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28"/>
  </p:notesMasterIdLst>
  <p:handoutMasterIdLst>
    <p:handoutMasterId r:id="rId29"/>
  </p:handoutMasterIdLst>
  <p:sldIdLst>
    <p:sldId id="1437" r:id="rId5"/>
    <p:sldId id="548" r:id="rId6"/>
    <p:sldId id="1478" r:id="rId7"/>
    <p:sldId id="1475" r:id="rId8"/>
    <p:sldId id="1479" r:id="rId9"/>
    <p:sldId id="1460" r:id="rId10"/>
    <p:sldId id="1480" r:id="rId11"/>
    <p:sldId id="1481" r:id="rId12"/>
    <p:sldId id="1531" r:id="rId13"/>
    <p:sldId id="1477" r:id="rId14"/>
    <p:sldId id="1482" r:id="rId15"/>
    <p:sldId id="1523" r:id="rId16"/>
    <p:sldId id="934" r:id="rId17"/>
    <p:sldId id="1511" r:id="rId18"/>
    <p:sldId id="1521" r:id="rId19"/>
    <p:sldId id="1527" r:id="rId20"/>
    <p:sldId id="1528" r:id="rId21"/>
    <p:sldId id="1522" r:id="rId22"/>
    <p:sldId id="1526" r:id="rId23"/>
    <p:sldId id="1524" r:id="rId24"/>
    <p:sldId id="1525" r:id="rId25"/>
    <p:sldId id="1530" r:id="rId26"/>
    <p:sldId id="1529" r:id="rId27"/>
  </p:sldIdLst>
  <p:sldSz cx="9144000" cy="6858000" type="screen4x3"/>
  <p:notesSz cx="7099300" cy="10234613"/>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Naamloze sectie" id="{2DC586F4-587D-43DD-A84F-FB07543573DE}">
          <p14:sldIdLst>
            <p14:sldId id="1437"/>
            <p14:sldId id="548"/>
            <p14:sldId id="1478"/>
            <p14:sldId id="1475"/>
            <p14:sldId id="1479"/>
            <p14:sldId id="1460"/>
            <p14:sldId id="1480"/>
            <p14:sldId id="1481"/>
            <p14:sldId id="1531"/>
            <p14:sldId id="1477"/>
            <p14:sldId id="1482"/>
            <p14:sldId id="1523"/>
            <p14:sldId id="934"/>
            <p14:sldId id="1511"/>
            <p14:sldId id="1521"/>
            <p14:sldId id="1527"/>
            <p14:sldId id="1528"/>
            <p14:sldId id="1522"/>
            <p14:sldId id="1526"/>
            <p14:sldId id="1524"/>
            <p14:sldId id="1525"/>
            <p14:sldId id="1530"/>
            <p14:sldId id="1529"/>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Harmsel, Marjan ter" initials="HMt" lastIdx="1" clrIdx="0">
    <p:extLst>
      <p:ext uri="{19B8F6BF-5375-455C-9EA6-DF929625EA0E}">
        <p15:presenceInfo xmlns:p15="http://schemas.microsoft.com/office/powerpoint/2012/main" userId="S::M.Harmsel@kentalis.nl::5bf7b4e5-383a-4bf6-a1ba-3724f9cc09cb"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EEF6EE"/>
    <a:srgbClr val="F4FAF4"/>
    <a:srgbClr val="DBEDD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5677E47-0CE4-462B-8952-408B76B79C6D}" v="39" dt="2024-12-03T09:44:14.887"/>
    <p1510:client id="{944EFCF5-BE50-4733-8D44-9C5E8A0F4CE3}" v="118" dt="2024-12-03T08:07:16.398"/>
    <p1510:client id="{B496738B-6E5F-42FF-9A49-B817F6CEC4B2}" v="70" dt="2024-12-03T09:27:45.725"/>
  </p1510:revLst>
</p1510:revInfo>
</file>

<file path=ppt/tableStyles.xml><?xml version="1.0" encoding="utf-8"?>
<a:tblStyleLst xmlns:a="http://schemas.openxmlformats.org/drawingml/2006/main" def="{5C22544A-7EE6-4342-B048-85BDC9FD1C3A}">
  <a:tblStyle styleId="{5C22544A-7EE6-4342-B048-85BDC9FD1C3A}" styleName="Stijl, gemiddeld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guide orient="horz" pos="2160"/>
        <p:guide pos="2880"/>
      </p:guideLst>
    </p:cSldViewPr>
  </p:slide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handoutMaster" Target="handoutMasters/handout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notesMaster" Target="notesMasters/notesMaster1.xml"/><Relationship Id="rId36" Type="http://schemas.microsoft.com/office/2015/10/relationships/revisionInfo" Target="revisionInfo.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commentAuthors" Target="commentAuthors.xml"/><Relationship Id="rId35" Type="http://schemas.microsoft.com/office/2016/11/relationships/changesInfo" Target="changesInfos/changesInfo1.xml"/><Relationship Id="rId8" Type="http://schemas.openxmlformats.org/officeDocument/2006/relationships/slide" Target="slides/slide4.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Routledge, Mandy" userId="bacdedf5-8e30-494b-ad8b-f27fa30c4f8d" providerId="ADAL" clId="{55677E47-0CE4-462B-8952-408B76B79C6D}"/>
    <pc:docChg chg="undo custSel addSld delSld modSld sldOrd modSection">
      <pc:chgData name="Routledge, Mandy" userId="bacdedf5-8e30-494b-ad8b-f27fa30c4f8d" providerId="ADAL" clId="{55677E47-0CE4-462B-8952-408B76B79C6D}" dt="2024-12-03T09:44:14.887" v="1170" actId="1076"/>
      <pc:docMkLst>
        <pc:docMk/>
      </pc:docMkLst>
      <pc:sldChg chg="modSp add del mod">
        <pc:chgData name="Routledge, Mandy" userId="bacdedf5-8e30-494b-ad8b-f27fa30c4f8d" providerId="ADAL" clId="{55677E47-0CE4-462B-8952-408B76B79C6D}" dt="2024-12-02T18:03:19.690" v="414" actId="47"/>
        <pc:sldMkLst>
          <pc:docMk/>
          <pc:sldMk cId="192884965" sldId="259"/>
        </pc:sldMkLst>
        <pc:picChg chg="mod">
          <ac:chgData name="Routledge, Mandy" userId="bacdedf5-8e30-494b-ad8b-f27fa30c4f8d" providerId="ADAL" clId="{55677E47-0CE4-462B-8952-408B76B79C6D}" dt="2024-12-02T18:03:15.466" v="412" actId="1076"/>
          <ac:picMkLst>
            <pc:docMk/>
            <pc:sldMk cId="192884965" sldId="259"/>
            <ac:picMk id="19" creationId="{90F77614-D3C9-3253-DAAD-75FD2FB5A9A4}"/>
          </ac:picMkLst>
        </pc:picChg>
      </pc:sldChg>
      <pc:sldChg chg="modSp mod">
        <pc:chgData name="Routledge, Mandy" userId="bacdedf5-8e30-494b-ad8b-f27fa30c4f8d" providerId="ADAL" clId="{55677E47-0CE4-462B-8952-408B76B79C6D}" dt="2024-11-18T15:42:57.013" v="15" actId="27636"/>
        <pc:sldMkLst>
          <pc:docMk/>
          <pc:sldMk cId="323006580" sldId="548"/>
        </pc:sldMkLst>
        <pc:spChg chg="mod">
          <ac:chgData name="Routledge, Mandy" userId="bacdedf5-8e30-494b-ad8b-f27fa30c4f8d" providerId="ADAL" clId="{55677E47-0CE4-462B-8952-408B76B79C6D}" dt="2024-11-18T15:42:57.013" v="15" actId="27636"/>
          <ac:spMkLst>
            <pc:docMk/>
            <pc:sldMk cId="323006580" sldId="548"/>
            <ac:spMk id="3" creationId="{00000000-0000-0000-0000-000000000000}"/>
          </ac:spMkLst>
        </pc:spChg>
      </pc:sldChg>
      <pc:sldChg chg="modSp mod modNotes modNotesTx">
        <pc:chgData name="Routledge, Mandy" userId="bacdedf5-8e30-494b-ad8b-f27fa30c4f8d" providerId="ADAL" clId="{55677E47-0CE4-462B-8952-408B76B79C6D}" dt="2024-12-02T17:48:34.367" v="127" actId="27636"/>
        <pc:sldMkLst>
          <pc:docMk/>
          <pc:sldMk cId="2189114603" sldId="1437"/>
        </pc:sldMkLst>
        <pc:spChg chg="mod">
          <ac:chgData name="Routledge, Mandy" userId="bacdedf5-8e30-494b-ad8b-f27fa30c4f8d" providerId="ADAL" clId="{55677E47-0CE4-462B-8952-408B76B79C6D}" dt="2024-12-02T17:43:27.860" v="28" actId="6549"/>
          <ac:spMkLst>
            <pc:docMk/>
            <pc:sldMk cId="2189114603" sldId="1437"/>
            <ac:spMk id="3" creationId="{00000000-0000-0000-0000-000000000000}"/>
          </ac:spMkLst>
        </pc:spChg>
      </pc:sldChg>
      <pc:sldChg chg="add del">
        <pc:chgData name="Routledge, Mandy" userId="bacdedf5-8e30-494b-ad8b-f27fa30c4f8d" providerId="ADAL" clId="{55677E47-0CE4-462B-8952-408B76B79C6D}" dt="2024-12-02T18:46:42.955" v="1077" actId="47"/>
        <pc:sldMkLst>
          <pc:docMk/>
          <pc:sldMk cId="1073072097" sldId="1443"/>
        </pc:sldMkLst>
      </pc:sldChg>
      <pc:sldChg chg="modSp mod">
        <pc:chgData name="Routledge, Mandy" userId="bacdedf5-8e30-494b-ad8b-f27fa30c4f8d" providerId="ADAL" clId="{55677E47-0CE4-462B-8952-408B76B79C6D}" dt="2024-12-02T17:45:19.280" v="37" actId="20577"/>
        <pc:sldMkLst>
          <pc:docMk/>
          <pc:sldMk cId="3852907103" sldId="1460"/>
        </pc:sldMkLst>
        <pc:spChg chg="mod">
          <ac:chgData name="Routledge, Mandy" userId="bacdedf5-8e30-494b-ad8b-f27fa30c4f8d" providerId="ADAL" clId="{55677E47-0CE4-462B-8952-408B76B79C6D}" dt="2024-12-02T17:45:19.280" v="37" actId="20577"/>
          <ac:spMkLst>
            <pc:docMk/>
            <pc:sldMk cId="3852907103" sldId="1460"/>
            <ac:spMk id="6" creationId="{00000000-0000-0000-0000-000000000000}"/>
          </ac:spMkLst>
        </pc:spChg>
      </pc:sldChg>
      <pc:sldChg chg="addSp modSp mod">
        <pc:chgData name="Routledge, Mandy" userId="bacdedf5-8e30-494b-ad8b-f27fa30c4f8d" providerId="ADAL" clId="{55677E47-0CE4-462B-8952-408B76B79C6D}" dt="2024-12-02T17:59:30.570" v="358" actId="14100"/>
        <pc:sldMkLst>
          <pc:docMk/>
          <pc:sldMk cId="4207872812" sldId="1475"/>
        </pc:sldMkLst>
        <pc:spChg chg="mod">
          <ac:chgData name="Routledge, Mandy" userId="bacdedf5-8e30-494b-ad8b-f27fa30c4f8d" providerId="ADAL" clId="{55677E47-0CE4-462B-8952-408B76B79C6D}" dt="2024-12-02T17:45:26.722" v="52" actId="20577"/>
          <ac:spMkLst>
            <pc:docMk/>
            <pc:sldMk cId="4207872812" sldId="1475"/>
            <ac:spMk id="6" creationId="{00000000-0000-0000-0000-000000000000}"/>
          </ac:spMkLst>
        </pc:spChg>
        <pc:picChg chg="add mod">
          <ac:chgData name="Routledge, Mandy" userId="bacdedf5-8e30-494b-ad8b-f27fa30c4f8d" providerId="ADAL" clId="{55677E47-0CE4-462B-8952-408B76B79C6D}" dt="2024-12-02T17:59:30.570" v="358" actId="14100"/>
          <ac:picMkLst>
            <pc:docMk/>
            <pc:sldMk cId="4207872812" sldId="1475"/>
            <ac:picMk id="2" creationId="{A13A9795-8F58-9E0D-D4B5-53A026B86282}"/>
          </ac:picMkLst>
        </pc:picChg>
      </pc:sldChg>
      <pc:sldChg chg="modSp del mod">
        <pc:chgData name="Routledge, Mandy" userId="bacdedf5-8e30-494b-ad8b-f27fa30c4f8d" providerId="ADAL" clId="{55677E47-0CE4-462B-8952-408B76B79C6D}" dt="2024-12-02T18:01:47.647" v="360" actId="47"/>
        <pc:sldMkLst>
          <pc:docMk/>
          <pc:sldMk cId="2452007587" sldId="1476"/>
        </pc:sldMkLst>
        <pc:spChg chg="mod">
          <ac:chgData name="Routledge, Mandy" userId="bacdedf5-8e30-494b-ad8b-f27fa30c4f8d" providerId="ADAL" clId="{55677E47-0CE4-462B-8952-408B76B79C6D}" dt="2024-12-02T17:45:30.409" v="53"/>
          <ac:spMkLst>
            <pc:docMk/>
            <pc:sldMk cId="2452007587" sldId="1476"/>
            <ac:spMk id="6" creationId="{00000000-0000-0000-0000-000000000000}"/>
          </ac:spMkLst>
        </pc:spChg>
      </pc:sldChg>
      <pc:sldChg chg="addSp modSp mod">
        <pc:chgData name="Routledge, Mandy" userId="bacdedf5-8e30-494b-ad8b-f27fa30c4f8d" providerId="ADAL" clId="{55677E47-0CE4-462B-8952-408B76B79C6D}" dt="2024-12-02T18:26:35.522" v="469" actId="14100"/>
        <pc:sldMkLst>
          <pc:docMk/>
          <pc:sldMk cId="2709048002" sldId="1477"/>
        </pc:sldMkLst>
        <pc:spChg chg="mod">
          <ac:chgData name="Routledge, Mandy" userId="bacdedf5-8e30-494b-ad8b-f27fa30c4f8d" providerId="ADAL" clId="{55677E47-0CE4-462B-8952-408B76B79C6D}" dt="2024-12-02T17:45:34.687" v="64" actId="20577"/>
          <ac:spMkLst>
            <pc:docMk/>
            <pc:sldMk cId="2709048002" sldId="1477"/>
            <ac:spMk id="6" creationId="{00000000-0000-0000-0000-000000000000}"/>
          </ac:spMkLst>
        </pc:spChg>
        <pc:picChg chg="add mod">
          <ac:chgData name="Routledge, Mandy" userId="bacdedf5-8e30-494b-ad8b-f27fa30c4f8d" providerId="ADAL" clId="{55677E47-0CE4-462B-8952-408B76B79C6D}" dt="2024-12-02T18:26:35.522" v="469" actId="14100"/>
          <ac:picMkLst>
            <pc:docMk/>
            <pc:sldMk cId="2709048002" sldId="1477"/>
            <ac:picMk id="2" creationId="{76F24E5F-8EF7-6C02-A0A2-3368FFBC9BBF}"/>
          </ac:picMkLst>
        </pc:picChg>
      </pc:sldChg>
      <pc:sldChg chg="addSp modSp mod">
        <pc:chgData name="Routledge, Mandy" userId="bacdedf5-8e30-494b-ad8b-f27fa30c4f8d" providerId="ADAL" clId="{55677E47-0CE4-462B-8952-408B76B79C6D}" dt="2024-12-02T18:30:33.212" v="667" actId="1076"/>
        <pc:sldMkLst>
          <pc:docMk/>
          <pc:sldMk cId="4074911733" sldId="1478"/>
        </pc:sldMkLst>
        <pc:spChg chg="mod">
          <ac:chgData name="Routledge, Mandy" userId="bacdedf5-8e30-494b-ad8b-f27fa30c4f8d" providerId="ADAL" clId="{55677E47-0CE4-462B-8952-408B76B79C6D}" dt="2024-12-02T17:45:39.867" v="75" actId="20577"/>
          <ac:spMkLst>
            <pc:docMk/>
            <pc:sldMk cId="4074911733" sldId="1478"/>
            <ac:spMk id="6" creationId="{00000000-0000-0000-0000-000000000000}"/>
          </ac:spMkLst>
        </pc:spChg>
        <pc:picChg chg="add mod">
          <ac:chgData name="Routledge, Mandy" userId="bacdedf5-8e30-494b-ad8b-f27fa30c4f8d" providerId="ADAL" clId="{55677E47-0CE4-462B-8952-408B76B79C6D}" dt="2024-12-02T18:30:33.212" v="667" actId="1076"/>
          <ac:picMkLst>
            <pc:docMk/>
            <pc:sldMk cId="4074911733" sldId="1478"/>
            <ac:picMk id="2" creationId="{44F4E69F-56D3-F4EF-86A3-256FD8B0E6FD}"/>
          </ac:picMkLst>
        </pc:picChg>
      </pc:sldChg>
      <pc:sldChg chg="modSp mod">
        <pc:chgData name="Routledge, Mandy" userId="bacdedf5-8e30-494b-ad8b-f27fa30c4f8d" providerId="ADAL" clId="{55677E47-0CE4-462B-8952-408B76B79C6D}" dt="2024-12-02T17:45:48.724" v="96" actId="20577"/>
        <pc:sldMkLst>
          <pc:docMk/>
          <pc:sldMk cId="4210467006" sldId="1479"/>
        </pc:sldMkLst>
        <pc:spChg chg="mod">
          <ac:chgData name="Routledge, Mandy" userId="bacdedf5-8e30-494b-ad8b-f27fa30c4f8d" providerId="ADAL" clId="{55677E47-0CE4-462B-8952-408B76B79C6D}" dt="2024-12-02T17:45:48.724" v="96" actId="20577"/>
          <ac:spMkLst>
            <pc:docMk/>
            <pc:sldMk cId="4210467006" sldId="1479"/>
            <ac:spMk id="6" creationId="{00000000-0000-0000-0000-000000000000}"/>
          </ac:spMkLst>
        </pc:spChg>
      </pc:sldChg>
      <pc:sldChg chg="modSp mod">
        <pc:chgData name="Routledge, Mandy" userId="bacdedf5-8e30-494b-ad8b-f27fa30c4f8d" providerId="ADAL" clId="{55677E47-0CE4-462B-8952-408B76B79C6D}" dt="2024-12-02T17:45:53.087" v="109" actId="20577"/>
        <pc:sldMkLst>
          <pc:docMk/>
          <pc:sldMk cId="1487044012" sldId="1480"/>
        </pc:sldMkLst>
        <pc:spChg chg="mod">
          <ac:chgData name="Routledge, Mandy" userId="bacdedf5-8e30-494b-ad8b-f27fa30c4f8d" providerId="ADAL" clId="{55677E47-0CE4-462B-8952-408B76B79C6D}" dt="2024-12-02T17:45:53.087" v="109" actId="20577"/>
          <ac:spMkLst>
            <pc:docMk/>
            <pc:sldMk cId="1487044012" sldId="1480"/>
            <ac:spMk id="6" creationId="{00000000-0000-0000-0000-000000000000}"/>
          </ac:spMkLst>
        </pc:spChg>
      </pc:sldChg>
      <pc:sldChg chg="modSp mod">
        <pc:chgData name="Routledge, Mandy" userId="bacdedf5-8e30-494b-ad8b-f27fa30c4f8d" providerId="ADAL" clId="{55677E47-0CE4-462B-8952-408B76B79C6D}" dt="2024-12-02T17:45:58.314" v="121" actId="20577"/>
        <pc:sldMkLst>
          <pc:docMk/>
          <pc:sldMk cId="3779434736" sldId="1481"/>
        </pc:sldMkLst>
        <pc:spChg chg="mod">
          <ac:chgData name="Routledge, Mandy" userId="bacdedf5-8e30-494b-ad8b-f27fa30c4f8d" providerId="ADAL" clId="{55677E47-0CE4-462B-8952-408B76B79C6D}" dt="2024-12-02T17:45:58.314" v="121" actId="20577"/>
          <ac:spMkLst>
            <pc:docMk/>
            <pc:sldMk cId="3779434736" sldId="1481"/>
            <ac:spMk id="6" creationId="{00000000-0000-0000-0000-000000000000}"/>
          </ac:spMkLst>
        </pc:spChg>
      </pc:sldChg>
      <pc:sldChg chg="addSp modSp mod">
        <pc:chgData name="Routledge, Mandy" userId="bacdedf5-8e30-494b-ad8b-f27fa30c4f8d" providerId="ADAL" clId="{55677E47-0CE4-462B-8952-408B76B79C6D}" dt="2024-12-02T18:43:33.264" v="955" actId="1076"/>
        <pc:sldMkLst>
          <pc:docMk/>
          <pc:sldMk cId="1201727269" sldId="1482"/>
        </pc:sldMkLst>
        <pc:spChg chg="mod">
          <ac:chgData name="Routledge, Mandy" userId="bacdedf5-8e30-494b-ad8b-f27fa30c4f8d" providerId="ADAL" clId="{55677E47-0CE4-462B-8952-408B76B79C6D}" dt="2024-12-02T17:46:25.976" v="125" actId="404"/>
          <ac:spMkLst>
            <pc:docMk/>
            <pc:sldMk cId="1201727269" sldId="1482"/>
            <ac:spMk id="6" creationId="{00000000-0000-0000-0000-000000000000}"/>
          </ac:spMkLst>
        </pc:spChg>
        <pc:picChg chg="add mod">
          <ac:chgData name="Routledge, Mandy" userId="bacdedf5-8e30-494b-ad8b-f27fa30c4f8d" providerId="ADAL" clId="{55677E47-0CE4-462B-8952-408B76B79C6D}" dt="2024-12-02T18:43:33.264" v="955" actId="1076"/>
          <ac:picMkLst>
            <pc:docMk/>
            <pc:sldMk cId="1201727269" sldId="1482"/>
            <ac:picMk id="2" creationId="{EE6E258C-2D3B-C084-4CB9-FD915EAD2D5E}"/>
          </ac:picMkLst>
        </pc:picChg>
      </pc:sldChg>
      <pc:sldChg chg="delSp modSp del mod">
        <pc:chgData name="Routledge, Mandy" userId="bacdedf5-8e30-494b-ad8b-f27fa30c4f8d" providerId="ADAL" clId="{55677E47-0CE4-462B-8952-408B76B79C6D}" dt="2024-12-02T18:44:34.262" v="960" actId="47"/>
        <pc:sldMkLst>
          <pc:docMk/>
          <pc:sldMk cId="2904738428" sldId="1483"/>
        </pc:sldMkLst>
        <pc:spChg chg="del mod">
          <ac:chgData name="Routledge, Mandy" userId="bacdedf5-8e30-494b-ad8b-f27fa30c4f8d" providerId="ADAL" clId="{55677E47-0CE4-462B-8952-408B76B79C6D}" dt="2024-12-02T18:44:28.923" v="957" actId="21"/>
          <ac:spMkLst>
            <pc:docMk/>
            <pc:sldMk cId="2904738428" sldId="1483"/>
            <ac:spMk id="6" creationId="{00000000-0000-0000-0000-000000000000}"/>
          </ac:spMkLst>
        </pc:spChg>
      </pc:sldChg>
      <pc:sldChg chg="add del">
        <pc:chgData name="Routledge, Mandy" userId="bacdedf5-8e30-494b-ad8b-f27fa30c4f8d" providerId="ADAL" clId="{55677E47-0CE4-462B-8952-408B76B79C6D}" dt="2024-12-02T18:30:59.395" v="672" actId="47"/>
        <pc:sldMkLst>
          <pc:docMk/>
          <pc:sldMk cId="3774305856" sldId="1486"/>
        </pc:sldMkLst>
      </pc:sldChg>
      <pc:sldChg chg="add del">
        <pc:chgData name="Routledge, Mandy" userId="bacdedf5-8e30-494b-ad8b-f27fa30c4f8d" providerId="ADAL" clId="{55677E47-0CE4-462B-8952-408B76B79C6D}" dt="2024-12-02T18:28:16.090" v="575" actId="47"/>
        <pc:sldMkLst>
          <pc:docMk/>
          <pc:sldMk cId="3191468632" sldId="1489"/>
        </pc:sldMkLst>
      </pc:sldChg>
      <pc:sldChg chg="addSp modSp mod">
        <pc:chgData name="Routledge, Mandy" userId="bacdedf5-8e30-494b-ad8b-f27fa30c4f8d" providerId="ADAL" clId="{55677E47-0CE4-462B-8952-408B76B79C6D}" dt="2024-12-02T17:59:12.584" v="356"/>
        <pc:sldMkLst>
          <pc:docMk/>
          <pc:sldMk cId="2967928418" sldId="1511"/>
        </pc:sldMkLst>
        <pc:spChg chg="mod">
          <ac:chgData name="Routledge, Mandy" userId="bacdedf5-8e30-494b-ad8b-f27fa30c4f8d" providerId="ADAL" clId="{55677E47-0CE4-462B-8952-408B76B79C6D}" dt="2024-12-02T17:48:58.979" v="151" actId="1035"/>
          <ac:spMkLst>
            <pc:docMk/>
            <pc:sldMk cId="2967928418" sldId="1511"/>
            <ac:spMk id="33" creationId="{AC757F5E-B016-F947-4518-7C6B9CC7EE04}"/>
          </ac:spMkLst>
        </pc:spChg>
        <pc:spChg chg="mod">
          <ac:chgData name="Routledge, Mandy" userId="bacdedf5-8e30-494b-ad8b-f27fa30c4f8d" providerId="ADAL" clId="{55677E47-0CE4-462B-8952-408B76B79C6D}" dt="2024-12-02T17:49:03.624" v="165" actId="20577"/>
          <ac:spMkLst>
            <pc:docMk/>
            <pc:sldMk cId="2967928418" sldId="1511"/>
            <ac:spMk id="34" creationId="{152372B3-00F5-781C-183E-6F2DDF35091D}"/>
          </ac:spMkLst>
        </pc:spChg>
        <pc:spChg chg="mod">
          <ac:chgData name="Routledge, Mandy" userId="bacdedf5-8e30-494b-ad8b-f27fa30c4f8d" providerId="ADAL" clId="{55677E47-0CE4-462B-8952-408B76B79C6D}" dt="2024-12-02T17:50:04.658" v="354" actId="115"/>
          <ac:spMkLst>
            <pc:docMk/>
            <pc:sldMk cId="2967928418" sldId="1511"/>
            <ac:spMk id="35" creationId="{37104C51-0232-62ED-4C6F-1447D06633EE}"/>
          </ac:spMkLst>
        </pc:spChg>
        <pc:spChg chg="mod">
          <ac:chgData name="Routledge, Mandy" userId="bacdedf5-8e30-494b-ad8b-f27fa30c4f8d" providerId="ADAL" clId="{55677E47-0CE4-462B-8952-408B76B79C6D}" dt="2024-12-02T17:49:49.559" v="277" actId="20577"/>
          <ac:spMkLst>
            <pc:docMk/>
            <pc:sldMk cId="2967928418" sldId="1511"/>
            <ac:spMk id="36" creationId="{D8EF981A-9BA7-0EB1-9B70-F7FBF2F7DF1C}"/>
          </ac:spMkLst>
        </pc:spChg>
        <pc:picChg chg="add mod">
          <ac:chgData name="Routledge, Mandy" userId="bacdedf5-8e30-494b-ad8b-f27fa30c4f8d" providerId="ADAL" clId="{55677E47-0CE4-462B-8952-408B76B79C6D}" dt="2024-12-02T17:59:05.886" v="355"/>
          <ac:picMkLst>
            <pc:docMk/>
            <pc:sldMk cId="2967928418" sldId="1511"/>
            <ac:picMk id="2" creationId="{FD9FF628-4CFC-BB0B-236E-B61852296273}"/>
          </ac:picMkLst>
        </pc:picChg>
        <pc:picChg chg="add mod">
          <ac:chgData name="Routledge, Mandy" userId="bacdedf5-8e30-494b-ad8b-f27fa30c4f8d" providerId="ADAL" clId="{55677E47-0CE4-462B-8952-408B76B79C6D}" dt="2024-12-02T17:59:12.584" v="356"/>
          <ac:picMkLst>
            <pc:docMk/>
            <pc:sldMk cId="2967928418" sldId="1511"/>
            <ac:picMk id="8" creationId="{E9AD2722-1DEC-2FEB-DD36-2AFE079A2035}"/>
          </ac:picMkLst>
        </pc:picChg>
      </pc:sldChg>
      <pc:sldChg chg="del">
        <pc:chgData name="Routledge, Mandy" userId="bacdedf5-8e30-494b-ad8b-f27fa30c4f8d" providerId="ADAL" clId="{55677E47-0CE4-462B-8952-408B76B79C6D}" dt="2024-12-02T18:53:06.807" v="1164" actId="47"/>
        <pc:sldMkLst>
          <pc:docMk/>
          <pc:sldMk cId="1594331871" sldId="1512"/>
        </pc:sldMkLst>
      </pc:sldChg>
      <pc:sldChg chg="del">
        <pc:chgData name="Routledge, Mandy" userId="bacdedf5-8e30-494b-ad8b-f27fa30c4f8d" providerId="ADAL" clId="{55677E47-0CE4-462B-8952-408B76B79C6D}" dt="2024-12-02T18:53:08.254" v="1166" actId="47"/>
        <pc:sldMkLst>
          <pc:docMk/>
          <pc:sldMk cId="3112181829" sldId="1515"/>
        </pc:sldMkLst>
      </pc:sldChg>
      <pc:sldChg chg="addSp modSp del mod ord">
        <pc:chgData name="Routledge, Mandy" userId="bacdedf5-8e30-494b-ad8b-f27fa30c4f8d" providerId="ADAL" clId="{55677E47-0CE4-462B-8952-408B76B79C6D}" dt="2024-12-02T18:39:22.098" v="833" actId="47"/>
        <pc:sldMkLst>
          <pc:docMk/>
          <pc:sldMk cId="2946319108" sldId="1516"/>
        </pc:sldMkLst>
        <pc:spChg chg="mod">
          <ac:chgData name="Routledge, Mandy" userId="bacdedf5-8e30-494b-ad8b-f27fa30c4f8d" providerId="ADAL" clId="{55677E47-0CE4-462B-8952-408B76B79C6D}" dt="2024-12-02T18:36:52.472" v="811" actId="14100"/>
          <ac:spMkLst>
            <pc:docMk/>
            <pc:sldMk cId="2946319108" sldId="1516"/>
            <ac:spMk id="4" creationId="{D753C383-62C8-E733-4553-E085527A1FCA}"/>
          </ac:spMkLst>
        </pc:spChg>
        <pc:spChg chg="mod">
          <ac:chgData name="Routledge, Mandy" userId="bacdedf5-8e30-494b-ad8b-f27fa30c4f8d" providerId="ADAL" clId="{55677E47-0CE4-462B-8952-408B76B79C6D}" dt="2024-12-02T18:36:54.958" v="812" actId="14100"/>
          <ac:spMkLst>
            <pc:docMk/>
            <pc:sldMk cId="2946319108" sldId="1516"/>
            <ac:spMk id="9" creationId="{B5FA4264-9F79-B20D-0826-CEC58E7B74B7}"/>
          </ac:spMkLst>
        </pc:spChg>
        <pc:spChg chg="mod">
          <ac:chgData name="Routledge, Mandy" userId="bacdedf5-8e30-494b-ad8b-f27fa30c4f8d" providerId="ADAL" clId="{55677E47-0CE4-462B-8952-408B76B79C6D}" dt="2024-12-02T18:37:08.112" v="831" actId="14100"/>
          <ac:spMkLst>
            <pc:docMk/>
            <pc:sldMk cId="2946319108" sldId="1516"/>
            <ac:spMk id="11" creationId="{2D5226DB-4490-ECD5-880A-CDAB0447C263}"/>
          </ac:spMkLst>
        </pc:spChg>
        <pc:picChg chg="add mod">
          <ac:chgData name="Routledge, Mandy" userId="bacdedf5-8e30-494b-ad8b-f27fa30c4f8d" providerId="ADAL" clId="{55677E47-0CE4-462B-8952-408B76B79C6D}" dt="2024-12-02T18:37:12.884" v="832" actId="1076"/>
          <ac:picMkLst>
            <pc:docMk/>
            <pc:sldMk cId="2946319108" sldId="1516"/>
            <ac:picMk id="16" creationId="{D7201328-A348-281A-0C94-F994C17918AA}"/>
          </ac:picMkLst>
        </pc:picChg>
      </pc:sldChg>
      <pc:sldChg chg="del">
        <pc:chgData name="Routledge, Mandy" userId="bacdedf5-8e30-494b-ad8b-f27fa30c4f8d" providerId="ADAL" clId="{55677E47-0CE4-462B-8952-408B76B79C6D}" dt="2024-12-02T18:53:07.609" v="1165" actId="47"/>
        <pc:sldMkLst>
          <pc:docMk/>
          <pc:sldMk cId="1628480429" sldId="1517"/>
        </pc:sldMkLst>
      </pc:sldChg>
      <pc:sldChg chg="del">
        <pc:chgData name="Routledge, Mandy" userId="bacdedf5-8e30-494b-ad8b-f27fa30c4f8d" providerId="ADAL" clId="{55677E47-0CE4-462B-8952-408B76B79C6D}" dt="2024-12-02T18:53:09.194" v="1167" actId="47"/>
        <pc:sldMkLst>
          <pc:docMk/>
          <pc:sldMk cId="933367485" sldId="1518"/>
        </pc:sldMkLst>
      </pc:sldChg>
      <pc:sldChg chg="del">
        <pc:chgData name="Routledge, Mandy" userId="bacdedf5-8e30-494b-ad8b-f27fa30c4f8d" providerId="ADAL" clId="{55677E47-0CE4-462B-8952-408B76B79C6D}" dt="2024-12-02T18:53:09.940" v="1168" actId="47"/>
        <pc:sldMkLst>
          <pc:docMk/>
          <pc:sldMk cId="1738896802" sldId="1519"/>
        </pc:sldMkLst>
      </pc:sldChg>
      <pc:sldChg chg="del">
        <pc:chgData name="Routledge, Mandy" userId="bacdedf5-8e30-494b-ad8b-f27fa30c4f8d" providerId="ADAL" clId="{55677E47-0CE4-462B-8952-408B76B79C6D}" dt="2024-12-02T18:53:05.518" v="1163" actId="47"/>
        <pc:sldMkLst>
          <pc:docMk/>
          <pc:sldMk cId="1530054038" sldId="1520"/>
        </pc:sldMkLst>
      </pc:sldChg>
      <pc:sldChg chg="addSp modSp add mod ord">
        <pc:chgData name="Routledge, Mandy" userId="bacdedf5-8e30-494b-ad8b-f27fa30c4f8d" providerId="ADAL" clId="{55677E47-0CE4-462B-8952-408B76B79C6D}" dt="2024-12-02T18:28:14.178" v="574"/>
        <pc:sldMkLst>
          <pc:docMk/>
          <pc:sldMk cId="3488059862" sldId="1521"/>
        </pc:sldMkLst>
        <pc:spChg chg="mod">
          <ac:chgData name="Routledge, Mandy" userId="bacdedf5-8e30-494b-ad8b-f27fa30c4f8d" providerId="ADAL" clId="{55677E47-0CE4-462B-8952-408B76B79C6D}" dt="2024-12-02T18:27:09.561" v="485" actId="14100"/>
          <ac:spMkLst>
            <pc:docMk/>
            <pc:sldMk cId="3488059862" sldId="1521"/>
            <ac:spMk id="33" creationId="{AC757F5E-B016-F947-4518-7C6B9CC7EE04}"/>
          </ac:spMkLst>
        </pc:spChg>
        <pc:spChg chg="mod">
          <ac:chgData name="Routledge, Mandy" userId="bacdedf5-8e30-494b-ad8b-f27fa30c4f8d" providerId="ADAL" clId="{55677E47-0CE4-462B-8952-408B76B79C6D}" dt="2024-12-02T18:27:25.156" v="507" actId="948"/>
          <ac:spMkLst>
            <pc:docMk/>
            <pc:sldMk cId="3488059862" sldId="1521"/>
            <ac:spMk id="34" creationId="{152372B3-00F5-781C-183E-6F2DDF35091D}"/>
          </ac:spMkLst>
        </pc:spChg>
        <pc:spChg chg="mod">
          <ac:chgData name="Routledge, Mandy" userId="bacdedf5-8e30-494b-ad8b-f27fa30c4f8d" providerId="ADAL" clId="{55677E47-0CE4-462B-8952-408B76B79C6D}" dt="2024-12-02T18:28:06.669" v="573"/>
          <ac:spMkLst>
            <pc:docMk/>
            <pc:sldMk cId="3488059862" sldId="1521"/>
            <ac:spMk id="35" creationId="{37104C51-0232-62ED-4C6F-1447D06633EE}"/>
          </ac:spMkLst>
        </pc:spChg>
        <pc:spChg chg="mod">
          <ac:chgData name="Routledge, Mandy" userId="bacdedf5-8e30-494b-ad8b-f27fa30c4f8d" providerId="ADAL" clId="{55677E47-0CE4-462B-8952-408B76B79C6D}" dt="2024-12-02T18:28:14.178" v="574"/>
          <ac:spMkLst>
            <pc:docMk/>
            <pc:sldMk cId="3488059862" sldId="1521"/>
            <ac:spMk id="36" creationId="{D8EF981A-9BA7-0EB1-9B70-F7FBF2F7DF1C}"/>
          </ac:spMkLst>
        </pc:spChg>
        <pc:picChg chg="add mod">
          <ac:chgData name="Routledge, Mandy" userId="bacdedf5-8e30-494b-ad8b-f27fa30c4f8d" providerId="ADAL" clId="{55677E47-0CE4-462B-8952-408B76B79C6D}" dt="2024-12-02T18:27:51.445" v="571"/>
          <ac:picMkLst>
            <pc:docMk/>
            <pc:sldMk cId="3488059862" sldId="1521"/>
            <ac:picMk id="2" creationId="{788FED84-3AAD-9F81-AA98-28398151E924}"/>
          </ac:picMkLst>
        </pc:picChg>
        <pc:picChg chg="add mod">
          <ac:chgData name="Routledge, Mandy" userId="bacdedf5-8e30-494b-ad8b-f27fa30c4f8d" providerId="ADAL" clId="{55677E47-0CE4-462B-8952-408B76B79C6D}" dt="2024-12-02T18:27:54.882" v="572"/>
          <ac:picMkLst>
            <pc:docMk/>
            <pc:sldMk cId="3488059862" sldId="1521"/>
            <ac:picMk id="8" creationId="{E4A9DBBF-6D9B-B962-7A6B-31119C0463F0}"/>
          </ac:picMkLst>
        </pc:picChg>
      </pc:sldChg>
      <pc:sldChg chg="addSp delSp modSp add mod ord">
        <pc:chgData name="Routledge, Mandy" userId="bacdedf5-8e30-494b-ad8b-f27fa30c4f8d" providerId="ADAL" clId="{55677E47-0CE4-462B-8952-408B76B79C6D}" dt="2024-12-02T18:47:13.824" v="1083" actId="1076"/>
        <pc:sldMkLst>
          <pc:docMk/>
          <pc:sldMk cId="1799972808" sldId="1522"/>
        </pc:sldMkLst>
        <pc:spChg chg="add mod">
          <ac:chgData name="Routledge, Mandy" userId="bacdedf5-8e30-494b-ad8b-f27fa30c4f8d" providerId="ADAL" clId="{55677E47-0CE4-462B-8952-408B76B79C6D}" dt="2024-12-02T18:47:06.403" v="1081" actId="1076"/>
          <ac:spMkLst>
            <pc:docMk/>
            <pc:sldMk cId="1799972808" sldId="1522"/>
            <ac:spMk id="2" creationId="{4D58A177-2BAD-C93A-EC53-112AE1A9FB72}"/>
          </ac:spMkLst>
        </pc:spChg>
        <pc:spChg chg="add mod">
          <ac:chgData name="Routledge, Mandy" userId="bacdedf5-8e30-494b-ad8b-f27fa30c4f8d" providerId="ADAL" clId="{55677E47-0CE4-462B-8952-408B76B79C6D}" dt="2024-12-02T18:47:13.824" v="1083" actId="1076"/>
          <ac:spMkLst>
            <pc:docMk/>
            <pc:sldMk cId="1799972808" sldId="1522"/>
            <ac:spMk id="8" creationId="{79B97498-CFA3-F6AA-63A7-697DAFFD3AF1}"/>
          </ac:spMkLst>
        </pc:spChg>
        <pc:spChg chg="del">
          <ac:chgData name="Routledge, Mandy" userId="bacdedf5-8e30-494b-ad8b-f27fa30c4f8d" providerId="ADAL" clId="{55677E47-0CE4-462B-8952-408B76B79C6D}" dt="2024-12-02T18:45:09.160" v="964" actId="478"/>
          <ac:spMkLst>
            <pc:docMk/>
            <pc:sldMk cId="1799972808" sldId="1522"/>
            <ac:spMk id="33" creationId="{AC757F5E-B016-F947-4518-7C6B9CC7EE04}"/>
          </ac:spMkLst>
        </pc:spChg>
        <pc:spChg chg="del">
          <ac:chgData name="Routledge, Mandy" userId="bacdedf5-8e30-494b-ad8b-f27fa30c4f8d" providerId="ADAL" clId="{55677E47-0CE4-462B-8952-408B76B79C6D}" dt="2024-12-02T18:45:18.989" v="967" actId="478"/>
          <ac:spMkLst>
            <pc:docMk/>
            <pc:sldMk cId="1799972808" sldId="1522"/>
            <ac:spMk id="34" creationId="{152372B3-00F5-781C-183E-6F2DDF35091D}"/>
          </ac:spMkLst>
        </pc:spChg>
        <pc:spChg chg="mod">
          <ac:chgData name="Routledge, Mandy" userId="bacdedf5-8e30-494b-ad8b-f27fa30c4f8d" providerId="ADAL" clId="{55677E47-0CE4-462B-8952-408B76B79C6D}" dt="2024-12-02T18:46:29.475" v="1074" actId="115"/>
          <ac:spMkLst>
            <pc:docMk/>
            <pc:sldMk cId="1799972808" sldId="1522"/>
            <ac:spMk id="35" creationId="{37104C51-0232-62ED-4C6F-1447D06633EE}"/>
          </ac:spMkLst>
        </pc:spChg>
        <pc:spChg chg="mod">
          <ac:chgData name="Routledge, Mandy" userId="bacdedf5-8e30-494b-ad8b-f27fa30c4f8d" providerId="ADAL" clId="{55677E47-0CE4-462B-8952-408B76B79C6D}" dt="2024-12-02T18:46:40.696" v="1076" actId="6549"/>
          <ac:spMkLst>
            <pc:docMk/>
            <pc:sldMk cId="1799972808" sldId="1522"/>
            <ac:spMk id="36" creationId="{D8EF981A-9BA7-0EB1-9B70-F7FBF2F7DF1C}"/>
          </ac:spMkLst>
        </pc:spChg>
        <pc:grpChg chg="add mod">
          <ac:chgData name="Routledge, Mandy" userId="bacdedf5-8e30-494b-ad8b-f27fa30c4f8d" providerId="ADAL" clId="{55677E47-0CE4-462B-8952-408B76B79C6D}" dt="2024-12-02T18:46:04.334" v="1070"/>
          <ac:grpSpMkLst>
            <pc:docMk/>
            <pc:sldMk cId="1799972808" sldId="1522"/>
            <ac:grpSpMk id="9" creationId="{BB4F08D1-6177-D91A-990B-2FD95B2EADE7}"/>
          </ac:grpSpMkLst>
        </pc:grpChg>
        <pc:picChg chg="mod">
          <ac:chgData name="Routledge, Mandy" userId="bacdedf5-8e30-494b-ad8b-f27fa30c4f8d" providerId="ADAL" clId="{55677E47-0CE4-462B-8952-408B76B79C6D}" dt="2024-12-02T18:46:04.334" v="1070"/>
          <ac:picMkLst>
            <pc:docMk/>
            <pc:sldMk cId="1799972808" sldId="1522"/>
            <ac:picMk id="18" creationId="{B34BFCCB-2FE6-8166-6CC0-1FB254B54F76}"/>
          </ac:picMkLst>
        </pc:picChg>
        <pc:picChg chg="mod">
          <ac:chgData name="Routledge, Mandy" userId="bacdedf5-8e30-494b-ad8b-f27fa30c4f8d" providerId="ADAL" clId="{55677E47-0CE4-462B-8952-408B76B79C6D}" dt="2024-12-02T18:46:04.334" v="1070"/>
          <ac:picMkLst>
            <pc:docMk/>
            <pc:sldMk cId="1799972808" sldId="1522"/>
            <ac:picMk id="19" creationId="{A1587238-CDA7-D258-F278-3B3A7A81A42D}"/>
          </ac:picMkLst>
        </pc:picChg>
        <pc:picChg chg="add mod">
          <ac:chgData name="Routledge, Mandy" userId="bacdedf5-8e30-494b-ad8b-f27fa30c4f8d" providerId="ADAL" clId="{55677E47-0CE4-462B-8952-408B76B79C6D}" dt="2024-12-02T18:46:08.660" v="1071"/>
          <ac:picMkLst>
            <pc:docMk/>
            <pc:sldMk cId="1799972808" sldId="1522"/>
            <ac:picMk id="20" creationId="{3CF2E703-3AD5-7B77-CDC0-688B636C57EB}"/>
          </ac:picMkLst>
        </pc:picChg>
      </pc:sldChg>
      <pc:sldChg chg="add">
        <pc:chgData name="Routledge, Mandy" userId="bacdedf5-8e30-494b-ad8b-f27fa30c4f8d" providerId="ADAL" clId="{55677E47-0CE4-462B-8952-408B76B79C6D}" dt="2024-12-02T18:01:41.506" v="359"/>
        <pc:sldMkLst>
          <pc:docMk/>
          <pc:sldMk cId="935242511" sldId="1523"/>
        </pc:sldMkLst>
      </pc:sldChg>
      <pc:sldChg chg="addSp modSp add mod">
        <pc:chgData name="Routledge, Mandy" userId="bacdedf5-8e30-494b-ad8b-f27fa30c4f8d" providerId="ADAL" clId="{55677E47-0CE4-462B-8952-408B76B79C6D}" dt="2024-12-02T18:03:35.035" v="424" actId="1076"/>
        <pc:sldMkLst>
          <pc:docMk/>
          <pc:sldMk cId="3713841345" sldId="1524"/>
        </pc:sldMkLst>
        <pc:spChg chg="mod">
          <ac:chgData name="Routledge, Mandy" userId="bacdedf5-8e30-494b-ad8b-f27fa30c4f8d" providerId="ADAL" clId="{55677E47-0CE4-462B-8952-408B76B79C6D}" dt="2024-12-02T18:02:37.110" v="381" actId="1076"/>
          <ac:spMkLst>
            <pc:docMk/>
            <pc:sldMk cId="3713841345" sldId="1524"/>
            <ac:spMk id="10" creationId="{EC0CC1D0-FE60-F840-73E9-0CE7E683D1F2}"/>
          </ac:spMkLst>
        </pc:spChg>
        <pc:spChg chg="mod">
          <ac:chgData name="Routledge, Mandy" userId="bacdedf5-8e30-494b-ad8b-f27fa30c4f8d" providerId="ADAL" clId="{55677E47-0CE4-462B-8952-408B76B79C6D}" dt="2024-12-02T18:02:33.969" v="380" actId="1076"/>
          <ac:spMkLst>
            <pc:docMk/>
            <pc:sldMk cId="3713841345" sldId="1524"/>
            <ac:spMk id="11" creationId="{CD78B488-E032-3F3E-C334-FB96F8D71FB2}"/>
          </ac:spMkLst>
        </pc:spChg>
        <pc:spChg chg="mod">
          <ac:chgData name="Routledge, Mandy" userId="bacdedf5-8e30-494b-ad8b-f27fa30c4f8d" providerId="ADAL" clId="{55677E47-0CE4-462B-8952-408B76B79C6D}" dt="2024-12-02T18:02:55.155" v="393" actId="20577"/>
          <ac:spMkLst>
            <pc:docMk/>
            <pc:sldMk cId="3713841345" sldId="1524"/>
            <ac:spMk id="12" creationId="{E2476A93-B8D4-4E44-87FD-AFF601B2337C}"/>
          </ac:spMkLst>
        </pc:spChg>
        <pc:spChg chg="mod">
          <ac:chgData name="Routledge, Mandy" userId="bacdedf5-8e30-494b-ad8b-f27fa30c4f8d" providerId="ADAL" clId="{55677E47-0CE4-462B-8952-408B76B79C6D}" dt="2024-12-02T18:03:01.960" v="403" actId="14100"/>
          <ac:spMkLst>
            <pc:docMk/>
            <pc:sldMk cId="3713841345" sldId="1524"/>
            <ac:spMk id="13" creationId="{4985FF45-EE56-11C3-E0CC-6BBB359031C0}"/>
          </ac:spMkLst>
        </pc:spChg>
        <pc:spChg chg="mod">
          <ac:chgData name="Routledge, Mandy" userId="bacdedf5-8e30-494b-ad8b-f27fa30c4f8d" providerId="ADAL" clId="{55677E47-0CE4-462B-8952-408B76B79C6D}" dt="2024-12-02T18:03:05.254" v="409" actId="20577"/>
          <ac:spMkLst>
            <pc:docMk/>
            <pc:sldMk cId="3713841345" sldId="1524"/>
            <ac:spMk id="15" creationId="{6EA1F8B7-D4BC-D8B0-E6FD-F33ECB45A1DD}"/>
          </ac:spMkLst>
        </pc:spChg>
        <pc:spChg chg="mod">
          <ac:chgData name="Routledge, Mandy" userId="bacdedf5-8e30-494b-ad8b-f27fa30c4f8d" providerId="ADAL" clId="{55677E47-0CE4-462B-8952-408B76B79C6D}" dt="2024-12-02T18:02:49.767" v="384" actId="14100"/>
          <ac:spMkLst>
            <pc:docMk/>
            <pc:sldMk cId="3713841345" sldId="1524"/>
            <ac:spMk id="16" creationId="{F53F294D-65CC-23A5-E4A1-B2132FCF814C}"/>
          </ac:spMkLst>
        </pc:spChg>
        <pc:spChg chg="mod">
          <ac:chgData name="Routledge, Mandy" userId="bacdedf5-8e30-494b-ad8b-f27fa30c4f8d" providerId="ADAL" clId="{55677E47-0CE4-462B-8952-408B76B79C6D}" dt="2024-12-02T18:02:46.520" v="383" actId="1076"/>
          <ac:spMkLst>
            <pc:docMk/>
            <pc:sldMk cId="3713841345" sldId="1524"/>
            <ac:spMk id="17" creationId="{AB86235B-CBC0-F9DB-29F4-F23367831B1B}"/>
          </ac:spMkLst>
        </pc:spChg>
        <pc:picChg chg="add mod">
          <ac:chgData name="Routledge, Mandy" userId="bacdedf5-8e30-494b-ad8b-f27fa30c4f8d" providerId="ADAL" clId="{55677E47-0CE4-462B-8952-408B76B79C6D}" dt="2024-12-02T18:03:24.936" v="417" actId="1076"/>
          <ac:picMkLst>
            <pc:docMk/>
            <pc:sldMk cId="3713841345" sldId="1524"/>
            <ac:picMk id="4" creationId="{C1FBD2CD-0391-9B20-9C42-AB6A158568FE}"/>
          </ac:picMkLst>
        </pc:picChg>
        <pc:picChg chg="add mod">
          <ac:chgData name="Routledge, Mandy" userId="bacdedf5-8e30-494b-ad8b-f27fa30c4f8d" providerId="ADAL" clId="{55677E47-0CE4-462B-8952-408B76B79C6D}" dt="2024-12-02T18:03:30.574" v="421" actId="1076"/>
          <ac:picMkLst>
            <pc:docMk/>
            <pc:sldMk cId="3713841345" sldId="1524"/>
            <ac:picMk id="21" creationId="{D7A12554-D670-14A3-1C62-77DE54AC52ED}"/>
          </ac:picMkLst>
        </pc:picChg>
        <pc:picChg chg="add mod">
          <ac:chgData name="Routledge, Mandy" userId="bacdedf5-8e30-494b-ad8b-f27fa30c4f8d" providerId="ADAL" clId="{55677E47-0CE4-462B-8952-408B76B79C6D}" dt="2024-12-02T18:03:35.035" v="424" actId="1076"/>
          <ac:picMkLst>
            <pc:docMk/>
            <pc:sldMk cId="3713841345" sldId="1524"/>
            <ac:picMk id="22" creationId="{EB561692-0EC9-5BC6-2910-C05C945AAEBE}"/>
          </ac:picMkLst>
        </pc:picChg>
      </pc:sldChg>
      <pc:sldChg chg="modSp add mod ord">
        <pc:chgData name="Routledge, Mandy" userId="bacdedf5-8e30-494b-ad8b-f27fa30c4f8d" providerId="ADAL" clId="{55677E47-0CE4-462B-8952-408B76B79C6D}" dt="2024-12-02T18:39:44.450" v="835"/>
        <pc:sldMkLst>
          <pc:docMk/>
          <pc:sldMk cId="199730452" sldId="1525"/>
        </pc:sldMkLst>
        <pc:spChg chg="mod">
          <ac:chgData name="Routledge, Mandy" userId="bacdedf5-8e30-494b-ad8b-f27fa30c4f8d" providerId="ADAL" clId="{55677E47-0CE4-462B-8952-408B76B79C6D}" dt="2024-12-02T18:06:12.362" v="440" actId="20577"/>
          <ac:spMkLst>
            <pc:docMk/>
            <pc:sldMk cId="199730452" sldId="1525"/>
            <ac:spMk id="15" creationId="{6EA1F8B7-D4BC-D8B0-E6FD-F33ECB45A1DD}"/>
          </ac:spMkLst>
        </pc:spChg>
        <pc:spChg chg="mod">
          <ac:chgData name="Routledge, Mandy" userId="bacdedf5-8e30-494b-ad8b-f27fa30c4f8d" providerId="ADAL" clId="{55677E47-0CE4-462B-8952-408B76B79C6D}" dt="2024-12-02T18:06:28.004" v="467" actId="14100"/>
          <ac:spMkLst>
            <pc:docMk/>
            <pc:sldMk cId="199730452" sldId="1525"/>
            <ac:spMk id="16" creationId="{F53F294D-65CC-23A5-E4A1-B2132FCF814C}"/>
          </ac:spMkLst>
        </pc:spChg>
        <pc:spChg chg="mod">
          <ac:chgData name="Routledge, Mandy" userId="bacdedf5-8e30-494b-ad8b-f27fa30c4f8d" providerId="ADAL" clId="{55677E47-0CE4-462B-8952-408B76B79C6D}" dt="2024-12-02T18:06:25.246" v="466" actId="14100"/>
          <ac:spMkLst>
            <pc:docMk/>
            <pc:sldMk cId="199730452" sldId="1525"/>
            <ac:spMk id="17" creationId="{AB86235B-CBC0-F9DB-29F4-F23367831B1B}"/>
          </ac:spMkLst>
        </pc:spChg>
      </pc:sldChg>
      <pc:sldChg chg="modSp add mod ord">
        <pc:chgData name="Routledge, Mandy" userId="bacdedf5-8e30-494b-ad8b-f27fa30c4f8d" providerId="ADAL" clId="{55677E47-0CE4-462B-8952-408B76B79C6D}" dt="2024-12-02T18:52:46.877" v="1162"/>
        <pc:sldMkLst>
          <pc:docMk/>
          <pc:sldMk cId="1864244689" sldId="1526"/>
        </pc:sldMkLst>
        <pc:spChg chg="mod">
          <ac:chgData name="Routledge, Mandy" userId="bacdedf5-8e30-494b-ad8b-f27fa30c4f8d" providerId="ADAL" clId="{55677E47-0CE4-462B-8952-408B76B79C6D}" dt="2024-12-02T18:51:16.631" v="1096" actId="404"/>
          <ac:spMkLst>
            <pc:docMk/>
            <pc:sldMk cId="1864244689" sldId="1526"/>
            <ac:spMk id="33" creationId="{AC757F5E-B016-F947-4518-7C6B9CC7EE04}"/>
          </ac:spMkLst>
        </pc:spChg>
        <pc:spChg chg="mod">
          <ac:chgData name="Routledge, Mandy" userId="bacdedf5-8e30-494b-ad8b-f27fa30c4f8d" providerId="ADAL" clId="{55677E47-0CE4-462B-8952-408B76B79C6D}" dt="2024-12-02T18:51:30.144" v="1127" actId="20577"/>
          <ac:spMkLst>
            <pc:docMk/>
            <pc:sldMk cId="1864244689" sldId="1526"/>
            <ac:spMk id="34" creationId="{152372B3-00F5-781C-183E-6F2DDF35091D}"/>
          </ac:spMkLst>
        </pc:spChg>
        <pc:spChg chg="mod">
          <ac:chgData name="Routledge, Mandy" userId="bacdedf5-8e30-494b-ad8b-f27fa30c4f8d" providerId="ADAL" clId="{55677E47-0CE4-462B-8952-408B76B79C6D}" dt="2024-12-02T18:51:23.438" v="1114" actId="20577"/>
          <ac:spMkLst>
            <pc:docMk/>
            <pc:sldMk cId="1864244689" sldId="1526"/>
            <ac:spMk id="35" creationId="{37104C51-0232-62ED-4C6F-1447D06633EE}"/>
          </ac:spMkLst>
        </pc:spChg>
        <pc:spChg chg="mod">
          <ac:chgData name="Routledge, Mandy" userId="bacdedf5-8e30-494b-ad8b-f27fa30c4f8d" providerId="ADAL" clId="{55677E47-0CE4-462B-8952-408B76B79C6D}" dt="2024-12-02T18:52:25.214" v="1160" actId="6549"/>
          <ac:spMkLst>
            <pc:docMk/>
            <pc:sldMk cId="1864244689" sldId="1526"/>
            <ac:spMk id="36" creationId="{D8EF981A-9BA7-0EB1-9B70-F7FBF2F7DF1C}"/>
          </ac:spMkLst>
        </pc:spChg>
      </pc:sldChg>
      <pc:sldChg chg="addSp modSp add mod">
        <pc:chgData name="Routledge, Mandy" userId="bacdedf5-8e30-494b-ad8b-f27fa30c4f8d" providerId="ADAL" clId="{55677E47-0CE4-462B-8952-408B76B79C6D}" dt="2024-12-02T18:30:57.394" v="671"/>
        <pc:sldMkLst>
          <pc:docMk/>
          <pc:sldMk cId="429401369" sldId="1527"/>
        </pc:sldMkLst>
        <pc:spChg chg="mod">
          <ac:chgData name="Routledge, Mandy" userId="bacdedf5-8e30-494b-ad8b-f27fa30c4f8d" providerId="ADAL" clId="{55677E47-0CE4-462B-8952-408B76B79C6D}" dt="2024-12-02T18:29:51.986" v="584" actId="20577"/>
          <ac:spMkLst>
            <pc:docMk/>
            <pc:sldMk cId="429401369" sldId="1527"/>
            <ac:spMk id="33" creationId="{AC757F5E-B016-F947-4518-7C6B9CC7EE04}"/>
          </ac:spMkLst>
        </pc:spChg>
        <pc:spChg chg="mod">
          <ac:chgData name="Routledge, Mandy" userId="bacdedf5-8e30-494b-ad8b-f27fa30c4f8d" providerId="ADAL" clId="{55677E47-0CE4-462B-8952-408B76B79C6D}" dt="2024-12-02T18:29:55.217" v="591" actId="20577"/>
          <ac:spMkLst>
            <pc:docMk/>
            <pc:sldMk cId="429401369" sldId="1527"/>
            <ac:spMk id="34" creationId="{152372B3-00F5-781C-183E-6F2DDF35091D}"/>
          </ac:spMkLst>
        </pc:spChg>
        <pc:spChg chg="mod">
          <ac:chgData name="Routledge, Mandy" userId="bacdedf5-8e30-494b-ad8b-f27fa30c4f8d" providerId="ADAL" clId="{55677E47-0CE4-462B-8952-408B76B79C6D}" dt="2024-12-02T18:30:57.394" v="671"/>
          <ac:spMkLst>
            <pc:docMk/>
            <pc:sldMk cId="429401369" sldId="1527"/>
            <ac:spMk id="35" creationId="{37104C51-0232-62ED-4C6F-1447D06633EE}"/>
          </ac:spMkLst>
        </pc:spChg>
        <pc:spChg chg="mod">
          <ac:chgData name="Routledge, Mandy" userId="bacdedf5-8e30-494b-ad8b-f27fa30c4f8d" providerId="ADAL" clId="{55677E47-0CE4-462B-8952-408B76B79C6D}" dt="2024-12-02T18:30:50.379" v="670"/>
          <ac:spMkLst>
            <pc:docMk/>
            <pc:sldMk cId="429401369" sldId="1527"/>
            <ac:spMk id="36" creationId="{D8EF981A-9BA7-0EB1-9B70-F7FBF2F7DF1C}"/>
          </ac:spMkLst>
        </pc:spChg>
        <pc:picChg chg="add mod">
          <ac:chgData name="Routledge, Mandy" userId="bacdedf5-8e30-494b-ad8b-f27fa30c4f8d" providerId="ADAL" clId="{55677E47-0CE4-462B-8952-408B76B79C6D}" dt="2024-12-02T18:30:21.206" v="664"/>
          <ac:picMkLst>
            <pc:docMk/>
            <pc:sldMk cId="429401369" sldId="1527"/>
            <ac:picMk id="2" creationId="{D8C85F70-69EF-D044-CF1C-3D31DBE512C4}"/>
          </ac:picMkLst>
        </pc:picChg>
        <pc:picChg chg="add mod">
          <ac:chgData name="Routledge, Mandy" userId="bacdedf5-8e30-494b-ad8b-f27fa30c4f8d" providerId="ADAL" clId="{55677E47-0CE4-462B-8952-408B76B79C6D}" dt="2024-12-02T18:30:41.786" v="669" actId="1076"/>
          <ac:picMkLst>
            <pc:docMk/>
            <pc:sldMk cId="429401369" sldId="1527"/>
            <ac:picMk id="8" creationId="{666FE777-2F44-8ADE-011B-ADF8844DE3DA}"/>
          </ac:picMkLst>
        </pc:picChg>
      </pc:sldChg>
      <pc:sldChg chg="modSp add mod ord">
        <pc:chgData name="Routledge, Mandy" userId="bacdedf5-8e30-494b-ad8b-f27fa30c4f8d" providerId="ADAL" clId="{55677E47-0CE4-462B-8952-408B76B79C6D}" dt="2024-12-02T18:33:22.925" v="761" actId="20577"/>
        <pc:sldMkLst>
          <pc:docMk/>
          <pc:sldMk cId="2304975667" sldId="1528"/>
        </pc:sldMkLst>
        <pc:spChg chg="mod">
          <ac:chgData name="Routledge, Mandy" userId="bacdedf5-8e30-494b-ad8b-f27fa30c4f8d" providerId="ADAL" clId="{55677E47-0CE4-462B-8952-408B76B79C6D}" dt="2024-12-02T18:31:37.554" v="680" actId="20577"/>
          <ac:spMkLst>
            <pc:docMk/>
            <pc:sldMk cId="2304975667" sldId="1528"/>
            <ac:spMk id="33" creationId="{AC757F5E-B016-F947-4518-7C6B9CC7EE04}"/>
          </ac:spMkLst>
        </pc:spChg>
        <pc:spChg chg="mod">
          <ac:chgData name="Routledge, Mandy" userId="bacdedf5-8e30-494b-ad8b-f27fa30c4f8d" providerId="ADAL" clId="{55677E47-0CE4-462B-8952-408B76B79C6D}" dt="2024-12-02T18:32:40.088" v="708" actId="20577"/>
          <ac:spMkLst>
            <pc:docMk/>
            <pc:sldMk cId="2304975667" sldId="1528"/>
            <ac:spMk id="34" creationId="{152372B3-00F5-781C-183E-6F2DDF35091D}"/>
          </ac:spMkLst>
        </pc:spChg>
        <pc:spChg chg="mod">
          <ac:chgData name="Routledge, Mandy" userId="bacdedf5-8e30-494b-ad8b-f27fa30c4f8d" providerId="ADAL" clId="{55677E47-0CE4-462B-8952-408B76B79C6D}" dt="2024-12-02T18:32:02.621" v="691" actId="20577"/>
          <ac:spMkLst>
            <pc:docMk/>
            <pc:sldMk cId="2304975667" sldId="1528"/>
            <ac:spMk id="35" creationId="{37104C51-0232-62ED-4C6F-1447D06633EE}"/>
          </ac:spMkLst>
        </pc:spChg>
        <pc:spChg chg="mod">
          <ac:chgData name="Routledge, Mandy" userId="bacdedf5-8e30-494b-ad8b-f27fa30c4f8d" providerId="ADAL" clId="{55677E47-0CE4-462B-8952-408B76B79C6D}" dt="2024-12-02T18:33:22.925" v="761" actId="20577"/>
          <ac:spMkLst>
            <pc:docMk/>
            <pc:sldMk cId="2304975667" sldId="1528"/>
            <ac:spMk id="36" creationId="{D8EF981A-9BA7-0EB1-9B70-F7FBF2F7DF1C}"/>
          </ac:spMkLst>
        </pc:spChg>
      </pc:sldChg>
      <pc:sldChg chg="add del">
        <pc:chgData name="Routledge, Mandy" userId="bacdedf5-8e30-494b-ad8b-f27fa30c4f8d" providerId="ADAL" clId="{55677E47-0CE4-462B-8952-408B76B79C6D}" dt="2024-12-02T18:34:41.610" v="763" actId="47"/>
        <pc:sldMkLst>
          <pc:docMk/>
          <pc:sldMk cId="75370507" sldId="1529"/>
        </pc:sldMkLst>
      </pc:sldChg>
      <pc:sldChg chg="modSp add mod">
        <pc:chgData name="Routledge, Mandy" userId="bacdedf5-8e30-494b-ad8b-f27fa30c4f8d" providerId="ADAL" clId="{55677E47-0CE4-462B-8952-408B76B79C6D}" dt="2024-12-03T09:44:14.887" v="1170" actId="1076"/>
        <pc:sldMkLst>
          <pc:docMk/>
          <pc:sldMk cId="3868210770" sldId="1529"/>
        </pc:sldMkLst>
        <pc:spChg chg="mod">
          <ac:chgData name="Routledge, Mandy" userId="bacdedf5-8e30-494b-ad8b-f27fa30c4f8d" providerId="ADAL" clId="{55677E47-0CE4-462B-8952-408B76B79C6D}" dt="2024-12-03T09:44:14.887" v="1170" actId="1076"/>
          <ac:spMkLst>
            <pc:docMk/>
            <pc:sldMk cId="3868210770" sldId="1529"/>
            <ac:spMk id="9" creationId="{B5FA4264-9F79-B20D-0826-CEC58E7B74B7}"/>
          </ac:spMkLst>
        </pc:spChg>
        <pc:spChg chg="mod">
          <ac:chgData name="Routledge, Mandy" userId="bacdedf5-8e30-494b-ad8b-f27fa30c4f8d" providerId="ADAL" clId="{55677E47-0CE4-462B-8952-408B76B79C6D}" dt="2024-12-02T18:35:07.977" v="790" actId="14100"/>
          <ac:spMkLst>
            <pc:docMk/>
            <pc:sldMk cId="3868210770" sldId="1529"/>
            <ac:spMk id="10" creationId="{B37FADB8-F5A5-F448-15A7-6A630939BCDC}"/>
          </ac:spMkLst>
        </pc:spChg>
        <pc:spChg chg="mod">
          <ac:chgData name="Routledge, Mandy" userId="bacdedf5-8e30-494b-ad8b-f27fa30c4f8d" providerId="ADAL" clId="{55677E47-0CE4-462B-8952-408B76B79C6D}" dt="2024-12-02T18:35:04.497" v="789" actId="20577"/>
          <ac:spMkLst>
            <pc:docMk/>
            <pc:sldMk cId="3868210770" sldId="1529"/>
            <ac:spMk id="11" creationId="{2D5226DB-4490-ECD5-880A-CDAB0447C263}"/>
          </ac:spMkLst>
        </pc:spChg>
        <pc:cxnChg chg="mod">
          <ac:chgData name="Routledge, Mandy" userId="bacdedf5-8e30-494b-ad8b-f27fa30c4f8d" providerId="ADAL" clId="{55677E47-0CE4-462B-8952-408B76B79C6D}" dt="2024-12-03T09:44:14.887" v="1170" actId="1076"/>
          <ac:cxnSpMkLst>
            <pc:docMk/>
            <pc:sldMk cId="3868210770" sldId="1529"/>
            <ac:cxnSpMk id="27" creationId="{EC90AE0F-5DD8-2D25-C999-5E0CC65E11C5}"/>
          </ac:cxnSpMkLst>
        </pc:cxnChg>
        <pc:cxnChg chg="mod">
          <ac:chgData name="Routledge, Mandy" userId="bacdedf5-8e30-494b-ad8b-f27fa30c4f8d" providerId="ADAL" clId="{55677E47-0CE4-462B-8952-408B76B79C6D}" dt="2024-12-02T18:35:07.977" v="790" actId="14100"/>
          <ac:cxnSpMkLst>
            <pc:docMk/>
            <pc:sldMk cId="3868210770" sldId="1529"/>
            <ac:cxnSpMk id="29" creationId="{10445519-6BAB-CA4B-0B0C-EF80D4D34E4C}"/>
          </ac:cxnSpMkLst>
        </pc:cxnChg>
      </pc:sldChg>
      <pc:sldChg chg="addSp modSp add mod">
        <pc:chgData name="Routledge, Mandy" userId="bacdedf5-8e30-494b-ad8b-f27fa30c4f8d" providerId="ADAL" clId="{55677E47-0CE4-462B-8952-408B76B79C6D}" dt="2024-12-02T18:43:17.582" v="953" actId="1076"/>
        <pc:sldMkLst>
          <pc:docMk/>
          <pc:sldMk cId="3322923811" sldId="1530"/>
        </pc:sldMkLst>
        <pc:spChg chg="mod ord">
          <ac:chgData name="Routledge, Mandy" userId="bacdedf5-8e30-494b-ad8b-f27fa30c4f8d" providerId="ADAL" clId="{55677E47-0CE4-462B-8952-408B76B79C6D}" dt="2024-12-02T18:41:07.817" v="898" actId="1076"/>
          <ac:spMkLst>
            <pc:docMk/>
            <pc:sldMk cId="3322923811" sldId="1530"/>
            <ac:spMk id="12" creationId="{E2476A93-B8D4-4E44-87FD-AFF601B2337C}"/>
          </ac:spMkLst>
        </pc:spChg>
        <pc:spChg chg="mod">
          <ac:chgData name="Routledge, Mandy" userId="bacdedf5-8e30-494b-ad8b-f27fa30c4f8d" providerId="ADAL" clId="{55677E47-0CE4-462B-8952-408B76B79C6D}" dt="2024-12-02T18:41:37.531" v="941" actId="1076"/>
          <ac:spMkLst>
            <pc:docMk/>
            <pc:sldMk cId="3322923811" sldId="1530"/>
            <ac:spMk id="13" creationId="{4985FF45-EE56-11C3-E0CC-6BBB359031C0}"/>
          </ac:spMkLst>
        </pc:spChg>
        <pc:spChg chg="mod">
          <ac:chgData name="Routledge, Mandy" userId="bacdedf5-8e30-494b-ad8b-f27fa30c4f8d" providerId="ADAL" clId="{55677E47-0CE4-462B-8952-408B76B79C6D}" dt="2024-12-02T18:40:06.010" v="865" actId="20577"/>
          <ac:spMkLst>
            <pc:docMk/>
            <pc:sldMk cId="3322923811" sldId="1530"/>
            <ac:spMk id="15" creationId="{6EA1F8B7-D4BC-D8B0-E6FD-F33ECB45A1DD}"/>
          </ac:spMkLst>
        </pc:spChg>
        <pc:spChg chg="mod">
          <ac:chgData name="Routledge, Mandy" userId="bacdedf5-8e30-494b-ad8b-f27fa30c4f8d" providerId="ADAL" clId="{55677E47-0CE4-462B-8952-408B76B79C6D}" dt="2024-12-02T18:40:49.899" v="893" actId="1076"/>
          <ac:spMkLst>
            <pc:docMk/>
            <pc:sldMk cId="3322923811" sldId="1530"/>
            <ac:spMk id="16" creationId="{F53F294D-65CC-23A5-E4A1-B2132FCF814C}"/>
          </ac:spMkLst>
        </pc:spChg>
        <pc:spChg chg="mod">
          <ac:chgData name="Routledge, Mandy" userId="bacdedf5-8e30-494b-ad8b-f27fa30c4f8d" providerId="ADAL" clId="{55677E47-0CE4-462B-8952-408B76B79C6D}" dt="2024-12-02T18:40:47.687" v="892" actId="1076"/>
          <ac:spMkLst>
            <pc:docMk/>
            <pc:sldMk cId="3322923811" sldId="1530"/>
            <ac:spMk id="17" creationId="{AB86235B-CBC0-F9DB-29F4-F23367831B1B}"/>
          </ac:spMkLst>
        </pc:spChg>
        <pc:spChg chg="mod">
          <ac:chgData name="Routledge, Mandy" userId="bacdedf5-8e30-494b-ad8b-f27fa30c4f8d" providerId="ADAL" clId="{55677E47-0CE4-462B-8952-408B76B79C6D}" dt="2024-12-02T18:40:57.928" v="895" actId="14100"/>
          <ac:spMkLst>
            <pc:docMk/>
            <pc:sldMk cId="3322923811" sldId="1530"/>
            <ac:spMk id="18" creationId="{85D7DD60-F4AA-AD34-A265-146B167D02FE}"/>
          </ac:spMkLst>
        </pc:spChg>
        <pc:spChg chg="mod">
          <ac:chgData name="Routledge, Mandy" userId="bacdedf5-8e30-494b-ad8b-f27fa30c4f8d" providerId="ADAL" clId="{55677E47-0CE4-462B-8952-408B76B79C6D}" dt="2024-12-02T18:40:30.727" v="872" actId="14100"/>
          <ac:spMkLst>
            <pc:docMk/>
            <pc:sldMk cId="3322923811" sldId="1530"/>
            <ac:spMk id="19" creationId="{40542B69-6D97-5F24-63E3-ABE36EA69A27}"/>
          </ac:spMkLst>
        </pc:spChg>
        <pc:picChg chg="add mod">
          <ac:chgData name="Routledge, Mandy" userId="bacdedf5-8e30-494b-ad8b-f27fa30c4f8d" providerId="ADAL" clId="{55677E47-0CE4-462B-8952-408B76B79C6D}" dt="2024-12-02T18:41:56.141" v="943" actId="1076"/>
          <ac:picMkLst>
            <pc:docMk/>
            <pc:sldMk cId="3322923811" sldId="1530"/>
            <ac:picMk id="9" creationId="{BA5757CA-9AF1-7ABB-4510-4802CCED20EC}"/>
          </ac:picMkLst>
        </pc:picChg>
        <pc:picChg chg="add mod">
          <ac:chgData name="Routledge, Mandy" userId="bacdedf5-8e30-494b-ad8b-f27fa30c4f8d" providerId="ADAL" clId="{55677E47-0CE4-462B-8952-408B76B79C6D}" dt="2024-12-02T18:43:17.582" v="953" actId="1076"/>
          <ac:picMkLst>
            <pc:docMk/>
            <pc:sldMk cId="3322923811" sldId="1530"/>
            <ac:picMk id="10" creationId="{012059F2-01CB-F36E-43F2-CB5793114E72}"/>
          </ac:picMkLst>
        </pc:picChg>
        <pc:picChg chg="add mod">
          <ac:chgData name="Routledge, Mandy" userId="bacdedf5-8e30-494b-ad8b-f27fa30c4f8d" providerId="ADAL" clId="{55677E47-0CE4-462B-8952-408B76B79C6D}" dt="2024-12-02T18:42:29.387" v="947" actId="14100"/>
          <ac:picMkLst>
            <pc:docMk/>
            <pc:sldMk cId="3322923811" sldId="1530"/>
            <ac:picMk id="24" creationId="{37E07706-7538-0739-473A-9FCD8032EE4C}"/>
          </ac:picMkLst>
        </pc:picChg>
        <pc:picChg chg="add mod">
          <ac:chgData name="Routledge, Mandy" userId="bacdedf5-8e30-494b-ad8b-f27fa30c4f8d" providerId="ADAL" clId="{55677E47-0CE4-462B-8952-408B76B79C6D}" dt="2024-12-02T18:43:06.209" v="950" actId="14100"/>
          <ac:picMkLst>
            <pc:docMk/>
            <pc:sldMk cId="3322923811" sldId="1530"/>
            <ac:picMk id="26" creationId="{566594F8-DA1C-AC6F-692B-37DE395CB1FF}"/>
          </ac:picMkLst>
        </pc:picChg>
      </pc:sldChg>
      <pc:sldChg chg="addSp delSp modSp add mod">
        <pc:chgData name="Routledge, Mandy" userId="bacdedf5-8e30-494b-ad8b-f27fa30c4f8d" providerId="ADAL" clId="{55677E47-0CE4-462B-8952-408B76B79C6D}" dt="2024-12-02T18:44:32.345" v="959"/>
        <pc:sldMkLst>
          <pc:docMk/>
          <pc:sldMk cId="3613023277" sldId="1531"/>
        </pc:sldMkLst>
        <pc:spChg chg="add mod">
          <ac:chgData name="Routledge, Mandy" userId="bacdedf5-8e30-494b-ad8b-f27fa30c4f8d" providerId="ADAL" clId="{55677E47-0CE4-462B-8952-408B76B79C6D}" dt="2024-12-02T18:44:32.345" v="959"/>
          <ac:spMkLst>
            <pc:docMk/>
            <pc:sldMk cId="3613023277" sldId="1531"/>
            <ac:spMk id="2" creationId="{00000000-0000-0000-0000-000000000000}"/>
          </ac:spMkLst>
        </pc:spChg>
        <pc:spChg chg="del">
          <ac:chgData name="Routledge, Mandy" userId="bacdedf5-8e30-494b-ad8b-f27fa30c4f8d" providerId="ADAL" clId="{55677E47-0CE4-462B-8952-408B76B79C6D}" dt="2024-12-02T18:44:31.776" v="958" actId="478"/>
          <ac:spMkLst>
            <pc:docMk/>
            <pc:sldMk cId="3613023277" sldId="1531"/>
            <ac:spMk id="6" creationId="{00000000-0000-0000-0000-000000000000}"/>
          </ac:spMkLst>
        </pc:spChg>
      </pc:sldChg>
    </pc:docChg>
  </pc:docChgLst>
  <pc:docChgLst>
    <pc:chgData name="Routledge, Mandy" userId="bacdedf5-8e30-494b-ad8b-f27fa30c4f8d" providerId="ADAL" clId="{B5349260-E3FE-472C-8C1F-DF25D864ED5F}"/>
    <pc:docChg chg="modSld">
      <pc:chgData name="Routledge, Mandy" userId="bacdedf5-8e30-494b-ad8b-f27fa30c4f8d" providerId="ADAL" clId="{B5349260-E3FE-472C-8C1F-DF25D864ED5F}" dt="2024-09-24T09:45:47.976" v="3" actId="20577"/>
      <pc:docMkLst>
        <pc:docMk/>
      </pc:docMkLst>
      <pc:sldChg chg="modSp mod">
        <pc:chgData name="Routledge, Mandy" userId="bacdedf5-8e30-494b-ad8b-f27fa30c4f8d" providerId="ADAL" clId="{B5349260-E3FE-472C-8C1F-DF25D864ED5F}" dt="2024-09-24T09:45:47.976" v="3" actId="20577"/>
        <pc:sldMkLst>
          <pc:docMk/>
          <pc:sldMk cId="323006580" sldId="548"/>
        </pc:sldMkLst>
        <pc:spChg chg="mod">
          <ac:chgData name="Routledge, Mandy" userId="bacdedf5-8e30-494b-ad8b-f27fa30c4f8d" providerId="ADAL" clId="{B5349260-E3FE-472C-8C1F-DF25D864ED5F}" dt="2024-09-24T09:45:47.976" v="3" actId="20577"/>
          <ac:spMkLst>
            <pc:docMk/>
            <pc:sldMk cId="323006580" sldId="548"/>
            <ac:spMk id="3" creationId="{00000000-0000-0000-0000-000000000000}"/>
          </ac:spMkLst>
        </pc:spChg>
      </pc:sldChg>
    </pc:docChg>
  </pc:docChgLst>
  <pc:docChgLst>
    <pc:chgData name="Das, Gerarda" userId="dec061bf-56a5-47a0-b9f3-f749fe418ae6" providerId="ADAL" clId="{944EFCF5-BE50-4733-8D44-9C5E8A0F4CE3}"/>
    <pc:docChg chg="modSld">
      <pc:chgData name="Das, Gerarda" userId="dec061bf-56a5-47a0-b9f3-f749fe418ae6" providerId="ADAL" clId="{944EFCF5-BE50-4733-8D44-9C5E8A0F4CE3}" dt="2024-12-03T08:07:16.398" v="117" actId="13926"/>
      <pc:docMkLst>
        <pc:docMk/>
      </pc:docMkLst>
      <pc:sldChg chg="modSp mod">
        <pc:chgData name="Das, Gerarda" userId="dec061bf-56a5-47a0-b9f3-f749fe418ae6" providerId="ADAL" clId="{944EFCF5-BE50-4733-8D44-9C5E8A0F4CE3}" dt="2024-12-03T08:07:16.398" v="117" actId="13926"/>
        <pc:sldMkLst>
          <pc:docMk/>
          <pc:sldMk cId="2189114603" sldId="1437"/>
        </pc:sldMkLst>
        <pc:spChg chg="mod">
          <ac:chgData name="Das, Gerarda" userId="dec061bf-56a5-47a0-b9f3-f749fe418ae6" providerId="ADAL" clId="{944EFCF5-BE50-4733-8D44-9C5E8A0F4CE3}" dt="2024-12-03T08:07:16.398" v="117" actId="13926"/>
          <ac:spMkLst>
            <pc:docMk/>
            <pc:sldMk cId="2189114603" sldId="1437"/>
            <ac:spMk id="3" creationId="{00000000-0000-0000-0000-000000000000}"/>
          </ac:spMkLst>
        </pc:spChg>
      </pc:sldChg>
    </pc:docChg>
  </pc:docChgLst>
  <pc:docChgLst>
    <pc:chgData name="Routledge, Mandy" userId="bacdedf5-8e30-494b-ad8b-f27fa30c4f8d" providerId="ADAL" clId="{9F6D8924-2008-4907-9C21-C59B9F9E763B}"/>
    <pc:docChg chg="addSld delSld modSld modSection">
      <pc:chgData name="Routledge, Mandy" userId="bacdedf5-8e30-494b-ad8b-f27fa30c4f8d" providerId="ADAL" clId="{9F6D8924-2008-4907-9C21-C59B9F9E763B}" dt="2024-09-24T09:32:57.268" v="22"/>
      <pc:docMkLst>
        <pc:docMk/>
      </pc:docMkLst>
      <pc:sldChg chg="del">
        <pc:chgData name="Routledge, Mandy" userId="bacdedf5-8e30-494b-ad8b-f27fa30c4f8d" providerId="ADAL" clId="{9F6D8924-2008-4907-9C21-C59B9F9E763B}" dt="2024-09-24T09:19:31.866" v="20" actId="47"/>
        <pc:sldMkLst>
          <pc:docMk/>
          <pc:sldMk cId="192884965" sldId="259"/>
        </pc:sldMkLst>
      </pc:sldChg>
      <pc:sldChg chg="del">
        <pc:chgData name="Routledge, Mandy" userId="bacdedf5-8e30-494b-ad8b-f27fa30c4f8d" providerId="ADAL" clId="{9F6D8924-2008-4907-9C21-C59B9F9E763B}" dt="2024-09-24T09:19:29.202" v="16" actId="47"/>
        <pc:sldMkLst>
          <pc:docMk/>
          <pc:sldMk cId="155461494" sldId="263"/>
        </pc:sldMkLst>
      </pc:sldChg>
      <pc:sldChg chg="del">
        <pc:chgData name="Routledge, Mandy" userId="bacdedf5-8e30-494b-ad8b-f27fa30c4f8d" providerId="ADAL" clId="{9F6D8924-2008-4907-9C21-C59B9F9E763B}" dt="2024-09-24T09:19:29.860" v="17" actId="47"/>
        <pc:sldMkLst>
          <pc:docMk/>
          <pc:sldMk cId="3558003521" sldId="267"/>
        </pc:sldMkLst>
      </pc:sldChg>
      <pc:sldChg chg="del">
        <pc:chgData name="Routledge, Mandy" userId="bacdedf5-8e30-494b-ad8b-f27fa30c4f8d" providerId="ADAL" clId="{9F6D8924-2008-4907-9C21-C59B9F9E763B}" dt="2024-09-24T09:19:31.160" v="19" actId="47"/>
        <pc:sldMkLst>
          <pc:docMk/>
          <pc:sldMk cId="2441164173" sldId="268"/>
        </pc:sldMkLst>
      </pc:sldChg>
      <pc:sldChg chg="modSp mod">
        <pc:chgData name="Routledge, Mandy" userId="bacdedf5-8e30-494b-ad8b-f27fa30c4f8d" providerId="ADAL" clId="{9F6D8924-2008-4907-9C21-C59B9F9E763B}" dt="2024-09-24T09:18:45.522" v="11" actId="20577"/>
        <pc:sldMkLst>
          <pc:docMk/>
          <pc:sldMk cId="323006580" sldId="548"/>
        </pc:sldMkLst>
        <pc:spChg chg="mod">
          <ac:chgData name="Routledge, Mandy" userId="bacdedf5-8e30-494b-ad8b-f27fa30c4f8d" providerId="ADAL" clId="{9F6D8924-2008-4907-9C21-C59B9F9E763B}" dt="2024-09-24T09:18:45.522" v="11" actId="20577"/>
          <ac:spMkLst>
            <pc:docMk/>
            <pc:sldMk cId="323006580" sldId="548"/>
            <ac:spMk id="3" creationId="{00000000-0000-0000-0000-000000000000}"/>
          </ac:spMkLst>
        </pc:spChg>
      </pc:sldChg>
      <pc:sldChg chg="del">
        <pc:chgData name="Routledge, Mandy" userId="bacdedf5-8e30-494b-ad8b-f27fa30c4f8d" providerId="ADAL" clId="{9F6D8924-2008-4907-9C21-C59B9F9E763B}" dt="2024-09-24T09:19:24.456" v="15" actId="47"/>
        <pc:sldMkLst>
          <pc:docMk/>
          <pc:sldMk cId="3978205201" sldId="1474"/>
        </pc:sldMkLst>
      </pc:sldChg>
      <pc:sldChg chg="del">
        <pc:chgData name="Routledge, Mandy" userId="bacdedf5-8e30-494b-ad8b-f27fa30c4f8d" providerId="ADAL" clId="{9F6D8924-2008-4907-9C21-C59B9F9E763B}" dt="2024-09-24T09:19:30.576" v="18" actId="47"/>
        <pc:sldMkLst>
          <pc:docMk/>
          <pc:sldMk cId="3153421729" sldId="1484"/>
        </pc:sldMkLst>
      </pc:sldChg>
      <pc:sldChg chg="del">
        <pc:chgData name="Routledge, Mandy" userId="bacdedf5-8e30-494b-ad8b-f27fa30c4f8d" providerId="ADAL" clId="{9F6D8924-2008-4907-9C21-C59B9F9E763B}" dt="2024-09-24T09:19:32.664" v="21" actId="47"/>
        <pc:sldMkLst>
          <pc:docMk/>
          <pc:sldMk cId="573887307" sldId="1485"/>
        </pc:sldMkLst>
      </pc:sldChg>
      <pc:sldChg chg="add del">
        <pc:chgData name="Routledge, Mandy" userId="bacdedf5-8e30-494b-ad8b-f27fa30c4f8d" providerId="ADAL" clId="{9F6D8924-2008-4907-9C21-C59B9F9E763B}" dt="2024-09-24T09:18:52.997" v="13" actId="47"/>
        <pc:sldMkLst>
          <pc:docMk/>
          <pc:sldMk cId="969885507" sldId="1486"/>
        </pc:sldMkLst>
      </pc:sldChg>
      <pc:sldChg chg="add">
        <pc:chgData name="Routledge, Mandy" userId="bacdedf5-8e30-494b-ad8b-f27fa30c4f8d" providerId="ADAL" clId="{9F6D8924-2008-4907-9C21-C59B9F9E763B}" dt="2024-09-24T09:19:17.295" v="14"/>
        <pc:sldMkLst>
          <pc:docMk/>
          <pc:sldMk cId="2967928418" sldId="1511"/>
        </pc:sldMkLst>
      </pc:sldChg>
      <pc:sldChg chg="add">
        <pc:chgData name="Routledge, Mandy" userId="bacdedf5-8e30-494b-ad8b-f27fa30c4f8d" providerId="ADAL" clId="{9F6D8924-2008-4907-9C21-C59B9F9E763B}" dt="2024-09-24T09:19:17.295" v="14"/>
        <pc:sldMkLst>
          <pc:docMk/>
          <pc:sldMk cId="1594331871" sldId="1512"/>
        </pc:sldMkLst>
      </pc:sldChg>
      <pc:sldChg chg="add">
        <pc:chgData name="Routledge, Mandy" userId="bacdedf5-8e30-494b-ad8b-f27fa30c4f8d" providerId="ADAL" clId="{9F6D8924-2008-4907-9C21-C59B9F9E763B}" dt="2024-09-24T09:19:17.295" v="14"/>
        <pc:sldMkLst>
          <pc:docMk/>
          <pc:sldMk cId="3112181829" sldId="1515"/>
        </pc:sldMkLst>
      </pc:sldChg>
      <pc:sldChg chg="add">
        <pc:chgData name="Routledge, Mandy" userId="bacdedf5-8e30-494b-ad8b-f27fa30c4f8d" providerId="ADAL" clId="{9F6D8924-2008-4907-9C21-C59B9F9E763B}" dt="2024-09-24T09:19:17.295" v="14"/>
        <pc:sldMkLst>
          <pc:docMk/>
          <pc:sldMk cId="2946319108" sldId="1516"/>
        </pc:sldMkLst>
      </pc:sldChg>
      <pc:sldChg chg="add">
        <pc:chgData name="Routledge, Mandy" userId="bacdedf5-8e30-494b-ad8b-f27fa30c4f8d" providerId="ADAL" clId="{9F6D8924-2008-4907-9C21-C59B9F9E763B}" dt="2024-09-24T09:19:17.295" v="14"/>
        <pc:sldMkLst>
          <pc:docMk/>
          <pc:sldMk cId="1628480429" sldId="1517"/>
        </pc:sldMkLst>
      </pc:sldChg>
      <pc:sldChg chg="add">
        <pc:chgData name="Routledge, Mandy" userId="bacdedf5-8e30-494b-ad8b-f27fa30c4f8d" providerId="ADAL" clId="{9F6D8924-2008-4907-9C21-C59B9F9E763B}" dt="2024-09-24T09:19:17.295" v="14"/>
        <pc:sldMkLst>
          <pc:docMk/>
          <pc:sldMk cId="933367485" sldId="1518"/>
        </pc:sldMkLst>
      </pc:sldChg>
      <pc:sldChg chg="add">
        <pc:chgData name="Routledge, Mandy" userId="bacdedf5-8e30-494b-ad8b-f27fa30c4f8d" providerId="ADAL" clId="{9F6D8924-2008-4907-9C21-C59B9F9E763B}" dt="2024-09-24T09:19:17.295" v="14"/>
        <pc:sldMkLst>
          <pc:docMk/>
          <pc:sldMk cId="1738896802" sldId="1519"/>
        </pc:sldMkLst>
      </pc:sldChg>
      <pc:sldChg chg="add">
        <pc:chgData name="Routledge, Mandy" userId="bacdedf5-8e30-494b-ad8b-f27fa30c4f8d" providerId="ADAL" clId="{9F6D8924-2008-4907-9C21-C59B9F9E763B}" dt="2024-09-24T09:32:57.268" v="22"/>
        <pc:sldMkLst>
          <pc:docMk/>
          <pc:sldMk cId="1530054038" sldId="1520"/>
        </pc:sldMkLst>
      </pc:sldChg>
    </pc:docChg>
  </pc:docChgLst>
  <pc:docChgLst>
    <pc:chgData name="Harmsel ter, Marjan" userId="5bf7b4e5-383a-4bf6-a1ba-3724f9cc09cb" providerId="ADAL" clId="{B496738B-6E5F-42FF-9A49-B817F6CEC4B2}"/>
    <pc:docChg chg="undo custSel modSld sldOrd">
      <pc:chgData name="Harmsel ter, Marjan" userId="5bf7b4e5-383a-4bf6-a1ba-3724f9cc09cb" providerId="ADAL" clId="{B496738B-6E5F-42FF-9A49-B817F6CEC4B2}" dt="2024-12-03T09:30:11.954" v="3582" actId="1076"/>
      <pc:docMkLst>
        <pc:docMk/>
      </pc:docMkLst>
      <pc:sldChg chg="modSp mod">
        <pc:chgData name="Harmsel ter, Marjan" userId="5bf7b4e5-383a-4bf6-a1ba-3724f9cc09cb" providerId="ADAL" clId="{B496738B-6E5F-42FF-9A49-B817F6CEC4B2}" dt="2024-12-03T09:29:09.492" v="3576" actId="113"/>
        <pc:sldMkLst>
          <pc:docMk/>
          <pc:sldMk cId="2189114603" sldId="1437"/>
        </pc:sldMkLst>
        <pc:spChg chg="mod">
          <ac:chgData name="Harmsel ter, Marjan" userId="5bf7b4e5-383a-4bf6-a1ba-3724f9cc09cb" providerId="ADAL" clId="{B496738B-6E5F-42FF-9A49-B817F6CEC4B2}" dt="2024-12-03T09:29:09.492" v="3576" actId="113"/>
          <ac:spMkLst>
            <pc:docMk/>
            <pc:sldMk cId="2189114603" sldId="1437"/>
            <ac:spMk id="3" creationId="{00000000-0000-0000-0000-000000000000}"/>
          </ac:spMkLst>
        </pc:spChg>
      </pc:sldChg>
      <pc:sldChg chg="addSp modSp mod">
        <pc:chgData name="Harmsel ter, Marjan" userId="5bf7b4e5-383a-4bf6-a1ba-3724f9cc09cb" providerId="ADAL" clId="{B496738B-6E5F-42FF-9A49-B817F6CEC4B2}" dt="2024-12-03T07:56:03.670" v="2316" actId="1076"/>
        <pc:sldMkLst>
          <pc:docMk/>
          <pc:sldMk cId="3852907103" sldId="1460"/>
        </pc:sldMkLst>
        <pc:picChg chg="add mod">
          <ac:chgData name="Harmsel ter, Marjan" userId="5bf7b4e5-383a-4bf6-a1ba-3724f9cc09cb" providerId="ADAL" clId="{B496738B-6E5F-42FF-9A49-B817F6CEC4B2}" dt="2024-12-03T07:56:03.670" v="2316" actId="1076"/>
          <ac:picMkLst>
            <pc:docMk/>
            <pc:sldMk cId="3852907103" sldId="1460"/>
            <ac:picMk id="3" creationId="{59B7AD36-D986-2CD5-E859-7E4665CAC834}"/>
          </ac:picMkLst>
        </pc:picChg>
      </pc:sldChg>
      <pc:sldChg chg="addSp delSp modSp mod ord">
        <pc:chgData name="Harmsel ter, Marjan" userId="5bf7b4e5-383a-4bf6-a1ba-3724f9cc09cb" providerId="ADAL" clId="{B496738B-6E5F-42FF-9A49-B817F6CEC4B2}" dt="2024-12-03T07:47:02.568" v="2289" actId="1076"/>
        <pc:sldMkLst>
          <pc:docMk/>
          <pc:sldMk cId="4207872812" sldId="1475"/>
        </pc:sldMkLst>
        <pc:picChg chg="del">
          <ac:chgData name="Harmsel ter, Marjan" userId="5bf7b4e5-383a-4bf6-a1ba-3724f9cc09cb" providerId="ADAL" clId="{B496738B-6E5F-42FF-9A49-B817F6CEC4B2}" dt="2024-12-03T07:41:24.500" v="2278" actId="478"/>
          <ac:picMkLst>
            <pc:docMk/>
            <pc:sldMk cId="4207872812" sldId="1475"/>
            <ac:picMk id="2" creationId="{A13A9795-8F58-9E0D-D4B5-53A026B86282}"/>
          </ac:picMkLst>
        </pc:picChg>
        <pc:picChg chg="add mod">
          <ac:chgData name="Harmsel ter, Marjan" userId="5bf7b4e5-383a-4bf6-a1ba-3724f9cc09cb" providerId="ADAL" clId="{B496738B-6E5F-42FF-9A49-B817F6CEC4B2}" dt="2024-12-03T07:44:39.873" v="2283" actId="1076"/>
          <ac:picMkLst>
            <pc:docMk/>
            <pc:sldMk cId="4207872812" sldId="1475"/>
            <ac:picMk id="4" creationId="{A50C17EB-BDE8-0234-70F9-788C0C7E7F89}"/>
          </ac:picMkLst>
        </pc:picChg>
        <pc:picChg chg="add mod">
          <ac:chgData name="Harmsel ter, Marjan" userId="5bf7b4e5-383a-4bf6-a1ba-3724f9cc09cb" providerId="ADAL" clId="{B496738B-6E5F-42FF-9A49-B817F6CEC4B2}" dt="2024-12-03T07:47:02.568" v="2289" actId="1076"/>
          <ac:picMkLst>
            <pc:docMk/>
            <pc:sldMk cId="4207872812" sldId="1475"/>
            <ac:picMk id="7" creationId="{A60BA524-620B-F8CB-A6D4-9D5E67D3E2E3}"/>
          </ac:picMkLst>
        </pc:picChg>
      </pc:sldChg>
      <pc:sldChg chg="addSp delSp modSp mod ord">
        <pc:chgData name="Harmsel ter, Marjan" userId="5bf7b4e5-383a-4bf6-a1ba-3724f9cc09cb" providerId="ADAL" clId="{B496738B-6E5F-42FF-9A49-B817F6CEC4B2}" dt="2024-12-03T08:11:28.541" v="2347" actId="1076"/>
        <pc:sldMkLst>
          <pc:docMk/>
          <pc:sldMk cId="2709048002" sldId="1477"/>
        </pc:sldMkLst>
        <pc:picChg chg="del">
          <ac:chgData name="Harmsel ter, Marjan" userId="5bf7b4e5-383a-4bf6-a1ba-3724f9cc09cb" providerId="ADAL" clId="{B496738B-6E5F-42FF-9A49-B817F6CEC4B2}" dt="2024-12-03T08:11:23.062" v="2343" actId="478"/>
          <ac:picMkLst>
            <pc:docMk/>
            <pc:sldMk cId="2709048002" sldId="1477"/>
            <ac:picMk id="2" creationId="{76F24E5F-8EF7-6C02-A0A2-3368FFBC9BBF}"/>
          </ac:picMkLst>
        </pc:picChg>
        <pc:picChg chg="add mod">
          <ac:chgData name="Harmsel ter, Marjan" userId="5bf7b4e5-383a-4bf6-a1ba-3724f9cc09cb" providerId="ADAL" clId="{B496738B-6E5F-42FF-9A49-B817F6CEC4B2}" dt="2024-12-03T08:11:28.541" v="2347" actId="1076"/>
          <ac:picMkLst>
            <pc:docMk/>
            <pc:sldMk cId="2709048002" sldId="1477"/>
            <ac:picMk id="4" creationId="{ADF4EDC6-7B1F-35E3-3239-26D128B7E771}"/>
          </ac:picMkLst>
        </pc:picChg>
      </pc:sldChg>
      <pc:sldChg chg="addSp delSp modSp mod ord">
        <pc:chgData name="Harmsel ter, Marjan" userId="5bf7b4e5-383a-4bf6-a1ba-3724f9cc09cb" providerId="ADAL" clId="{B496738B-6E5F-42FF-9A49-B817F6CEC4B2}" dt="2024-12-03T07:41:11.725" v="2277" actId="1076"/>
        <pc:sldMkLst>
          <pc:docMk/>
          <pc:sldMk cId="4074911733" sldId="1478"/>
        </pc:sldMkLst>
        <pc:picChg chg="del">
          <ac:chgData name="Harmsel ter, Marjan" userId="5bf7b4e5-383a-4bf6-a1ba-3724f9cc09cb" providerId="ADAL" clId="{B496738B-6E5F-42FF-9A49-B817F6CEC4B2}" dt="2024-12-03T07:40:57.892" v="2268" actId="478"/>
          <ac:picMkLst>
            <pc:docMk/>
            <pc:sldMk cId="4074911733" sldId="1478"/>
            <ac:picMk id="2" creationId="{44F4E69F-56D3-F4EF-86A3-256FD8B0E6FD}"/>
          </ac:picMkLst>
        </pc:picChg>
        <pc:picChg chg="add mod modCrop">
          <ac:chgData name="Harmsel ter, Marjan" userId="5bf7b4e5-383a-4bf6-a1ba-3724f9cc09cb" providerId="ADAL" clId="{B496738B-6E5F-42FF-9A49-B817F6CEC4B2}" dt="2024-12-03T07:41:11.725" v="2277" actId="1076"/>
          <ac:picMkLst>
            <pc:docMk/>
            <pc:sldMk cId="4074911733" sldId="1478"/>
            <ac:picMk id="4" creationId="{C4949B78-B871-A148-D7FA-822CE6E75086}"/>
          </ac:picMkLst>
        </pc:picChg>
      </pc:sldChg>
      <pc:sldChg chg="addSp modSp mod ord">
        <pc:chgData name="Harmsel ter, Marjan" userId="5bf7b4e5-383a-4bf6-a1ba-3724f9cc09cb" providerId="ADAL" clId="{B496738B-6E5F-42FF-9A49-B817F6CEC4B2}" dt="2024-12-03T07:49:33.285" v="2308" actId="13822"/>
        <pc:sldMkLst>
          <pc:docMk/>
          <pc:sldMk cId="4210467006" sldId="1479"/>
        </pc:sldMkLst>
        <pc:spChg chg="add mod">
          <ac:chgData name="Harmsel ter, Marjan" userId="5bf7b4e5-383a-4bf6-a1ba-3724f9cc09cb" providerId="ADAL" clId="{B496738B-6E5F-42FF-9A49-B817F6CEC4B2}" dt="2024-12-03T07:49:33.285" v="2308" actId="13822"/>
          <ac:spMkLst>
            <pc:docMk/>
            <pc:sldMk cId="4210467006" sldId="1479"/>
            <ac:spMk id="5" creationId="{5ADE0216-F688-0E7D-4A83-1D6838BB2E93}"/>
          </ac:spMkLst>
        </pc:spChg>
        <pc:picChg chg="add mod">
          <ac:chgData name="Harmsel ter, Marjan" userId="5bf7b4e5-383a-4bf6-a1ba-3724f9cc09cb" providerId="ADAL" clId="{B496738B-6E5F-42FF-9A49-B817F6CEC4B2}" dt="2024-12-03T07:47:30.727" v="2292" actId="1076"/>
          <ac:picMkLst>
            <pc:docMk/>
            <pc:sldMk cId="4210467006" sldId="1479"/>
            <ac:picMk id="2" creationId="{AA131705-1525-CDDF-9044-47F409F49786}"/>
          </ac:picMkLst>
        </pc:picChg>
        <pc:picChg chg="add mod modCrop">
          <ac:chgData name="Harmsel ter, Marjan" userId="5bf7b4e5-383a-4bf6-a1ba-3724f9cc09cb" providerId="ADAL" clId="{B496738B-6E5F-42FF-9A49-B817F6CEC4B2}" dt="2024-12-03T07:48:21.845" v="2306" actId="1076"/>
          <ac:picMkLst>
            <pc:docMk/>
            <pc:sldMk cId="4210467006" sldId="1479"/>
            <ac:picMk id="4" creationId="{D6E49A90-03F9-B17E-F260-5CA2DF68D353}"/>
          </ac:picMkLst>
        </pc:picChg>
      </pc:sldChg>
      <pc:sldChg chg="addSp modSp mod ord">
        <pc:chgData name="Harmsel ter, Marjan" userId="5bf7b4e5-383a-4bf6-a1ba-3724f9cc09cb" providerId="ADAL" clId="{B496738B-6E5F-42FF-9A49-B817F6CEC4B2}" dt="2024-12-03T08:04:02.971" v="2332" actId="1076"/>
        <pc:sldMkLst>
          <pc:docMk/>
          <pc:sldMk cId="1487044012" sldId="1480"/>
        </pc:sldMkLst>
        <pc:picChg chg="add mod">
          <ac:chgData name="Harmsel ter, Marjan" userId="5bf7b4e5-383a-4bf6-a1ba-3724f9cc09cb" providerId="ADAL" clId="{B496738B-6E5F-42FF-9A49-B817F6CEC4B2}" dt="2024-12-03T08:04:02.971" v="2332" actId="1076"/>
          <ac:picMkLst>
            <pc:docMk/>
            <pc:sldMk cId="1487044012" sldId="1480"/>
            <ac:picMk id="3" creationId="{5F6DBB0D-93E5-0F3A-1F93-EA1C831E6769}"/>
          </ac:picMkLst>
        </pc:picChg>
      </pc:sldChg>
      <pc:sldChg chg="addSp modSp mod ord">
        <pc:chgData name="Harmsel ter, Marjan" userId="5bf7b4e5-383a-4bf6-a1ba-3724f9cc09cb" providerId="ADAL" clId="{B496738B-6E5F-42FF-9A49-B817F6CEC4B2}" dt="2024-12-03T08:05:38.782" v="2339" actId="1076"/>
        <pc:sldMkLst>
          <pc:docMk/>
          <pc:sldMk cId="3779434736" sldId="1481"/>
        </pc:sldMkLst>
        <pc:picChg chg="add mod">
          <ac:chgData name="Harmsel ter, Marjan" userId="5bf7b4e5-383a-4bf6-a1ba-3724f9cc09cb" providerId="ADAL" clId="{B496738B-6E5F-42FF-9A49-B817F6CEC4B2}" dt="2024-12-03T08:05:38.782" v="2339" actId="1076"/>
          <ac:picMkLst>
            <pc:docMk/>
            <pc:sldMk cId="3779434736" sldId="1481"/>
            <ac:picMk id="3" creationId="{0FDBEBBE-62E4-AA5F-4A3F-DABD381C90B8}"/>
          </ac:picMkLst>
        </pc:picChg>
      </pc:sldChg>
      <pc:sldChg chg="addSp delSp modSp mod ord">
        <pc:chgData name="Harmsel ter, Marjan" userId="5bf7b4e5-383a-4bf6-a1ba-3724f9cc09cb" providerId="ADAL" clId="{B496738B-6E5F-42FF-9A49-B817F6CEC4B2}" dt="2024-12-03T08:12:42.792" v="2357" actId="1076"/>
        <pc:sldMkLst>
          <pc:docMk/>
          <pc:sldMk cId="1201727269" sldId="1482"/>
        </pc:sldMkLst>
        <pc:picChg chg="del mod">
          <ac:chgData name="Harmsel ter, Marjan" userId="5bf7b4e5-383a-4bf6-a1ba-3724f9cc09cb" providerId="ADAL" clId="{B496738B-6E5F-42FF-9A49-B817F6CEC4B2}" dt="2024-12-03T08:12:30.643" v="2350" actId="478"/>
          <ac:picMkLst>
            <pc:docMk/>
            <pc:sldMk cId="1201727269" sldId="1482"/>
            <ac:picMk id="2" creationId="{EE6E258C-2D3B-C084-4CB9-FD915EAD2D5E}"/>
          </ac:picMkLst>
        </pc:picChg>
        <pc:picChg chg="add mod">
          <ac:chgData name="Harmsel ter, Marjan" userId="5bf7b4e5-383a-4bf6-a1ba-3724f9cc09cb" providerId="ADAL" clId="{B496738B-6E5F-42FF-9A49-B817F6CEC4B2}" dt="2024-12-03T08:12:42.792" v="2357" actId="1076"/>
          <ac:picMkLst>
            <pc:docMk/>
            <pc:sldMk cId="1201727269" sldId="1482"/>
            <ac:picMk id="4" creationId="{1B107985-9422-2FFC-D824-A3F6F127A59D}"/>
          </ac:picMkLst>
        </pc:picChg>
      </pc:sldChg>
      <pc:sldChg chg="addSp delSp modSp mod">
        <pc:chgData name="Harmsel ter, Marjan" userId="5bf7b4e5-383a-4bf6-a1ba-3724f9cc09cb" providerId="ADAL" clId="{B496738B-6E5F-42FF-9A49-B817F6CEC4B2}" dt="2024-12-03T08:33:44.533" v="2584" actId="115"/>
        <pc:sldMkLst>
          <pc:docMk/>
          <pc:sldMk cId="2967928418" sldId="1511"/>
        </pc:sldMkLst>
        <pc:spChg chg="mod">
          <ac:chgData name="Harmsel ter, Marjan" userId="5bf7b4e5-383a-4bf6-a1ba-3724f9cc09cb" providerId="ADAL" clId="{B496738B-6E5F-42FF-9A49-B817F6CEC4B2}" dt="2024-12-03T08:33:44.533" v="2584" actId="115"/>
          <ac:spMkLst>
            <pc:docMk/>
            <pc:sldMk cId="2967928418" sldId="1511"/>
            <ac:spMk id="35" creationId="{37104C51-0232-62ED-4C6F-1447D06633EE}"/>
          </ac:spMkLst>
        </pc:spChg>
        <pc:picChg chg="del">
          <ac:chgData name="Harmsel ter, Marjan" userId="5bf7b4e5-383a-4bf6-a1ba-3724f9cc09cb" providerId="ADAL" clId="{B496738B-6E5F-42FF-9A49-B817F6CEC4B2}" dt="2024-12-03T08:32:55.362" v="2497" actId="478"/>
          <ac:picMkLst>
            <pc:docMk/>
            <pc:sldMk cId="2967928418" sldId="1511"/>
            <ac:picMk id="8" creationId="{E9AD2722-1DEC-2FEB-DD36-2AFE079A2035}"/>
          </ac:picMkLst>
        </pc:picChg>
        <pc:picChg chg="add mod">
          <ac:chgData name="Harmsel ter, Marjan" userId="5bf7b4e5-383a-4bf6-a1ba-3724f9cc09cb" providerId="ADAL" clId="{B496738B-6E5F-42FF-9A49-B817F6CEC4B2}" dt="2024-12-03T08:33:03.308" v="2501" actId="1076"/>
          <ac:picMkLst>
            <pc:docMk/>
            <pc:sldMk cId="2967928418" sldId="1511"/>
            <ac:picMk id="18" creationId="{0F28C1A5-BD41-47CD-D64F-A7709D36334E}"/>
          </ac:picMkLst>
        </pc:picChg>
      </pc:sldChg>
      <pc:sldChg chg="addSp delSp modSp mod">
        <pc:chgData name="Harmsel ter, Marjan" userId="5bf7b4e5-383a-4bf6-a1ba-3724f9cc09cb" providerId="ADAL" clId="{B496738B-6E5F-42FF-9A49-B817F6CEC4B2}" dt="2024-12-03T08:37:22.124" v="2616" actId="6549"/>
        <pc:sldMkLst>
          <pc:docMk/>
          <pc:sldMk cId="3488059862" sldId="1521"/>
        </pc:sldMkLst>
        <pc:spChg chg="mod">
          <ac:chgData name="Harmsel ter, Marjan" userId="5bf7b4e5-383a-4bf6-a1ba-3724f9cc09cb" providerId="ADAL" clId="{B496738B-6E5F-42FF-9A49-B817F6CEC4B2}" dt="2024-12-03T08:37:00.788" v="2611" actId="404"/>
          <ac:spMkLst>
            <pc:docMk/>
            <pc:sldMk cId="3488059862" sldId="1521"/>
            <ac:spMk id="35" creationId="{37104C51-0232-62ED-4C6F-1447D06633EE}"/>
          </ac:spMkLst>
        </pc:spChg>
        <pc:spChg chg="mod">
          <ac:chgData name="Harmsel ter, Marjan" userId="5bf7b4e5-383a-4bf6-a1ba-3724f9cc09cb" providerId="ADAL" clId="{B496738B-6E5F-42FF-9A49-B817F6CEC4B2}" dt="2024-12-03T08:37:22.124" v="2616" actId="6549"/>
          <ac:spMkLst>
            <pc:docMk/>
            <pc:sldMk cId="3488059862" sldId="1521"/>
            <ac:spMk id="36" creationId="{D8EF981A-9BA7-0EB1-9B70-F7FBF2F7DF1C}"/>
          </ac:spMkLst>
        </pc:spChg>
        <pc:picChg chg="del">
          <ac:chgData name="Harmsel ter, Marjan" userId="5bf7b4e5-383a-4bf6-a1ba-3724f9cc09cb" providerId="ADAL" clId="{B496738B-6E5F-42FF-9A49-B817F6CEC4B2}" dt="2024-12-03T08:36:02.593" v="2585" actId="478"/>
          <ac:picMkLst>
            <pc:docMk/>
            <pc:sldMk cId="3488059862" sldId="1521"/>
            <ac:picMk id="2" creationId="{788FED84-3AAD-9F81-AA98-28398151E924}"/>
          </ac:picMkLst>
        </pc:picChg>
        <pc:picChg chg="mod">
          <ac:chgData name="Harmsel ter, Marjan" userId="5bf7b4e5-383a-4bf6-a1ba-3724f9cc09cb" providerId="ADAL" clId="{B496738B-6E5F-42FF-9A49-B817F6CEC4B2}" dt="2024-12-03T08:37:18.473" v="2614" actId="1076"/>
          <ac:picMkLst>
            <pc:docMk/>
            <pc:sldMk cId="3488059862" sldId="1521"/>
            <ac:picMk id="8" creationId="{E4A9DBBF-6D9B-B962-7A6B-31119C0463F0}"/>
          </ac:picMkLst>
        </pc:picChg>
        <pc:picChg chg="add mod">
          <ac:chgData name="Harmsel ter, Marjan" userId="5bf7b4e5-383a-4bf6-a1ba-3724f9cc09cb" providerId="ADAL" clId="{B496738B-6E5F-42FF-9A49-B817F6CEC4B2}" dt="2024-12-03T08:37:05.904" v="2613" actId="1076"/>
          <ac:picMkLst>
            <pc:docMk/>
            <pc:sldMk cId="3488059862" sldId="1521"/>
            <ac:picMk id="9" creationId="{7F485AE7-B43D-D58A-9944-559784C997E4}"/>
          </ac:picMkLst>
        </pc:picChg>
      </pc:sldChg>
      <pc:sldChg chg="addSp delSp modSp mod">
        <pc:chgData name="Harmsel ter, Marjan" userId="5bf7b4e5-383a-4bf6-a1ba-3724f9cc09cb" providerId="ADAL" clId="{B496738B-6E5F-42FF-9A49-B817F6CEC4B2}" dt="2024-12-03T09:30:11.954" v="3582" actId="1076"/>
        <pc:sldMkLst>
          <pc:docMk/>
          <pc:sldMk cId="1799972808" sldId="1522"/>
        </pc:sldMkLst>
        <pc:spChg chg="mod">
          <ac:chgData name="Harmsel ter, Marjan" userId="5bf7b4e5-383a-4bf6-a1ba-3724f9cc09cb" providerId="ADAL" clId="{B496738B-6E5F-42FF-9A49-B817F6CEC4B2}" dt="2024-12-03T08:56:18.139" v="2956" actId="20577"/>
          <ac:spMkLst>
            <pc:docMk/>
            <pc:sldMk cId="1799972808" sldId="1522"/>
            <ac:spMk id="2" creationId="{4D58A177-2BAD-C93A-EC53-112AE1A9FB72}"/>
          </ac:spMkLst>
        </pc:spChg>
        <pc:spChg chg="mod">
          <ac:chgData name="Harmsel ter, Marjan" userId="5bf7b4e5-383a-4bf6-a1ba-3724f9cc09cb" providerId="ADAL" clId="{B496738B-6E5F-42FF-9A49-B817F6CEC4B2}" dt="2024-12-03T09:30:04.754" v="3579" actId="403"/>
          <ac:spMkLst>
            <pc:docMk/>
            <pc:sldMk cId="1799972808" sldId="1522"/>
            <ac:spMk id="36" creationId="{D8EF981A-9BA7-0EB1-9B70-F7FBF2F7DF1C}"/>
          </ac:spMkLst>
        </pc:spChg>
        <pc:picChg chg="del">
          <ac:chgData name="Harmsel ter, Marjan" userId="5bf7b4e5-383a-4bf6-a1ba-3724f9cc09cb" providerId="ADAL" clId="{B496738B-6E5F-42FF-9A49-B817F6CEC4B2}" dt="2024-12-03T08:54:44.207" v="2886" actId="478"/>
          <ac:picMkLst>
            <pc:docMk/>
            <pc:sldMk cId="1799972808" sldId="1522"/>
            <ac:picMk id="20" creationId="{3CF2E703-3AD5-7B77-CDC0-688B636C57EB}"/>
          </ac:picMkLst>
        </pc:picChg>
        <pc:picChg chg="add mod">
          <ac:chgData name="Harmsel ter, Marjan" userId="5bf7b4e5-383a-4bf6-a1ba-3724f9cc09cb" providerId="ADAL" clId="{B496738B-6E5F-42FF-9A49-B817F6CEC4B2}" dt="2024-12-03T09:30:11.954" v="3582" actId="1076"/>
          <ac:picMkLst>
            <pc:docMk/>
            <pc:sldMk cId="1799972808" sldId="1522"/>
            <ac:picMk id="23" creationId="{7B17BC09-4BE6-D9AB-1940-DF38FA7F228B}"/>
          </ac:picMkLst>
        </pc:picChg>
      </pc:sldChg>
      <pc:sldChg chg="addSp delSp modSp mod">
        <pc:chgData name="Harmsel ter, Marjan" userId="5bf7b4e5-383a-4bf6-a1ba-3724f9cc09cb" providerId="ADAL" clId="{B496738B-6E5F-42FF-9A49-B817F6CEC4B2}" dt="2024-12-03T08:20:43.196" v="2365" actId="1076"/>
        <pc:sldMkLst>
          <pc:docMk/>
          <pc:sldMk cId="935242511" sldId="1523"/>
        </pc:sldMkLst>
        <pc:picChg chg="del">
          <ac:chgData name="Harmsel ter, Marjan" userId="5bf7b4e5-383a-4bf6-a1ba-3724f9cc09cb" providerId="ADAL" clId="{B496738B-6E5F-42FF-9A49-B817F6CEC4B2}" dt="2024-12-03T08:20:35.561" v="2358" actId="478"/>
          <ac:picMkLst>
            <pc:docMk/>
            <pc:sldMk cId="935242511" sldId="1523"/>
            <ac:picMk id="2" creationId="{BBB3373F-7BFD-F2F8-CEE5-D1CCDD65F0F6}"/>
          </ac:picMkLst>
        </pc:picChg>
        <pc:picChg chg="del">
          <ac:chgData name="Harmsel ter, Marjan" userId="5bf7b4e5-383a-4bf6-a1ba-3724f9cc09cb" providerId="ADAL" clId="{B496738B-6E5F-42FF-9A49-B817F6CEC4B2}" dt="2024-12-03T08:20:36.609" v="2360" actId="478"/>
          <ac:picMkLst>
            <pc:docMk/>
            <pc:sldMk cId="935242511" sldId="1523"/>
            <ac:picMk id="3" creationId="{46C49937-1026-B9FB-4E0A-DF67F2E51432}"/>
          </ac:picMkLst>
        </pc:picChg>
        <pc:picChg chg="del">
          <ac:chgData name="Harmsel ter, Marjan" userId="5bf7b4e5-383a-4bf6-a1ba-3724f9cc09cb" providerId="ADAL" clId="{B496738B-6E5F-42FF-9A49-B817F6CEC4B2}" dt="2024-12-03T08:20:36.091" v="2359" actId="478"/>
          <ac:picMkLst>
            <pc:docMk/>
            <pc:sldMk cId="935242511" sldId="1523"/>
            <ac:picMk id="4" creationId="{CE1D248C-979B-545A-6708-D5623836B547}"/>
          </ac:picMkLst>
        </pc:picChg>
        <pc:picChg chg="add mod">
          <ac:chgData name="Harmsel ter, Marjan" userId="5bf7b4e5-383a-4bf6-a1ba-3724f9cc09cb" providerId="ADAL" clId="{B496738B-6E5F-42FF-9A49-B817F6CEC4B2}" dt="2024-12-03T08:20:43.196" v="2365" actId="1076"/>
          <ac:picMkLst>
            <pc:docMk/>
            <pc:sldMk cId="935242511" sldId="1523"/>
            <ac:picMk id="7" creationId="{44DE4432-DB6B-7B98-DBF5-7CA60E6DD9E4}"/>
          </ac:picMkLst>
        </pc:picChg>
      </pc:sldChg>
      <pc:sldChg chg="addSp delSp modSp mod">
        <pc:chgData name="Harmsel ter, Marjan" userId="5bf7b4e5-383a-4bf6-a1ba-3724f9cc09cb" providerId="ADAL" clId="{B496738B-6E5F-42FF-9A49-B817F6CEC4B2}" dt="2024-12-03T09:08:19.439" v="3143" actId="1076"/>
        <pc:sldMkLst>
          <pc:docMk/>
          <pc:sldMk cId="3713841345" sldId="1524"/>
        </pc:sldMkLst>
        <pc:spChg chg="mod">
          <ac:chgData name="Harmsel ter, Marjan" userId="5bf7b4e5-383a-4bf6-a1ba-3724f9cc09cb" providerId="ADAL" clId="{B496738B-6E5F-42FF-9A49-B817F6CEC4B2}" dt="2024-12-03T09:08:16.217" v="3142" actId="14100"/>
          <ac:spMkLst>
            <pc:docMk/>
            <pc:sldMk cId="3713841345" sldId="1524"/>
            <ac:spMk id="14" creationId="{B7594A3B-3117-84CE-C300-FB96E5ED269D}"/>
          </ac:spMkLst>
        </pc:spChg>
        <pc:spChg chg="mod">
          <ac:chgData name="Harmsel ter, Marjan" userId="5bf7b4e5-383a-4bf6-a1ba-3724f9cc09cb" providerId="ADAL" clId="{B496738B-6E5F-42FF-9A49-B817F6CEC4B2}" dt="2024-12-03T09:07:59.808" v="3137" actId="1076"/>
          <ac:spMkLst>
            <pc:docMk/>
            <pc:sldMk cId="3713841345" sldId="1524"/>
            <ac:spMk id="15" creationId="{6EA1F8B7-D4BC-D8B0-E6FD-F33ECB45A1DD}"/>
          </ac:spMkLst>
        </pc:spChg>
        <pc:picChg chg="del">
          <ac:chgData name="Harmsel ter, Marjan" userId="5bf7b4e5-383a-4bf6-a1ba-3724f9cc09cb" providerId="ADAL" clId="{B496738B-6E5F-42FF-9A49-B817F6CEC4B2}" dt="2024-12-03T09:07:24.603" v="3096" actId="478"/>
          <ac:picMkLst>
            <pc:docMk/>
            <pc:sldMk cId="3713841345" sldId="1524"/>
            <ac:picMk id="22" creationId="{EB561692-0EC9-5BC6-2910-C05C945AAEBE}"/>
          </ac:picMkLst>
        </pc:picChg>
        <pc:picChg chg="add mod">
          <ac:chgData name="Harmsel ter, Marjan" userId="5bf7b4e5-383a-4bf6-a1ba-3724f9cc09cb" providerId="ADAL" clId="{B496738B-6E5F-42FF-9A49-B817F6CEC4B2}" dt="2024-12-03T09:08:19.439" v="3143" actId="1076"/>
          <ac:picMkLst>
            <pc:docMk/>
            <pc:sldMk cId="3713841345" sldId="1524"/>
            <ac:picMk id="23" creationId="{BE2DAD66-8E39-AAFC-7C44-9250813359C0}"/>
          </ac:picMkLst>
        </pc:picChg>
      </pc:sldChg>
      <pc:sldChg chg="addSp delSp modSp mod">
        <pc:chgData name="Harmsel ter, Marjan" userId="5bf7b4e5-383a-4bf6-a1ba-3724f9cc09cb" providerId="ADAL" clId="{B496738B-6E5F-42FF-9A49-B817F6CEC4B2}" dt="2024-12-03T09:16:10.235" v="3503" actId="14100"/>
        <pc:sldMkLst>
          <pc:docMk/>
          <pc:sldMk cId="199730452" sldId="1525"/>
        </pc:sldMkLst>
        <pc:spChg chg="mod">
          <ac:chgData name="Harmsel ter, Marjan" userId="5bf7b4e5-383a-4bf6-a1ba-3724f9cc09cb" providerId="ADAL" clId="{B496738B-6E5F-42FF-9A49-B817F6CEC4B2}" dt="2024-12-03T09:16:10.235" v="3503" actId="14100"/>
          <ac:spMkLst>
            <pc:docMk/>
            <pc:sldMk cId="199730452" sldId="1525"/>
            <ac:spMk id="4" creationId="{D36CDCC8-D80A-3CA3-9903-EC310613197D}"/>
          </ac:spMkLst>
        </pc:spChg>
        <pc:spChg chg="mod">
          <ac:chgData name="Harmsel ter, Marjan" userId="5bf7b4e5-383a-4bf6-a1ba-3724f9cc09cb" providerId="ADAL" clId="{B496738B-6E5F-42FF-9A49-B817F6CEC4B2}" dt="2024-12-03T09:14:17.825" v="3395" actId="1076"/>
          <ac:spMkLst>
            <pc:docMk/>
            <pc:sldMk cId="199730452" sldId="1525"/>
            <ac:spMk id="12" creationId="{E2476A93-B8D4-4E44-87FD-AFF601B2337C}"/>
          </ac:spMkLst>
        </pc:spChg>
        <pc:spChg chg="del">
          <ac:chgData name="Harmsel ter, Marjan" userId="5bf7b4e5-383a-4bf6-a1ba-3724f9cc09cb" providerId="ADAL" clId="{B496738B-6E5F-42FF-9A49-B817F6CEC4B2}" dt="2024-12-03T09:14:27.234" v="3398" actId="478"/>
          <ac:spMkLst>
            <pc:docMk/>
            <pc:sldMk cId="199730452" sldId="1525"/>
            <ac:spMk id="13" creationId="{4985FF45-EE56-11C3-E0CC-6BBB359031C0}"/>
          </ac:spMkLst>
        </pc:spChg>
        <pc:spChg chg="del">
          <ac:chgData name="Harmsel ter, Marjan" userId="5bf7b4e5-383a-4bf6-a1ba-3724f9cc09cb" providerId="ADAL" clId="{B496738B-6E5F-42FF-9A49-B817F6CEC4B2}" dt="2024-12-03T09:14:28.033" v="3399" actId="478"/>
          <ac:spMkLst>
            <pc:docMk/>
            <pc:sldMk cId="199730452" sldId="1525"/>
            <ac:spMk id="18" creationId="{85D7DD60-F4AA-AD34-A265-146B167D02FE}"/>
          </ac:spMkLst>
        </pc:spChg>
        <pc:spChg chg="mod">
          <ac:chgData name="Harmsel ter, Marjan" userId="5bf7b4e5-383a-4bf6-a1ba-3724f9cc09cb" providerId="ADAL" clId="{B496738B-6E5F-42FF-9A49-B817F6CEC4B2}" dt="2024-12-03T09:14:23.817" v="3397" actId="14100"/>
          <ac:spMkLst>
            <pc:docMk/>
            <pc:sldMk cId="199730452" sldId="1525"/>
            <ac:spMk id="19" creationId="{40542B69-6D97-5F24-63E3-ABE36EA69A27}"/>
          </ac:spMkLst>
        </pc:spChg>
        <pc:spChg chg="add mod">
          <ac:chgData name="Harmsel ter, Marjan" userId="5bf7b4e5-383a-4bf6-a1ba-3724f9cc09cb" providerId="ADAL" clId="{B496738B-6E5F-42FF-9A49-B817F6CEC4B2}" dt="2024-12-03T09:15:13.131" v="3409" actId="13822"/>
          <ac:spMkLst>
            <pc:docMk/>
            <pc:sldMk cId="199730452" sldId="1525"/>
            <ac:spMk id="24" creationId="{14B40362-2029-C24A-BA30-B70352C31B2F}"/>
          </ac:spMkLst>
        </pc:spChg>
        <pc:picChg chg="add mod">
          <ac:chgData name="Harmsel ter, Marjan" userId="5bf7b4e5-383a-4bf6-a1ba-3724f9cc09cb" providerId="ADAL" clId="{B496738B-6E5F-42FF-9A49-B817F6CEC4B2}" dt="2024-12-03T09:14:06.204" v="3381" actId="1076"/>
          <ac:picMkLst>
            <pc:docMk/>
            <pc:sldMk cId="199730452" sldId="1525"/>
            <ac:picMk id="10" creationId="{228A5DD3-9073-3C33-61A6-3CF0B920B72A}"/>
          </ac:picMkLst>
        </pc:picChg>
        <pc:picChg chg="add mod">
          <ac:chgData name="Harmsel ter, Marjan" userId="5bf7b4e5-383a-4bf6-a1ba-3724f9cc09cb" providerId="ADAL" clId="{B496738B-6E5F-42FF-9A49-B817F6CEC4B2}" dt="2024-12-03T09:14:46.432" v="3404" actId="1076"/>
          <ac:picMkLst>
            <pc:docMk/>
            <pc:sldMk cId="199730452" sldId="1525"/>
            <ac:picMk id="11" creationId="{6A0278D1-A6C6-B29F-EA7D-83C186DE3F2F}"/>
          </ac:picMkLst>
        </pc:picChg>
      </pc:sldChg>
      <pc:sldChg chg="addSp modSp mod">
        <pc:chgData name="Harmsel ter, Marjan" userId="5bf7b4e5-383a-4bf6-a1ba-3724f9cc09cb" providerId="ADAL" clId="{B496738B-6E5F-42FF-9A49-B817F6CEC4B2}" dt="2024-12-03T09:07:07.278" v="3095" actId="1076"/>
        <pc:sldMkLst>
          <pc:docMk/>
          <pc:sldMk cId="1864244689" sldId="1526"/>
        </pc:sldMkLst>
        <pc:spChg chg="mod">
          <ac:chgData name="Harmsel ter, Marjan" userId="5bf7b4e5-383a-4bf6-a1ba-3724f9cc09cb" providerId="ADAL" clId="{B496738B-6E5F-42FF-9A49-B817F6CEC4B2}" dt="2024-12-03T09:06:24.048" v="3034" actId="115"/>
          <ac:spMkLst>
            <pc:docMk/>
            <pc:sldMk cId="1864244689" sldId="1526"/>
            <ac:spMk id="35" creationId="{37104C51-0232-62ED-4C6F-1447D06633EE}"/>
          </ac:spMkLst>
        </pc:spChg>
        <pc:spChg chg="mod">
          <ac:chgData name="Harmsel ter, Marjan" userId="5bf7b4e5-383a-4bf6-a1ba-3724f9cc09cb" providerId="ADAL" clId="{B496738B-6E5F-42FF-9A49-B817F6CEC4B2}" dt="2024-12-03T09:06:51.444" v="3092" actId="115"/>
          <ac:spMkLst>
            <pc:docMk/>
            <pc:sldMk cId="1864244689" sldId="1526"/>
            <ac:spMk id="36" creationId="{D8EF981A-9BA7-0EB1-9B70-F7FBF2F7DF1C}"/>
          </ac:spMkLst>
        </pc:spChg>
        <pc:picChg chg="add mod">
          <ac:chgData name="Harmsel ter, Marjan" userId="5bf7b4e5-383a-4bf6-a1ba-3724f9cc09cb" providerId="ADAL" clId="{B496738B-6E5F-42FF-9A49-B817F6CEC4B2}" dt="2024-12-03T09:07:03.387" v="3093" actId="1076"/>
          <ac:picMkLst>
            <pc:docMk/>
            <pc:sldMk cId="1864244689" sldId="1526"/>
            <ac:picMk id="2" creationId="{1E83BA90-D33B-7956-90EE-9087E976B90D}"/>
          </ac:picMkLst>
        </pc:picChg>
        <pc:picChg chg="add mod">
          <ac:chgData name="Harmsel ter, Marjan" userId="5bf7b4e5-383a-4bf6-a1ba-3724f9cc09cb" providerId="ADAL" clId="{B496738B-6E5F-42FF-9A49-B817F6CEC4B2}" dt="2024-12-03T09:07:07.278" v="3095" actId="1076"/>
          <ac:picMkLst>
            <pc:docMk/>
            <pc:sldMk cId="1864244689" sldId="1526"/>
            <ac:picMk id="8" creationId="{1374C399-63B0-F5EC-BB4D-DC6BF35F4148}"/>
          </ac:picMkLst>
        </pc:picChg>
      </pc:sldChg>
      <pc:sldChg chg="addSp delSp modSp mod">
        <pc:chgData name="Harmsel ter, Marjan" userId="5bf7b4e5-383a-4bf6-a1ba-3724f9cc09cb" providerId="ADAL" clId="{B496738B-6E5F-42FF-9A49-B817F6CEC4B2}" dt="2024-12-03T09:29:48.904" v="3578" actId="403"/>
        <pc:sldMkLst>
          <pc:docMk/>
          <pc:sldMk cId="429401369" sldId="1527"/>
        </pc:sldMkLst>
        <pc:spChg chg="mod">
          <ac:chgData name="Harmsel ter, Marjan" userId="5bf7b4e5-383a-4bf6-a1ba-3724f9cc09cb" providerId="ADAL" clId="{B496738B-6E5F-42FF-9A49-B817F6CEC4B2}" dt="2024-12-03T09:29:46.611" v="3577" actId="403"/>
          <ac:spMkLst>
            <pc:docMk/>
            <pc:sldMk cId="429401369" sldId="1527"/>
            <ac:spMk id="33" creationId="{AC757F5E-B016-F947-4518-7C6B9CC7EE04}"/>
          </ac:spMkLst>
        </pc:spChg>
        <pc:spChg chg="mod">
          <ac:chgData name="Harmsel ter, Marjan" userId="5bf7b4e5-383a-4bf6-a1ba-3724f9cc09cb" providerId="ADAL" clId="{B496738B-6E5F-42FF-9A49-B817F6CEC4B2}" dt="2024-12-03T09:29:48.904" v="3578" actId="403"/>
          <ac:spMkLst>
            <pc:docMk/>
            <pc:sldMk cId="429401369" sldId="1527"/>
            <ac:spMk id="34" creationId="{152372B3-00F5-781C-183E-6F2DDF35091D}"/>
          </ac:spMkLst>
        </pc:spChg>
        <pc:spChg chg="mod">
          <ac:chgData name="Harmsel ter, Marjan" userId="5bf7b4e5-383a-4bf6-a1ba-3724f9cc09cb" providerId="ADAL" clId="{B496738B-6E5F-42FF-9A49-B817F6CEC4B2}" dt="2024-12-03T08:38:52.519" v="2773" actId="20577"/>
          <ac:spMkLst>
            <pc:docMk/>
            <pc:sldMk cId="429401369" sldId="1527"/>
            <ac:spMk id="35" creationId="{37104C51-0232-62ED-4C6F-1447D06633EE}"/>
          </ac:spMkLst>
        </pc:spChg>
        <pc:spChg chg="mod">
          <ac:chgData name="Harmsel ter, Marjan" userId="5bf7b4e5-383a-4bf6-a1ba-3724f9cc09cb" providerId="ADAL" clId="{B496738B-6E5F-42FF-9A49-B817F6CEC4B2}" dt="2024-12-03T08:38:08.379" v="2731" actId="20577"/>
          <ac:spMkLst>
            <pc:docMk/>
            <pc:sldMk cId="429401369" sldId="1527"/>
            <ac:spMk id="36" creationId="{D8EF981A-9BA7-0EB1-9B70-F7FBF2F7DF1C}"/>
          </ac:spMkLst>
        </pc:spChg>
        <pc:picChg chg="del">
          <ac:chgData name="Harmsel ter, Marjan" userId="5bf7b4e5-383a-4bf6-a1ba-3724f9cc09cb" providerId="ADAL" clId="{B496738B-6E5F-42FF-9A49-B817F6CEC4B2}" dt="2024-12-03T08:37:28.152" v="2617" actId="478"/>
          <ac:picMkLst>
            <pc:docMk/>
            <pc:sldMk cId="429401369" sldId="1527"/>
            <ac:picMk id="8" creationId="{666FE777-2F44-8ADE-011B-ADF8844DE3DA}"/>
          </ac:picMkLst>
        </pc:picChg>
        <pc:picChg chg="add mod">
          <ac:chgData name="Harmsel ter, Marjan" userId="5bf7b4e5-383a-4bf6-a1ba-3724f9cc09cb" providerId="ADAL" clId="{B496738B-6E5F-42FF-9A49-B817F6CEC4B2}" dt="2024-12-03T08:37:44.811" v="2622" actId="1076"/>
          <ac:picMkLst>
            <pc:docMk/>
            <pc:sldMk cId="429401369" sldId="1527"/>
            <ac:picMk id="9" creationId="{4FC7D4ED-4B23-B200-F72F-4C937EF70C21}"/>
          </ac:picMkLst>
        </pc:picChg>
      </pc:sldChg>
      <pc:sldChg chg="addSp modSp mod">
        <pc:chgData name="Harmsel ter, Marjan" userId="5bf7b4e5-383a-4bf6-a1ba-3724f9cc09cb" providerId="ADAL" clId="{B496738B-6E5F-42FF-9A49-B817F6CEC4B2}" dt="2024-12-03T08:54:25.084" v="2885" actId="115"/>
        <pc:sldMkLst>
          <pc:docMk/>
          <pc:sldMk cId="2304975667" sldId="1528"/>
        </pc:sldMkLst>
        <pc:spChg chg="mod">
          <ac:chgData name="Harmsel ter, Marjan" userId="5bf7b4e5-383a-4bf6-a1ba-3724f9cc09cb" providerId="ADAL" clId="{B496738B-6E5F-42FF-9A49-B817F6CEC4B2}" dt="2024-12-03T08:52:58.082" v="2837" actId="1076"/>
          <ac:spMkLst>
            <pc:docMk/>
            <pc:sldMk cId="2304975667" sldId="1528"/>
            <ac:spMk id="33" creationId="{AC757F5E-B016-F947-4518-7C6B9CC7EE04}"/>
          </ac:spMkLst>
        </pc:spChg>
        <pc:spChg chg="mod">
          <ac:chgData name="Harmsel ter, Marjan" userId="5bf7b4e5-383a-4bf6-a1ba-3724f9cc09cb" providerId="ADAL" clId="{B496738B-6E5F-42FF-9A49-B817F6CEC4B2}" dt="2024-12-03T08:52:52.068" v="2836" actId="403"/>
          <ac:spMkLst>
            <pc:docMk/>
            <pc:sldMk cId="2304975667" sldId="1528"/>
            <ac:spMk id="34" creationId="{152372B3-00F5-781C-183E-6F2DDF35091D}"/>
          </ac:spMkLst>
        </pc:spChg>
        <pc:spChg chg="mod">
          <ac:chgData name="Harmsel ter, Marjan" userId="5bf7b4e5-383a-4bf6-a1ba-3724f9cc09cb" providerId="ADAL" clId="{B496738B-6E5F-42FF-9A49-B817F6CEC4B2}" dt="2024-12-03T08:51:51.187" v="2834" actId="115"/>
          <ac:spMkLst>
            <pc:docMk/>
            <pc:sldMk cId="2304975667" sldId="1528"/>
            <ac:spMk id="35" creationId="{37104C51-0232-62ED-4C6F-1447D06633EE}"/>
          </ac:spMkLst>
        </pc:spChg>
        <pc:spChg chg="mod">
          <ac:chgData name="Harmsel ter, Marjan" userId="5bf7b4e5-383a-4bf6-a1ba-3724f9cc09cb" providerId="ADAL" clId="{B496738B-6E5F-42FF-9A49-B817F6CEC4B2}" dt="2024-12-03T08:54:25.084" v="2885" actId="115"/>
          <ac:spMkLst>
            <pc:docMk/>
            <pc:sldMk cId="2304975667" sldId="1528"/>
            <ac:spMk id="36" creationId="{D8EF981A-9BA7-0EB1-9B70-F7FBF2F7DF1C}"/>
          </ac:spMkLst>
        </pc:spChg>
        <pc:picChg chg="add mod">
          <ac:chgData name="Harmsel ter, Marjan" userId="5bf7b4e5-383a-4bf6-a1ba-3724f9cc09cb" providerId="ADAL" clId="{B496738B-6E5F-42FF-9A49-B817F6CEC4B2}" dt="2024-12-03T08:51:39.851" v="2780" actId="1076"/>
          <ac:picMkLst>
            <pc:docMk/>
            <pc:sldMk cId="2304975667" sldId="1528"/>
            <ac:picMk id="2" creationId="{14242855-75CF-96F7-AC64-50C7B555261D}"/>
          </ac:picMkLst>
        </pc:picChg>
        <pc:picChg chg="add mod">
          <ac:chgData name="Harmsel ter, Marjan" userId="5bf7b4e5-383a-4bf6-a1ba-3724f9cc09cb" providerId="ADAL" clId="{B496738B-6E5F-42FF-9A49-B817F6CEC4B2}" dt="2024-12-03T08:54:11.372" v="2842" actId="1076"/>
          <ac:picMkLst>
            <pc:docMk/>
            <pc:sldMk cId="2304975667" sldId="1528"/>
            <ac:picMk id="9" creationId="{55B443D6-AC89-79D4-5EBE-E95B22AB867E}"/>
          </ac:picMkLst>
        </pc:picChg>
      </pc:sldChg>
      <pc:sldChg chg="addSp modSp mod">
        <pc:chgData name="Harmsel ter, Marjan" userId="5bf7b4e5-383a-4bf6-a1ba-3724f9cc09cb" providerId="ADAL" clId="{B496738B-6E5F-42FF-9A49-B817F6CEC4B2}" dt="2024-12-03T09:27:29.668" v="3570" actId="1076"/>
        <pc:sldMkLst>
          <pc:docMk/>
          <pc:sldMk cId="3868210770" sldId="1529"/>
        </pc:sldMkLst>
        <pc:spChg chg="mod">
          <ac:chgData name="Harmsel ter, Marjan" userId="5bf7b4e5-383a-4bf6-a1ba-3724f9cc09cb" providerId="ADAL" clId="{B496738B-6E5F-42FF-9A49-B817F6CEC4B2}" dt="2024-12-03T09:19:54.314" v="3511" actId="1076"/>
          <ac:spMkLst>
            <pc:docMk/>
            <pc:sldMk cId="3868210770" sldId="1529"/>
            <ac:spMk id="4" creationId="{D753C383-62C8-E733-4553-E085527A1FCA}"/>
          </ac:spMkLst>
        </pc:spChg>
        <pc:spChg chg="mod">
          <ac:chgData name="Harmsel ter, Marjan" userId="5bf7b4e5-383a-4bf6-a1ba-3724f9cc09cb" providerId="ADAL" clId="{B496738B-6E5F-42FF-9A49-B817F6CEC4B2}" dt="2024-12-03T09:19:54.314" v="3511" actId="1076"/>
          <ac:spMkLst>
            <pc:docMk/>
            <pc:sldMk cId="3868210770" sldId="1529"/>
            <ac:spMk id="9" creationId="{B5FA4264-9F79-B20D-0826-CEC58E7B74B7}"/>
          </ac:spMkLst>
        </pc:spChg>
        <pc:spChg chg="mod">
          <ac:chgData name="Harmsel ter, Marjan" userId="5bf7b4e5-383a-4bf6-a1ba-3724f9cc09cb" providerId="ADAL" clId="{B496738B-6E5F-42FF-9A49-B817F6CEC4B2}" dt="2024-12-03T09:19:54.314" v="3511" actId="1076"/>
          <ac:spMkLst>
            <pc:docMk/>
            <pc:sldMk cId="3868210770" sldId="1529"/>
            <ac:spMk id="10" creationId="{B37FADB8-F5A5-F448-15A7-6A630939BCDC}"/>
          </ac:spMkLst>
        </pc:spChg>
        <pc:spChg chg="mod">
          <ac:chgData name="Harmsel ter, Marjan" userId="5bf7b4e5-383a-4bf6-a1ba-3724f9cc09cb" providerId="ADAL" clId="{B496738B-6E5F-42FF-9A49-B817F6CEC4B2}" dt="2024-12-03T09:19:54.314" v="3511" actId="1076"/>
          <ac:spMkLst>
            <pc:docMk/>
            <pc:sldMk cId="3868210770" sldId="1529"/>
            <ac:spMk id="11" creationId="{2D5226DB-4490-ECD5-880A-CDAB0447C263}"/>
          </ac:spMkLst>
        </pc:spChg>
        <pc:spChg chg="mod">
          <ac:chgData name="Harmsel ter, Marjan" userId="5bf7b4e5-383a-4bf6-a1ba-3724f9cc09cb" providerId="ADAL" clId="{B496738B-6E5F-42FF-9A49-B817F6CEC4B2}" dt="2024-12-03T09:27:21.951" v="3564" actId="1076"/>
          <ac:spMkLst>
            <pc:docMk/>
            <pc:sldMk cId="3868210770" sldId="1529"/>
            <ac:spMk id="12" creationId="{E2476A93-B8D4-4E44-87FD-AFF601B2337C}"/>
          </ac:spMkLst>
        </pc:spChg>
        <pc:spChg chg="mod">
          <ac:chgData name="Harmsel ter, Marjan" userId="5bf7b4e5-383a-4bf6-a1ba-3724f9cc09cb" providerId="ADAL" clId="{B496738B-6E5F-42FF-9A49-B817F6CEC4B2}" dt="2024-12-03T09:20:47.310" v="3545" actId="1076"/>
          <ac:spMkLst>
            <pc:docMk/>
            <pc:sldMk cId="3868210770" sldId="1529"/>
            <ac:spMk id="13" creationId="{4985FF45-EE56-11C3-E0CC-6BBB359031C0}"/>
          </ac:spMkLst>
        </pc:spChg>
        <pc:spChg chg="mod">
          <ac:chgData name="Harmsel ter, Marjan" userId="5bf7b4e5-383a-4bf6-a1ba-3724f9cc09cb" providerId="ADAL" clId="{B496738B-6E5F-42FF-9A49-B817F6CEC4B2}" dt="2024-12-03T09:20:34.886" v="3528" actId="14100"/>
          <ac:spMkLst>
            <pc:docMk/>
            <pc:sldMk cId="3868210770" sldId="1529"/>
            <ac:spMk id="14" creationId="{B7594A3B-3117-84CE-C300-FB96E5ED269D}"/>
          </ac:spMkLst>
        </pc:spChg>
        <pc:spChg chg="mod">
          <ac:chgData name="Harmsel ter, Marjan" userId="5bf7b4e5-383a-4bf6-a1ba-3724f9cc09cb" providerId="ADAL" clId="{B496738B-6E5F-42FF-9A49-B817F6CEC4B2}" dt="2024-12-03T09:20:32.273" v="3527" actId="14100"/>
          <ac:spMkLst>
            <pc:docMk/>
            <pc:sldMk cId="3868210770" sldId="1529"/>
            <ac:spMk id="15" creationId="{6EA1F8B7-D4BC-D8B0-E6FD-F33ECB45A1DD}"/>
          </ac:spMkLst>
        </pc:spChg>
        <pc:spChg chg="mod">
          <ac:chgData name="Harmsel ter, Marjan" userId="5bf7b4e5-383a-4bf6-a1ba-3724f9cc09cb" providerId="ADAL" clId="{B496738B-6E5F-42FF-9A49-B817F6CEC4B2}" dt="2024-12-03T09:20:50.470" v="3546" actId="14100"/>
          <ac:spMkLst>
            <pc:docMk/>
            <pc:sldMk cId="3868210770" sldId="1529"/>
            <ac:spMk id="18" creationId="{85D7DD60-F4AA-AD34-A265-146B167D02FE}"/>
          </ac:spMkLst>
        </pc:spChg>
        <pc:spChg chg="mod">
          <ac:chgData name="Harmsel ter, Marjan" userId="5bf7b4e5-383a-4bf6-a1ba-3724f9cc09cb" providerId="ADAL" clId="{B496738B-6E5F-42FF-9A49-B817F6CEC4B2}" dt="2024-12-03T09:27:21.951" v="3564" actId="1076"/>
          <ac:spMkLst>
            <pc:docMk/>
            <pc:sldMk cId="3868210770" sldId="1529"/>
            <ac:spMk id="19" creationId="{40542B69-6D97-5F24-63E3-ABE36EA69A27}"/>
          </ac:spMkLst>
        </pc:spChg>
        <pc:picChg chg="add mod">
          <ac:chgData name="Harmsel ter, Marjan" userId="5bf7b4e5-383a-4bf6-a1ba-3724f9cc09cb" providerId="ADAL" clId="{B496738B-6E5F-42FF-9A49-B817F6CEC4B2}" dt="2024-12-03T09:19:41.340" v="3510" actId="1076"/>
          <ac:picMkLst>
            <pc:docMk/>
            <pc:sldMk cId="3868210770" sldId="1529"/>
            <ac:picMk id="23" creationId="{EDAABD2D-6F66-3887-3E17-6A6C20FAA17A}"/>
          </ac:picMkLst>
        </pc:picChg>
        <pc:picChg chg="add mod">
          <ac:chgData name="Harmsel ter, Marjan" userId="5bf7b4e5-383a-4bf6-a1ba-3724f9cc09cb" providerId="ADAL" clId="{B496738B-6E5F-42FF-9A49-B817F6CEC4B2}" dt="2024-12-03T09:20:17.992" v="3521" actId="1076"/>
          <ac:picMkLst>
            <pc:docMk/>
            <pc:sldMk cId="3868210770" sldId="1529"/>
            <ac:picMk id="25" creationId="{A38CB9E0-4F0F-8D20-8D35-C7BDD43C9AE7}"/>
          </ac:picMkLst>
        </pc:picChg>
        <pc:picChg chg="add mod">
          <ac:chgData name="Harmsel ter, Marjan" userId="5bf7b4e5-383a-4bf6-a1ba-3724f9cc09cb" providerId="ADAL" clId="{B496738B-6E5F-42FF-9A49-B817F6CEC4B2}" dt="2024-12-03T09:27:29.668" v="3570" actId="1076"/>
          <ac:picMkLst>
            <pc:docMk/>
            <pc:sldMk cId="3868210770" sldId="1529"/>
            <ac:picMk id="34" creationId="{FC5F7D8A-5FC9-21E8-82FD-BEA0B7FFB7F2}"/>
          </ac:picMkLst>
        </pc:picChg>
        <pc:cxnChg chg="mod">
          <ac:chgData name="Harmsel ter, Marjan" userId="5bf7b4e5-383a-4bf6-a1ba-3724f9cc09cb" providerId="ADAL" clId="{B496738B-6E5F-42FF-9A49-B817F6CEC4B2}" dt="2024-12-03T09:27:24.481" v="3565" actId="14100"/>
          <ac:cxnSpMkLst>
            <pc:docMk/>
            <pc:sldMk cId="3868210770" sldId="1529"/>
            <ac:cxnSpMk id="21" creationId="{B84B33EF-2A54-99B2-FEF8-27486B72F624}"/>
          </ac:cxnSpMkLst>
        </pc:cxnChg>
        <pc:cxnChg chg="mod">
          <ac:chgData name="Harmsel ter, Marjan" userId="5bf7b4e5-383a-4bf6-a1ba-3724f9cc09cb" providerId="ADAL" clId="{B496738B-6E5F-42FF-9A49-B817F6CEC4B2}" dt="2024-12-03T09:20:14.572" v="3518" actId="14100"/>
          <ac:cxnSpMkLst>
            <pc:docMk/>
            <pc:sldMk cId="3868210770" sldId="1529"/>
            <ac:cxnSpMk id="27" creationId="{EC90AE0F-5DD8-2D25-C999-5E0CC65E11C5}"/>
          </ac:cxnSpMkLst>
        </pc:cxnChg>
        <pc:cxnChg chg="mod">
          <ac:chgData name="Harmsel ter, Marjan" userId="5bf7b4e5-383a-4bf6-a1ba-3724f9cc09cb" providerId="ADAL" clId="{B496738B-6E5F-42FF-9A49-B817F6CEC4B2}" dt="2024-12-03T09:19:58.774" v="3512" actId="14100"/>
          <ac:cxnSpMkLst>
            <pc:docMk/>
            <pc:sldMk cId="3868210770" sldId="1529"/>
            <ac:cxnSpMk id="29" creationId="{10445519-6BAB-CA4B-0B0C-EF80D4D34E4C}"/>
          </ac:cxnSpMkLst>
        </pc:cxnChg>
      </pc:sldChg>
      <pc:sldChg chg="addSp delSp modSp mod">
        <pc:chgData name="Harmsel ter, Marjan" userId="5bf7b4e5-383a-4bf6-a1ba-3724f9cc09cb" providerId="ADAL" clId="{B496738B-6E5F-42FF-9A49-B817F6CEC4B2}" dt="2024-12-03T09:11:20.296" v="3356" actId="115"/>
        <pc:sldMkLst>
          <pc:docMk/>
          <pc:sldMk cId="3322923811" sldId="1530"/>
        </pc:sldMkLst>
        <pc:spChg chg="mod">
          <ac:chgData name="Harmsel ter, Marjan" userId="5bf7b4e5-383a-4bf6-a1ba-3724f9cc09cb" providerId="ADAL" clId="{B496738B-6E5F-42FF-9A49-B817F6CEC4B2}" dt="2024-12-03T09:11:20.296" v="3356" actId="115"/>
          <ac:spMkLst>
            <pc:docMk/>
            <pc:sldMk cId="3322923811" sldId="1530"/>
            <ac:spMk id="4" creationId="{D36CDCC8-D80A-3CA3-9903-EC310613197D}"/>
          </ac:spMkLst>
        </pc:spChg>
        <pc:spChg chg="mod">
          <ac:chgData name="Harmsel ter, Marjan" userId="5bf7b4e5-383a-4bf6-a1ba-3724f9cc09cb" providerId="ADAL" clId="{B496738B-6E5F-42FF-9A49-B817F6CEC4B2}" dt="2024-12-03T09:09:52.616" v="3164" actId="1076"/>
          <ac:spMkLst>
            <pc:docMk/>
            <pc:sldMk cId="3322923811" sldId="1530"/>
            <ac:spMk id="12" creationId="{E2476A93-B8D4-4E44-87FD-AFF601B2337C}"/>
          </ac:spMkLst>
        </pc:spChg>
        <pc:spChg chg="mod">
          <ac:chgData name="Harmsel ter, Marjan" userId="5bf7b4e5-383a-4bf6-a1ba-3724f9cc09cb" providerId="ADAL" clId="{B496738B-6E5F-42FF-9A49-B817F6CEC4B2}" dt="2024-12-03T09:09:50.117" v="3163" actId="14100"/>
          <ac:spMkLst>
            <pc:docMk/>
            <pc:sldMk cId="3322923811" sldId="1530"/>
            <ac:spMk id="18" creationId="{85D7DD60-F4AA-AD34-A265-146B167D02FE}"/>
          </ac:spMkLst>
        </pc:spChg>
        <pc:picChg chg="del">
          <ac:chgData name="Harmsel ter, Marjan" userId="5bf7b4e5-383a-4bf6-a1ba-3724f9cc09cb" providerId="ADAL" clId="{B496738B-6E5F-42FF-9A49-B817F6CEC4B2}" dt="2024-12-03T09:08:38.593" v="3145" actId="478"/>
          <ac:picMkLst>
            <pc:docMk/>
            <pc:sldMk cId="3322923811" sldId="1530"/>
            <ac:picMk id="9" creationId="{BA5757CA-9AF1-7ABB-4510-4802CCED20EC}"/>
          </ac:picMkLst>
        </pc:picChg>
        <pc:picChg chg="del">
          <ac:chgData name="Harmsel ter, Marjan" userId="5bf7b4e5-383a-4bf6-a1ba-3724f9cc09cb" providerId="ADAL" clId="{B496738B-6E5F-42FF-9A49-B817F6CEC4B2}" dt="2024-12-03T09:08:37.653" v="3144" actId="478"/>
          <ac:picMkLst>
            <pc:docMk/>
            <pc:sldMk cId="3322923811" sldId="1530"/>
            <ac:picMk id="10" creationId="{012059F2-01CB-F36E-43F2-CB5793114E72}"/>
          </ac:picMkLst>
        </pc:picChg>
        <pc:picChg chg="add mod">
          <ac:chgData name="Harmsel ter, Marjan" userId="5bf7b4e5-383a-4bf6-a1ba-3724f9cc09cb" providerId="ADAL" clId="{B496738B-6E5F-42FF-9A49-B817F6CEC4B2}" dt="2024-12-03T09:11:05.095" v="3352" actId="1076"/>
          <ac:picMkLst>
            <pc:docMk/>
            <pc:sldMk cId="3322923811" sldId="1530"/>
            <ac:picMk id="11" creationId="{2128DCD7-4705-6EF7-9298-E03F56287BD9}"/>
          </ac:picMkLst>
        </pc:picChg>
        <pc:picChg chg="mod">
          <ac:chgData name="Harmsel ter, Marjan" userId="5bf7b4e5-383a-4bf6-a1ba-3724f9cc09cb" providerId="ADAL" clId="{B496738B-6E5F-42FF-9A49-B817F6CEC4B2}" dt="2024-12-03T09:11:10.656" v="3354" actId="1076"/>
          <ac:picMkLst>
            <pc:docMk/>
            <pc:sldMk cId="3322923811" sldId="1530"/>
            <ac:picMk id="24" creationId="{37E07706-7538-0739-473A-9FCD8032EE4C}"/>
          </ac:picMkLst>
        </pc:picChg>
      </pc:sldChg>
      <pc:sldChg chg="addSp delSp modSp mod ord">
        <pc:chgData name="Harmsel ter, Marjan" userId="5bf7b4e5-383a-4bf6-a1ba-3724f9cc09cb" providerId="ADAL" clId="{B496738B-6E5F-42FF-9A49-B817F6CEC4B2}" dt="2024-12-03T08:32:28.938" v="2496" actId="1076"/>
        <pc:sldMkLst>
          <pc:docMk/>
          <pc:sldMk cId="3613023277" sldId="1531"/>
        </pc:sldMkLst>
        <pc:picChg chg="add del">
          <ac:chgData name="Harmsel ter, Marjan" userId="5bf7b4e5-383a-4bf6-a1ba-3724f9cc09cb" providerId="ADAL" clId="{B496738B-6E5F-42FF-9A49-B817F6CEC4B2}" dt="2024-12-03T08:20:50.704" v="2366" actId="478"/>
          <ac:picMkLst>
            <pc:docMk/>
            <pc:sldMk cId="3613023277" sldId="1531"/>
            <ac:picMk id="4" creationId="{3FBCE843-A6B4-4D1D-AF25-942AF32026FC}"/>
          </ac:picMkLst>
        </pc:picChg>
        <pc:picChg chg="add mod">
          <ac:chgData name="Harmsel ter, Marjan" userId="5bf7b4e5-383a-4bf6-a1ba-3724f9cc09cb" providerId="ADAL" clId="{B496738B-6E5F-42FF-9A49-B817F6CEC4B2}" dt="2024-12-03T08:32:26.514" v="2494" actId="1076"/>
          <ac:picMkLst>
            <pc:docMk/>
            <pc:sldMk cId="3613023277" sldId="1531"/>
            <ac:picMk id="5" creationId="{51725B24-3F2A-3D24-1035-86A06CF13065}"/>
          </ac:picMkLst>
        </pc:picChg>
        <pc:picChg chg="add mod">
          <ac:chgData name="Harmsel ter, Marjan" userId="5bf7b4e5-383a-4bf6-a1ba-3724f9cc09cb" providerId="ADAL" clId="{B496738B-6E5F-42FF-9A49-B817F6CEC4B2}" dt="2024-12-03T08:32:28.938" v="2496" actId="1076"/>
          <ac:picMkLst>
            <pc:docMk/>
            <pc:sldMk cId="3613023277" sldId="1531"/>
            <ac:picMk id="7" creationId="{59F58B9C-44EC-C7C7-EA5E-030578893F2E}"/>
          </ac:picMkLst>
        </pc:picChg>
        <pc:picChg chg="add mod">
          <ac:chgData name="Harmsel ter, Marjan" userId="5bf7b4e5-383a-4bf6-a1ba-3724f9cc09cb" providerId="ADAL" clId="{B496738B-6E5F-42FF-9A49-B817F6CEC4B2}" dt="2024-12-03T08:32:27.963" v="2495" actId="1076"/>
          <ac:picMkLst>
            <pc:docMk/>
            <pc:sldMk cId="3613023277" sldId="1531"/>
            <ac:picMk id="9" creationId="{AEFB60D7-4A23-7F8D-C583-2322E69F0E97}"/>
          </ac:picMkLst>
        </pc:pic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3"/>
            <a:ext cx="3075750" cy="511813"/>
          </a:xfrm>
          <a:prstGeom prst="rect">
            <a:avLst/>
          </a:prstGeom>
        </p:spPr>
        <p:txBody>
          <a:bodyPr vert="horz" lIns="95390" tIns="47695" rIns="95390" bIns="47695" rtlCol="0"/>
          <a:lstStyle>
            <a:lvl1pPr algn="l">
              <a:defRPr sz="1300"/>
            </a:lvl1pPr>
          </a:lstStyle>
          <a:p>
            <a:endParaRPr lang="nl-NL"/>
          </a:p>
        </p:txBody>
      </p:sp>
      <p:sp>
        <p:nvSpPr>
          <p:cNvPr id="3" name="Tijdelijke aanduiding voor datum 2"/>
          <p:cNvSpPr>
            <a:spLocks noGrp="1"/>
          </p:cNvSpPr>
          <p:nvPr>
            <p:ph type="dt" sz="quarter" idx="1"/>
          </p:nvPr>
        </p:nvSpPr>
        <p:spPr>
          <a:xfrm>
            <a:off x="4021878" y="3"/>
            <a:ext cx="3075750" cy="511813"/>
          </a:xfrm>
          <a:prstGeom prst="rect">
            <a:avLst/>
          </a:prstGeom>
        </p:spPr>
        <p:txBody>
          <a:bodyPr vert="horz" lIns="95390" tIns="47695" rIns="95390" bIns="47695" rtlCol="0"/>
          <a:lstStyle>
            <a:lvl1pPr algn="r">
              <a:defRPr sz="1300"/>
            </a:lvl1pPr>
          </a:lstStyle>
          <a:p>
            <a:fld id="{EB39072A-D64F-4BD7-8E3D-8268BB93A7ED}" type="datetimeFigureOut">
              <a:rPr lang="nl-NL" smtClean="0"/>
              <a:pPr/>
              <a:t>3-12-2024</a:t>
            </a:fld>
            <a:endParaRPr lang="nl-NL"/>
          </a:p>
        </p:txBody>
      </p:sp>
      <p:sp>
        <p:nvSpPr>
          <p:cNvPr id="4" name="Tijdelijke aanduiding voor voettekst 3"/>
          <p:cNvSpPr>
            <a:spLocks noGrp="1"/>
          </p:cNvSpPr>
          <p:nvPr>
            <p:ph type="ftr" sz="quarter" idx="2"/>
          </p:nvPr>
        </p:nvSpPr>
        <p:spPr>
          <a:xfrm>
            <a:off x="0" y="9721155"/>
            <a:ext cx="3075750" cy="511812"/>
          </a:xfrm>
          <a:prstGeom prst="rect">
            <a:avLst/>
          </a:prstGeom>
        </p:spPr>
        <p:txBody>
          <a:bodyPr vert="horz" lIns="95390" tIns="47695" rIns="95390" bIns="47695" rtlCol="0" anchor="b"/>
          <a:lstStyle>
            <a:lvl1pPr algn="l">
              <a:defRPr sz="1300"/>
            </a:lvl1pPr>
          </a:lstStyle>
          <a:p>
            <a:endParaRPr lang="nl-NL"/>
          </a:p>
        </p:txBody>
      </p:sp>
      <p:sp>
        <p:nvSpPr>
          <p:cNvPr id="5" name="Tijdelijke aanduiding voor dianummer 4"/>
          <p:cNvSpPr>
            <a:spLocks noGrp="1"/>
          </p:cNvSpPr>
          <p:nvPr>
            <p:ph type="sldNum" sz="quarter" idx="3"/>
          </p:nvPr>
        </p:nvSpPr>
        <p:spPr>
          <a:xfrm>
            <a:off x="4021878" y="9721155"/>
            <a:ext cx="3075750" cy="511812"/>
          </a:xfrm>
          <a:prstGeom prst="rect">
            <a:avLst/>
          </a:prstGeom>
        </p:spPr>
        <p:txBody>
          <a:bodyPr vert="horz" lIns="95390" tIns="47695" rIns="95390" bIns="47695" rtlCol="0" anchor="b"/>
          <a:lstStyle>
            <a:lvl1pPr algn="r">
              <a:defRPr sz="1300"/>
            </a:lvl1pPr>
          </a:lstStyle>
          <a:p>
            <a:fld id="{815B568E-8D6D-4B3A-B6C1-A6B37AAA6E39}" type="slidenum">
              <a:rPr lang="nl-NL" smtClean="0"/>
              <a:pPr/>
              <a:t>‹#›</a:t>
            </a:fld>
            <a:endParaRPr lang="nl-NL"/>
          </a:p>
        </p:txBody>
      </p:sp>
    </p:spTree>
    <p:extLst>
      <p:ext uri="{BB962C8B-B14F-4D97-AF65-F5344CB8AC3E}">
        <p14:creationId xmlns:p14="http://schemas.microsoft.com/office/powerpoint/2010/main" val="139692583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9"/>
            <a:ext cx="3076363" cy="511730"/>
          </a:xfrm>
          <a:prstGeom prst="rect">
            <a:avLst/>
          </a:prstGeom>
        </p:spPr>
        <p:txBody>
          <a:bodyPr vert="horz" lIns="95390" tIns="47695" rIns="95390" bIns="47695" rtlCol="0"/>
          <a:lstStyle>
            <a:lvl1pPr algn="l">
              <a:defRPr sz="1300"/>
            </a:lvl1pPr>
          </a:lstStyle>
          <a:p>
            <a:endParaRPr lang="nl-NL"/>
          </a:p>
        </p:txBody>
      </p:sp>
      <p:sp>
        <p:nvSpPr>
          <p:cNvPr id="3" name="Tijdelijke aanduiding voor datum 2"/>
          <p:cNvSpPr>
            <a:spLocks noGrp="1"/>
          </p:cNvSpPr>
          <p:nvPr>
            <p:ph type="dt" idx="1"/>
          </p:nvPr>
        </p:nvSpPr>
        <p:spPr>
          <a:xfrm>
            <a:off x="4021294" y="9"/>
            <a:ext cx="3076363" cy="511730"/>
          </a:xfrm>
          <a:prstGeom prst="rect">
            <a:avLst/>
          </a:prstGeom>
        </p:spPr>
        <p:txBody>
          <a:bodyPr vert="horz" lIns="95390" tIns="47695" rIns="95390" bIns="47695" rtlCol="0"/>
          <a:lstStyle>
            <a:lvl1pPr algn="r">
              <a:defRPr sz="1300"/>
            </a:lvl1pPr>
          </a:lstStyle>
          <a:p>
            <a:fld id="{46A01AE0-AD1A-4608-AACD-4A44537BCCC3}" type="datetimeFigureOut">
              <a:rPr lang="nl-NL" smtClean="0"/>
              <a:pPr/>
              <a:t>3-12-2024</a:t>
            </a:fld>
            <a:endParaRPr lang="nl-NL"/>
          </a:p>
        </p:txBody>
      </p:sp>
      <p:sp>
        <p:nvSpPr>
          <p:cNvPr id="4" name="Tijdelijke aanduiding voor dia-afbeelding 3"/>
          <p:cNvSpPr>
            <a:spLocks noGrp="1" noRot="1" noChangeAspect="1"/>
          </p:cNvSpPr>
          <p:nvPr>
            <p:ph type="sldImg" idx="2"/>
          </p:nvPr>
        </p:nvSpPr>
        <p:spPr>
          <a:xfrm>
            <a:off x="989013" y="766763"/>
            <a:ext cx="5121275" cy="3840162"/>
          </a:xfrm>
          <a:prstGeom prst="rect">
            <a:avLst/>
          </a:prstGeom>
          <a:noFill/>
          <a:ln w="12700">
            <a:solidFill>
              <a:prstClr val="black"/>
            </a:solidFill>
          </a:ln>
        </p:spPr>
        <p:txBody>
          <a:bodyPr vert="horz" lIns="95390" tIns="47695" rIns="95390" bIns="47695" rtlCol="0" anchor="ctr"/>
          <a:lstStyle/>
          <a:p>
            <a:endParaRPr lang="nl-NL"/>
          </a:p>
        </p:txBody>
      </p:sp>
      <p:sp>
        <p:nvSpPr>
          <p:cNvPr id="5" name="Tijdelijke aanduiding voor notities 4"/>
          <p:cNvSpPr>
            <a:spLocks noGrp="1"/>
          </p:cNvSpPr>
          <p:nvPr>
            <p:ph type="body" sz="quarter" idx="3"/>
          </p:nvPr>
        </p:nvSpPr>
        <p:spPr>
          <a:xfrm>
            <a:off x="709931" y="4861441"/>
            <a:ext cx="5679440" cy="4605575"/>
          </a:xfrm>
          <a:prstGeom prst="rect">
            <a:avLst/>
          </a:prstGeom>
        </p:spPr>
        <p:txBody>
          <a:bodyPr vert="horz" lIns="95390" tIns="47695" rIns="95390" bIns="47695" rtlCol="0"/>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6" name="Tijdelijke aanduiding voor voettekst 5"/>
          <p:cNvSpPr>
            <a:spLocks noGrp="1"/>
          </p:cNvSpPr>
          <p:nvPr>
            <p:ph type="ftr" sz="quarter" idx="4"/>
          </p:nvPr>
        </p:nvSpPr>
        <p:spPr>
          <a:xfrm>
            <a:off x="0" y="9721128"/>
            <a:ext cx="3076363" cy="511730"/>
          </a:xfrm>
          <a:prstGeom prst="rect">
            <a:avLst/>
          </a:prstGeom>
        </p:spPr>
        <p:txBody>
          <a:bodyPr vert="horz" lIns="95390" tIns="47695" rIns="95390" bIns="47695" rtlCol="0" anchor="b"/>
          <a:lstStyle>
            <a:lvl1pPr algn="l">
              <a:defRPr sz="1300"/>
            </a:lvl1pPr>
          </a:lstStyle>
          <a:p>
            <a:endParaRPr lang="nl-NL"/>
          </a:p>
        </p:txBody>
      </p:sp>
      <p:sp>
        <p:nvSpPr>
          <p:cNvPr id="7" name="Tijdelijke aanduiding voor dianummer 6"/>
          <p:cNvSpPr>
            <a:spLocks noGrp="1"/>
          </p:cNvSpPr>
          <p:nvPr>
            <p:ph type="sldNum" sz="quarter" idx="5"/>
          </p:nvPr>
        </p:nvSpPr>
        <p:spPr>
          <a:xfrm>
            <a:off x="4021294" y="9721128"/>
            <a:ext cx="3076363" cy="511730"/>
          </a:xfrm>
          <a:prstGeom prst="rect">
            <a:avLst/>
          </a:prstGeom>
        </p:spPr>
        <p:txBody>
          <a:bodyPr vert="horz" lIns="95390" tIns="47695" rIns="95390" bIns="47695" rtlCol="0" anchor="b"/>
          <a:lstStyle>
            <a:lvl1pPr algn="r">
              <a:defRPr sz="1300"/>
            </a:lvl1pPr>
          </a:lstStyle>
          <a:p>
            <a:fld id="{242364B7-A1BB-4DB8-BFB0-D334F87005C8}" type="slidenum">
              <a:rPr lang="nl-NL" smtClean="0"/>
              <a:pPr/>
              <a:t>‹#›</a:t>
            </a:fld>
            <a:endParaRPr lang="nl-NL"/>
          </a:p>
        </p:txBody>
      </p:sp>
    </p:spTree>
    <p:extLst>
      <p:ext uri="{BB962C8B-B14F-4D97-AF65-F5344CB8AC3E}">
        <p14:creationId xmlns:p14="http://schemas.microsoft.com/office/powerpoint/2010/main" val="83377296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fontScale="92500" lnSpcReduction="20000"/>
          </a:bodyPr>
          <a:lstStyle/>
          <a:p>
            <a:pPr>
              <a:lnSpc>
                <a:spcPct val="107000"/>
              </a:lnSpc>
              <a:spcAft>
                <a:spcPts val="3750"/>
              </a:spcAft>
            </a:pPr>
            <a:r>
              <a:rPr lang="nl-NL" sz="1800" b="1" kern="1800">
                <a:solidFill>
                  <a:srgbClr val="4F4F4F"/>
                </a:solidFill>
                <a:effectLst/>
                <a:latin typeface="Verdana" panose="020B0604030504040204" pitchFamily="34" charset="0"/>
                <a:ea typeface="Times New Roman" panose="02020603050405020304" pitchFamily="18" charset="0"/>
                <a:cs typeface="Times New Roman" panose="02020603050405020304" pitchFamily="18" charset="0"/>
              </a:rPr>
              <a:t>Woordenoverzicht</a:t>
            </a:r>
            <a:endParaRPr lang="nl-NL" sz="1800" kern="100">
              <a:effectLst/>
              <a:latin typeface="Calibri" panose="020F0502020204030204" pitchFamily="34" charset="0"/>
              <a:ea typeface="Calibri" panose="020F0502020204030204" pitchFamily="34" charset="0"/>
              <a:cs typeface="Times New Roman" panose="02020603050405020304" pitchFamily="18" charset="0"/>
            </a:endParaRPr>
          </a:p>
          <a:p>
            <a:pPr fontAlgn="t">
              <a:lnSpc>
                <a:spcPct val="107000"/>
              </a:lnSpc>
              <a:spcAft>
                <a:spcPts val="800"/>
              </a:spcAft>
            </a:pPr>
            <a:r>
              <a:rPr lang="nl-NL" sz="1800" b="1" kern="0">
                <a:solidFill>
                  <a:srgbClr val="4F4F4F"/>
                </a:solidFill>
                <a:effectLst/>
                <a:latin typeface="Verdana" panose="020B0604030504040204" pitchFamily="34" charset="0"/>
                <a:ea typeface="Times New Roman" panose="02020603050405020304" pitchFamily="18" charset="0"/>
                <a:cs typeface="Times New Roman" panose="02020603050405020304" pitchFamily="18" charset="0"/>
              </a:rPr>
              <a:t>weren: </a:t>
            </a:r>
            <a:r>
              <a:rPr lang="nl-NL" sz="1800" kern="0">
                <a:solidFill>
                  <a:srgbClr val="4F4F4F"/>
                </a:solidFill>
                <a:effectLst/>
                <a:latin typeface="Verdana" panose="020B0604030504040204" pitchFamily="34" charset="0"/>
                <a:ea typeface="Times New Roman" panose="02020603050405020304" pitchFamily="18" charset="0"/>
                <a:cs typeface="Times New Roman" panose="02020603050405020304" pitchFamily="18" charset="0"/>
              </a:rPr>
              <a:t>tegenhouden</a:t>
            </a:r>
            <a:endParaRPr lang="nl-NL" sz="1800" kern="100">
              <a:effectLst/>
              <a:latin typeface="Calibri" panose="020F0502020204030204" pitchFamily="34" charset="0"/>
              <a:ea typeface="Calibri" panose="020F0502020204030204" pitchFamily="34" charset="0"/>
              <a:cs typeface="Times New Roman" panose="02020603050405020304" pitchFamily="18" charset="0"/>
            </a:endParaRPr>
          </a:p>
          <a:p>
            <a:pPr fontAlgn="t">
              <a:lnSpc>
                <a:spcPct val="107000"/>
              </a:lnSpc>
              <a:spcAft>
                <a:spcPts val="800"/>
              </a:spcAft>
            </a:pPr>
            <a:r>
              <a:rPr lang="nl-NL" sz="1800" b="1" kern="0">
                <a:solidFill>
                  <a:srgbClr val="4F4F4F"/>
                </a:solidFill>
                <a:effectLst/>
                <a:latin typeface="Verdana" panose="020B0604030504040204" pitchFamily="34" charset="0"/>
                <a:ea typeface="Times New Roman" panose="02020603050405020304" pitchFamily="18" charset="0"/>
                <a:cs typeface="Times New Roman" panose="02020603050405020304" pitchFamily="18" charset="0"/>
              </a:rPr>
              <a:t>de beperking: </a:t>
            </a:r>
            <a:r>
              <a:rPr lang="nl-NL" sz="1800" kern="0">
                <a:solidFill>
                  <a:srgbClr val="4F4F4F"/>
                </a:solidFill>
                <a:effectLst/>
                <a:latin typeface="Verdana" panose="020B0604030504040204" pitchFamily="34" charset="0"/>
                <a:ea typeface="Times New Roman" panose="02020603050405020304" pitchFamily="18" charset="0"/>
                <a:cs typeface="Times New Roman" panose="02020603050405020304" pitchFamily="18" charset="0"/>
              </a:rPr>
              <a:t>de begrenzing</a:t>
            </a:r>
            <a:endParaRPr lang="nl-NL" sz="1800" kern="100">
              <a:effectLst/>
              <a:latin typeface="Calibri" panose="020F0502020204030204" pitchFamily="34" charset="0"/>
              <a:ea typeface="Calibri" panose="020F0502020204030204" pitchFamily="34" charset="0"/>
              <a:cs typeface="Times New Roman" panose="02020603050405020304" pitchFamily="18" charset="0"/>
            </a:endParaRPr>
          </a:p>
          <a:p>
            <a:pPr fontAlgn="t">
              <a:lnSpc>
                <a:spcPct val="107000"/>
              </a:lnSpc>
              <a:spcAft>
                <a:spcPts val="800"/>
              </a:spcAft>
            </a:pPr>
            <a:r>
              <a:rPr lang="nl-NL" sz="1800" b="1" kern="0">
                <a:solidFill>
                  <a:srgbClr val="4F4F4F"/>
                </a:solidFill>
                <a:effectLst/>
                <a:latin typeface="Verdana" panose="020B0604030504040204" pitchFamily="34" charset="0"/>
                <a:ea typeface="Times New Roman" panose="02020603050405020304" pitchFamily="18" charset="0"/>
                <a:cs typeface="Times New Roman" panose="02020603050405020304" pitchFamily="18" charset="0"/>
              </a:rPr>
              <a:t>het platform: </a:t>
            </a:r>
            <a:r>
              <a:rPr lang="nl-NL" sz="1800" kern="0">
                <a:solidFill>
                  <a:srgbClr val="4F4F4F"/>
                </a:solidFill>
                <a:effectLst/>
                <a:latin typeface="Verdana" panose="020B0604030504040204" pitchFamily="34" charset="0"/>
                <a:ea typeface="Times New Roman" panose="02020603050405020304" pitchFamily="18" charset="0"/>
                <a:cs typeface="Times New Roman" panose="02020603050405020304" pitchFamily="18" charset="0"/>
              </a:rPr>
              <a:t>de online plek waar informatie gedeeld wordt</a:t>
            </a:r>
            <a:endParaRPr lang="nl-NL" sz="1800" kern="100">
              <a:effectLst/>
              <a:latin typeface="Calibri" panose="020F0502020204030204" pitchFamily="34" charset="0"/>
              <a:ea typeface="Calibri" panose="020F0502020204030204" pitchFamily="34" charset="0"/>
              <a:cs typeface="Times New Roman" panose="02020603050405020304" pitchFamily="18" charset="0"/>
            </a:endParaRPr>
          </a:p>
          <a:p>
            <a:pPr fontAlgn="t">
              <a:lnSpc>
                <a:spcPct val="107000"/>
              </a:lnSpc>
              <a:spcAft>
                <a:spcPts val="800"/>
              </a:spcAft>
            </a:pPr>
            <a:r>
              <a:rPr lang="nl-NL" sz="1800" b="1" kern="0">
                <a:solidFill>
                  <a:srgbClr val="4F4F4F"/>
                </a:solidFill>
                <a:effectLst/>
                <a:latin typeface="Verdana" panose="020B0604030504040204" pitchFamily="34" charset="0"/>
                <a:ea typeface="Times New Roman" panose="02020603050405020304" pitchFamily="18" charset="0"/>
                <a:cs typeface="Times New Roman" panose="02020603050405020304" pitchFamily="18" charset="0"/>
              </a:rPr>
              <a:t>benadrukken: </a:t>
            </a:r>
            <a:r>
              <a:rPr lang="nl-NL" sz="1800" kern="0">
                <a:solidFill>
                  <a:srgbClr val="4F4F4F"/>
                </a:solidFill>
                <a:effectLst/>
                <a:latin typeface="Verdana" panose="020B0604030504040204" pitchFamily="34" charset="0"/>
                <a:ea typeface="Times New Roman" panose="02020603050405020304" pitchFamily="18" charset="0"/>
                <a:cs typeface="Times New Roman" panose="02020603050405020304" pitchFamily="18" charset="0"/>
              </a:rPr>
              <a:t>extra duidelijk benoemen</a:t>
            </a:r>
            <a:endParaRPr lang="nl-NL" sz="1800" kern="100">
              <a:effectLst/>
              <a:latin typeface="Calibri" panose="020F0502020204030204" pitchFamily="34" charset="0"/>
              <a:ea typeface="Calibri" panose="020F0502020204030204" pitchFamily="34" charset="0"/>
              <a:cs typeface="Times New Roman" panose="02020603050405020304" pitchFamily="18" charset="0"/>
            </a:endParaRPr>
          </a:p>
          <a:p>
            <a:pPr fontAlgn="t">
              <a:lnSpc>
                <a:spcPct val="107000"/>
              </a:lnSpc>
              <a:spcAft>
                <a:spcPts val="800"/>
              </a:spcAft>
            </a:pPr>
            <a:r>
              <a:rPr lang="nl-NL" sz="1800" b="1" kern="0">
                <a:solidFill>
                  <a:srgbClr val="4F4F4F"/>
                </a:solidFill>
                <a:effectLst/>
                <a:latin typeface="Verdana" panose="020B0604030504040204" pitchFamily="34" charset="0"/>
                <a:ea typeface="Times New Roman" panose="02020603050405020304" pitchFamily="18" charset="0"/>
                <a:cs typeface="Times New Roman" panose="02020603050405020304" pitchFamily="18" charset="0"/>
              </a:rPr>
              <a:t>mentaal: </a:t>
            </a:r>
            <a:r>
              <a:rPr lang="nl-NL" sz="1800" kern="0">
                <a:solidFill>
                  <a:srgbClr val="4F4F4F"/>
                </a:solidFill>
                <a:effectLst/>
                <a:latin typeface="Verdana" panose="020B0604030504040204" pitchFamily="34" charset="0"/>
                <a:ea typeface="Times New Roman" panose="02020603050405020304" pitchFamily="18" charset="0"/>
                <a:cs typeface="Times New Roman" panose="02020603050405020304" pitchFamily="18" charset="0"/>
              </a:rPr>
              <a:t>geestelijk, wat met denken en voelen te maken heeft</a:t>
            </a:r>
            <a:endParaRPr lang="nl-NL" sz="1800" kern="100">
              <a:effectLst/>
              <a:latin typeface="Calibri" panose="020F0502020204030204" pitchFamily="34" charset="0"/>
              <a:ea typeface="Calibri" panose="020F0502020204030204" pitchFamily="34" charset="0"/>
              <a:cs typeface="Times New Roman" panose="02020603050405020304" pitchFamily="18" charset="0"/>
            </a:endParaRPr>
          </a:p>
          <a:p>
            <a:pPr fontAlgn="t">
              <a:lnSpc>
                <a:spcPct val="107000"/>
              </a:lnSpc>
              <a:spcAft>
                <a:spcPts val="800"/>
              </a:spcAft>
            </a:pPr>
            <a:r>
              <a:rPr lang="nl-NL" sz="1800" b="1" kern="0">
                <a:solidFill>
                  <a:srgbClr val="4F4F4F"/>
                </a:solidFill>
                <a:effectLst/>
                <a:latin typeface="Verdana" panose="020B0604030504040204" pitchFamily="34" charset="0"/>
                <a:ea typeface="Times New Roman" panose="02020603050405020304" pitchFamily="18" charset="0"/>
                <a:cs typeface="Times New Roman" panose="02020603050405020304" pitchFamily="18" charset="0"/>
              </a:rPr>
              <a:t>het effect: </a:t>
            </a:r>
            <a:r>
              <a:rPr lang="nl-NL" sz="1800" kern="0">
                <a:solidFill>
                  <a:srgbClr val="4F4F4F"/>
                </a:solidFill>
                <a:effectLst/>
                <a:latin typeface="Verdana" panose="020B0604030504040204" pitchFamily="34" charset="0"/>
                <a:ea typeface="Times New Roman" panose="02020603050405020304" pitchFamily="18" charset="0"/>
                <a:cs typeface="Times New Roman" panose="02020603050405020304" pitchFamily="18" charset="0"/>
              </a:rPr>
              <a:t>het resultaat, het gevolg </a:t>
            </a:r>
            <a:endParaRPr lang="nl-NL" sz="1800" kern="100">
              <a:effectLst/>
              <a:latin typeface="Calibri" panose="020F0502020204030204" pitchFamily="34" charset="0"/>
              <a:ea typeface="Calibri" panose="020F0502020204030204" pitchFamily="34" charset="0"/>
              <a:cs typeface="Times New Roman" panose="02020603050405020304" pitchFamily="18" charset="0"/>
            </a:endParaRPr>
          </a:p>
          <a:p>
            <a:pPr fontAlgn="t">
              <a:lnSpc>
                <a:spcPct val="107000"/>
              </a:lnSpc>
              <a:spcAft>
                <a:spcPts val="800"/>
              </a:spcAft>
            </a:pPr>
            <a:r>
              <a:rPr lang="nl-NL" sz="1800" b="1" kern="0">
                <a:solidFill>
                  <a:srgbClr val="4F4F4F"/>
                </a:solidFill>
                <a:effectLst/>
                <a:latin typeface="Verdana" panose="020B0604030504040204" pitchFamily="34" charset="0"/>
                <a:ea typeface="Times New Roman" panose="02020603050405020304" pitchFamily="18" charset="0"/>
                <a:cs typeface="Times New Roman" panose="02020603050405020304" pitchFamily="18" charset="0"/>
              </a:rPr>
              <a:t>de functie: </a:t>
            </a:r>
            <a:r>
              <a:rPr lang="nl-NL" sz="1800" kern="0">
                <a:solidFill>
                  <a:srgbClr val="4F4F4F"/>
                </a:solidFill>
                <a:effectLst/>
                <a:latin typeface="Verdana" panose="020B0604030504040204" pitchFamily="34" charset="0"/>
                <a:ea typeface="Times New Roman" panose="02020603050405020304" pitchFamily="18" charset="0"/>
                <a:cs typeface="Times New Roman" panose="02020603050405020304" pitchFamily="18" charset="0"/>
              </a:rPr>
              <a:t>het doel</a:t>
            </a:r>
            <a:endParaRPr lang="nl-NL" sz="1800" kern="100">
              <a:effectLst/>
              <a:latin typeface="Calibri" panose="020F0502020204030204" pitchFamily="34" charset="0"/>
              <a:ea typeface="Calibri" panose="020F0502020204030204" pitchFamily="34" charset="0"/>
              <a:cs typeface="Times New Roman" panose="02020603050405020304" pitchFamily="18" charset="0"/>
            </a:endParaRPr>
          </a:p>
          <a:p>
            <a:pPr fontAlgn="t">
              <a:lnSpc>
                <a:spcPct val="107000"/>
              </a:lnSpc>
              <a:spcAft>
                <a:spcPts val="800"/>
              </a:spcAft>
            </a:pPr>
            <a:r>
              <a:rPr lang="nl-NL" sz="1800" b="1" kern="0">
                <a:solidFill>
                  <a:srgbClr val="4F4F4F"/>
                </a:solidFill>
                <a:effectLst/>
                <a:latin typeface="Verdana" panose="020B0604030504040204" pitchFamily="34" charset="0"/>
                <a:ea typeface="Times New Roman" panose="02020603050405020304" pitchFamily="18" charset="0"/>
                <a:cs typeface="Times New Roman" panose="02020603050405020304" pitchFamily="18" charset="0"/>
              </a:rPr>
              <a:t>uitgesproken: </a:t>
            </a:r>
            <a:r>
              <a:rPr lang="nl-NL" sz="1800" kern="0">
                <a:solidFill>
                  <a:srgbClr val="4F4F4F"/>
                </a:solidFill>
                <a:effectLst/>
                <a:latin typeface="Verdana" panose="020B0604030504040204" pitchFamily="34" charset="0"/>
                <a:ea typeface="Times New Roman" panose="02020603050405020304" pitchFamily="18" charset="0"/>
                <a:cs typeface="Times New Roman" panose="02020603050405020304" pitchFamily="18" charset="0"/>
              </a:rPr>
              <a:t>duidelijk, beslist</a:t>
            </a:r>
            <a:endParaRPr lang="nl-NL" sz="1800" kern="100">
              <a:effectLst/>
              <a:latin typeface="Calibri" panose="020F0502020204030204" pitchFamily="34" charset="0"/>
              <a:ea typeface="Calibri" panose="020F0502020204030204" pitchFamily="34" charset="0"/>
              <a:cs typeface="Times New Roman" panose="02020603050405020304" pitchFamily="18" charset="0"/>
            </a:endParaRPr>
          </a:p>
          <a:p>
            <a:pPr fontAlgn="t">
              <a:lnSpc>
                <a:spcPct val="107000"/>
              </a:lnSpc>
              <a:spcAft>
                <a:spcPts val="800"/>
              </a:spcAft>
            </a:pPr>
            <a:r>
              <a:rPr lang="nl-NL" sz="1800" b="1" kern="0">
                <a:solidFill>
                  <a:srgbClr val="4F4F4F"/>
                </a:solidFill>
                <a:effectLst/>
                <a:latin typeface="Verdana" panose="020B0604030504040204" pitchFamily="34" charset="0"/>
                <a:ea typeface="Times New Roman" panose="02020603050405020304" pitchFamily="18" charset="0"/>
                <a:cs typeface="Times New Roman" panose="02020603050405020304" pitchFamily="18" charset="0"/>
              </a:rPr>
              <a:t>in overweging nemen: </a:t>
            </a:r>
            <a:r>
              <a:rPr lang="nl-NL" sz="1800" kern="0">
                <a:solidFill>
                  <a:srgbClr val="4F4F4F"/>
                </a:solidFill>
                <a:effectLst/>
                <a:latin typeface="Verdana" panose="020B0604030504040204" pitchFamily="34" charset="0"/>
                <a:ea typeface="Times New Roman" panose="02020603050405020304" pitchFamily="18" charset="0"/>
                <a:cs typeface="Times New Roman" panose="02020603050405020304" pitchFamily="18" charset="0"/>
              </a:rPr>
              <a:t>gaan nadenken over</a:t>
            </a:r>
            <a:endParaRPr lang="nl-NL" sz="1800" kern="100">
              <a:effectLst/>
              <a:latin typeface="Calibri" panose="020F0502020204030204" pitchFamily="34" charset="0"/>
              <a:ea typeface="Calibri" panose="020F0502020204030204" pitchFamily="34" charset="0"/>
              <a:cs typeface="Times New Roman" panose="02020603050405020304" pitchFamily="18" charset="0"/>
            </a:endParaRPr>
          </a:p>
          <a:p>
            <a:pPr fontAlgn="t">
              <a:lnSpc>
                <a:spcPct val="107000"/>
              </a:lnSpc>
              <a:spcAft>
                <a:spcPts val="800"/>
              </a:spcAft>
            </a:pPr>
            <a:r>
              <a:rPr lang="nl-NL" sz="1800" b="1" kern="0">
                <a:solidFill>
                  <a:srgbClr val="4F4F4F"/>
                </a:solidFill>
                <a:effectLst/>
                <a:latin typeface="Verdana" panose="020B0604030504040204" pitchFamily="34" charset="0"/>
                <a:ea typeface="Times New Roman" panose="02020603050405020304" pitchFamily="18" charset="0"/>
                <a:cs typeface="Times New Roman" panose="02020603050405020304" pitchFamily="18" charset="0"/>
              </a:rPr>
              <a:t>afhankelijk zijn van ...: </a:t>
            </a:r>
            <a:r>
              <a:rPr lang="nl-NL" sz="1800" kern="0">
                <a:solidFill>
                  <a:srgbClr val="4F4F4F"/>
                </a:solidFill>
                <a:effectLst/>
                <a:latin typeface="Verdana" panose="020B0604030504040204" pitchFamily="34" charset="0"/>
                <a:ea typeface="Times New Roman" panose="02020603050405020304" pitchFamily="18" charset="0"/>
                <a:cs typeface="Times New Roman" panose="02020603050405020304" pitchFamily="18" charset="0"/>
              </a:rPr>
              <a:t>niet zonder ... kunnen</a:t>
            </a:r>
            <a:endParaRPr lang="nl-NL" sz="1200" b="1" kern="1200">
              <a:solidFill>
                <a:schemeClr val="tx1"/>
              </a:solidFill>
              <a:effectLst/>
              <a:latin typeface="+mn-lt"/>
              <a:ea typeface="+mn-ea"/>
              <a:cs typeface="+mn-cs"/>
            </a:endParaRPr>
          </a:p>
        </p:txBody>
      </p:sp>
      <p:sp>
        <p:nvSpPr>
          <p:cNvPr id="4" name="Tijdelijke aanduiding voor dianummer 3"/>
          <p:cNvSpPr>
            <a:spLocks noGrp="1"/>
          </p:cNvSpPr>
          <p:nvPr>
            <p:ph type="sldNum" sz="quarter" idx="10"/>
          </p:nvPr>
        </p:nvSpPr>
        <p:spPr/>
        <p:txBody>
          <a:bodyPr/>
          <a:lstStyle/>
          <a:p>
            <a:fld id="{242364B7-A1BB-4DB8-BFB0-D334F87005C8}" type="slidenum">
              <a:rPr lang="nl-NL" smtClean="0"/>
              <a:pPr/>
              <a:t>1</a:t>
            </a:fld>
            <a:endParaRPr lang="nl-NL"/>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10"/>
          </p:nvPr>
        </p:nvSpPr>
        <p:spPr/>
        <p:txBody>
          <a:bodyPr/>
          <a:lstStyle/>
          <a:p>
            <a:fld id="{242364B7-A1BB-4DB8-BFB0-D334F87005C8}" type="slidenum">
              <a:rPr lang="nl-NL" smtClean="0"/>
              <a:pPr/>
              <a:t>10</a:t>
            </a:fld>
            <a:endParaRPr lang="nl-NL"/>
          </a:p>
        </p:txBody>
      </p:sp>
    </p:spTree>
    <p:extLst>
      <p:ext uri="{BB962C8B-B14F-4D97-AF65-F5344CB8AC3E}">
        <p14:creationId xmlns:p14="http://schemas.microsoft.com/office/powerpoint/2010/main" val="246541152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10"/>
          </p:nvPr>
        </p:nvSpPr>
        <p:spPr/>
        <p:txBody>
          <a:bodyPr/>
          <a:lstStyle/>
          <a:p>
            <a:fld id="{242364B7-A1BB-4DB8-BFB0-D334F87005C8}" type="slidenum">
              <a:rPr lang="nl-NL" smtClean="0"/>
              <a:pPr/>
              <a:t>11</a:t>
            </a:fld>
            <a:endParaRPr lang="nl-NL"/>
          </a:p>
        </p:txBody>
      </p:sp>
    </p:spTree>
    <p:extLst>
      <p:ext uri="{BB962C8B-B14F-4D97-AF65-F5344CB8AC3E}">
        <p14:creationId xmlns:p14="http://schemas.microsoft.com/office/powerpoint/2010/main" val="320056233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10"/>
          </p:nvPr>
        </p:nvSpPr>
        <p:spPr/>
        <p:txBody>
          <a:bodyPr/>
          <a:lstStyle/>
          <a:p>
            <a:fld id="{242364B7-A1BB-4DB8-BFB0-D334F87005C8}" type="slidenum">
              <a:rPr lang="nl-NL" smtClean="0"/>
              <a:pPr/>
              <a:t>12</a:t>
            </a:fld>
            <a:endParaRPr lang="nl-NL"/>
          </a:p>
        </p:txBody>
      </p:sp>
    </p:spTree>
    <p:extLst>
      <p:ext uri="{BB962C8B-B14F-4D97-AF65-F5344CB8AC3E}">
        <p14:creationId xmlns:p14="http://schemas.microsoft.com/office/powerpoint/2010/main" val="246541152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5"/>
          </p:nvPr>
        </p:nvSpPr>
        <p:spPr/>
        <p:txBody>
          <a:bodyPr/>
          <a:lstStyle/>
          <a:p>
            <a:fld id="{242364B7-A1BB-4DB8-BFB0-D334F87005C8}" type="slidenum">
              <a:rPr lang="nl-NL" smtClean="0"/>
              <a:pPr/>
              <a:t>2</a:t>
            </a:fld>
            <a:endParaRPr lang="nl-NL"/>
          </a:p>
        </p:txBody>
      </p:sp>
    </p:spTree>
    <p:extLst>
      <p:ext uri="{BB962C8B-B14F-4D97-AF65-F5344CB8AC3E}">
        <p14:creationId xmlns:p14="http://schemas.microsoft.com/office/powerpoint/2010/main" val="268449857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10"/>
          </p:nvPr>
        </p:nvSpPr>
        <p:spPr/>
        <p:txBody>
          <a:bodyPr/>
          <a:lstStyle/>
          <a:p>
            <a:fld id="{242364B7-A1BB-4DB8-BFB0-D334F87005C8}" type="slidenum">
              <a:rPr lang="nl-NL" smtClean="0"/>
              <a:pPr/>
              <a:t>3</a:t>
            </a:fld>
            <a:endParaRPr lang="nl-NL"/>
          </a:p>
        </p:txBody>
      </p:sp>
    </p:spTree>
    <p:extLst>
      <p:ext uri="{BB962C8B-B14F-4D97-AF65-F5344CB8AC3E}">
        <p14:creationId xmlns:p14="http://schemas.microsoft.com/office/powerpoint/2010/main" val="101938538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10"/>
          </p:nvPr>
        </p:nvSpPr>
        <p:spPr/>
        <p:txBody>
          <a:bodyPr/>
          <a:lstStyle/>
          <a:p>
            <a:fld id="{242364B7-A1BB-4DB8-BFB0-D334F87005C8}" type="slidenum">
              <a:rPr lang="nl-NL" smtClean="0"/>
              <a:pPr/>
              <a:t>4</a:t>
            </a:fld>
            <a:endParaRPr lang="nl-NL"/>
          </a:p>
        </p:txBody>
      </p:sp>
    </p:spTree>
    <p:extLst>
      <p:ext uri="{BB962C8B-B14F-4D97-AF65-F5344CB8AC3E}">
        <p14:creationId xmlns:p14="http://schemas.microsoft.com/office/powerpoint/2010/main" val="101347929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10"/>
          </p:nvPr>
        </p:nvSpPr>
        <p:spPr/>
        <p:txBody>
          <a:bodyPr/>
          <a:lstStyle/>
          <a:p>
            <a:fld id="{242364B7-A1BB-4DB8-BFB0-D334F87005C8}" type="slidenum">
              <a:rPr lang="nl-NL" smtClean="0"/>
              <a:pPr/>
              <a:t>5</a:t>
            </a:fld>
            <a:endParaRPr lang="nl-NL"/>
          </a:p>
        </p:txBody>
      </p:sp>
    </p:spTree>
    <p:extLst>
      <p:ext uri="{BB962C8B-B14F-4D97-AF65-F5344CB8AC3E}">
        <p14:creationId xmlns:p14="http://schemas.microsoft.com/office/powerpoint/2010/main" val="316819476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10"/>
          </p:nvPr>
        </p:nvSpPr>
        <p:spPr/>
        <p:txBody>
          <a:bodyPr/>
          <a:lstStyle/>
          <a:p>
            <a:fld id="{242364B7-A1BB-4DB8-BFB0-D334F87005C8}" type="slidenum">
              <a:rPr lang="nl-NL" smtClean="0"/>
              <a:pPr/>
              <a:t>6</a:t>
            </a:fld>
            <a:endParaRPr lang="nl-NL"/>
          </a:p>
        </p:txBody>
      </p:sp>
    </p:spTree>
    <p:extLst>
      <p:ext uri="{BB962C8B-B14F-4D97-AF65-F5344CB8AC3E}">
        <p14:creationId xmlns:p14="http://schemas.microsoft.com/office/powerpoint/2010/main" val="348875789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10"/>
          </p:nvPr>
        </p:nvSpPr>
        <p:spPr/>
        <p:txBody>
          <a:bodyPr/>
          <a:lstStyle/>
          <a:p>
            <a:fld id="{242364B7-A1BB-4DB8-BFB0-D334F87005C8}" type="slidenum">
              <a:rPr lang="nl-NL" smtClean="0"/>
              <a:pPr/>
              <a:t>7</a:t>
            </a:fld>
            <a:endParaRPr lang="nl-NL"/>
          </a:p>
        </p:txBody>
      </p:sp>
    </p:spTree>
    <p:extLst>
      <p:ext uri="{BB962C8B-B14F-4D97-AF65-F5344CB8AC3E}">
        <p14:creationId xmlns:p14="http://schemas.microsoft.com/office/powerpoint/2010/main" val="382069482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10"/>
          </p:nvPr>
        </p:nvSpPr>
        <p:spPr/>
        <p:txBody>
          <a:bodyPr/>
          <a:lstStyle/>
          <a:p>
            <a:fld id="{242364B7-A1BB-4DB8-BFB0-D334F87005C8}" type="slidenum">
              <a:rPr lang="nl-NL" smtClean="0"/>
              <a:pPr/>
              <a:t>8</a:t>
            </a:fld>
            <a:endParaRPr lang="nl-NL"/>
          </a:p>
        </p:txBody>
      </p:sp>
    </p:spTree>
    <p:extLst>
      <p:ext uri="{BB962C8B-B14F-4D97-AF65-F5344CB8AC3E}">
        <p14:creationId xmlns:p14="http://schemas.microsoft.com/office/powerpoint/2010/main" val="182150556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10"/>
          </p:nvPr>
        </p:nvSpPr>
        <p:spPr/>
        <p:txBody>
          <a:bodyPr/>
          <a:lstStyle/>
          <a:p>
            <a:fld id="{242364B7-A1BB-4DB8-BFB0-D334F87005C8}" type="slidenum">
              <a:rPr lang="nl-NL" smtClean="0"/>
              <a:pPr/>
              <a:t>9</a:t>
            </a:fld>
            <a:endParaRPr lang="nl-NL"/>
          </a:p>
        </p:txBody>
      </p:sp>
    </p:spTree>
    <p:extLst>
      <p:ext uri="{BB962C8B-B14F-4D97-AF65-F5344CB8AC3E}">
        <p14:creationId xmlns:p14="http://schemas.microsoft.com/office/powerpoint/2010/main" val="314282296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5"/>
            <a:ext cx="7772400" cy="1470025"/>
          </a:xfrm>
        </p:spPr>
        <p:txBody>
          <a:bodyPr/>
          <a:lstStyle/>
          <a:p>
            <a:r>
              <a:rPr lang="nl-NL"/>
              <a:t>Klik om de stijl te bewerken</a:t>
            </a:r>
          </a:p>
        </p:txBody>
      </p:sp>
      <p:sp>
        <p:nvSpPr>
          <p:cNvPr id="3" name="Ondertitel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a:t>Klik om de ondertitelstijl van het model te bewerken</a:t>
            </a:r>
          </a:p>
        </p:txBody>
      </p:sp>
      <p:sp>
        <p:nvSpPr>
          <p:cNvPr id="4" name="Tijdelijke aanduiding voor datum 3"/>
          <p:cNvSpPr>
            <a:spLocks noGrp="1"/>
          </p:cNvSpPr>
          <p:nvPr>
            <p:ph type="dt" sz="half" idx="10"/>
          </p:nvPr>
        </p:nvSpPr>
        <p:spPr/>
        <p:txBody>
          <a:bodyPr/>
          <a:lstStyle/>
          <a:p>
            <a:fld id="{203DE57F-8325-458E-8D52-C029C9799A4B}" type="datetimeFigureOut">
              <a:rPr lang="nl-NL" smtClean="0"/>
              <a:pPr/>
              <a:t>3-12-2024</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9AFFF233-AB27-4114-B24D-691BAAF647DA}" type="slidenum">
              <a:rPr lang="nl-NL" smtClean="0"/>
              <a:pPr/>
              <a:t>‹#›</a:t>
            </a:fld>
            <a:endParaRPr lang="nl-NL"/>
          </a:p>
        </p:txBody>
      </p:sp>
    </p:spTree>
    <p:extLst>
      <p:ext uri="{BB962C8B-B14F-4D97-AF65-F5344CB8AC3E}">
        <p14:creationId xmlns:p14="http://schemas.microsoft.com/office/powerpoint/2010/main" val="225751654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verticale tekst 2"/>
          <p:cNvSpPr>
            <a:spLocks noGrp="1"/>
          </p:cNvSpPr>
          <p:nvPr>
            <p:ph type="body" orient="vert" idx="1"/>
          </p:nvPr>
        </p:nvSpPr>
        <p:spPr/>
        <p:txBody>
          <a:bodyPr vert="eaVert"/>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10"/>
          </p:nvPr>
        </p:nvSpPr>
        <p:spPr/>
        <p:txBody>
          <a:bodyPr/>
          <a:lstStyle/>
          <a:p>
            <a:fld id="{203DE57F-8325-458E-8D52-C029C9799A4B}" type="datetimeFigureOut">
              <a:rPr lang="nl-NL" smtClean="0"/>
              <a:pPr/>
              <a:t>3-12-2024</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9AFFF233-AB27-4114-B24D-691BAAF647DA}" type="slidenum">
              <a:rPr lang="nl-NL" smtClean="0"/>
              <a:pPr/>
              <a:t>‹#›</a:t>
            </a:fld>
            <a:endParaRPr lang="nl-NL"/>
          </a:p>
        </p:txBody>
      </p:sp>
    </p:spTree>
    <p:extLst>
      <p:ext uri="{BB962C8B-B14F-4D97-AF65-F5344CB8AC3E}">
        <p14:creationId xmlns:p14="http://schemas.microsoft.com/office/powerpoint/2010/main" val="301918385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p:cNvSpPr>
            <a:spLocks noGrp="1"/>
          </p:cNvSpPr>
          <p:nvPr>
            <p:ph type="title" orient="vert"/>
          </p:nvPr>
        </p:nvSpPr>
        <p:spPr>
          <a:xfrm>
            <a:off x="6629400" y="274638"/>
            <a:ext cx="2057400" cy="5851525"/>
          </a:xfrm>
        </p:spPr>
        <p:txBody>
          <a:bodyPr vert="eaVert"/>
          <a:lstStyle/>
          <a:p>
            <a:r>
              <a:rPr lang="nl-NL"/>
              <a:t>Klik om de stijl te bewerken</a:t>
            </a:r>
          </a:p>
        </p:txBody>
      </p:sp>
      <p:sp>
        <p:nvSpPr>
          <p:cNvPr id="3" name="Tijdelijke aanduiding voor verticale tekst 2"/>
          <p:cNvSpPr>
            <a:spLocks noGrp="1"/>
          </p:cNvSpPr>
          <p:nvPr>
            <p:ph type="body" orient="vert" idx="1"/>
          </p:nvPr>
        </p:nvSpPr>
        <p:spPr>
          <a:xfrm>
            <a:off x="457200" y="274638"/>
            <a:ext cx="6019800" cy="5851525"/>
          </a:xfrm>
        </p:spPr>
        <p:txBody>
          <a:bodyPr vert="eaVert"/>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10"/>
          </p:nvPr>
        </p:nvSpPr>
        <p:spPr/>
        <p:txBody>
          <a:bodyPr/>
          <a:lstStyle/>
          <a:p>
            <a:fld id="{203DE57F-8325-458E-8D52-C029C9799A4B}" type="datetimeFigureOut">
              <a:rPr lang="nl-NL" smtClean="0"/>
              <a:pPr/>
              <a:t>3-12-2024</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9AFFF233-AB27-4114-B24D-691BAAF647DA}" type="slidenum">
              <a:rPr lang="nl-NL" smtClean="0"/>
              <a:pPr/>
              <a:t>‹#›</a:t>
            </a:fld>
            <a:endParaRPr lang="nl-NL"/>
          </a:p>
        </p:txBody>
      </p:sp>
    </p:spTree>
    <p:extLst>
      <p:ext uri="{BB962C8B-B14F-4D97-AF65-F5344CB8AC3E}">
        <p14:creationId xmlns:p14="http://schemas.microsoft.com/office/powerpoint/2010/main" val="41621254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inhoud 2"/>
          <p:cNvSpPr>
            <a:spLocks noGrp="1"/>
          </p:cNvSpPr>
          <p:nvPr>
            <p:ph idx="1"/>
          </p:nvPr>
        </p:nvSpPr>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10"/>
          </p:nvPr>
        </p:nvSpPr>
        <p:spPr/>
        <p:txBody>
          <a:bodyPr/>
          <a:lstStyle/>
          <a:p>
            <a:fld id="{203DE57F-8325-458E-8D52-C029C9799A4B}" type="datetimeFigureOut">
              <a:rPr lang="nl-NL" smtClean="0"/>
              <a:pPr/>
              <a:t>3-12-2024</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9AFFF233-AB27-4114-B24D-691BAAF647DA}" type="slidenum">
              <a:rPr lang="nl-NL" smtClean="0"/>
              <a:pPr/>
              <a:t>‹#›</a:t>
            </a:fld>
            <a:endParaRPr lang="nl-NL"/>
          </a:p>
        </p:txBody>
      </p:sp>
    </p:spTree>
    <p:extLst>
      <p:ext uri="{BB962C8B-B14F-4D97-AF65-F5344CB8AC3E}">
        <p14:creationId xmlns:p14="http://schemas.microsoft.com/office/powerpoint/2010/main" val="5071955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nl-NL"/>
              <a:t>Klik om de stijl te bewerken</a:t>
            </a:r>
          </a:p>
        </p:txBody>
      </p:sp>
      <p:sp>
        <p:nvSpPr>
          <p:cNvPr id="3" name="Tijdelijke aanduiding voor tekst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a:t>Klik om de modelstijlen te bewerken</a:t>
            </a:r>
          </a:p>
        </p:txBody>
      </p:sp>
      <p:sp>
        <p:nvSpPr>
          <p:cNvPr id="4" name="Tijdelijke aanduiding voor datum 3"/>
          <p:cNvSpPr>
            <a:spLocks noGrp="1"/>
          </p:cNvSpPr>
          <p:nvPr>
            <p:ph type="dt" sz="half" idx="10"/>
          </p:nvPr>
        </p:nvSpPr>
        <p:spPr/>
        <p:txBody>
          <a:bodyPr/>
          <a:lstStyle/>
          <a:p>
            <a:fld id="{203DE57F-8325-458E-8D52-C029C9799A4B}" type="datetimeFigureOut">
              <a:rPr lang="nl-NL" smtClean="0"/>
              <a:pPr/>
              <a:t>3-12-2024</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9AFFF233-AB27-4114-B24D-691BAAF647DA}" type="slidenum">
              <a:rPr lang="nl-NL" smtClean="0"/>
              <a:pPr/>
              <a:t>‹#›</a:t>
            </a:fld>
            <a:endParaRPr lang="nl-NL"/>
          </a:p>
        </p:txBody>
      </p:sp>
    </p:spTree>
    <p:extLst>
      <p:ext uri="{BB962C8B-B14F-4D97-AF65-F5344CB8AC3E}">
        <p14:creationId xmlns:p14="http://schemas.microsoft.com/office/powerpoint/2010/main" val="270333703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inhoud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inhoud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datum 4"/>
          <p:cNvSpPr>
            <a:spLocks noGrp="1"/>
          </p:cNvSpPr>
          <p:nvPr>
            <p:ph type="dt" sz="half" idx="10"/>
          </p:nvPr>
        </p:nvSpPr>
        <p:spPr/>
        <p:txBody>
          <a:bodyPr/>
          <a:lstStyle/>
          <a:p>
            <a:fld id="{203DE57F-8325-458E-8D52-C029C9799A4B}" type="datetimeFigureOut">
              <a:rPr lang="nl-NL" smtClean="0"/>
              <a:pPr/>
              <a:t>3-12-2024</a:t>
            </a:fld>
            <a:endParaRPr lang="nl-NL"/>
          </a:p>
        </p:txBody>
      </p:sp>
      <p:sp>
        <p:nvSpPr>
          <p:cNvPr id="6" name="Tijdelijke aanduiding voor voettekst 5"/>
          <p:cNvSpPr>
            <a:spLocks noGrp="1"/>
          </p:cNvSpPr>
          <p:nvPr>
            <p:ph type="ftr" sz="quarter" idx="11"/>
          </p:nvPr>
        </p:nvSpPr>
        <p:spPr/>
        <p:txBody>
          <a:bodyPr/>
          <a:lstStyle/>
          <a:p>
            <a:endParaRPr lang="nl-NL"/>
          </a:p>
        </p:txBody>
      </p:sp>
      <p:sp>
        <p:nvSpPr>
          <p:cNvPr id="7" name="Tijdelijke aanduiding voor dianummer 6"/>
          <p:cNvSpPr>
            <a:spLocks noGrp="1"/>
          </p:cNvSpPr>
          <p:nvPr>
            <p:ph type="sldNum" sz="quarter" idx="12"/>
          </p:nvPr>
        </p:nvSpPr>
        <p:spPr/>
        <p:txBody>
          <a:bodyPr/>
          <a:lstStyle/>
          <a:p>
            <a:fld id="{9AFFF233-AB27-4114-B24D-691BAAF647DA}" type="slidenum">
              <a:rPr lang="nl-NL" smtClean="0"/>
              <a:pPr/>
              <a:t>‹#›</a:t>
            </a:fld>
            <a:endParaRPr lang="nl-NL"/>
          </a:p>
        </p:txBody>
      </p:sp>
    </p:spTree>
    <p:extLst>
      <p:ext uri="{BB962C8B-B14F-4D97-AF65-F5344CB8AC3E}">
        <p14:creationId xmlns:p14="http://schemas.microsoft.com/office/powerpoint/2010/main" val="40274459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vl1pPr>
          </a:lstStyle>
          <a:p>
            <a:r>
              <a:rPr lang="nl-NL"/>
              <a:t>Klik om de stijl te bewerken</a:t>
            </a:r>
          </a:p>
        </p:txBody>
      </p:sp>
      <p:sp>
        <p:nvSpPr>
          <p:cNvPr id="3" name="Tijdelijke aanduiding voor teks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 om de modelstijlen te bewerken</a:t>
            </a:r>
          </a:p>
        </p:txBody>
      </p:sp>
      <p:sp>
        <p:nvSpPr>
          <p:cNvPr id="4" name="Tijdelijke aanduiding voor inhoud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teks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 om de modelstijlen te bewerken</a:t>
            </a:r>
          </a:p>
        </p:txBody>
      </p:sp>
      <p:sp>
        <p:nvSpPr>
          <p:cNvPr id="6" name="Tijdelijke aanduiding voor inhoud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7" name="Tijdelijke aanduiding voor datum 6"/>
          <p:cNvSpPr>
            <a:spLocks noGrp="1"/>
          </p:cNvSpPr>
          <p:nvPr>
            <p:ph type="dt" sz="half" idx="10"/>
          </p:nvPr>
        </p:nvSpPr>
        <p:spPr/>
        <p:txBody>
          <a:bodyPr/>
          <a:lstStyle/>
          <a:p>
            <a:fld id="{203DE57F-8325-458E-8D52-C029C9799A4B}" type="datetimeFigureOut">
              <a:rPr lang="nl-NL" smtClean="0"/>
              <a:pPr/>
              <a:t>3-12-2024</a:t>
            </a:fld>
            <a:endParaRPr lang="nl-NL"/>
          </a:p>
        </p:txBody>
      </p:sp>
      <p:sp>
        <p:nvSpPr>
          <p:cNvPr id="8" name="Tijdelijke aanduiding voor voettekst 7"/>
          <p:cNvSpPr>
            <a:spLocks noGrp="1"/>
          </p:cNvSpPr>
          <p:nvPr>
            <p:ph type="ftr" sz="quarter" idx="11"/>
          </p:nvPr>
        </p:nvSpPr>
        <p:spPr/>
        <p:txBody>
          <a:bodyPr/>
          <a:lstStyle/>
          <a:p>
            <a:endParaRPr lang="nl-NL"/>
          </a:p>
        </p:txBody>
      </p:sp>
      <p:sp>
        <p:nvSpPr>
          <p:cNvPr id="9" name="Tijdelijke aanduiding voor dianummer 8"/>
          <p:cNvSpPr>
            <a:spLocks noGrp="1"/>
          </p:cNvSpPr>
          <p:nvPr>
            <p:ph type="sldNum" sz="quarter" idx="12"/>
          </p:nvPr>
        </p:nvSpPr>
        <p:spPr/>
        <p:txBody>
          <a:bodyPr/>
          <a:lstStyle/>
          <a:p>
            <a:fld id="{9AFFF233-AB27-4114-B24D-691BAAF647DA}" type="slidenum">
              <a:rPr lang="nl-NL" smtClean="0"/>
              <a:pPr/>
              <a:t>‹#›</a:t>
            </a:fld>
            <a:endParaRPr lang="nl-NL"/>
          </a:p>
        </p:txBody>
      </p:sp>
    </p:spTree>
    <p:extLst>
      <p:ext uri="{BB962C8B-B14F-4D97-AF65-F5344CB8AC3E}">
        <p14:creationId xmlns:p14="http://schemas.microsoft.com/office/powerpoint/2010/main" val="43160312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datum 2"/>
          <p:cNvSpPr>
            <a:spLocks noGrp="1"/>
          </p:cNvSpPr>
          <p:nvPr>
            <p:ph type="dt" sz="half" idx="10"/>
          </p:nvPr>
        </p:nvSpPr>
        <p:spPr/>
        <p:txBody>
          <a:bodyPr/>
          <a:lstStyle/>
          <a:p>
            <a:fld id="{203DE57F-8325-458E-8D52-C029C9799A4B}" type="datetimeFigureOut">
              <a:rPr lang="nl-NL" smtClean="0"/>
              <a:pPr/>
              <a:t>3-12-2024</a:t>
            </a:fld>
            <a:endParaRPr lang="nl-NL"/>
          </a:p>
        </p:txBody>
      </p:sp>
      <p:sp>
        <p:nvSpPr>
          <p:cNvPr id="4" name="Tijdelijke aanduiding voor voettekst 3"/>
          <p:cNvSpPr>
            <a:spLocks noGrp="1"/>
          </p:cNvSpPr>
          <p:nvPr>
            <p:ph type="ftr" sz="quarter" idx="11"/>
          </p:nvPr>
        </p:nvSpPr>
        <p:spPr/>
        <p:txBody>
          <a:bodyPr/>
          <a:lstStyle/>
          <a:p>
            <a:endParaRPr lang="nl-NL"/>
          </a:p>
        </p:txBody>
      </p:sp>
      <p:sp>
        <p:nvSpPr>
          <p:cNvPr id="5" name="Tijdelijke aanduiding voor dianummer 4"/>
          <p:cNvSpPr>
            <a:spLocks noGrp="1"/>
          </p:cNvSpPr>
          <p:nvPr>
            <p:ph type="sldNum" sz="quarter" idx="12"/>
          </p:nvPr>
        </p:nvSpPr>
        <p:spPr/>
        <p:txBody>
          <a:bodyPr/>
          <a:lstStyle/>
          <a:p>
            <a:fld id="{9AFFF233-AB27-4114-B24D-691BAAF647DA}" type="slidenum">
              <a:rPr lang="nl-NL" smtClean="0"/>
              <a:pPr/>
              <a:t>‹#›</a:t>
            </a:fld>
            <a:endParaRPr lang="nl-NL"/>
          </a:p>
        </p:txBody>
      </p:sp>
    </p:spTree>
    <p:extLst>
      <p:ext uri="{BB962C8B-B14F-4D97-AF65-F5344CB8AC3E}">
        <p14:creationId xmlns:p14="http://schemas.microsoft.com/office/powerpoint/2010/main" val="4069733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p:cNvSpPr>
            <a:spLocks noGrp="1"/>
          </p:cNvSpPr>
          <p:nvPr>
            <p:ph type="dt" sz="half" idx="10"/>
          </p:nvPr>
        </p:nvSpPr>
        <p:spPr/>
        <p:txBody>
          <a:bodyPr/>
          <a:lstStyle/>
          <a:p>
            <a:fld id="{203DE57F-8325-458E-8D52-C029C9799A4B}" type="datetimeFigureOut">
              <a:rPr lang="nl-NL" smtClean="0"/>
              <a:pPr/>
              <a:t>3-12-2024</a:t>
            </a:fld>
            <a:endParaRPr lang="nl-NL"/>
          </a:p>
        </p:txBody>
      </p:sp>
      <p:sp>
        <p:nvSpPr>
          <p:cNvPr id="3" name="Tijdelijke aanduiding voor voettekst 2"/>
          <p:cNvSpPr>
            <a:spLocks noGrp="1"/>
          </p:cNvSpPr>
          <p:nvPr>
            <p:ph type="ftr" sz="quarter" idx="11"/>
          </p:nvPr>
        </p:nvSpPr>
        <p:spPr/>
        <p:txBody>
          <a:bodyPr/>
          <a:lstStyle/>
          <a:p>
            <a:endParaRPr lang="nl-NL"/>
          </a:p>
        </p:txBody>
      </p:sp>
      <p:sp>
        <p:nvSpPr>
          <p:cNvPr id="4" name="Tijdelijke aanduiding voor dianummer 3"/>
          <p:cNvSpPr>
            <a:spLocks noGrp="1"/>
          </p:cNvSpPr>
          <p:nvPr>
            <p:ph type="sldNum" sz="quarter" idx="12"/>
          </p:nvPr>
        </p:nvSpPr>
        <p:spPr/>
        <p:txBody>
          <a:bodyPr/>
          <a:lstStyle/>
          <a:p>
            <a:fld id="{9AFFF233-AB27-4114-B24D-691BAAF647DA}" type="slidenum">
              <a:rPr lang="nl-NL" smtClean="0"/>
              <a:pPr/>
              <a:t>‹#›</a:t>
            </a:fld>
            <a:endParaRPr lang="nl-NL"/>
          </a:p>
        </p:txBody>
      </p:sp>
    </p:spTree>
    <p:extLst>
      <p:ext uri="{BB962C8B-B14F-4D97-AF65-F5344CB8AC3E}">
        <p14:creationId xmlns:p14="http://schemas.microsoft.com/office/powerpoint/2010/main" val="303354648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nl-NL"/>
              <a:t>Klik om de stijl te bewerken</a:t>
            </a:r>
          </a:p>
        </p:txBody>
      </p:sp>
      <p:sp>
        <p:nvSpPr>
          <p:cNvPr id="3" name="Tijdelijke aanduiding voor inhoud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teks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 om de modelstijlen te bewerken</a:t>
            </a:r>
          </a:p>
        </p:txBody>
      </p:sp>
      <p:sp>
        <p:nvSpPr>
          <p:cNvPr id="5" name="Tijdelijke aanduiding voor datum 4"/>
          <p:cNvSpPr>
            <a:spLocks noGrp="1"/>
          </p:cNvSpPr>
          <p:nvPr>
            <p:ph type="dt" sz="half" idx="10"/>
          </p:nvPr>
        </p:nvSpPr>
        <p:spPr/>
        <p:txBody>
          <a:bodyPr/>
          <a:lstStyle/>
          <a:p>
            <a:fld id="{203DE57F-8325-458E-8D52-C029C9799A4B}" type="datetimeFigureOut">
              <a:rPr lang="nl-NL" smtClean="0"/>
              <a:pPr/>
              <a:t>3-12-2024</a:t>
            </a:fld>
            <a:endParaRPr lang="nl-NL"/>
          </a:p>
        </p:txBody>
      </p:sp>
      <p:sp>
        <p:nvSpPr>
          <p:cNvPr id="6" name="Tijdelijke aanduiding voor voettekst 5"/>
          <p:cNvSpPr>
            <a:spLocks noGrp="1"/>
          </p:cNvSpPr>
          <p:nvPr>
            <p:ph type="ftr" sz="quarter" idx="11"/>
          </p:nvPr>
        </p:nvSpPr>
        <p:spPr/>
        <p:txBody>
          <a:bodyPr/>
          <a:lstStyle/>
          <a:p>
            <a:endParaRPr lang="nl-NL"/>
          </a:p>
        </p:txBody>
      </p:sp>
      <p:sp>
        <p:nvSpPr>
          <p:cNvPr id="7" name="Tijdelijke aanduiding voor dianummer 6"/>
          <p:cNvSpPr>
            <a:spLocks noGrp="1"/>
          </p:cNvSpPr>
          <p:nvPr>
            <p:ph type="sldNum" sz="quarter" idx="12"/>
          </p:nvPr>
        </p:nvSpPr>
        <p:spPr/>
        <p:txBody>
          <a:bodyPr/>
          <a:lstStyle/>
          <a:p>
            <a:fld id="{9AFFF233-AB27-4114-B24D-691BAAF647DA}" type="slidenum">
              <a:rPr lang="nl-NL" smtClean="0"/>
              <a:pPr/>
              <a:t>‹#›</a:t>
            </a:fld>
            <a:endParaRPr lang="nl-NL"/>
          </a:p>
        </p:txBody>
      </p:sp>
    </p:spTree>
    <p:extLst>
      <p:ext uri="{BB962C8B-B14F-4D97-AF65-F5344CB8AC3E}">
        <p14:creationId xmlns:p14="http://schemas.microsoft.com/office/powerpoint/2010/main" val="183507492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nl-NL"/>
              <a:t>Klik om de stijl te bewerken</a:t>
            </a:r>
          </a:p>
        </p:txBody>
      </p:sp>
      <p:sp>
        <p:nvSpPr>
          <p:cNvPr id="3" name="Tijdelijke aanduiding voor afbeelding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l-NL"/>
          </a:p>
        </p:txBody>
      </p:sp>
      <p:sp>
        <p:nvSpPr>
          <p:cNvPr id="4" name="Tijdelijke aanduiding voor teks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 om de modelstijlen te bewerken</a:t>
            </a:r>
          </a:p>
        </p:txBody>
      </p:sp>
      <p:sp>
        <p:nvSpPr>
          <p:cNvPr id="5" name="Tijdelijke aanduiding voor datum 4"/>
          <p:cNvSpPr>
            <a:spLocks noGrp="1"/>
          </p:cNvSpPr>
          <p:nvPr>
            <p:ph type="dt" sz="half" idx="10"/>
          </p:nvPr>
        </p:nvSpPr>
        <p:spPr/>
        <p:txBody>
          <a:bodyPr/>
          <a:lstStyle/>
          <a:p>
            <a:fld id="{203DE57F-8325-458E-8D52-C029C9799A4B}" type="datetimeFigureOut">
              <a:rPr lang="nl-NL" smtClean="0"/>
              <a:pPr/>
              <a:t>3-12-2024</a:t>
            </a:fld>
            <a:endParaRPr lang="nl-NL"/>
          </a:p>
        </p:txBody>
      </p:sp>
      <p:sp>
        <p:nvSpPr>
          <p:cNvPr id="6" name="Tijdelijke aanduiding voor voettekst 5"/>
          <p:cNvSpPr>
            <a:spLocks noGrp="1"/>
          </p:cNvSpPr>
          <p:nvPr>
            <p:ph type="ftr" sz="quarter" idx="11"/>
          </p:nvPr>
        </p:nvSpPr>
        <p:spPr/>
        <p:txBody>
          <a:bodyPr/>
          <a:lstStyle/>
          <a:p>
            <a:endParaRPr lang="nl-NL"/>
          </a:p>
        </p:txBody>
      </p:sp>
      <p:sp>
        <p:nvSpPr>
          <p:cNvPr id="7" name="Tijdelijke aanduiding voor dianummer 6"/>
          <p:cNvSpPr>
            <a:spLocks noGrp="1"/>
          </p:cNvSpPr>
          <p:nvPr>
            <p:ph type="sldNum" sz="quarter" idx="12"/>
          </p:nvPr>
        </p:nvSpPr>
        <p:spPr/>
        <p:txBody>
          <a:bodyPr/>
          <a:lstStyle/>
          <a:p>
            <a:fld id="{9AFFF233-AB27-4114-B24D-691BAAF647DA}" type="slidenum">
              <a:rPr lang="nl-NL" smtClean="0"/>
              <a:pPr/>
              <a:t>‹#›</a:t>
            </a:fld>
            <a:endParaRPr lang="nl-NL"/>
          </a:p>
        </p:txBody>
      </p:sp>
    </p:spTree>
    <p:extLst>
      <p:ext uri="{BB962C8B-B14F-4D97-AF65-F5344CB8AC3E}">
        <p14:creationId xmlns:p14="http://schemas.microsoft.com/office/powerpoint/2010/main" val="372463741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nl-NL"/>
              <a:t>Klik om de stijl te bewerken</a:t>
            </a:r>
          </a:p>
        </p:txBody>
      </p:sp>
      <p:sp>
        <p:nvSpPr>
          <p:cNvPr id="3" name="Tijdelijke aanduiding voor tekst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03DE57F-8325-458E-8D52-C029C9799A4B}" type="datetimeFigureOut">
              <a:rPr lang="nl-NL" smtClean="0"/>
              <a:pPr/>
              <a:t>3-12-2024</a:t>
            </a:fld>
            <a:endParaRPr lang="nl-NL"/>
          </a:p>
        </p:txBody>
      </p:sp>
      <p:sp>
        <p:nvSpPr>
          <p:cNvPr id="5" name="Tijdelijke aanduiding voor voettekst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l-NL"/>
          </a:p>
        </p:txBody>
      </p:sp>
      <p:sp>
        <p:nvSpPr>
          <p:cNvPr id="6" name="Tijdelijke aanduiding voor dianumm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AFFF233-AB27-4114-B24D-691BAAF647DA}" type="slidenum">
              <a:rPr lang="nl-NL" smtClean="0"/>
              <a:pPr/>
              <a:t>‹#›</a:t>
            </a:fld>
            <a:endParaRPr lang="nl-NL"/>
          </a:p>
        </p:txBody>
      </p:sp>
    </p:spTree>
    <p:extLst>
      <p:ext uri="{BB962C8B-B14F-4D97-AF65-F5344CB8AC3E}">
        <p14:creationId xmlns:p14="http://schemas.microsoft.com/office/powerpoint/2010/main" val="356272231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7.xml"/><Relationship Id="rId4" Type="http://schemas.openxmlformats.org/officeDocument/2006/relationships/image" Target="../media/image18.jpeg"/></Relationships>
</file>

<file path=ppt/slides/_rels/slide15.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6.png"/><Relationship Id="rId1" Type="http://schemas.openxmlformats.org/officeDocument/2006/relationships/slideLayout" Target="../slideLayouts/slideLayout7.xml"/><Relationship Id="rId4" Type="http://schemas.openxmlformats.org/officeDocument/2006/relationships/image" Target="../media/image20.jpeg"/></Relationships>
</file>

<file path=ppt/slides/_rels/slide16.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16.png"/><Relationship Id="rId1" Type="http://schemas.openxmlformats.org/officeDocument/2006/relationships/slideLayout" Target="../slideLayouts/slideLayout7.xml"/><Relationship Id="rId4" Type="http://schemas.openxmlformats.org/officeDocument/2006/relationships/image" Target="../media/image22.jpeg"/></Relationships>
</file>

<file path=ppt/slides/_rels/slide17.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16.png"/><Relationship Id="rId1" Type="http://schemas.openxmlformats.org/officeDocument/2006/relationships/slideLayout" Target="../slideLayouts/slideLayout7.xml"/><Relationship Id="rId4" Type="http://schemas.openxmlformats.org/officeDocument/2006/relationships/image" Target="../media/image24.png"/></Relationships>
</file>

<file path=ppt/slides/_rels/slide18.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16.png"/><Relationship Id="rId1" Type="http://schemas.openxmlformats.org/officeDocument/2006/relationships/slideLayout" Target="../slideLayouts/slideLayout7.xml"/><Relationship Id="rId6" Type="http://schemas.openxmlformats.org/officeDocument/2006/relationships/image" Target="../media/image27.jpeg"/><Relationship Id="rId5" Type="http://schemas.microsoft.com/office/2007/relationships/hdphoto" Target="../media/hdphoto2.wdp"/><Relationship Id="rId4" Type="http://schemas.openxmlformats.org/officeDocument/2006/relationships/image" Target="../media/image26.png"/></Relationships>
</file>

<file path=ppt/slides/_rels/slide19.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16.png"/><Relationship Id="rId1" Type="http://schemas.openxmlformats.org/officeDocument/2006/relationships/slideLayout" Target="../slideLayouts/slideLayout7.xml"/><Relationship Id="rId4" Type="http://schemas.openxmlformats.org/officeDocument/2006/relationships/image" Target="../media/image29.jpeg"/></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2.jpeg"/></Relationships>
</file>

<file path=ppt/slides/_rels/slide20.xml.rels><?xml version="1.0" encoding="UTF-8" standalone="yes"?>
<Relationships xmlns="http://schemas.openxmlformats.org/package/2006/relationships"><Relationship Id="rId3" Type="http://schemas.openxmlformats.org/officeDocument/2006/relationships/image" Target="../media/image30.png"/><Relationship Id="rId7" Type="http://schemas.openxmlformats.org/officeDocument/2006/relationships/image" Target="../media/image33.jpeg"/><Relationship Id="rId2" Type="http://schemas.openxmlformats.org/officeDocument/2006/relationships/image" Target="../media/image16.png"/><Relationship Id="rId1" Type="http://schemas.openxmlformats.org/officeDocument/2006/relationships/slideLayout" Target="../slideLayouts/slideLayout7.xml"/><Relationship Id="rId6" Type="http://schemas.openxmlformats.org/officeDocument/2006/relationships/image" Target="../media/image32.jpeg"/><Relationship Id="rId5" Type="http://schemas.openxmlformats.org/officeDocument/2006/relationships/image" Target="../media/image31.png"/><Relationship Id="rId4" Type="http://schemas.microsoft.com/office/2007/relationships/hdphoto" Target="../media/hdphoto3.wdp"/></Relationships>
</file>

<file path=ppt/slides/_rels/slide21.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image" Target="../media/image16.png"/><Relationship Id="rId1" Type="http://schemas.openxmlformats.org/officeDocument/2006/relationships/slideLayout" Target="../slideLayouts/slideLayout7.xml"/><Relationship Id="rId4" Type="http://schemas.openxmlformats.org/officeDocument/2006/relationships/image" Target="../media/image35.jpeg"/></Relationships>
</file>

<file path=ppt/slides/_rels/slide22.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16.png"/><Relationship Id="rId1" Type="http://schemas.openxmlformats.org/officeDocument/2006/relationships/slideLayout" Target="../slideLayouts/slideLayout7.xml"/><Relationship Id="rId5" Type="http://schemas.openxmlformats.org/officeDocument/2006/relationships/image" Target="../media/image14.jpeg"/><Relationship Id="rId4" Type="http://schemas.openxmlformats.org/officeDocument/2006/relationships/image" Target="../media/image37.png"/></Relationships>
</file>

<file path=ppt/slides/_rels/slide23.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image" Target="../media/image16.png"/><Relationship Id="rId1" Type="http://schemas.openxmlformats.org/officeDocument/2006/relationships/slideLayout" Target="../slideLayouts/slideLayout7.xml"/><Relationship Id="rId5" Type="http://schemas.openxmlformats.org/officeDocument/2006/relationships/image" Target="../media/image40.jpeg"/><Relationship Id="rId4" Type="http://schemas.openxmlformats.org/officeDocument/2006/relationships/image" Target="../media/image39.jpeg"/></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xml"/><Relationship Id="rId1" Type="http://schemas.openxmlformats.org/officeDocument/2006/relationships/slideLayout" Target="../slideLayouts/slideLayout7.xml"/><Relationship Id="rId5" Type="http://schemas.microsoft.com/office/2007/relationships/hdphoto" Target="../media/hdphoto1.wdp"/><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9.xml"/><Relationship Id="rId1" Type="http://schemas.openxmlformats.org/officeDocument/2006/relationships/slideLayout" Target="../slideLayouts/slideLayout7.xml"/><Relationship Id="rId5" Type="http://schemas.openxmlformats.org/officeDocument/2006/relationships/image" Target="../media/image12.jpeg"/><Relationship Id="rId4" Type="http://schemas.openxmlformats.org/officeDocument/2006/relationships/image" Target="../media/image11.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inhoud 2"/>
          <p:cNvSpPr>
            <a:spLocks noGrp="1"/>
          </p:cNvSpPr>
          <p:nvPr>
            <p:ph idx="1"/>
          </p:nvPr>
        </p:nvSpPr>
        <p:spPr>
          <a:xfrm>
            <a:off x="-36512" y="0"/>
            <a:ext cx="9252520" cy="6858000"/>
          </a:xfrm>
        </p:spPr>
        <p:txBody>
          <a:bodyPr>
            <a:noAutofit/>
          </a:bodyPr>
          <a:lstStyle/>
          <a:p>
            <a:pPr marL="0" lvl="0" indent="0">
              <a:buNone/>
            </a:pPr>
            <a:r>
              <a:rPr lang="nl-NL" sz="1900" u="sng" err="1">
                <a:solidFill>
                  <a:prstClr val="black"/>
                </a:solidFill>
              </a:rPr>
              <a:t>Semantisatieverhaal</a:t>
            </a:r>
            <a:r>
              <a:rPr lang="nl-NL" sz="1900" u="sng">
                <a:solidFill>
                  <a:prstClr val="black"/>
                </a:solidFill>
              </a:rPr>
              <a:t> B:</a:t>
            </a:r>
          </a:p>
          <a:p>
            <a:pPr marL="0" lvl="0" indent="0">
              <a:spcBef>
                <a:spcPts val="200"/>
              </a:spcBef>
              <a:spcAft>
                <a:spcPts val="200"/>
              </a:spcAft>
              <a:buNone/>
            </a:pPr>
            <a:r>
              <a:rPr lang="nl-NL" sz="2000">
                <a:ea typeface="Times New Roman" panose="02020603050405020304" pitchFamily="18" charset="0"/>
                <a:cs typeface="Arial" panose="020B0604020202020204" pitchFamily="34" charset="0"/>
              </a:rPr>
              <a:t>Het gaat even niet zo goed met een vriendin van mij. Ze heeft het </a:t>
            </a:r>
            <a:r>
              <a:rPr lang="nl-NL" sz="2000" b="1" u="sng">
                <a:ea typeface="Times New Roman" panose="02020603050405020304" pitchFamily="18" charset="0"/>
                <a:cs typeface="Arial" panose="020B0604020202020204" pitchFamily="34" charset="0"/>
              </a:rPr>
              <a:t>mentaal</a:t>
            </a:r>
            <a:r>
              <a:rPr lang="nl-NL" sz="2000">
                <a:ea typeface="Times New Roman" panose="02020603050405020304" pitchFamily="18" charset="0"/>
                <a:cs typeface="Arial" panose="020B0604020202020204" pitchFamily="34" charset="0"/>
              </a:rPr>
              <a:t> moeilijk. Mentaal betekent </a:t>
            </a:r>
            <a:r>
              <a:rPr lang="nl-NL" sz="2000" b="1" i="1">
                <a:ea typeface="Times New Roman" panose="02020603050405020304" pitchFamily="18" charset="0"/>
                <a:cs typeface="Arial" panose="020B0604020202020204" pitchFamily="34" charset="0"/>
              </a:rPr>
              <a:t>geestelijk of wat met denken en voelen te maken heeft</a:t>
            </a:r>
            <a:r>
              <a:rPr lang="nl-NL" sz="2000">
                <a:ea typeface="Times New Roman" panose="02020603050405020304" pitchFamily="18" charset="0"/>
                <a:cs typeface="Arial" panose="020B0604020202020204" pitchFamily="34" charset="0"/>
              </a:rPr>
              <a:t>. Zo kan ze slecht tegen harde geluiden, felle lichten en drukke plekken. Dit zorgt wel voor </a:t>
            </a:r>
            <a:r>
              <a:rPr lang="nl-NL" sz="2000" b="1" u="sng">
                <a:ea typeface="Times New Roman" panose="02020603050405020304" pitchFamily="18" charset="0"/>
                <a:cs typeface="Arial" panose="020B0604020202020204" pitchFamily="34" charset="0"/>
              </a:rPr>
              <a:t>een beperking</a:t>
            </a:r>
            <a:r>
              <a:rPr lang="nl-NL" sz="2000">
                <a:ea typeface="Times New Roman" panose="02020603050405020304" pitchFamily="18" charset="0"/>
                <a:cs typeface="Arial" panose="020B0604020202020204" pitchFamily="34" charset="0"/>
              </a:rPr>
              <a:t>, </a:t>
            </a:r>
            <a:r>
              <a:rPr lang="nl-NL" sz="2000" b="1" i="1">
                <a:ea typeface="Times New Roman" panose="02020603050405020304" pitchFamily="18" charset="0"/>
                <a:cs typeface="Arial" panose="020B0604020202020204" pitchFamily="34" charset="0"/>
              </a:rPr>
              <a:t>een begrenzing</a:t>
            </a:r>
            <a:r>
              <a:rPr lang="nl-NL" sz="2000">
                <a:ea typeface="Times New Roman" panose="02020603050405020304" pitchFamily="18" charset="0"/>
                <a:cs typeface="Arial" panose="020B0604020202020204" pitchFamily="34" charset="0"/>
              </a:rPr>
              <a:t>, in haar leven. Ze kan nu namelijk niet naar haar werk. Dat is dus </a:t>
            </a:r>
            <a:r>
              <a:rPr lang="nl-NL" sz="2000" b="1" u="sng">
                <a:ea typeface="Times New Roman" panose="02020603050405020304" pitchFamily="18" charset="0"/>
                <a:cs typeface="Arial" panose="020B0604020202020204" pitchFamily="34" charset="0"/>
              </a:rPr>
              <a:t>het effect</a:t>
            </a:r>
            <a:r>
              <a:rPr lang="nl-NL" sz="2000">
                <a:ea typeface="Times New Roman" panose="02020603050405020304" pitchFamily="18" charset="0"/>
                <a:cs typeface="Arial" panose="020B0604020202020204" pitchFamily="34" charset="0"/>
              </a:rPr>
              <a:t>, </a:t>
            </a:r>
            <a:r>
              <a:rPr lang="nl-NL" sz="2000" b="1" i="1">
                <a:ea typeface="Times New Roman" panose="02020603050405020304" pitchFamily="18" charset="0"/>
                <a:cs typeface="Arial" panose="020B0604020202020204" pitchFamily="34" charset="0"/>
              </a:rPr>
              <a:t>het resultaat of gevolg</a:t>
            </a:r>
            <a:r>
              <a:rPr lang="nl-NL" sz="2000">
                <a:ea typeface="Times New Roman" panose="02020603050405020304" pitchFamily="18" charset="0"/>
                <a:cs typeface="Arial" panose="020B0604020202020204" pitchFamily="34" charset="0"/>
              </a:rPr>
              <a:t>, van haar beperking. Ze werkt normaal gesproken in een theater. Maar daar is het natuurlijk vol van harde geluiden, lichten en drukte. En die dingen moet ze nu juist </a:t>
            </a:r>
            <a:r>
              <a:rPr lang="nl-NL" sz="2000" b="1" u="sng">
                <a:ea typeface="Times New Roman" panose="02020603050405020304" pitchFamily="18" charset="0"/>
                <a:cs typeface="Arial" panose="020B0604020202020204" pitchFamily="34" charset="0"/>
              </a:rPr>
              <a:t>weren</a:t>
            </a:r>
            <a:r>
              <a:rPr lang="nl-NL" sz="2000">
                <a:ea typeface="Times New Roman" panose="02020603050405020304" pitchFamily="18" charset="0"/>
                <a:cs typeface="Arial" panose="020B0604020202020204" pitchFamily="34" charset="0"/>
              </a:rPr>
              <a:t>, </a:t>
            </a:r>
            <a:r>
              <a:rPr lang="nl-NL" sz="2000" b="1" i="1">
                <a:ea typeface="Times New Roman" panose="02020603050405020304" pitchFamily="18" charset="0"/>
                <a:cs typeface="Arial" panose="020B0604020202020204" pitchFamily="34" charset="0"/>
              </a:rPr>
              <a:t>tegenhouden</a:t>
            </a:r>
            <a:r>
              <a:rPr lang="nl-NL" sz="2000">
                <a:ea typeface="Times New Roman" panose="02020603050405020304" pitchFamily="18" charset="0"/>
                <a:cs typeface="Arial" panose="020B0604020202020204" pitchFamily="34" charset="0"/>
              </a:rPr>
              <a:t>. Zo balen. Want ze vindt haar werk juist hartstikke leuk. </a:t>
            </a:r>
          </a:p>
          <a:p>
            <a:pPr marL="0" lvl="0" indent="0">
              <a:spcBef>
                <a:spcPts val="200"/>
              </a:spcBef>
              <a:spcAft>
                <a:spcPts val="200"/>
              </a:spcAft>
              <a:buNone/>
            </a:pPr>
            <a:r>
              <a:rPr lang="nl-NL" sz="2000">
                <a:effectLst/>
                <a:ea typeface="Times New Roman" panose="02020603050405020304" pitchFamily="18" charset="0"/>
                <a:cs typeface="Arial" panose="020B0604020202020204" pitchFamily="34" charset="0"/>
              </a:rPr>
              <a:t>Nu heb ik samen met haar gekeken naar een nieuwe hobby. Een rustige hobby</a:t>
            </a:r>
            <a:r>
              <a:rPr lang="nl-NL" sz="2000">
                <a:ea typeface="Times New Roman" panose="02020603050405020304" pitchFamily="18" charset="0"/>
                <a:cs typeface="Arial" panose="020B0604020202020204" pitchFamily="34" charset="0"/>
              </a:rPr>
              <a:t>. En </a:t>
            </a:r>
            <a:r>
              <a:rPr lang="nl-NL" sz="2000" b="1" u="sng">
                <a:ea typeface="Times New Roman" panose="02020603050405020304" pitchFamily="18" charset="0"/>
                <a:cs typeface="Arial" panose="020B0604020202020204" pitchFamily="34" charset="0"/>
              </a:rPr>
              <a:t>de functie</a:t>
            </a:r>
            <a:r>
              <a:rPr lang="nl-NL" sz="2000">
                <a:ea typeface="Times New Roman" panose="02020603050405020304" pitchFamily="18" charset="0"/>
                <a:cs typeface="Arial" panose="020B0604020202020204" pitchFamily="34" charset="0"/>
              </a:rPr>
              <a:t> hiervan – </a:t>
            </a:r>
            <a:r>
              <a:rPr lang="nl-NL" sz="2000" b="1" i="1">
                <a:ea typeface="Times New Roman" panose="02020603050405020304" pitchFamily="18" charset="0"/>
                <a:cs typeface="Arial" panose="020B0604020202020204" pitchFamily="34" charset="0"/>
              </a:rPr>
              <a:t>het doel</a:t>
            </a:r>
            <a:r>
              <a:rPr lang="nl-NL" sz="2000">
                <a:ea typeface="Times New Roman" panose="02020603050405020304" pitchFamily="18" charset="0"/>
                <a:cs typeface="Arial" panose="020B0604020202020204" pitchFamily="34" charset="0"/>
              </a:rPr>
              <a:t> – is dat ze weer iets gaat doen wat ze leuk vindt. Nu was ze heel </a:t>
            </a:r>
            <a:r>
              <a:rPr lang="nl-NL" sz="2000" b="1" u="sng">
                <a:ea typeface="Times New Roman" panose="02020603050405020304" pitchFamily="18" charset="0"/>
                <a:cs typeface="Arial" panose="020B0604020202020204" pitchFamily="34" charset="0"/>
              </a:rPr>
              <a:t>uitgesproken</a:t>
            </a:r>
            <a:r>
              <a:rPr lang="nl-NL" sz="2000">
                <a:ea typeface="Times New Roman" panose="02020603050405020304" pitchFamily="18" charset="0"/>
                <a:cs typeface="Arial" panose="020B0604020202020204" pitchFamily="34" charset="0"/>
              </a:rPr>
              <a:t>, heel </a:t>
            </a:r>
            <a:r>
              <a:rPr lang="nl-NL" sz="2000" b="1" i="1">
                <a:ea typeface="Times New Roman" panose="02020603050405020304" pitchFamily="18" charset="0"/>
                <a:cs typeface="Arial" panose="020B0604020202020204" pitchFamily="34" charset="0"/>
              </a:rPr>
              <a:t>duidelijk</a:t>
            </a:r>
            <a:r>
              <a:rPr lang="nl-NL" sz="2000">
                <a:ea typeface="Times New Roman" panose="02020603050405020304" pitchFamily="18" charset="0"/>
                <a:cs typeface="Arial" panose="020B0604020202020204" pitchFamily="34" charset="0"/>
              </a:rPr>
              <a:t> over dingen die ze niet wilde. Zo wilde ze niet schilderen, niet tuinieren en niet gaan pottenbakken. Omdat je bij die hobby’s </a:t>
            </a:r>
            <a:r>
              <a:rPr lang="nl-NL" sz="2000" b="1" u="sng">
                <a:ea typeface="Times New Roman" panose="02020603050405020304" pitchFamily="18" charset="0"/>
                <a:cs typeface="Arial" panose="020B0604020202020204" pitchFamily="34" charset="0"/>
              </a:rPr>
              <a:t>afhankelijk bent van</a:t>
            </a:r>
            <a:r>
              <a:rPr lang="nl-NL" sz="2000" b="1">
                <a:ea typeface="Times New Roman" panose="02020603050405020304" pitchFamily="18" charset="0"/>
                <a:cs typeface="Arial" panose="020B0604020202020204" pitchFamily="34" charset="0"/>
              </a:rPr>
              <a:t> </a:t>
            </a:r>
            <a:r>
              <a:rPr lang="nl-NL" sz="2000">
                <a:ea typeface="Times New Roman" panose="02020603050405020304" pitchFamily="18" charset="0"/>
                <a:cs typeface="Arial" panose="020B0604020202020204" pitchFamily="34" charset="0"/>
              </a:rPr>
              <a:t>goede spullen om het te kunnen doen. Je </a:t>
            </a:r>
            <a:r>
              <a:rPr lang="nl-NL" sz="2000" b="1" i="1">
                <a:ea typeface="Times New Roman" panose="02020603050405020304" pitchFamily="18" charset="0"/>
                <a:cs typeface="Arial" panose="020B0604020202020204" pitchFamily="34" charset="0"/>
              </a:rPr>
              <a:t>kunt niet zonder </a:t>
            </a:r>
            <a:r>
              <a:rPr lang="nl-NL" sz="2000">
                <a:ea typeface="Times New Roman" panose="02020603050405020304" pitchFamily="18" charset="0"/>
                <a:cs typeface="Arial" panose="020B0604020202020204" pitchFamily="34" charset="0"/>
              </a:rPr>
              <a:t>goede spullen. Nou had ik even </a:t>
            </a:r>
            <a:r>
              <a:rPr lang="nl-NL" sz="2000" b="1" u="sng">
                <a:ea typeface="Times New Roman" panose="02020603050405020304" pitchFamily="18" charset="0"/>
                <a:cs typeface="Arial" panose="020B0604020202020204" pitchFamily="34" charset="0"/>
              </a:rPr>
              <a:t>benadrukt</a:t>
            </a:r>
            <a:r>
              <a:rPr lang="nl-NL" sz="2000">
                <a:ea typeface="Times New Roman" panose="02020603050405020304" pitchFamily="18" charset="0"/>
                <a:cs typeface="Arial" panose="020B0604020202020204" pitchFamily="34" charset="0"/>
              </a:rPr>
              <a:t> of </a:t>
            </a:r>
            <a:r>
              <a:rPr lang="nl-NL" sz="2000" b="1" i="1">
                <a:ea typeface="Times New Roman" panose="02020603050405020304" pitchFamily="18" charset="0"/>
                <a:cs typeface="Arial" panose="020B0604020202020204" pitchFamily="34" charset="0"/>
              </a:rPr>
              <a:t>extra duidelijk benoemd</a:t>
            </a:r>
            <a:r>
              <a:rPr lang="nl-NL" sz="2000">
                <a:ea typeface="Times New Roman" panose="02020603050405020304" pitchFamily="18" charset="0"/>
                <a:cs typeface="Arial" panose="020B0604020202020204" pitchFamily="34" charset="0"/>
              </a:rPr>
              <a:t> dat ze sommige dingen misschien maar gewoon moet gaan proberen. Uiteindelijk kwam ik met het voorstel om knuffels te gaan haken. Dat is rustig, ontspannend en je maakt iets moois. Ze was eerst negatief, maar ging het toch </a:t>
            </a:r>
            <a:r>
              <a:rPr lang="nl-NL" sz="2000" b="1" u="sng">
                <a:ea typeface="Times New Roman" panose="02020603050405020304" pitchFamily="18" charset="0"/>
                <a:cs typeface="Arial" panose="020B0604020202020204" pitchFamily="34" charset="0"/>
              </a:rPr>
              <a:t>in overweging nemen</a:t>
            </a:r>
            <a:r>
              <a:rPr lang="nl-NL" sz="2000">
                <a:ea typeface="Times New Roman" panose="02020603050405020304" pitchFamily="18" charset="0"/>
                <a:cs typeface="Arial" panose="020B0604020202020204" pitchFamily="34" charset="0"/>
              </a:rPr>
              <a:t>. Ze </a:t>
            </a:r>
            <a:r>
              <a:rPr lang="nl-NL" sz="2000" b="1" i="1">
                <a:ea typeface="Times New Roman" panose="02020603050405020304" pitchFamily="18" charset="0"/>
                <a:cs typeface="Arial" panose="020B0604020202020204" pitchFamily="34" charset="0"/>
              </a:rPr>
              <a:t>ging er toch over nadenken</a:t>
            </a:r>
            <a:r>
              <a:rPr lang="nl-NL" sz="2000">
                <a:ea typeface="Times New Roman" panose="02020603050405020304" pitchFamily="18" charset="0"/>
                <a:cs typeface="Arial" panose="020B0604020202020204" pitchFamily="34" charset="0"/>
              </a:rPr>
              <a:t>. En wat denk je? Een week later was ze al druk op </a:t>
            </a:r>
            <a:r>
              <a:rPr lang="nl-NL" sz="2000" b="1" u="sng">
                <a:ea typeface="Times New Roman" panose="02020603050405020304" pitchFamily="18" charset="0"/>
                <a:cs typeface="Arial" panose="020B0604020202020204" pitchFamily="34" charset="0"/>
              </a:rPr>
              <a:t>een platform</a:t>
            </a:r>
            <a:r>
              <a:rPr lang="nl-NL" sz="2000">
                <a:ea typeface="Times New Roman" panose="02020603050405020304" pitchFamily="18" charset="0"/>
                <a:cs typeface="Arial" panose="020B0604020202020204" pitchFamily="34" charset="0"/>
              </a:rPr>
              <a:t>: </a:t>
            </a:r>
            <a:r>
              <a:rPr lang="nl-NL" sz="2000" b="1" i="1">
                <a:ea typeface="Times New Roman" panose="02020603050405020304" pitchFamily="18" charset="0"/>
                <a:cs typeface="Arial" panose="020B0604020202020204" pitchFamily="34" charset="0"/>
              </a:rPr>
              <a:t>een online plek waar informatie gedeeld wordt</a:t>
            </a:r>
            <a:r>
              <a:rPr lang="nl-NL" sz="2000">
                <a:ea typeface="Times New Roman" panose="02020603050405020304" pitchFamily="18" charset="0"/>
                <a:cs typeface="Arial" panose="020B0604020202020204" pitchFamily="34" charset="0"/>
              </a:rPr>
              <a:t>. En had ze al allerlei soorten garen gekocht. Ik ben benieuwd hoe haar eerste knuffel eruit zal zien. </a:t>
            </a:r>
          </a:p>
          <a:p>
            <a:pPr marL="0" lvl="0" indent="0">
              <a:spcBef>
                <a:spcPts val="200"/>
              </a:spcBef>
              <a:spcAft>
                <a:spcPts val="200"/>
              </a:spcAft>
              <a:buNone/>
            </a:pPr>
            <a:r>
              <a:rPr lang="nl-NL" sz="2000">
                <a:ea typeface="Times New Roman" panose="02020603050405020304" pitchFamily="18" charset="0"/>
                <a:cs typeface="Arial" panose="020B0604020202020204" pitchFamily="34" charset="0"/>
              </a:rPr>
              <a:t>Welke hobby helpt jullie ontspannen? </a:t>
            </a:r>
            <a:endParaRPr lang="nl-NL" sz="2400">
              <a:ea typeface="Times New Roman" panose="02020603050405020304" pitchFamily="18" charset="0"/>
              <a:cs typeface="Arial" panose="020B0604020202020204" pitchFamily="34" charset="0"/>
            </a:endParaRPr>
          </a:p>
          <a:p>
            <a:pPr marL="0" lvl="0" indent="0">
              <a:spcBef>
                <a:spcPts val="200"/>
              </a:spcBef>
              <a:spcAft>
                <a:spcPts val="200"/>
              </a:spcAft>
              <a:buNone/>
            </a:pPr>
            <a:endParaRPr lang="nl-NL" sz="2000">
              <a:ea typeface="Times New Roman" panose="02020603050405020304" pitchFamily="18" charset="0"/>
              <a:cs typeface="Arial" panose="020B0604020202020204" pitchFamily="34" charset="0"/>
            </a:endParaRPr>
          </a:p>
        </p:txBody>
      </p:sp>
      <p:sp>
        <p:nvSpPr>
          <p:cNvPr id="4" name="Tekstvak 1"/>
          <p:cNvSpPr txBox="1"/>
          <p:nvPr/>
        </p:nvSpPr>
        <p:spPr>
          <a:xfrm>
            <a:off x="8777220" y="35332"/>
            <a:ext cx="314510" cy="369332"/>
          </a:xfrm>
          <a:prstGeom prst="rect">
            <a:avLst/>
          </a:prstGeom>
          <a:noFill/>
          <a:ln w="22225">
            <a:solidFill>
              <a:schemeClr val="tx1"/>
            </a:solidFill>
          </a:ln>
        </p:spPr>
        <p:txBody>
          <a:bodyPr wrap="none" rtlCol="0">
            <a:spAutoFit/>
          </a:bodyP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nl-NL" b="1"/>
              <a:t>B</a:t>
            </a:r>
          </a:p>
        </p:txBody>
      </p:sp>
    </p:spTree>
    <p:extLst>
      <p:ext uri="{BB962C8B-B14F-4D97-AF65-F5344CB8AC3E}">
        <p14:creationId xmlns:p14="http://schemas.microsoft.com/office/powerpoint/2010/main" val="218911460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kstvak 5"/>
          <p:cNvSpPr txBox="1"/>
          <p:nvPr/>
        </p:nvSpPr>
        <p:spPr>
          <a:xfrm>
            <a:off x="-36512" y="25814"/>
            <a:ext cx="9180512" cy="1200329"/>
          </a:xfrm>
          <a:prstGeom prst="rect">
            <a:avLst/>
          </a:prstGeom>
          <a:noFill/>
        </p:spPr>
        <p:txBody>
          <a:bodyPr wrap="square" rtlCol="0">
            <a:spAutoFit/>
          </a:bodyPr>
          <a:lstStyle/>
          <a:p>
            <a:r>
              <a:rPr lang="nl-NL" sz="7200" b="1" u="sng">
                <a:latin typeface="Century Gothic" panose="020B0502020202020204" pitchFamily="34" charset="0"/>
              </a:rPr>
              <a:t>benadrukken</a:t>
            </a:r>
          </a:p>
        </p:txBody>
      </p:sp>
      <p:pic>
        <p:nvPicPr>
          <p:cNvPr id="4" name="Afbeelding 3" descr="Afbeelding met persoon, Menselijk gezicht, kleding, Gebarentaal&#10;&#10;Automatisch gegenereerde beschrijving">
            <a:extLst>
              <a:ext uri="{FF2B5EF4-FFF2-40B4-BE49-F238E27FC236}">
                <a16:creationId xmlns:a16="http://schemas.microsoft.com/office/drawing/2014/main" id="{ADF4EDC6-7B1F-35E3-3239-26D128B7E771}"/>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039618" y="1484784"/>
            <a:ext cx="5064764" cy="5064764"/>
          </a:xfrm>
          <a:prstGeom prst="rect">
            <a:avLst/>
          </a:prstGeom>
        </p:spPr>
      </p:pic>
    </p:spTree>
    <p:extLst>
      <p:ext uri="{BB962C8B-B14F-4D97-AF65-F5344CB8AC3E}">
        <p14:creationId xmlns:p14="http://schemas.microsoft.com/office/powerpoint/2010/main" val="270904800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kstvak 5"/>
          <p:cNvSpPr txBox="1"/>
          <p:nvPr/>
        </p:nvSpPr>
        <p:spPr>
          <a:xfrm>
            <a:off x="-36512" y="25814"/>
            <a:ext cx="9180512" cy="1107996"/>
          </a:xfrm>
          <a:prstGeom prst="rect">
            <a:avLst/>
          </a:prstGeom>
          <a:noFill/>
        </p:spPr>
        <p:txBody>
          <a:bodyPr wrap="square" rtlCol="0">
            <a:spAutoFit/>
          </a:bodyPr>
          <a:lstStyle/>
          <a:p>
            <a:r>
              <a:rPr lang="nl-NL" sz="6600" b="1" u="sng">
                <a:latin typeface="Century Gothic" panose="020B0502020202020204" pitchFamily="34" charset="0"/>
              </a:rPr>
              <a:t>in overweging nemen</a:t>
            </a:r>
          </a:p>
        </p:txBody>
      </p:sp>
      <p:pic>
        <p:nvPicPr>
          <p:cNvPr id="4" name="Afbeelding 3" descr="Afbeelding met persoon, Menselijk gezicht, kleding, Fotoshoot&#10;&#10;Automatisch gegenereerde beschrijving">
            <a:extLst>
              <a:ext uri="{FF2B5EF4-FFF2-40B4-BE49-F238E27FC236}">
                <a16:creationId xmlns:a16="http://schemas.microsoft.com/office/drawing/2014/main" id="{1B107985-9422-2FFC-D824-A3F6F127A59D}"/>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93468" y="1484784"/>
            <a:ext cx="7557063" cy="5040560"/>
          </a:xfrm>
          <a:prstGeom prst="rect">
            <a:avLst/>
          </a:prstGeom>
        </p:spPr>
      </p:pic>
    </p:spTree>
    <p:extLst>
      <p:ext uri="{BB962C8B-B14F-4D97-AF65-F5344CB8AC3E}">
        <p14:creationId xmlns:p14="http://schemas.microsoft.com/office/powerpoint/2010/main" val="120172726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kstvak 5"/>
          <p:cNvSpPr txBox="1"/>
          <p:nvPr/>
        </p:nvSpPr>
        <p:spPr>
          <a:xfrm>
            <a:off x="-36512" y="25814"/>
            <a:ext cx="9180512" cy="1200329"/>
          </a:xfrm>
          <a:prstGeom prst="rect">
            <a:avLst/>
          </a:prstGeom>
          <a:noFill/>
        </p:spPr>
        <p:txBody>
          <a:bodyPr wrap="square" rtlCol="0">
            <a:spAutoFit/>
          </a:bodyPr>
          <a:lstStyle/>
          <a:p>
            <a:r>
              <a:rPr lang="nl-NL" sz="7200" b="1" u="sng">
                <a:latin typeface="Century Gothic" panose="020B0502020202020204" pitchFamily="34" charset="0"/>
              </a:rPr>
              <a:t>het platform</a:t>
            </a:r>
          </a:p>
        </p:txBody>
      </p:sp>
      <p:pic>
        <p:nvPicPr>
          <p:cNvPr id="7" name="Afbeelding 6" descr="Afbeelding met tekst, schermopname, scherm, mensen&#10;&#10;Automatisch gegenereerde beschrijving">
            <a:extLst>
              <a:ext uri="{FF2B5EF4-FFF2-40B4-BE49-F238E27FC236}">
                <a16:creationId xmlns:a16="http://schemas.microsoft.com/office/drawing/2014/main" id="{44DE4432-DB6B-7B98-DBF5-7CA60E6DD9E4}"/>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937252" y="1340768"/>
            <a:ext cx="5232984" cy="5232984"/>
          </a:xfrm>
          <a:prstGeom prst="rect">
            <a:avLst/>
          </a:prstGeom>
        </p:spPr>
      </p:pic>
    </p:spTree>
    <p:extLst>
      <p:ext uri="{BB962C8B-B14F-4D97-AF65-F5344CB8AC3E}">
        <p14:creationId xmlns:p14="http://schemas.microsoft.com/office/powerpoint/2010/main" val="93524251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Op de woordmuur:</a:t>
            </a:r>
          </a:p>
        </p:txBody>
      </p:sp>
    </p:spTree>
    <p:extLst>
      <p:ext uri="{BB962C8B-B14F-4D97-AF65-F5344CB8AC3E}">
        <p14:creationId xmlns:p14="http://schemas.microsoft.com/office/powerpoint/2010/main" val="167164906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Rechte verbindingslijn 2">
            <a:extLst>
              <a:ext uri="{FF2B5EF4-FFF2-40B4-BE49-F238E27FC236}">
                <a16:creationId xmlns:a16="http://schemas.microsoft.com/office/drawing/2014/main" id="{72047C65-DE0C-5E22-1EF7-5ED0D1075E68}"/>
              </a:ext>
            </a:extLst>
          </p:cNvPr>
          <p:cNvCxnSpPr>
            <a:cxnSpLocks/>
          </p:cNvCxnSpPr>
          <p:nvPr/>
        </p:nvCxnSpPr>
        <p:spPr>
          <a:xfrm>
            <a:off x="247089" y="162615"/>
            <a:ext cx="4431" cy="6245871"/>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4" name="Rechte verbindingslijn 3">
            <a:extLst>
              <a:ext uri="{FF2B5EF4-FFF2-40B4-BE49-F238E27FC236}">
                <a16:creationId xmlns:a16="http://schemas.microsoft.com/office/drawing/2014/main" id="{51DD9BBE-0654-F7C1-474D-51A63B2E97E4}"/>
              </a:ext>
            </a:extLst>
          </p:cNvPr>
          <p:cNvCxnSpPr>
            <a:cxnSpLocks/>
          </p:cNvCxnSpPr>
          <p:nvPr/>
        </p:nvCxnSpPr>
        <p:spPr>
          <a:xfrm>
            <a:off x="4427984" y="162615"/>
            <a:ext cx="0" cy="6245871"/>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5" name="Rechte verbindingslijn 4">
            <a:extLst>
              <a:ext uri="{FF2B5EF4-FFF2-40B4-BE49-F238E27FC236}">
                <a16:creationId xmlns:a16="http://schemas.microsoft.com/office/drawing/2014/main" id="{ADC08903-1249-C293-310D-CF62D2352596}"/>
              </a:ext>
            </a:extLst>
          </p:cNvPr>
          <p:cNvCxnSpPr>
            <a:cxnSpLocks/>
          </p:cNvCxnSpPr>
          <p:nvPr/>
        </p:nvCxnSpPr>
        <p:spPr>
          <a:xfrm>
            <a:off x="4644008" y="162615"/>
            <a:ext cx="0" cy="6245871"/>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6" name="Rechte verbindingslijn 5">
            <a:extLst>
              <a:ext uri="{FF2B5EF4-FFF2-40B4-BE49-F238E27FC236}">
                <a16:creationId xmlns:a16="http://schemas.microsoft.com/office/drawing/2014/main" id="{3D09B2A4-3F65-1D5C-40D9-FF5217B6D819}"/>
              </a:ext>
            </a:extLst>
          </p:cNvPr>
          <p:cNvCxnSpPr>
            <a:cxnSpLocks/>
          </p:cNvCxnSpPr>
          <p:nvPr/>
        </p:nvCxnSpPr>
        <p:spPr>
          <a:xfrm>
            <a:off x="8820472" y="162615"/>
            <a:ext cx="0" cy="6245871"/>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1" name="Rechte verbindingslijn 10">
            <a:extLst>
              <a:ext uri="{FF2B5EF4-FFF2-40B4-BE49-F238E27FC236}">
                <a16:creationId xmlns:a16="http://schemas.microsoft.com/office/drawing/2014/main" id="{43E1EF99-1825-D9B6-CE28-54505AE2D0DE}"/>
              </a:ext>
            </a:extLst>
          </p:cNvPr>
          <p:cNvCxnSpPr>
            <a:cxnSpLocks/>
          </p:cNvCxnSpPr>
          <p:nvPr/>
        </p:nvCxnSpPr>
        <p:spPr>
          <a:xfrm>
            <a:off x="251520" y="1340768"/>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2" name="Rechte verbindingslijn 11">
            <a:extLst>
              <a:ext uri="{FF2B5EF4-FFF2-40B4-BE49-F238E27FC236}">
                <a16:creationId xmlns:a16="http://schemas.microsoft.com/office/drawing/2014/main" id="{644A4299-3A63-6813-A679-FB8DB7D5FD7A}"/>
              </a:ext>
            </a:extLst>
          </p:cNvPr>
          <p:cNvCxnSpPr>
            <a:cxnSpLocks/>
          </p:cNvCxnSpPr>
          <p:nvPr/>
        </p:nvCxnSpPr>
        <p:spPr>
          <a:xfrm>
            <a:off x="4644008" y="1340768"/>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3" name="Rechte verbindingslijn 12">
            <a:extLst>
              <a:ext uri="{FF2B5EF4-FFF2-40B4-BE49-F238E27FC236}">
                <a16:creationId xmlns:a16="http://schemas.microsoft.com/office/drawing/2014/main" id="{79D0A0B5-43EC-915C-1E3A-AA9CA21994B4}"/>
              </a:ext>
            </a:extLst>
          </p:cNvPr>
          <p:cNvCxnSpPr>
            <a:cxnSpLocks/>
          </p:cNvCxnSpPr>
          <p:nvPr/>
        </p:nvCxnSpPr>
        <p:spPr>
          <a:xfrm flipV="1">
            <a:off x="247089" y="1408453"/>
            <a:ext cx="4185327" cy="4322"/>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4" name="Rechte verbindingslijn 13">
            <a:extLst>
              <a:ext uri="{FF2B5EF4-FFF2-40B4-BE49-F238E27FC236}">
                <a16:creationId xmlns:a16="http://schemas.microsoft.com/office/drawing/2014/main" id="{D4DC5350-E385-459A-7DF3-9A72313F2A3E}"/>
              </a:ext>
            </a:extLst>
          </p:cNvPr>
          <p:cNvCxnSpPr>
            <a:cxnSpLocks/>
          </p:cNvCxnSpPr>
          <p:nvPr/>
        </p:nvCxnSpPr>
        <p:spPr>
          <a:xfrm>
            <a:off x="4644008" y="1412776"/>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5" name="Rechte verbindingslijn 14">
            <a:extLst>
              <a:ext uri="{FF2B5EF4-FFF2-40B4-BE49-F238E27FC236}">
                <a16:creationId xmlns:a16="http://schemas.microsoft.com/office/drawing/2014/main" id="{67F7FEC4-BF68-947B-DD0F-7E6E50020673}"/>
              </a:ext>
            </a:extLst>
          </p:cNvPr>
          <p:cNvCxnSpPr>
            <a:cxnSpLocks/>
          </p:cNvCxnSpPr>
          <p:nvPr/>
        </p:nvCxnSpPr>
        <p:spPr>
          <a:xfrm>
            <a:off x="251520" y="6381328"/>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6" name="Rechte verbindingslijn 15">
            <a:extLst>
              <a:ext uri="{FF2B5EF4-FFF2-40B4-BE49-F238E27FC236}">
                <a16:creationId xmlns:a16="http://schemas.microsoft.com/office/drawing/2014/main" id="{265DE5CD-5637-64F2-6E23-1BE493BF39D9}"/>
              </a:ext>
            </a:extLst>
          </p:cNvPr>
          <p:cNvCxnSpPr>
            <a:cxnSpLocks/>
          </p:cNvCxnSpPr>
          <p:nvPr/>
        </p:nvCxnSpPr>
        <p:spPr>
          <a:xfrm>
            <a:off x="4644008" y="6381328"/>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pic>
        <p:nvPicPr>
          <p:cNvPr id="17" name="Afbeelding 16">
            <a:extLst>
              <a:ext uri="{FF2B5EF4-FFF2-40B4-BE49-F238E27FC236}">
                <a16:creationId xmlns:a16="http://schemas.microsoft.com/office/drawing/2014/main" id="{CCCAE601-6EB4-C211-79F6-B35BB66EE51B}"/>
              </a:ext>
            </a:extLst>
          </p:cNvPr>
          <p:cNvPicPr/>
          <p:nvPr/>
        </p:nvPicPr>
        <p:blipFill>
          <a:blip r:embed="rId2"/>
          <a:stretch>
            <a:fillRect/>
          </a:stretch>
        </p:blipFill>
        <p:spPr>
          <a:xfrm>
            <a:off x="7668344" y="6408486"/>
            <a:ext cx="1152129" cy="449513"/>
          </a:xfrm>
          <a:prstGeom prst="rect">
            <a:avLst/>
          </a:prstGeom>
        </p:spPr>
      </p:pic>
      <p:grpSp>
        <p:nvGrpSpPr>
          <p:cNvPr id="42" name="Groep 41">
            <a:extLst>
              <a:ext uri="{FF2B5EF4-FFF2-40B4-BE49-F238E27FC236}">
                <a16:creationId xmlns:a16="http://schemas.microsoft.com/office/drawing/2014/main" id="{0B71306B-B1D7-DA38-CEBA-4A435BF13123}"/>
              </a:ext>
            </a:extLst>
          </p:cNvPr>
          <p:cNvGrpSpPr/>
          <p:nvPr/>
        </p:nvGrpSpPr>
        <p:grpSpPr>
          <a:xfrm>
            <a:off x="137216" y="34082"/>
            <a:ext cx="8803032" cy="401079"/>
            <a:chOff x="137216" y="34082"/>
            <a:chExt cx="8803032" cy="401079"/>
          </a:xfrm>
        </p:grpSpPr>
        <p:cxnSp>
          <p:nvCxnSpPr>
            <p:cNvPr id="7" name="Rechte verbindingslijn 6">
              <a:extLst>
                <a:ext uri="{FF2B5EF4-FFF2-40B4-BE49-F238E27FC236}">
                  <a16:creationId xmlns:a16="http://schemas.microsoft.com/office/drawing/2014/main" id="{48EA2D2F-7681-0E53-DB39-9C6B3831EFC3}"/>
                </a:ext>
              </a:extLst>
            </p:cNvPr>
            <p:cNvCxnSpPr>
              <a:cxnSpLocks/>
            </p:cNvCxnSpPr>
            <p:nvPr/>
          </p:nvCxnSpPr>
          <p:spPr>
            <a:xfrm flipV="1">
              <a:off x="251520" y="162615"/>
              <a:ext cx="4176464" cy="1332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0" name="Rechte verbindingslijn 9">
              <a:extLst>
                <a:ext uri="{FF2B5EF4-FFF2-40B4-BE49-F238E27FC236}">
                  <a16:creationId xmlns:a16="http://schemas.microsoft.com/office/drawing/2014/main" id="{3B6DEF31-7DDE-219F-D8DB-96DA4ABF0241}"/>
                </a:ext>
              </a:extLst>
            </p:cNvPr>
            <p:cNvCxnSpPr>
              <a:cxnSpLocks/>
            </p:cNvCxnSpPr>
            <p:nvPr/>
          </p:nvCxnSpPr>
          <p:spPr>
            <a:xfrm>
              <a:off x="4644008" y="162615"/>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sp>
          <p:nvSpPr>
            <p:cNvPr id="22" name="Rechthoek 21">
              <a:extLst>
                <a:ext uri="{FF2B5EF4-FFF2-40B4-BE49-F238E27FC236}">
                  <a16:creationId xmlns:a16="http://schemas.microsoft.com/office/drawing/2014/main" id="{2E92E1D8-2B7E-53B8-A69B-32798D535B35}"/>
                </a:ext>
              </a:extLst>
            </p:cNvPr>
            <p:cNvSpPr/>
            <p:nvPr/>
          </p:nvSpPr>
          <p:spPr>
            <a:xfrm rot="19503565">
              <a:off x="137216" y="193689"/>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0" name="Rechthoek 29">
              <a:extLst>
                <a:ext uri="{FF2B5EF4-FFF2-40B4-BE49-F238E27FC236}">
                  <a16:creationId xmlns:a16="http://schemas.microsoft.com/office/drawing/2014/main" id="{B034BB45-026D-28BB-2C78-738A90EF2845}"/>
                </a:ext>
              </a:extLst>
            </p:cNvPr>
            <p:cNvSpPr/>
            <p:nvPr/>
          </p:nvSpPr>
          <p:spPr>
            <a:xfrm rot="2503086">
              <a:off x="4142308" y="169311"/>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1" name="Rechthoek 30">
              <a:extLst>
                <a:ext uri="{FF2B5EF4-FFF2-40B4-BE49-F238E27FC236}">
                  <a16:creationId xmlns:a16="http://schemas.microsoft.com/office/drawing/2014/main" id="{D8074DC8-B4AE-AA46-2D76-EBA890C6A19B}"/>
                </a:ext>
              </a:extLst>
            </p:cNvPr>
            <p:cNvSpPr/>
            <p:nvPr/>
          </p:nvSpPr>
          <p:spPr>
            <a:xfrm rot="18826046">
              <a:off x="4543310" y="169312"/>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2" name="Rechthoek 31">
              <a:extLst>
                <a:ext uri="{FF2B5EF4-FFF2-40B4-BE49-F238E27FC236}">
                  <a16:creationId xmlns:a16="http://schemas.microsoft.com/office/drawing/2014/main" id="{8B5945C4-B34D-159C-2481-CA48BF731E61}"/>
                </a:ext>
              </a:extLst>
            </p:cNvPr>
            <p:cNvSpPr/>
            <p:nvPr/>
          </p:nvSpPr>
          <p:spPr>
            <a:xfrm rot="2503086">
              <a:off x="8539169" y="169311"/>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grpSp>
      <p:sp>
        <p:nvSpPr>
          <p:cNvPr id="33" name="Tekstvak 2">
            <a:extLst>
              <a:ext uri="{FF2B5EF4-FFF2-40B4-BE49-F238E27FC236}">
                <a16:creationId xmlns:a16="http://schemas.microsoft.com/office/drawing/2014/main" id="{AC757F5E-B016-F947-4518-7C6B9CC7EE04}"/>
              </a:ext>
            </a:extLst>
          </p:cNvPr>
          <p:cNvSpPr txBox="1">
            <a:spLocks noChangeArrowheads="1"/>
          </p:cNvSpPr>
          <p:nvPr/>
        </p:nvSpPr>
        <p:spPr bwMode="auto">
          <a:xfrm>
            <a:off x="273487" y="188640"/>
            <a:ext cx="4123185" cy="1085850"/>
          </a:xfrm>
          <a:prstGeom prst="rect">
            <a:avLst/>
          </a:prstGeom>
          <a:noFill/>
          <a:ln w="9525">
            <a:noFill/>
            <a:miter lim="800000"/>
            <a:headEnd/>
            <a:tailEnd/>
          </a:ln>
        </p:spPr>
        <p:txBody>
          <a:bodyPr rot="0" vert="horz" wrap="square" lIns="91440" tIns="45720" rIns="91440" bIns="45720" anchor="t" anchorCtr="0">
            <a:noAutofit/>
          </a:bodyPr>
          <a:lstStyle/>
          <a:p>
            <a:pPr algn="ctr">
              <a:lnSpc>
                <a:spcPct val="70000"/>
              </a:lnSpc>
              <a:spcAft>
                <a:spcPts val="800"/>
              </a:spcAft>
            </a:pPr>
            <a:r>
              <a:rPr lang="nl-NL" sz="5400" b="1">
                <a:solidFill>
                  <a:srgbClr val="387038"/>
                </a:solidFill>
                <a:latin typeface="Century Gothic" panose="020B0502020202020204" pitchFamily="34" charset="0"/>
                <a:ea typeface="Calibri"/>
                <a:cs typeface="Times New Roman"/>
              </a:rPr>
              <a:t>de beperking</a:t>
            </a:r>
            <a:endParaRPr lang="nl-NL" sz="5400">
              <a:solidFill>
                <a:srgbClr val="387038"/>
              </a:solidFill>
              <a:effectLst/>
              <a:latin typeface="Century Gothic" panose="020B0502020202020204" pitchFamily="34" charset="0"/>
              <a:ea typeface="Calibri"/>
              <a:cs typeface="Times New Roman"/>
            </a:endParaRPr>
          </a:p>
        </p:txBody>
      </p:sp>
      <p:sp>
        <p:nvSpPr>
          <p:cNvPr id="34" name="Tekstvak 2">
            <a:extLst>
              <a:ext uri="{FF2B5EF4-FFF2-40B4-BE49-F238E27FC236}">
                <a16:creationId xmlns:a16="http://schemas.microsoft.com/office/drawing/2014/main" id="{152372B3-00F5-781C-183E-6F2DDF35091D}"/>
              </a:ext>
            </a:extLst>
          </p:cNvPr>
          <p:cNvSpPr txBox="1">
            <a:spLocks noChangeArrowheads="1"/>
          </p:cNvSpPr>
          <p:nvPr/>
        </p:nvSpPr>
        <p:spPr bwMode="auto">
          <a:xfrm>
            <a:off x="4342847" y="243940"/>
            <a:ext cx="4788025" cy="1085850"/>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5400" b="1">
                <a:solidFill>
                  <a:srgbClr val="387038"/>
                </a:solidFill>
                <a:effectLst/>
                <a:latin typeface="Century Gothic" panose="020B0502020202020204" pitchFamily="34" charset="0"/>
                <a:ea typeface="Calibri"/>
                <a:cs typeface="Times New Roman"/>
              </a:rPr>
              <a:t>de vrijheid</a:t>
            </a:r>
            <a:endParaRPr lang="nl-NL" sz="5400">
              <a:effectLst/>
              <a:latin typeface="Century Gothic" panose="020B0502020202020204" pitchFamily="34" charset="0"/>
              <a:ea typeface="Calibri"/>
              <a:cs typeface="Times New Roman"/>
            </a:endParaRPr>
          </a:p>
        </p:txBody>
      </p:sp>
      <p:sp>
        <p:nvSpPr>
          <p:cNvPr id="35" name="Tekstvak 2">
            <a:extLst>
              <a:ext uri="{FF2B5EF4-FFF2-40B4-BE49-F238E27FC236}">
                <a16:creationId xmlns:a16="http://schemas.microsoft.com/office/drawing/2014/main" id="{37104C51-0232-62ED-4C6F-1447D06633EE}"/>
              </a:ext>
            </a:extLst>
          </p:cNvPr>
          <p:cNvSpPr txBox="1">
            <a:spLocks noChangeArrowheads="1"/>
          </p:cNvSpPr>
          <p:nvPr/>
        </p:nvSpPr>
        <p:spPr bwMode="auto">
          <a:xfrm>
            <a:off x="247089" y="1478026"/>
            <a:ext cx="4185327" cy="4943056"/>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0"/>
              </a:spcAft>
            </a:pPr>
            <a:r>
              <a:rPr lang="nl-NL" sz="2800">
                <a:latin typeface="Century Gothic" panose="020B0502020202020204" pitchFamily="34" charset="0"/>
                <a:ea typeface="Calibri"/>
                <a:cs typeface="Times New Roman"/>
              </a:rPr>
              <a:t>= de begrenzing</a:t>
            </a:r>
          </a:p>
          <a:p>
            <a:pPr>
              <a:lnSpc>
                <a:spcPct val="107000"/>
              </a:lnSpc>
              <a:spcAft>
                <a:spcPts val="0"/>
              </a:spcAft>
            </a:pPr>
            <a:endParaRPr lang="nl-NL" sz="2800">
              <a:effectLst/>
              <a:latin typeface="Century Gothic" panose="020B0502020202020204" pitchFamily="34" charset="0"/>
              <a:ea typeface="Calibri"/>
              <a:cs typeface="Times New Roman"/>
            </a:endParaRP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endParaRPr lang="nl-NL" sz="2800">
              <a:effectLst/>
              <a:latin typeface="Century Gothic" panose="020B0502020202020204" pitchFamily="34" charset="0"/>
              <a:ea typeface="Calibri"/>
              <a:cs typeface="Times New Roman"/>
            </a:endParaRPr>
          </a:p>
          <a:p>
            <a:pPr algn="ctr">
              <a:lnSpc>
                <a:spcPct val="107000"/>
              </a:lnSpc>
              <a:spcAft>
                <a:spcPts val="0"/>
              </a:spcAft>
            </a:pPr>
            <a:r>
              <a:rPr lang="nl-NL" sz="2400" i="1">
                <a:solidFill>
                  <a:srgbClr val="387038"/>
                </a:solidFill>
                <a:latin typeface="Century Gothic" panose="020B0502020202020204" pitchFamily="34" charset="0"/>
                <a:ea typeface="Calibri"/>
                <a:cs typeface="Times New Roman"/>
              </a:rPr>
              <a:t>Haar mentale gezondheid zorgt voor </a:t>
            </a:r>
            <a:r>
              <a:rPr lang="nl-NL" sz="2400" i="1" u="sng">
                <a:solidFill>
                  <a:srgbClr val="387038"/>
                </a:solidFill>
                <a:latin typeface="Century Gothic" panose="020B0502020202020204" pitchFamily="34" charset="0"/>
                <a:ea typeface="Calibri"/>
                <a:cs typeface="Times New Roman"/>
              </a:rPr>
              <a:t>een beperking</a:t>
            </a:r>
            <a:r>
              <a:rPr lang="nl-NL" sz="2400" i="1">
                <a:solidFill>
                  <a:srgbClr val="387038"/>
                </a:solidFill>
                <a:latin typeface="Century Gothic" panose="020B0502020202020204" pitchFamily="34" charset="0"/>
                <a:ea typeface="Calibri"/>
                <a:cs typeface="Times New Roman"/>
              </a:rPr>
              <a:t> in haar leven</a:t>
            </a:r>
            <a:r>
              <a:rPr lang="nl-NL" sz="2400" i="1">
                <a:solidFill>
                  <a:srgbClr val="387038"/>
                </a:solidFill>
                <a:effectLst/>
                <a:latin typeface="Century Gothic" panose="020B0502020202020204" pitchFamily="34" charset="0"/>
                <a:ea typeface="Calibri"/>
                <a:cs typeface="Times New Roman"/>
              </a:rPr>
              <a:t>.</a:t>
            </a:r>
            <a:endParaRPr lang="nl-NL" sz="1100">
              <a:effectLst/>
              <a:latin typeface="Century Gothic" panose="020B0502020202020204" pitchFamily="34" charset="0"/>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900">
                <a:effectLst/>
                <a:latin typeface="Calibri"/>
                <a:ea typeface="Calibri"/>
                <a:cs typeface="Times New Roman"/>
              </a:rPr>
              <a:t> </a:t>
            </a:r>
            <a:endParaRPr lang="nl-NL" sz="1100">
              <a:effectLst/>
              <a:latin typeface="Calibri"/>
              <a:ea typeface="Calibri"/>
              <a:cs typeface="Times New Roman"/>
            </a:endParaRPr>
          </a:p>
        </p:txBody>
      </p:sp>
      <p:sp>
        <p:nvSpPr>
          <p:cNvPr id="36" name="Tekstvak 2">
            <a:extLst>
              <a:ext uri="{FF2B5EF4-FFF2-40B4-BE49-F238E27FC236}">
                <a16:creationId xmlns:a16="http://schemas.microsoft.com/office/drawing/2014/main" id="{D8EF981A-9BA7-0EB1-9B70-F7FBF2F7DF1C}"/>
              </a:ext>
            </a:extLst>
          </p:cNvPr>
          <p:cNvSpPr txBox="1">
            <a:spLocks noChangeArrowheads="1"/>
          </p:cNvSpPr>
          <p:nvPr/>
        </p:nvSpPr>
        <p:spPr bwMode="auto">
          <a:xfrm>
            <a:off x="4670268" y="1412775"/>
            <a:ext cx="4145769" cy="4968551"/>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0"/>
              </a:spcAft>
            </a:pPr>
            <a:r>
              <a:rPr lang="nl-NL" sz="2800">
                <a:effectLst/>
                <a:latin typeface="Century Gothic" panose="020B0502020202020204" pitchFamily="34" charset="0"/>
                <a:ea typeface="Calibri"/>
                <a:cs typeface="Times New Roman"/>
              </a:rPr>
              <a:t>= het kunnen doen wat je wilt </a:t>
            </a: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endParaRPr lang="nl-NL" sz="2800">
              <a:latin typeface="Century Gothic" panose="020B0502020202020204" pitchFamily="34" charset="0"/>
              <a:ea typeface="Calibri"/>
              <a:cs typeface="Times New Roman"/>
            </a:endParaRPr>
          </a:p>
          <a:p>
            <a:pPr>
              <a:lnSpc>
                <a:spcPct val="107000"/>
              </a:lnSpc>
              <a:spcAft>
                <a:spcPts val="0"/>
              </a:spcAft>
            </a:pPr>
            <a:endParaRPr lang="nl-NL" sz="2800">
              <a:latin typeface="Century Gothic" panose="020B0502020202020204" pitchFamily="34" charset="0"/>
              <a:ea typeface="Calibri"/>
              <a:cs typeface="Times New Roman"/>
            </a:endParaRPr>
          </a:p>
          <a:p>
            <a:pPr>
              <a:lnSpc>
                <a:spcPct val="107000"/>
              </a:lnSpc>
              <a:spcAft>
                <a:spcPts val="0"/>
              </a:spcAft>
            </a:pPr>
            <a:endParaRPr lang="nl-NL" sz="2800">
              <a:effectLst/>
              <a:latin typeface="Century Gothic" panose="020B0502020202020204" pitchFamily="34" charset="0"/>
              <a:ea typeface="Calibri"/>
              <a:cs typeface="Times New Roman"/>
            </a:endParaRPr>
          </a:p>
          <a:p>
            <a:pPr algn="ctr">
              <a:lnSpc>
                <a:spcPct val="107000"/>
              </a:lnSpc>
            </a:pPr>
            <a:r>
              <a:rPr lang="nl-NL" sz="2400" i="1">
                <a:solidFill>
                  <a:srgbClr val="387038"/>
                </a:solidFill>
                <a:latin typeface="Century Gothic" panose="020B0502020202020204" pitchFamily="34" charset="0"/>
                <a:ea typeface="Calibri"/>
                <a:cs typeface="Times New Roman"/>
              </a:rPr>
              <a:t>In Nederland heb je </a:t>
            </a:r>
            <a:r>
              <a:rPr lang="nl-NL" sz="2400" i="1" u="sng">
                <a:solidFill>
                  <a:srgbClr val="387038"/>
                </a:solidFill>
                <a:latin typeface="Century Gothic" panose="020B0502020202020204" pitchFamily="34" charset="0"/>
                <a:ea typeface="Calibri"/>
                <a:cs typeface="Times New Roman"/>
              </a:rPr>
              <a:t>de vrijheid</a:t>
            </a:r>
            <a:r>
              <a:rPr lang="nl-NL" sz="2400" i="1">
                <a:solidFill>
                  <a:srgbClr val="387038"/>
                </a:solidFill>
                <a:latin typeface="Century Gothic" panose="020B0502020202020204" pitchFamily="34" charset="0"/>
                <a:ea typeface="Calibri"/>
                <a:cs typeface="Times New Roman"/>
              </a:rPr>
              <a:t> om je mening te vertellen.</a:t>
            </a:r>
            <a:endParaRPr lang="nl-NL" sz="2400">
              <a:effectLst/>
              <a:latin typeface="Century Gothic" panose="020B0502020202020204" pitchFamily="34" charset="0"/>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900">
                <a:effectLst/>
                <a:latin typeface="Calibri"/>
                <a:ea typeface="Calibri"/>
                <a:cs typeface="Times New Roman"/>
              </a:rPr>
              <a:t> </a:t>
            </a:r>
            <a:endParaRPr lang="nl-NL" sz="1100">
              <a:effectLst/>
              <a:latin typeface="Calibri"/>
              <a:ea typeface="Calibri"/>
              <a:cs typeface="Times New Roman"/>
            </a:endParaRPr>
          </a:p>
        </p:txBody>
      </p:sp>
      <p:sp>
        <p:nvSpPr>
          <p:cNvPr id="37" name="Rechthoek 36">
            <a:extLst>
              <a:ext uri="{FF2B5EF4-FFF2-40B4-BE49-F238E27FC236}">
                <a16:creationId xmlns:a16="http://schemas.microsoft.com/office/drawing/2014/main" id="{04CC944D-F3A6-F7AA-A247-B7C5B648A0A4}"/>
              </a:ext>
            </a:extLst>
          </p:cNvPr>
          <p:cNvSpPr/>
          <p:nvPr/>
        </p:nvSpPr>
        <p:spPr>
          <a:xfrm rot="19503565">
            <a:off x="4129229" y="6250983"/>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8" name="Rechthoek 37">
            <a:extLst>
              <a:ext uri="{FF2B5EF4-FFF2-40B4-BE49-F238E27FC236}">
                <a16:creationId xmlns:a16="http://schemas.microsoft.com/office/drawing/2014/main" id="{240801F9-2058-84A4-9503-E01B919DDA80}"/>
              </a:ext>
            </a:extLst>
          </p:cNvPr>
          <p:cNvSpPr/>
          <p:nvPr/>
        </p:nvSpPr>
        <p:spPr>
          <a:xfrm rot="2503086">
            <a:off x="4519801" y="6229264"/>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9" name="Rechthoek 38">
            <a:extLst>
              <a:ext uri="{FF2B5EF4-FFF2-40B4-BE49-F238E27FC236}">
                <a16:creationId xmlns:a16="http://schemas.microsoft.com/office/drawing/2014/main" id="{ACBB49E9-294B-2446-9719-E992D023E8E1}"/>
              </a:ext>
            </a:extLst>
          </p:cNvPr>
          <p:cNvSpPr/>
          <p:nvPr/>
        </p:nvSpPr>
        <p:spPr>
          <a:xfrm rot="2503086">
            <a:off x="100115" y="6210188"/>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 name="Rechthoek 39">
            <a:extLst>
              <a:ext uri="{FF2B5EF4-FFF2-40B4-BE49-F238E27FC236}">
                <a16:creationId xmlns:a16="http://schemas.microsoft.com/office/drawing/2014/main" id="{4DE133A0-CC30-3D8E-17AC-F370909C96F4}"/>
              </a:ext>
            </a:extLst>
          </p:cNvPr>
          <p:cNvSpPr/>
          <p:nvPr/>
        </p:nvSpPr>
        <p:spPr>
          <a:xfrm rot="2503086">
            <a:off x="4519800" y="6229265"/>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1" name="Rechthoek 40">
            <a:extLst>
              <a:ext uri="{FF2B5EF4-FFF2-40B4-BE49-F238E27FC236}">
                <a16:creationId xmlns:a16="http://schemas.microsoft.com/office/drawing/2014/main" id="{9F458F5E-71E5-42A9-724C-0CF61E33CD4A}"/>
              </a:ext>
            </a:extLst>
          </p:cNvPr>
          <p:cNvSpPr/>
          <p:nvPr/>
        </p:nvSpPr>
        <p:spPr>
          <a:xfrm rot="19503565">
            <a:off x="8556566" y="6229263"/>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2" name="Afbeelding 1">
            <a:extLst>
              <a:ext uri="{FF2B5EF4-FFF2-40B4-BE49-F238E27FC236}">
                <a16:creationId xmlns:a16="http://schemas.microsoft.com/office/drawing/2014/main" id="{FD9FF628-4CFC-BB0B-236E-B61852296273}"/>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109938" y="2573188"/>
            <a:ext cx="3490115" cy="2332219"/>
          </a:xfrm>
          <a:prstGeom prst="rect">
            <a:avLst/>
          </a:prstGeom>
        </p:spPr>
      </p:pic>
      <p:pic>
        <p:nvPicPr>
          <p:cNvPr id="18" name="Afbeelding 17">
            <a:extLst>
              <a:ext uri="{FF2B5EF4-FFF2-40B4-BE49-F238E27FC236}">
                <a16:creationId xmlns:a16="http://schemas.microsoft.com/office/drawing/2014/main" id="{0F28C1A5-BD41-47CD-D64F-A7709D36334E}"/>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442877" y="2539275"/>
            <a:ext cx="3674709" cy="2392599"/>
          </a:xfrm>
          <a:prstGeom prst="rect">
            <a:avLst/>
          </a:prstGeom>
        </p:spPr>
      </p:pic>
    </p:spTree>
    <p:extLst>
      <p:ext uri="{BB962C8B-B14F-4D97-AF65-F5344CB8AC3E}">
        <p14:creationId xmlns:p14="http://schemas.microsoft.com/office/powerpoint/2010/main" val="296792841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Rechte verbindingslijn 2">
            <a:extLst>
              <a:ext uri="{FF2B5EF4-FFF2-40B4-BE49-F238E27FC236}">
                <a16:creationId xmlns:a16="http://schemas.microsoft.com/office/drawing/2014/main" id="{72047C65-DE0C-5E22-1EF7-5ED0D1075E68}"/>
              </a:ext>
            </a:extLst>
          </p:cNvPr>
          <p:cNvCxnSpPr>
            <a:cxnSpLocks/>
          </p:cNvCxnSpPr>
          <p:nvPr/>
        </p:nvCxnSpPr>
        <p:spPr>
          <a:xfrm>
            <a:off x="247089" y="162615"/>
            <a:ext cx="4431" cy="6245871"/>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4" name="Rechte verbindingslijn 3">
            <a:extLst>
              <a:ext uri="{FF2B5EF4-FFF2-40B4-BE49-F238E27FC236}">
                <a16:creationId xmlns:a16="http://schemas.microsoft.com/office/drawing/2014/main" id="{51DD9BBE-0654-F7C1-474D-51A63B2E97E4}"/>
              </a:ext>
            </a:extLst>
          </p:cNvPr>
          <p:cNvCxnSpPr>
            <a:cxnSpLocks/>
          </p:cNvCxnSpPr>
          <p:nvPr/>
        </p:nvCxnSpPr>
        <p:spPr>
          <a:xfrm>
            <a:off x="4427984" y="162615"/>
            <a:ext cx="0" cy="6245871"/>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5" name="Rechte verbindingslijn 4">
            <a:extLst>
              <a:ext uri="{FF2B5EF4-FFF2-40B4-BE49-F238E27FC236}">
                <a16:creationId xmlns:a16="http://schemas.microsoft.com/office/drawing/2014/main" id="{ADC08903-1249-C293-310D-CF62D2352596}"/>
              </a:ext>
            </a:extLst>
          </p:cNvPr>
          <p:cNvCxnSpPr>
            <a:cxnSpLocks/>
          </p:cNvCxnSpPr>
          <p:nvPr/>
        </p:nvCxnSpPr>
        <p:spPr>
          <a:xfrm>
            <a:off x="4644008" y="162615"/>
            <a:ext cx="0" cy="6245871"/>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6" name="Rechte verbindingslijn 5">
            <a:extLst>
              <a:ext uri="{FF2B5EF4-FFF2-40B4-BE49-F238E27FC236}">
                <a16:creationId xmlns:a16="http://schemas.microsoft.com/office/drawing/2014/main" id="{3D09B2A4-3F65-1D5C-40D9-FF5217B6D819}"/>
              </a:ext>
            </a:extLst>
          </p:cNvPr>
          <p:cNvCxnSpPr>
            <a:cxnSpLocks/>
          </p:cNvCxnSpPr>
          <p:nvPr/>
        </p:nvCxnSpPr>
        <p:spPr>
          <a:xfrm>
            <a:off x="8820472" y="162615"/>
            <a:ext cx="0" cy="6245871"/>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1" name="Rechte verbindingslijn 10">
            <a:extLst>
              <a:ext uri="{FF2B5EF4-FFF2-40B4-BE49-F238E27FC236}">
                <a16:creationId xmlns:a16="http://schemas.microsoft.com/office/drawing/2014/main" id="{43E1EF99-1825-D9B6-CE28-54505AE2D0DE}"/>
              </a:ext>
            </a:extLst>
          </p:cNvPr>
          <p:cNvCxnSpPr>
            <a:cxnSpLocks/>
          </p:cNvCxnSpPr>
          <p:nvPr/>
        </p:nvCxnSpPr>
        <p:spPr>
          <a:xfrm>
            <a:off x="251520" y="1340768"/>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2" name="Rechte verbindingslijn 11">
            <a:extLst>
              <a:ext uri="{FF2B5EF4-FFF2-40B4-BE49-F238E27FC236}">
                <a16:creationId xmlns:a16="http://schemas.microsoft.com/office/drawing/2014/main" id="{644A4299-3A63-6813-A679-FB8DB7D5FD7A}"/>
              </a:ext>
            </a:extLst>
          </p:cNvPr>
          <p:cNvCxnSpPr>
            <a:cxnSpLocks/>
          </p:cNvCxnSpPr>
          <p:nvPr/>
        </p:nvCxnSpPr>
        <p:spPr>
          <a:xfrm>
            <a:off x="4644008" y="1340768"/>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3" name="Rechte verbindingslijn 12">
            <a:extLst>
              <a:ext uri="{FF2B5EF4-FFF2-40B4-BE49-F238E27FC236}">
                <a16:creationId xmlns:a16="http://schemas.microsoft.com/office/drawing/2014/main" id="{79D0A0B5-43EC-915C-1E3A-AA9CA21994B4}"/>
              </a:ext>
            </a:extLst>
          </p:cNvPr>
          <p:cNvCxnSpPr>
            <a:cxnSpLocks/>
          </p:cNvCxnSpPr>
          <p:nvPr/>
        </p:nvCxnSpPr>
        <p:spPr>
          <a:xfrm flipV="1">
            <a:off x="247089" y="1408453"/>
            <a:ext cx="4185327" cy="4322"/>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4" name="Rechte verbindingslijn 13">
            <a:extLst>
              <a:ext uri="{FF2B5EF4-FFF2-40B4-BE49-F238E27FC236}">
                <a16:creationId xmlns:a16="http://schemas.microsoft.com/office/drawing/2014/main" id="{D4DC5350-E385-459A-7DF3-9A72313F2A3E}"/>
              </a:ext>
            </a:extLst>
          </p:cNvPr>
          <p:cNvCxnSpPr>
            <a:cxnSpLocks/>
          </p:cNvCxnSpPr>
          <p:nvPr/>
        </p:nvCxnSpPr>
        <p:spPr>
          <a:xfrm>
            <a:off x="4644008" y="1412776"/>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5" name="Rechte verbindingslijn 14">
            <a:extLst>
              <a:ext uri="{FF2B5EF4-FFF2-40B4-BE49-F238E27FC236}">
                <a16:creationId xmlns:a16="http://schemas.microsoft.com/office/drawing/2014/main" id="{67F7FEC4-BF68-947B-DD0F-7E6E50020673}"/>
              </a:ext>
            </a:extLst>
          </p:cNvPr>
          <p:cNvCxnSpPr>
            <a:cxnSpLocks/>
          </p:cNvCxnSpPr>
          <p:nvPr/>
        </p:nvCxnSpPr>
        <p:spPr>
          <a:xfrm>
            <a:off x="251520" y="6381328"/>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6" name="Rechte verbindingslijn 15">
            <a:extLst>
              <a:ext uri="{FF2B5EF4-FFF2-40B4-BE49-F238E27FC236}">
                <a16:creationId xmlns:a16="http://schemas.microsoft.com/office/drawing/2014/main" id="{265DE5CD-5637-64F2-6E23-1BE493BF39D9}"/>
              </a:ext>
            </a:extLst>
          </p:cNvPr>
          <p:cNvCxnSpPr>
            <a:cxnSpLocks/>
          </p:cNvCxnSpPr>
          <p:nvPr/>
        </p:nvCxnSpPr>
        <p:spPr>
          <a:xfrm>
            <a:off x="4644008" y="6381328"/>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pic>
        <p:nvPicPr>
          <p:cNvPr id="17" name="Afbeelding 16">
            <a:extLst>
              <a:ext uri="{FF2B5EF4-FFF2-40B4-BE49-F238E27FC236}">
                <a16:creationId xmlns:a16="http://schemas.microsoft.com/office/drawing/2014/main" id="{CCCAE601-6EB4-C211-79F6-B35BB66EE51B}"/>
              </a:ext>
            </a:extLst>
          </p:cNvPr>
          <p:cNvPicPr/>
          <p:nvPr/>
        </p:nvPicPr>
        <p:blipFill>
          <a:blip r:embed="rId2"/>
          <a:stretch>
            <a:fillRect/>
          </a:stretch>
        </p:blipFill>
        <p:spPr>
          <a:xfrm>
            <a:off x="7668344" y="6408486"/>
            <a:ext cx="1152129" cy="449513"/>
          </a:xfrm>
          <a:prstGeom prst="rect">
            <a:avLst/>
          </a:prstGeom>
        </p:spPr>
      </p:pic>
      <p:grpSp>
        <p:nvGrpSpPr>
          <p:cNvPr id="42" name="Groep 41">
            <a:extLst>
              <a:ext uri="{FF2B5EF4-FFF2-40B4-BE49-F238E27FC236}">
                <a16:creationId xmlns:a16="http://schemas.microsoft.com/office/drawing/2014/main" id="{0B71306B-B1D7-DA38-CEBA-4A435BF13123}"/>
              </a:ext>
            </a:extLst>
          </p:cNvPr>
          <p:cNvGrpSpPr/>
          <p:nvPr/>
        </p:nvGrpSpPr>
        <p:grpSpPr>
          <a:xfrm>
            <a:off x="137216" y="34082"/>
            <a:ext cx="8803032" cy="401079"/>
            <a:chOff x="137216" y="34082"/>
            <a:chExt cx="8803032" cy="401079"/>
          </a:xfrm>
        </p:grpSpPr>
        <p:cxnSp>
          <p:nvCxnSpPr>
            <p:cNvPr id="7" name="Rechte verbindingslijn 6">
              <a:extLst>
                <a:ext uri="{FF2B5EF4-FFF2-40B4-BE49-F238E27FC236}">
                  <a16:creationId xmlns:a16="http://schemas.microsoft.com/office/drawing/2014/main" id="{48EA2D2F-7681-0E53-DB39-9C6B3831EFC3}"/>
                </a:ext>
              </a:extLst>
            </p:cNvPr>
            <p:cNvCxnSpPr>
              <a:cxnSpLocks/>
            </p:cNvCxnSpPr>
            <p:nvPr/>
          </p:nvCxnSpPr>
          <p:spPr>
            <a:xfrm flipV="1">
              <a:off x="251520" y="162615"/>
              <a:ext cx="4176464" cy="1332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0" name="Rechte verbindingslijn 9">
              <a:extLst>
                <a:ext uri="{FF2B5EF4-FFF2-40B4-BE49-F238E27FC236}">
                  <a16:creationId xmlns:a16="http://schemas.microsoft.com/office/drawing/2014/main" id="{3B6DEF31-7DDE-219F-D8DB-96DA4ABF0241}"/>
                </a:ext>
              </a:extLst>
            </p:cNvPr>
            <p:cNvCxnSpPr>
              <a:cxnSpLocks/>
            </p:cNvCxnSpPr>
            <p:nvPr/>
          </p:nvCxnSpPr>
          <p:spPr>
            <a:xfrm>
              <a:off x="4644008" y="162615"/>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sp>
          <p:nvSpPr>
            <p:cNvPr id="22" name="Rechthoek 21">
              <a:extLst>
                <a:ext uri="{FF2B5EF4-FFF2-40B4-BE49-F238E27FC236}">
                  <a16:creationId xmlns:a16="http://schemas.microsoft.com/office/drawing/2014/main" id="{2E92E1D8-2B7E-53B8-A69B-32798D535B35}"/>
                </a:ext>
              </a:extLst>
            </p:cNvPr>
            <p:cNvSpPr/>
            <p:nvPr/>
          </p:nvSpPr>
          <p:spPr>
            <a:xfrm rot="19503565">
              <a:off x="137216" y="193689"/>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0" name="Rechthoek 29">
              <a:extLst>
                <a:ext uri="{FF2B5EF4-FFF2-40B4-BE49-F238E27FC236}">
                  <a16:creationId xmlns:a16="http://schemas.microsoft.com/office/drawing/2014/main" id="{B034BB45-026D-28BB-2C78-738A90EF2845}"/>
                </a:ext>
              </a:extLst>
            </p:cNvPr>
            <p:cNvSpPr/>
            <p:nvPr/>
          </p:nvSpPr>
          <p:spPr>
            <a:xfrm rot="2503086">
              <a:off x="4142308" y="169311"/>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1" name="Rechthoek 30">
              <a:extLst>
                <a:ext uri="{FF2B5EF4-FFF2-40B4-BE49-F238E27FC236}">
                  <a16:creationId xmlns:a16="http://schemas.microsoft.com/office/drawing/2014/main" id="{D8074DC8-B4AE-AA46-2D76-EBA890C6A19B}"/>
                </a:ext>
              </a:extLst>
            </p:cNvPr>
            <p:cNvSpPr/>
            <p:nvPr/>
          </p:nvSpPr>
          <p:spPr>
            <a:xfrm rot="18826046">
              <a:off x="4543310" y="169312"/>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2" name="Rechthoek 31">
              <a:extLst>
                <a:ext uri="{FF2B5EF4-FFF2-40B4-BE49-F238E27FC236}">
                  <a16:creationId xmlns:a16="http://schemas.microsoft.com/office/drawing/2014/main" id="{8B5945C4-B34D-159C-2481-CA48BF731E61}"/>
                </a:ext>
              </a:extLst>
            </p:cNvPr>
            <p:cNvSpPr/>
            <p:nvPr/>
          </p:nvSpPr>
          <p:spPr>
            <a:xfrm rot="2503086">
              <a:off x="8539169" y="169311"/>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grpSp>
      <p:sp>
        <p:nvSpPr>
          <p:cNvPr id="33" name="Tekstvak 2">
            <a:extLst>
              <a:ext uri="{FF2B5EF4-FFF2-40B4-BE49-F238E27FC236}">
                <a16:creationId xmlns:a16="http://schemas.microsoft.com/office/drawing/2014/main" id="{AC757F5E-B016-F947-4518-7C6B9CC7EE04}"/>
              </a:ext>
            </a:extLst>
          </p:cNvPr>
          <p:cNvSpPr txBox="1">
            <a:spLocks noChangeArrowheads="1"/>
          </p:cNvSpPr>
          <p:nvPr/>
        </p:nvSpPr>
        <p:spPr bwMode="auto">
          <a:xfrm>
            <a:off x="211141" y="257519"/>
            <a:ext cx="4185531" cy="1085850"/>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4800" b="1">
                <a:solidFill>
                  <a:srgbClr val="387038"/>
                </a:solidFill>
                <a:latin typeface="Century Gothic" panose="020B0502020202020204" pitchFamily="34" charset="0"/>
                <a:ea typeface="Calibri"/>
                <a:cs typeface="Times New Roman"/>
              </a:rPr>
              <a:t>benadrukken</a:t>
            </a:r>
            <a:endParaRPr lang="nl-NL" sz="5400">
              <a:solidFill>
                <a:srgbClr val="387038"/>
              </a:solidFill>
              <a:effectLst/>
              <a:latin typeface="Century Gothic" panose="020B0502020202020204" pitchFamily="34" charset="0"/>
              <a:ea typeface="Calibri"/>
              <a:cs typeface="Times New Roman"/>
            </a:endParaRPr>
          </a:p>
        </p:txBody>
      </p:sp>
      <p:sp>
        <p:nvSpPr>
          <p:cNvPr id="34" name="Tekstvak 2">
            <a:extLst>
              <a:ext uri="{FF2B5EF4-FFF2-40B4-BE49-F238E27FC236}">
                <a16:creationId xmlns:a16="http://schemas.microsoft.com/office/drawing/2014/main" id="{152372B3-00F5-781C-183E-6F2DDF35091D}"/>
              </a:ext>
            </a:extLst>
          </p:cNvPr>
          <p:cNvSpPr txBox="1">
            <a:spLocks noChangeArrowheads="1"/>
          </p:cNvSpPr>
          <p:nvPr/>
        </p:nvSpPr>
        <p:spPr bwMode="auto">
          <a:xfrm>
            <a:off x="4342847" y="243940"/>
            <a:ext cx="4788025" cy="1085850"/>
          </a:xfrm>
          <a:prstGeom prst="rect">
            <a:avLst/>
          </a:prstGeom>
          <a:noFill/>
          <a:ln w="9525">
            <a:noFill/>
            <a:miter lim="800000"/>
            <a:headEnd/>
            <a:tailEnd/>
          </a:ln>
        </p:spPr>
        <p:txBody>
          <a:bodyPr rot="0" vert="horz" wrap="square" lIns="91440" tIns="45720" rIns="91440" bIns="45720" anchor="t" anchorCtr="0">
            <a:noAutofit/>
          </a:bodyPr>
          <a:lstStyle/>
          <a:p>
            <a:pPr algn="ctr">
              <a:lnSpc>
                <a:spcPct val="70000"/>
              </a:lnSpc>
              <a:spcAft>
                <a:spcPts val="800"/>
              </a:spcAft>
            </a:pPr>
            <a:r>
              <a:rPr lang="nl-NL" sz="5400" b="1">
                <a:solidFill>
                  <a:srgbClr val="387038"/>
                </a:solidFill>
                <a:effectLst/>
                <a:latin typeface="Century Gothic" panose="020B0502020202020204" pitchFamily="34" charset="0"/>
                <a:ea typeface="Calibri"/>
                <a:cs typeface="Times New Roman"/>
              </a:rPr>
              <a:t>in de wind slaan</a:t>
            </a:r>
            <a:endParaRPr lang="nl-NL" sz="5400">
              <a:effectLst/>
              <a:latin typeface="Century Gothic" panose="020B0502020202020204" pitchFamily="34" charset="0"/>
              <a:ea typeface="Calibri"/>
              <a:cs typeface="Times New Roman"/>
            </a:endParaRPr>
          </a:p>
        </p:txBody>
      </p:sp>
      <p:sp>
        <p:nvSpPr>
          <p:cNvPr id="35" name="Tekstvak 2">
            <a:extLst>
              <a:ext uri="{FF2B5EF4-FFF2-40B4-BE49-F238E27FC236}">
                <a16:creationId xmlns:a16="http://schemas.microsoft.com/office/drawing/2014/main" id="{37104C51-0232-62ED-4C6F-1447D06633EE}"/>
              </a:ext>
            </a:extLst>
          </p:cNvPr>
          <p:cNvSpPr txBox="1">
            <a:spLocks noChangeArrowheads="1"/>
          </p:cNvSpPr>
          <p:nvPr/>
        </p:nvSpPr>
        <p:spPr bwMode="auto">
          <a:xfrm>
            <a:off x="247089" y="1478026"/>
            <a:ext cx="4185327" cy="4943056"/>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0"/>
              </a:spcAft>
            </a:pPr>
            <a:r>
              <a:rPr lang="nl-NL" sz="2800">
                <a:latin typeface="Century Gothic" panose="020B0502020202020204" pitchFamily="34" charset="0"/>
                <a:ea typeface="Calibri"/>
                <a:cs typeface="Times New Roman"/>
              </a:rPr>
              <a:t>= extra duidelijk benoemen</a:t>
            </a:r>
          </a:p>
          <a:p>
            <a:pPr>
              <a:lnSpc>
                <a:spcPct val="107000"/>
              </a:lnSpc>
              <a:spcAft>
                <a:spcPts val="0"/>
              </a:spcAft>
            </a:pPr>
            <a:endParaRPr lang="nl-NL" sz="2800">
              <a:effectLst/>
              <a:latin typeface="Century Gothic" panose="020B0502020202020204" pitchFamily="34" charset="0"/>
              <a:ea typeface="Calibri"/>
              <a:cs typeface="Times New Roman"/>
            </a:endParaRP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endParaRPr lang="nl-NL">
              <a:effectLst/>
              <a:latin typeface="Century Gothic" panose="020B0502020202020204" pitchFamily="34" charset="0"/>
              <a:ea typeface="Calibri"/>
              <a:cs typeface="Times New Roman"/>
            </a:endParaRPr>
          </a:p>
          <a:p>
            <a:pPr algn="ctr">
              <a:lnSpc>
                <a:spcPct val="90000"/>
              </a:lnSpc>
              <a:spcAft>
                <a:spcPts val="0"/>
              </a:spcAft>
            </a:pPr>
            <a:r>
              <a:rPr lang="nl-NL" sz="2400" i="1">
                <a:solidFill>
                  <a:srgbClr val="387038"/>
                </a:solidFill>
                <a:latin typeface="Century Gothic" panose="020B0502020202020204" pitchFamily="34" charset="0"/>
                <a:ea typeface="Calibri"/>
                <a:cs typeface="Times New Roman"/>
              </a:rPr>
              <a:t>Ik had</a:t>
            </a:r>
            <a:r>
              <a:rPr lang="nl-NL" sz="2400" i="1">
                <a:solidFill>
                  <a:srgbClr val="387038"/>
                </a:solidFill>
                <a:effectLst/>
                <a:latin typeface="Century Gothic" panose="020B0502020202020204" pitchFamily="34" charset="0"/>
                <a:ea typeface="Calibri"/>
                <a:cs typeface="Times New Roman"/>
              </a:rPr>
              <a:t> even </a:t>
            </a:r>
            <a:r>
              <a:rPr lang="nl-NL" sz="2400" i="1" u="sng">
                <a:solidFill>
                  <a:srgbClr val="387038"/>
                </a:solidFill>
                <a:effectLst/>
                <a:latin typeface="Century Gothic" panose="020B0502020202020204" pitchFamily="34" charset="0"/>
                <a:ea typeface="Calibri"/>
                <a:cs typeface="Times New Roman"/>
              </a:rPr>
              <a:t>benadrukt</a:t>
            </a:r>
            <a:r>
              <a:rPr lang="nl-NL" sz="2400" i="1">
                <a:solidFill>
                  <a:srgbClr val="387038"/>
                </a:solidFill>
                <a:effectLst/>
                <a:latin typeface="Century Gothic" panose="020B0502020202020204" pitchFamily="34" charset="0"/>
                <a:ea typeface="Calibri"/>
                <a:cs typeface="Times New Roman"/>
              </a:rPr>
              <a:t> dat ze sommige dingen misschien maar gewoon moet gaan proberen.</a:t>
            </a:r>
            <a:endParaRPr lang="nl-NL" sz="1100">
              <a:effectLst/>
              <a:latin typeface="Century Gothic" panose="020B0502020202020204" pitchFamily="34" charset="0"/>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900">
                <a:effectLst/>
                <a:latin typeface="Calibri"/>
                <a:ea typeface="Calibri"/>
                <a:cs typeface="Times New Roman"/>
              </a:rPr>
              <a:t> </a:t>
            </a:r>
            <a:endParaRPr lang="nl-NL" sz="1100">
              <a:effectLst/>
              <a:latin typeface="Calibri"/>
              <a:ea typeface="Calibri"/>
              <a:cs typeface="Times New Roman"/>
            </a:endParaRPr>
          </a:p>
        </p:txBody>
      </p:sp>
      <p:sp>
        <p:nvSpPr>
          <p:cNvPr id="36" name="Tekstvak 2">
            <a:extLst>
              <a:ext uri="{FF2B5EF4-FFF2-40B4-BE49-F238E27FC236}">
                <a16:creationId xmlns:a16="http://schemas.microsoft.com/office/drawing/2014/main" id="{D8EF981A-9BA7-0EB1-9B70-F7FBF2F7DF1C}"/>
              </a:ext>
            </a:extLst>
          </p:cNvPr>
          <p:cNvSpPr txBox="1">
            <a:spLocks noChangeArrowheads="1"/>
          </p:cNvSpPr>
          <p:nvPr/>
        </p:nvSpPr>
        <p:spPr bwMode="auto">
          <a:xfrm>
            <a:off x="4670268" y="1412775"/>
            <a:ext cx="4145769" cy="4968551"/>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0"/>
              </a:spcAft>
            </a:pPr>
            <a:r>
              <a:rPr lang="nl-NL" sz="2800">
                <a:effectLst/>
                <a:latin typeface="Century Gothic" panose="020B0502020202020204" pitchFamily="34" charset="0"/>
                <a:ea typeface="Calibri"/>
                <a:cs typeface="Times New Roman"/>
              </a:rPr>
              <a:t>= er geen aandacht aan besteden </a:t>
            </a: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endParaRPr lang="nl-NL" sz="2800">
              <a:latin typeface="Century Gothic" panose="020B0502020202020204" pitchFamily="34" charset="0"/>
              <a:ea typeface="Calibri"/>
              <a:cs typeface="Times New Roman"/>
            </a:endParaRPr>
          </a:p>
          <a:p>
            <a:pPr>
              <a:lnSpc>
                <a:spcPct val="107000"/>
              </a:lnSpc>
              <a:spcAft>
                <a:spcPts val="0"/>
              </a:spcAft>
            </a:pPr>
            <a:endParaRPr lang="nl-NL" sz="2800">
              <a:latin typeface="Century Gothic" panose="020B0502020202020204" pitchFamily="34" charset="0"/>
              <a:ea typeface="Calibri"/>
              <a:cs typeface="Times New Roman"/>
            </a:endParaRPr>
          </a:p>
          <a:p>
            <a:pPr>
              <a:lnSpc>
                <a:spcPct val="107000"/>
              </a:lnSpc>
              <a:spcAft>
                <a:spcPts val="0"/>
              </a:spcAft>
            </a:pPr>
            <a:endParaRPr lang="nl-NL" sz="2800">
              <a:effectLst/>
              <a:latin typeface="Century Gothic" panose="020B0502020202020204" pitchFamily="34" charset="0"/>
              <a:ea typeface="Calibri"/>
              <a:cs typeface="Times New Roman"/>
            </a:endParaRPr>
          </a:p>
          <a:p>
            <a:pPr algn="ctr">
              <a:lnSpc>
                <a:spcPct val="107000"/>
              </a:lnSpc>
            </a:pPr>
            <a:r>
              <a:rPr lang="nl-NL" sz="2400" i="1">
                <a:solidFill>
                  <a:srgbClr val="387038"/>
                </a:solidFill>
                <a:effectLst/>
                <a:latin typeface="Century Gothic" panose="020B0502020202020204" pitchFamily="34" charset="0"/>
                <a:ea typeface="Calibri"/>
                <a:cs typeface="Times New Roman"/>
              </a:rPr>
              <a:t>Mijn buurjongen </a:t>
            </a:r>
            <a:r>
              <a:rPr lang="nl-NL" sz="2400" i="1" u="sng">
                <a:solidFill>
                  <a:srgbClr val="387038"/>
                </a:solidFill>
                <a:effectLst/>
                <a:latin typeface="Century Gothic" panose="020B0502020202020204" pitchFamily="34" charset="0"/>
                <a:ea typeface="Calibri"/>
                <a:cs typeface="Times New Roman"/>
              </a:rPr>
              <a:t>slaat</a:t>
            </a:r>
            <a:r>
              <a:rPr lang="nl-NL" sz="2400" i="1">
                <a:solidFill>
                  <a:srgbClr val="387038"/>
                </a:solidFill>
                <a:effectLst/>
                <a:latin typeface="Century Gothic" panose="020B0502020202020204" pitchFamily="34" charset="0"/>
                <a:ea typeface="Calibri"/>
                <a:cs typeface="Times New Roman"/>
              </a:rPr>
              <a:t> waarschuwingen altijd </a:t>
            </a:r>
            <a:r>
              <a:rPr lang="nl-NL" sz="2400" u="sng">
                <a:solidFill>
                  <a:srgbClr val="387038"/>
                </a:solidFill>
                <a:effectLst/>
                <a:latin typeface="Century Gothic" panose="020B0502020202020204" pitchFamily="34" charset="0"/>
                <a:ea typeface="Calibri"/>
                <a:cs typeface="Times New Roman"/>
              </a:rPr>
              <a:t>in de wind</a:t>
            </a:r>
            <a:r>
              <a:rPr lang="nl-NL" sz="2400" i="1">
                <a:solidFill>
                  <a:srgbClr val="387038"/>
                </a:solidFill>
                <a:latin typeface="Century Gothic" panose="020B0502020202020204" pitchFamily="34" charset="0"/>
                <a:ea typeface="Calibri"/>
                <a:cs typeface="Times New Roman"/>
              </a:rPr>
              <a:t>.</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900">
                <a:effectLst/>
                <a:latin typeface="Calibri"/>
                <a:ea typeface="Calibri"/>
                <a:cs typeface="Times New Roman"/>
              </a:rPr>
              <a:t> </a:t>
            </a:r>
            <a:endParaRPr lang="nl-NL" sz="1100">
              <a:effectLst/>
              <a:latin typeface="Calibri"/>
              <a:ea typeface="Calibri"/>
              <a:cs typeface="Times New Roman"/>
            </a:endParaRPr>
          </a:p>
        </p:txBody>
      </p:sp>
      <p:sp>
        <p:nvSpPr>
          <p:cNvPr id="37" name="Rechthoek 36">
            <a:extLst>
              <a:ext uri="{FF2B5EF4-FFF2-40B4-BE49-F238E27FC236}">
                <a16:creationId xmlns:a16="http://schemas.microsoft.com/office/drawing/2014/main" id="{04CC944D-F3A6-F7AA-A247-B7C5B648A0A4}"/>
              </a:ext>
            </a:extLst>
          </p:cNvPr>
          <p:cNvSpPr/>
          <p:nvPr/>
        </p:nvSpPr>
        <p:spPr>
          <a:xfrm rot="19503565">
            <a:off x="4129229" y="6250983"/>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8" name="Rechthoek 37">
            <a:extLst>
              <a:ext uri="{FF2B5EF4-FFF2-40B4-BE49-F238E27FC236}">
                <a16:creationId xmlns:a16="http://schemas.microsoft.com/office/drawing/2014/main" id="{240801F9-2058-84A4-9503-E01B919DDA80}"/>
              </a:ext>
            </a:extLst>
          </p:cNvPr>
          <p:cNvSpPr/>
          <p:nvPr/>
        </p:nvSpPr>
        <p:spPr>
          <a:xfrm rot="2503086">
            <a:off x="4519801" y="6229264"/>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9" name="Rechthoek 38">
            <a:extLst>
              <a:ext uri="{FF2B5EF4-FFF2-40B4-BE49-F238E27FC236}">
                <a16:creationId xmlns:a16="http://schemas.microsoft.com/office/drawing/2014/main" id="{ACBB49E9-294B-2446-9719-E992D023E8E1}"/>
              </a:ext>
            </a:extLst>
          </p:cNvPr>
          <p:cNvSpPr/>
          <p:nvPr/>
        </p:nvSpPr>
        <p:spPr>
          <a:xfrm rot="2503086">
            <a:off x="100115" y="6210188"/>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 name="Rechthoek 39">
            <a:extLst>
              <a:ext uri="{FF2B5EF4-FFF2-40B4-BE49-F238E27FC236}">
                <a16:creationId xmlns:a16="http://schemas.microsoft.com/office/drawing/2014/main" id="{4DE133A0-CC30-3D8E-17AC-F370909C96F4}"/>
              </a:ext>
            </a:extLst>
          </p:cNvPr>
          <p:cNvSpPr/>
          <p:nvPr/>
        </p:nvSpPr>
        <p:spPr>
          <a:xfrm rot="2503086">
            <a:off x="4519800" y="6229265"/>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1" name="Rechthoek 40">
            <a:extLst>
              <a:ext uri="{FF2B5EF4-FFF2-40B4-BE49-F238E27FC236}">
                <a16:creationId xmlns:a16="http://schemas.microsoft.com/office/drawing/2014/main" id="{9F458F5E-71E5-42A9-724C-0CF61E33CD4A}"/>
              </a:ext>
            </a:extLst>
          </p:cNvPr>
          <p:cNvSpPr/>
          <p:nvPr/>
        </p:nvSpPr>
        <p:spPr>
          <a:xfrm rot="19503565">
            <a:off x="8556566" y="6229263"/>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8" name="Afbeelding 7" descr="Afbeelding met persoon, kleding, vasthouden, buitenshuis&#10;&#10;Automatisch gegenereerde beschrijving">
            <a:extLst>
              <a:ext uri="{FF2B5EF4-FFF2-40B4-BE49-F238E27FC236}">
                <a16:creationId xmlns:a16="http://schemas.microsoft.com/office/drawing/2014/main" id="{E4A9DBBF-6D9B-B962-7A6B-31119C0463F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05294" y="2644756"/>
            <a:ext cx="3275715" cy="2188178"/>
          </a:xfrm>
          <a:prstGeom prst="rect">
            <a:avLst/>
          </a:prstGeom>
        </p:spPr>
      </p:pic>
      <p:pic>
        <p:nvPicPr>
          <p:cNvPr id="9" name="Afbeelding 8" descr="Afbeelding met persoon, Menselijk gezicht, kleding, Gebarentaal&#10;&#10;Automatisch gegenereerde beschrijving">
            <a:extLst>
              <a:ext uri="{FF2B5EF4-FFF2-40B4-BE49-F238E27FC236}">
                <a16:creationId xmlns:a16="http://schemas.microsoft.com/office/drawing/2014/main" id="{7F485AE7-B43D-D58A-9944-559784C997E4}"/>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111184" y="2498941"/>
            <a:ext cx="2419395" cy="2419395"/>
          </a:xfrm>
          <a:prstGeom prst="rect">
            <a:avLst/>
          </a:prstGeom>
        </p:spPr>
      </p:pic>
    </p:spTree>
    <p:extLst>
      <p:ext uri="{BB962C8B-B14F-4D97-AF65-F5344CB8AC3E}">
        <p14:creationId xmlns:p14="http://schemas.microsoft.com/office/powerpoint/2010/main" val="348805986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Rechte verbindingslijn 2">
            <a:extLst>
              <a:ext uri="{FF2B5EF4-FFF2-40B4-BE49-F238E27FC236}">
                <a16:creationId xmlns:a16="http://schemas.microsoft.com/office/drawing/2014/main" id="{72047C65-DE0C-5E22-1EF7-5ED0D1075E68}"/>
              </a:ext>
            </a:extLst>
          </p:cNvPr>
          <p:cNvCxnSpPr>
            <a:cxnSpLocks/>
          </p:cNvCxnSpPr>
          <p:nvPr/>
        </p:nvCxnSpPr>
        <p:spPr>
          <a:xfrm>
            <a:off x="247089" y="162615"/>
            <a:ext cx="4431" cy="6245871"/>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4" name="Rechte verbindingslijn 3">
            <a:extLst>
              <a:ext uri="{FF2B5EF4-FFF2-40B4-BE49-F238E27FC236}">
                <a16:creationId xmlns:a16="http://schemas.microsoft.com/office/drawing/2014/main" id="{51DD9BBE-0654-F7C1-474D-51A63B2E97E4}"/>
              </a:ext>
            </a:extLst>
          </p:cNvPr>
          <p:cNvCxnSpPr>
            <a:cxnSpLocks/>
          </p:cNvCxnSpPr>
          <p:nvPr/>
        </p:nvCxnSpPr>
        <p:spPr>
          <a:xfrm>
            <a:off x="4427984" y="162615"/>
            <a:ext cx="0" cy="6245871"/>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5" name="Rechte verbindingslijn 4">
            <a:extLst>
              <a:ext uri="{FF2B5EF4-FFF2-40B4-BE49-F238E27FC236}">
                <a16:creationId xmlns:a16="http://schemas.microsoft.com/office/drawing/2014/main" id="{ADC08903-1249-C293-310D-CF62D2352596}"/>
              </a:ext>
            </a:extLst>
          </p:cNvPr>
          <p:cNvCxnSpPr>
            <a:cxnSpLocks/>
          </p:cNvCxnSpPr>
          <p:nvPr/>
        </p:nvCxnSpPr>
        <p:spPr>
          <a:xfrm>
            <a:off x="4644008" y="162615"/>
            <a:ext cx="0" cy="6245871"/>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6" name="Rechte verbindingslijn 5">
            <a:extLst>
              <a:ext uri="{FF2B5EF4-FFF2-40B4-BE49-F238E27FC236}">
                <a16:creationId xmlns:a16="http://schemas.microsoft.com/office/drawing/2014/main" id="{3D09B2A4-3F65-1D5C-40D9-FF5217B6D819}"/>
              </a:ext>
            </a:extLst>
          </p:cNvPr>
          <p:cNvCxnSpPr>
            <a:cxnSpLocks/>
          </p:cNvCxnSpPr>
          <p:nvPr/>
        </p:nvCxnSpPr>
        <p:spPr>
          <a:xfrm>
            <a:off x="8820472" y="162615"/>
            <a:ext cx="0" cy="6245871"/>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1" name="Rechte verbindingslijn 10">
            <a:extLst>
              <a:ext uri="{FF2B5EF4-FFF2-40B4-BE49-F238E27FC236}">
                <a16:creationId xmlns:a16="http://schemas.microsoft.com/office/drawing/2014/main" id="{43E1EF99-1825-D9B6-CE28-54505AE2D0DE}"/>
              </a:ext>
            </a:extLst>
          </p:cNvPr>
          <p:cNvCxnSpPr>
            <a:cxnSpLocks/>
          </p:cNvCxnSpPr>
          <p:nvPr/>
        </p:nvCxnSpPr>
        <p:spPr>
          <a:xfrm>
            <a:off x="251520" y="1340768"/>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2" name="Rechte verbindingslijn 11">
            <a:extLst>
              <a:ext uri="{FF2B5EF4-FFF2-40B4-BE49-F238E27FC236}">
                <a16:creationId xmlns:a16="http://schemas.microsoft.com/office/drawing/2014/main" id="{644A4299-3A63-6813-A679-FB8DB7D5FD7A}"/>
              </a:ext>
            </a:extLst>
          </p:cNvPr>
          <p:cNvCxnSpPr>
            <a:cxnSpLocks/>
          </p:cNvCxnSpPr>
          <p:nvPr/>
        </p:nvCxnSpPr>
        <p:spPr>
          <a:xfrm>
            <a:off x="4644008" y="1340768"/>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3" name="Rechte verbindingslijn 12">
            <a:extLst>
              <a:ext uri="{FF2B5EF4-FFF2-40B4-BE49-F238E27FC236}">
                <a16:creationId xmlns:a16="http://schemas.microsoft.com/office/drawing/2014/main" id="{79D0A0B5-43EC-915C-1E3A-AA9CA21994B4}"/>
              </a:ext>
            </a:extLst>
          </p:cNvPr>
          <p:cNvCxnSpPr>
            <a:cxnSpLocks/>
          </p:cNvCxnSpPr>
          <p:nvPr/>
        </p:nvCxnSpPr>
        <p:spPr>
          <a:xfrm flipV="1">
            <a:off x="247089" y="1408453"/>
            <a:ext cx="4185327" cy="4322"/>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4" name="Rechte verbindingslijn 13">
            <a:extLst>
              <a:ext uri="{FF2B5EF4-FFF2-40B4-BE49-F238E27FC236}">
                <a16:creationId xmlns:a16="http://schemas.microsoft.com/office/drawing/2014/main" id="{D4DC5350-E385-459A-7DF3-9A72313F2A3E}"/>
              </a:ext>
            </a:extLst>
          </p:cNvPr>
          <p:cNvCxnSpPr>
            <a:cxnSpLocks/>
          </p:cNvCxnSpPr>
          <p:nvPr/>
        </p:nvCxnSpPr>
        <p:spPr>
          <a:xfrm>
            <a:off x="4644008" y="1412776"/>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5" name="Rechte verbindingslijn 14">
            <a:extLst>
              <a:ext uri="{FF2B5EF4-FFF2-40B4-BE49-F238E27FC236}">
                <a16:creationId xmlns:a16="http://schemas.microsoft.com/office/drawing/2014/main" id="{67F7FEC4-BF68-947B-DD0F-7E6E50020673}"/>
              </a:ext>
            </a:extLst>
          </p:cNvPr>
          <p:cNvCxnSpPr>
            <a:cxnSpLocks/>
          </p:cNvCxnSpPr>
          <p:nvPr/>
        </p:nvCxnSpPr>
        <p:spPr>
          <a:xfrm>
            <a:off x="251520" y="6381328"/>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6" name="Rechte verbindingslijn 15">
            <a:extLst>
              <a:ext uri="{FF2B5EF4-FFF2-40B4-BE49-F238E27FC236}">
                <a16:creationId xmlns:a16="http://schemas.microsoft.com/office/drawing/2014/main" id="{265DE5CD-5637-64F2-6E23-1BE493BF39D9}"/>
              </a:ext>
            </a:extLst>
          </p:cNvPr>
          <p:cNvCxnSpPr>
            <a:cxnSpLocks/>
          </p:cNvCxnSpPr>
          <p:nvPr/>
        </p:nvCxnSpPr>
        <p:spPr>
          <a:xfrm>
            <a:off x="4644008" y="6381328"/>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pic>
        <p:nvPicPr>
          <p:cNvPr id="17" name="Afbeelding 16">
            <a:extLst>
              <a:ext uri="{FF2B5EF4-FFF2-40B4-BE49-F238E27FC236}">
                <a16:creationId xmlns:a16="http://schemas.microsoft.com/office/drawing/2014/main" id="{CCCAE601-6EB4-C211-79F6-B35BB66EE51B}"/>
              </a:ext>
            </a:extLst>
          </p:cNvPr>
          <p:cNvPicPr/>
          <p:nvPr/>
        </p:nvPicPr>
        <p:blipFill>
          <a:blip r:embed="rId2"/>
          <a:stretch>
            <a:fillRect/>
          </a:stretch>
        </p:blipFill>
        <p:spPr>
          <a:xfrm>
            <a:off x="7668344" y="6408486"/>
            <a:ext cx="1152129" cy="449513"/>
          </a:xfrm>
          <a:prstGeom prst="rect">
            <a:avLst/>
          </a:prstGeom>
        </p:spPr>
      </p:pic>
      <p:grpSp>
        <p:nvGrpSpPr>
          <p:cNvPr id="42" name="Groep 41">
            <a:extLst>
              <a:ext uri="{FF2B5EF4-FFF2-40B4-BE49-F238E27FC236}">
                <a16:creationId xmlns:a16="http://schemas.microsoft.com/office/drawing/2014/main" id="{0B71306B-B1D7-DA38-CEBA-4A435BF13123}"/>
              </a:ext>
            </a:extLst>
          </p:cNvPr>
          <p:cNvGrpSpPr/>
          <p:nvPr/>
        </p:nvGrpSpPr>
        <p:grpSpPr>
          <a:xfrm>
            <a:off x="137216" y="34082"/>
            <a:ext cx="8803032" cy="401079"/>
            <a:chOff x="137216" y="34082"/>
            <a:chExt cx="8803032" cy="401079"/>
          </a:xfrm>
        </p:grpSpPr>
        <p:cxnSp>
          <p:nvCxnSpPr>
            <p:cNvPr id="7" name="Rechte verbindingslijn 6">
              <a:extLst>
                <a:ext uri="{FF2B5EF4-FFF2-40B4-BE49-F238E27FC236}">
                  <a16:creationId xmlns:a16="http://schemas.microsoft.com/office/drawing/2014/main" id="{48EA2D2F-7681-0E53-DB39-9C6B3831EFC3}"/>
                </a:ext>
              </a:extLst>
            </p:cNvPr>
            <p:cNvCxnSpPr>
              <a:cxnSpLocks/>
            </p:cNvCxnSpPr>
            <p:nvPr/>
          </p:nvCxnSpPr>
          <p:spPr>
            <a:xfrm flipV="1">
              <a:off x="251520" y="162615"/>
              <a:ext cx="4176464" cy="1332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0" name="Rechte verbindingslijn 9">
              <a:extLst>
                <a:ext uri="{FF2B5EF4-FFF2-40B4-BE49-F238E27FC236}">
                  <a16:creationId xmlns:a16="http://schemas.microsoft.com/office/drawing/2014/main" id="{3B6DEF31-7DDE-219F-D8DB-96DA4ABF0241}"/>
                </a:ext>
              </a:extLst>
            </p:cNvPr>
            <p:cNvCxnSpPr>
              <a:cxnSpLocks/>
            </p:cNvCxnSpPr>
            <p:nvPr/>
          </p:nvCxnSpPr>
          <p:spPr>
            <a:xfrm>
              <a:off x="4644008" y="162615"/>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sp>
          <p:nvSpPr>
            <p:cNvPr id="22" name="Rechthoek 21">
              <a:extLst>
                <a:ext uri="{FF2B5EF4-FFF2-40B4-BE49-F238E27FC236}">
                  <a16:creationId xmlns:a16="http://schemas.microsoft.com/office/drawing/2014/main" id="{2E92E1D8-2B7E-53B8-A69B-32798D535B35}"/>
                </a:ext>
              </a:extLst>
            </p:cNvPr>
            <p:cNvSpPr/>
            <p:nvPr/>
          </p:nvSpPr>
          <p:spPr>
            <a:xfrm rot="19503565">
              <a:off x="137216" y="193689"/>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0" name="Rechthoek 29">
              <a:extLst>
                <a:ext uri="{FF2B5EF4-FFF2-40B4-BE49-F238E27FC236}">
                  <a16:creationId xmlns:a16="http://schemas.microsoft.com/office/drawing/2014/main" id="{B034BB45-026D-28BB-2C78-738A90EF2845}"/>
                </a:ext>
              </a:extLst>
            </p:cNvPr>
            <p:cNvSpPr/>
            <p:nvPr/>
          </p:nvSpPr>
          <p:spPr>
            <a:xfrm rot="2503086">
              <a:off x="4142308" y="169311"/>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1" name="Rechthoek 30">
              <a:extLst>
                <a:ext uri="{FF2B5EF4-FFF2-40B4-BE49-F238E27FC236}">
                  <a16:creationId xmlns:a16="http://schemas.microsoft.com/office/drawing/2014/main" id="{D8074DC8-B4AE-AA46-2D76-EBA890C6A19B}"/>
                </a:ext>
              </a:extLst>
            </p:cNvPr>
            <p:cNvSpPr/>
            <p:nvPr/>
          </p:nvSpPr>
          <p:spPr>
            <a:xfrm rot="18826046">
              <a:off x="4543310" y="169312"/>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2" name="Rechthoek 31">
              <a:extLst>
                <a:ext uri="{FF2B5EF4-FFF2-40B4-BE49-F238E27FC236}">
                  <a16:creationId xmlns:a16="http://schemas.microsoft.com/office/drawing/2014/main" id="{8B5945C4-B34D-159C-2481-CA48BF731E61}"/>
                </a:ext>
              </a:extLst>
            </p:cNvPr>
            <p:cNvSpPr/>
            <p:nvPr/>
          </p:nvSpPr>
          <p:spPr>
            <a:xfrm rot="2503086">
              <a:off x="8539169" y="169311"/>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grpSp>
      <p:sp>
        <p:nvSpPr>
          <p:cNvPr id="33" name="Tekstvak 2">
            <a:extLst>
              <a:ext uri="{FF2B5EF4-FFF2-40B4-BE49-F238E27FC236}">
                <a16:creationId xmlns:a16="http://schemas.microsoft.com/office/drawing/2014/main" id="{AC757F5E-B016-F947-4518-7C6B9CC7EE04}"/>
              </a:ext>
            </a:extLst>
          </p:cNvPr>
          <p:cNvSpPr txBox="1">
            <a:spLocks noChangeArrowheads="1"/>
          </p:cNvSpPr>
          <p:nvPr/>
        </p:nvSpPr>
        <p:spPr bwMode="auto">
          <a:xfrm>
            <a:off x="273487" y="257519"/>
            <a:ext cx="4123185" cy="1085850"/>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6000" b="1">
                <a:solidFill>
                  <a:srgbClr val="387038"/>
                </a:solidFill>
                <a:latin typeface="Century Gothic" panose="020B0502020202020204" pitchFamily="34" charset="0"/>
                <a:ea typeface="Calibri"/>
                <a:cs typeface="Times New Roman"/>
              </a:rPr>
              <a:t>fysiek</a:t>
            </a:r>
            <a:endParaRPr lang="nl-NL" sz="5400">
              <a:solidFill>
                <a:srgbClr val="387038"/>
              </a:solidFill>
              <a:effectLst/>
              <a:latin typeface="Century Gothic" panose="020B0502020202020204" pitchFamily="34" charset="0"/>
              <a:ea typeface="Calibri"/>
              <a:cs typeface="Times New Roman"/>
            </a:endParaRPr>
          </a:p>
        </p:txBody>
      </p:sp>
      <p:sp>
        <p:nvSpPr>
          <p:cNvPr id="34" name="Tekstvak 2">
            <a:extLst>
              <a:ext uri="{FF2B5EF4-FFF2-40B4-BE49-F238E27FC236}">
                <a16:creationId xmlns:a16="http://schemas.microsoft.com/office/drawing/2014/main" id="{152372B3-00F5-781C-183E-6F2DDF35091D}"/>
              </a:ext>
            </a:extLst>
          </p:cNvPr>
          <p:cNvSpPr txBox="1">
            <a:spLocks noChangeArrowheads="1"/>
          </p:cNvSpPr>
          <p:nvPr/>
        </p:nvSpPr>
        <p:spPr bwMode="auto">
          <a:xfrm>
            <a:off x="4342847" y="243940"/>
            <a:ext cx="4788025" cy="1085850"/>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6000" b="1">
                <a:solidFill>
                  <a:srgbClr val="387038"/>
                </a:solidFill>
                <a:effectLst/>
                <a:latin typeface="Century Gothic" panose="020B0502020202020204" pitchFamily="34" charset="0"/>
                <a:ea typeface="Calibri"/>
                <a:cs typeface="Times New Roman"/>
              </a:rPr>
              <a:t>mentaal</a:t>
            </a:r>
            <a:endParaRPr lang="nl-NL" sz="5400">
              <a:effectLst/>
              <a:latin typeface="Century Gothic" panose="020B0502020202020204" pitchFamily="34" charset="0"/>
              <a:ea typeface="Calibri"/>
              <a:cs typeface="Times New Roman"/>
            </a:endParaRPr>
          </a:p>
        </p:txBody>
      </p:sp>
      <p:sp>
        <p:nvSpPr>
          <p:cNvPr id="35" name="Tekstvak 2">
            <a:extLst>
              <a:ext uri="{FF2B5EF4-FFF2-40B4-BE49-F238E27FC236}">
                <a16:creationId xmlns:a16="http://schemas.microsoft.com/office/drawing/2014/main" id="{37104C51-0232-62ED-4C6F-1447D06633EE}"/>
              </a:ext>
            </a:extLst>
          </p:cNvPr>
          <p:cNvSpPr txBox="1">
            <a:spLocks noChangeArrowheads="1"/>
          </p:cNvSpPr>
          <p:nvPr/>
        </p:nvSpPr>
        <p:spPr bwMode="auto">
          <a:xfrm>
            <a:off x="247089" y="1478026"/>
            <a:ext cx="4185327" cy="4943056"/>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0"/>
              </a:spcAft>
            </a:pPr>
            <a:r>
              <a:rPr lang="nl-NL" sz="2800">
                <a:latin typeface="Century Gothic" panose="020B0502020202020204" pitchFamily="34" charset="0"/>
                <a:ea typeface="Calibri"/>
                <a:cs typeface="Times New Roman"/>
              </a:rPr>
              <a:t>= met je lichaam</a:t>
            </a:r>
          </a:p>
          <a:p>
            <a:pPr>
              <a:lnSpc>
                <a:spcPct val="107000"/>
              </a:lnSpc>
              <a:spcAft>
                <a:spcPts val="0"/>
              </a:spcAft>
            </a:pPr>
            <a:endParaRPr lang="nl-NL" sz="2800">
              <a:effectLst/>
              <a:latin typeface="Century Gothic" panose="020B0502020202020204" pitchFamily="34" charset="0"/>
              <a:ea typeface="Calibri"/>
              <a:cs typeface="Times New Roman"/>
            </a:endParaRP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endParaRPr lang="nl-NL" sz="2800">
              <a:effectLst/>
              <a:latin typeface="Century Gothic" panose="020B0502020202020204" pitchFamily="34" charset="0"/>
              <a:ea typeface="Calibri"/>
              <a:cs typeface="Times New Roman"/>
            </a:endParaRPr>
          </a:p>
          <a:p>
            <a:pPr algn="ctr">
              <a:lnSpc>
                <a:spcPct val="107000"/>
              </a:lnSpc>
              <a:spcAft>
                <a:spcPts val="0"/>
              </a:spcAft>
            </a:pPr>
            <a:r>
              <a:rPr lang="nl-NL" sz="2400" i="1">
                <a:solidFill>
                  <a:srgbClr val="387038"/>
                </a:solidFill>
                <a:latin typeface="Century Gothic" panose="020B0502020202020204" pitchFamily="34" charset="0"/>
                <a:ea typeface="Calibri"/>
                <a:cs typeface="Times New Roman"/>
              </a:rPr>
              <a:t>Ik vind pottenbakken </a:t>
            </a:r>
            <a:r>
              <a:rPr lang="nl-NL" sz="2400" i="1" u="sng">
                <a:solidFill>
                  <a:srgbClr val="387038"/>
                </a:solidFill>
                <a:latin typeface="Century Gothic" panose="020B0502020202020204" pitchFamily="34" charset="0"/>
                <a:ea typeface="Calibri"/>
                <a:cs typeface="Times New Roman"/>
              </a:rPr>
              <a:t>fysiek</a:t>
            </a:r>
            <a:r>
              <a:rPr lang="nl-NL" sz="2400" i="1">
                <a:solidFill>
                  <a:srgbClr val="387038"/>
                </a:solidFill>
                <a:latin typeface="Century Gothic" panose="020B0502020202020204" pitchFamily="34" charset="0"/>
                <a:ea typeface="Calibri"/>
                <a:cs typeface="Times New Roman"/>
              </a:rPr>
              <a:t> zwaar. Ik kreeg rugpijn</a:t>
            </a:r>
            <a:r>
              <a:rPr lang="nl-NL" sz="2400" i="1">
                <a:solidFill>
                  <a:srgbClr val="387038"/>
                </a:solidFill>
                <a:effectLst/>
                <a:latin typeface="Century Gothic" panose="020B0502020202020204" pitchFamily="34" charset="0"/>
                <a:ea typeface="Calibri"/>
                <a:cs typeface="Times New Roman"/>
              </a:rPr>
              <a:t>.</a:t>
            </a:r>
            <a:endParaRPr lang="nl-NL" sz="1100">
              <a:effectLst/>
              <a:latin typeface="Century Gothic" panose="020B0502020202020204" pitchFamily="34" charset="0"/>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900">
                <a:effectLst/>
                <a:latin typeface="Calibri"/>
                <a:ea typeface="Calibri"/>
                <a:cs typeface="Times New Roman"/>
              </a:rPr>
              <a:t> </a:t>
            </a:r>
            <a:endParaRPr lang="nl-NL" sz="1100">
              <a:effectLst/>
              <a:latin typeface="Calibri"/>
              <a:ea typeface="Calibri"/>
              <a:cs typeface="Times New Roman"/>
            </a:endParaRPr>
          </a:p>
        </p:txBody>
      </p:sp>
      <p:sp>
        <p:nvSpPr>
          <p:cNvPr id="36" name="Tekstvak 2">
            <a:extLst>
              <a:ext uri="{FF2B5EF4-FFF2-40B4-BE49-F238E27FC236}">
                <a16:creationId xmlns:a16="http://schemas.microsoft.com/office/drawing/2014/main" id="{D8EF981A-9BA7-0EB1-9B70-F7FBF2F7DF1C}"/>
              </a:ext>
            </a:extLst>
          </p:cNvPr>
          <p:cNvSpPr txBox="1">
            <a:spLocks noChangeArrowheads="1"/>
          </p:cNvSpPr>
          <p:nvPr/>
        </p:nvSpPr>
        <p:spPr bwMode="auto">
          <a:xfrm>
            <a:off x="4670268" y="1412775"/>
            <a:ext cx="4145769" cy="4968551"/>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0"/>
              </a:spcAft>
            </a:pPr>
            <a:r>
              <a:rPr lang="nl-NL" sz="2800">
                <a:effectLst/>
                <a:latin typeface="Century Gothic" panose="020B0502020202020204" pitchFamily="34" charset="0"/>
                <a:ea typeface="Calibri"/>
                <a:cs typeface="Times New Roman"/>
              </a:rPr>
              <a:t>= geestelijk, wat met denken en voelen te maken heeft </a:t>
            </a: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endParaRPr lang="nl-NL" sz="2800">
              <a:latin typeface="Century Gothic" panose="020B0502020202020204" pitchFamily="34" charset="0"/>
              <a:ea typeface="Calibri"/>
              <a:cs typeface="Times New Roman"/>
            </a:endParaRPr>
          </a:p>
          <a:p>
            <a:pPr>
              <a:lnSpc>
                <a:spcPct val="107000"/>
              </a:lnSpc>
              <a:spcAft>
                <a:spcPts val="0"/>
              </a:spcAft>
            </a:pPr>
            <a:endParaRPr lang="nl-NL" sz="2800">
              <a:latin typeface="Century Gothic" panose="020B0502020202020204" pitchFamily="34" charset="0"/>
              <a:ea typeface="Calibri"/>
              <a:cs typeface="Times New Roman"/>
            </a:endParaRPr>
          </a:p>
          <a:p>
            <a:pPr>
              <a:lnSpc>
                <a:spcPct val="107000"/>
              </a:lnSpc>
              <a:spcAft>
                <a:spcPts val="0"/>
              </a:spcAft>
            </a:pPr>
            <a:endParaRPr lang="nl-NL" sz="2800">
              <a:effectLst/>
              <a:latin typeface="Century Gothic" panose="020B0502020202020204" pitchFamily="34" charset="0"/>
              <a:ea typeface="Calibri"/>
              <a:cs typeface="Times New Roman"/>
            </a:endParaRPr>
          </a:p>
          <a:p>
            <a:pPr algn="ctr">
              <a:lnSpc>
                <a:spcPct val="107000"/>
              </a:lnSpc>
            </a:pPr>
            <a:r>
              <a:rPr lang="nl-NL" sz="2400" i="1">
                <a:solidFill>
                  <a:srgbClr val="387038"/>
                </a:solidFill>
                <a:latin typeface="Century Gothic" panose="020B0502020202020204" pitchFamily="34" charset="0"/>
                <a:ea typeface="Calibri"/>
                <a:cs typeface="Times New Roman"/>
              </a:rPr>
              <a:t>Een vriendin van mij heeft het </a:t>
            </a:r>
            <a:r>
              <a:rPr lang="nl-NL" sz="2400" i="1" u="sng">
                <a:solidFill>
                  <a:srgbClr val="387038"/>
                </a:solidFill>
                <a:latin typeface="Century Gothic" panose="020B0502020202020204" pitchFamily="34" charset="0"/>
                <a:ea typeface="Calibri"/>
                <a:cs typeface="Times New Roman"/>
              </a:rPr>
              <a:t>mentaal</a:t>
            </a:r>
            <a:r>
              <a:rPr lang="nl-NL" sz="2400" i="1">
                <a:solidFill>
                  <a:srgbClr val="387038"/>
                </a:solidFill>
                <a:latin typeface="Century Gothic" panose="020B0502020202020204" pitchFamily="34" charset="0"/>
                <a:ea typeface="Calibri"/>
                <a:cs typeface="Times New Roman"/>
              </a:rPr>
              <a:t> moeilijk. Ze is snel overprikkeld.</a:t>
            </a:r>
            <a:endParaRPr lang="nl-NL" sz="2400">
              <a:effectLst/>
              <a:latin typeface="Century Gothic" panose="020B0502020202020204" pitchFamily="34" charset="0"/>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900">
                <a:effectLst/>
                <a:latin typeface="Calibri"/>
                <a:ea typeface="Calibri"/>
                <a:cs typeface="Times New Roman"/>
              </a:rPr>
              <a:t> </a:t>
            </a:r>
            <a:endParaRPr lang="nl-NL" sz="1100">
              <a:effectLst/>
              <a:latin typeface="Calibri"/>
              <a:ea typeface="Calibri"/>
              <a:cs typeface="Times New Roman"/>
            </a:endParaRPr>
          </a:p>
        </p:txBody>
      </p:sp>
      <p:sp>
        <p:nvSpPr>
          <p:cNvPr id="37" name="Rechthoek 36">
            <a:extLst>
              <a:ext uri="{FF2B5EF4-FFF2-40B4-BE49-F238E27FC236}">
                <a16:creationId xmlns:a16="http://schemas.microsoft.com/office/drawing/2014/main" id="{04CC944D-F3A6-F7AA-A247-B7C5B648A0A4}"/>
              </a:ext>
            </a:extLst>
          </p:cNvPr>
          <p:cNvSpPr/>
          <p:nvPr/>
        </p:nvSpPr>
        <p:spPr>
          <a:xfrm rot="19503565">
            <a:off x="4129229" y="6250983"/>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8" name="Rechthoek 37">
            <a:extLst>
              <a:ext uri="{FF2B5EF4-FFF2-40B4-BE49-F238E27FC236}">
                <a16:creationId xmlns:a16="http://schemas.microsoft.com/office/drawing/2014/main" id="{240801F9-2058-84A4-9503-E01B919DDA80}"/>
              </a:ext>
            </a:extLst>
          </p:cNvPr>
          <p:cNvSpPr/>
          <p:nvPr/>
        </p:nvSpPr>
        <p:spPr>
          <a:xfrm rot="2503086">
            <a:off x="4519801" y="6229264"/>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9" name="Rechthoek 38">
            <a:extLst>
              <a:ext uri="{FF2B5EF4-FFF2-40B4-BE49-F238E27FC236}">
                <a16:creationId xmlns:a16="http://schemas.microsoft.com/office/drawing/2014/main" id="{ACBB49E9-294B-2446-9719-E992D023E8E1}"/>
              </a:ext>
            </a:extLst>
          </p:cNvPr>
          <p:cNvSpPr/>
          <p:nvPr/>
        </p:nvSpPr>
        <p:spPr>
          <a:xfrm rot="2503086">
            <a:off x="100115" y="6210188"/>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 name="Rechthoek 39">
            <a:extLst>
              <a:ext uri="{FF2B5EF4-FFF2-40B4-BE49-F238E27FC236}">
                <a16:creationId xmlns:a16="http://schemas.microsoft.com/office/drawing/2014/main" id="{4DE133A0-CC30-3D8E-17AC-F370909C96F4}"/>
              </a:ext>
            </a:extLst>
          </p:cNvPr>
          <p:cNvSpPr/>
          <p:nvPr/>
        </p:nvSpPr>
        <p:spPr>
          <a:xfrm rot="2503086">
            <a:off x="4519800" y="6229265"/>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1" name="Rechthoek 40">
            <a:extLst>
              <a:ext uri="{FF2B5EF4-FFF2-40B4-BE49-F238E27FC236}">
                <a16:creationId xmlns:a16="http://schemas.microsoft.com/office/drawing/2014/main" id="{9F458F5E-71E5-42A9-724C-0CF61E33CD4A}"/>
              </a:ext>
            </a:extLst>
          </p:cNvPr>
          <p:cNvSpPr/>
          <p:nvPr/>
        </p:nvSpPr>
        <p:spPr>
          <a:xfrm rot="19503565">
            <a:off x="8556566" y="6229263"/>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2" name="Afbeelding 1" descr="Afbeelding met venster, persoon&#10;&#10;Automatisch gegenereerde beschrijving">
            <a:extLst>
              <a:ext uri="{FF2B5EF4-FFF2-40B4-BE49-F238E27FC236}">
                <a16:creationId xmlns:a16="http://schemas.microsoft.com/office/drawing/2014/main" id="{D8C85F70-69EF-D044-CF1C-3D31DBE512C4}"/>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22722" y="2348880"/>
            <a:ext cx="3670573" cy="2448272"/>
          </a:xfrm>
          <a:prstGeom prst="rect">
            <a:avLst/>
          </a:prstGeom>
        </p:spPr>
      </p:pic>
      <p:pic>
        <p:nvPicPr>
          <p:cNvPr id="9" name="Afbeelding 8" descr="Afbeelding met tekening, illustratie, Menselijk gezicht, clipart&#10;&#10;Automatisch gegenereerde beschrijving">
            <a:extLst>
              <a:ext uri="{FF2B5EF4-FFF2-40B4-BE49-F238E27FC236}">
                <a16:creationId xmlns:a16="http://schemas.microsoft.com/office/drawing/2014/main" id="{4FC7D4ED-4B23-B200-F72F-4C937EF70C21}"/>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5724128" y="2889604"/>
            <a:ext cx="1874534" cy="2119899"/>
          </a:xfrm>
          <a:prstGeom prst="rect">
            <a:avLst/>
          </a:prstGeom>
        </p:spPr>
      </p:pic>
    </p:spTree>
    <p:extLst>
      <p:ext uri="{BB962C8B-B14F-4D97-AF65-F5344CB8AC3E}">
        <p14:creationId xmlns:p14="http://schemas.microsoft.com/office/powerpoint/2010/main" val="42940136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Rechte verbindingslijn 2">
            <a:extLst>
              <a:ext uri="{FF2B5EF4-FFF2-40B4-BE49-F238E27FC236}">
                <a16:creationId xmlns:a16="http://schemas.microsoft.com/office/drawing/2014/main" id="{72047C65-DE0C-5E22-1EF7-5ED0D1075E68}"/>
              </a:ext>
            </a:extLst>
          </p:cNvPr>
          <p:cNvCxnSpPr>
            <a:cxnSpLocks/>
          </p:cNvCxnSpPr>
          <p:nvPr/>
        </p:nvCxnSpPr>
        <p:spPr>
          <a:xfrm>
            <a:off x="247089" y="162615"/>
            <a:ext cx="4431" cy="6245871"/>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4" name="Rechte verbindingslijn 3">
            <a:extLst>
              <a:ext uri="{FF2B5EF4-FFF2-40B4-BE49-F238E27FC236}">
                <a16:creationId xmlns:a16="http://schemas.microsoft.com/office/drawing/2014/main" id="{51DD9BBE-0654-F7C1-474D-51A63B2E97E4}"/>
              </a:ext>
            </a:extLst>
          </p:cNvPr>
          <p:cNvCxnSpPr>
            <a:cxnSpLocks/>
          </p:cNvCxnSpPr>
          <p:nvPr/>
        </p:nvCxnSpPr>
        <p:spPr>
          <a:xfrm>
            <a:off x="4427984" y="162615"/>
            <a:ext cx="0" cy="6245871"/>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5" name="Rechte verbindingslijn 4">
            <a:extLst>
              <a:ext uri="{FF2B5EF4-FFF2-40B4-BE49-F238E27FC236}">
                <a16:creationId xmlns:a16="http://schemas.microsoft.com/office/drawing/2014/main" id="{ADC08903-1249-C293-310D-CF62D2352596}"/>
              </a:ext>
            </a:extLst>
          </p:cNvPr>
          <p:cNvCxnSpPr>
            <a:cxnSpLocks/>
          </p:cNvCxnSpPr>
          <p:nvPr/>
        </p:nvCxnSpPr>
        <p:spPr>
          <a:xfrm>
            <a:off x="4644008" y="162615"/>
            <a:ext cx="0" cy="6245871"/>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6" name="Rechte verbindingslijn 5">
            <a:extLst>
              <a:ext uri="{FF2B5EF4-FFF2-40B4-BE49-F238E27FC236}">
                <a16:creationId xmlns:a16="http://schemas.microsoft.com/office/drawing/2014/main" id="{3D09B2A4-3F65-1D5C-40D9-FF5217B6D819}"/>
              </a:ext>
            </a:extLst>
          </p:cNvPr>
          <p:cNvCxnSpPr>
            <a:cxnSpLocks/>
          </p:cNvCxnSpPr>
          <p:nvPr/>
        </p:nvCxnSpPr>
        <p:spPr>
          <a:xfrm>
            <a:off x="8820472" y="162615"/>
            <a:ext cx="0" cy="6245871"/>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1" name="Rechte verbindingslijn 10">
            <a:extLst>
              <a:ext uri="{FF2B5EF4-FFF2-40B4-BE49-F238E27FC236}">
                <a16:creationId xmlns:a16="http://schemas.microsoft.com/office/drawing/2014/main" id="{43E1EF99-1825-D9B6-CE28-54505AE2D0DE}"/>
              </a:ext>
            </a:extLst>
          </p:cNvPr>
          <p:cNvCxnSpPr>
            <a:cxnSpLocks/>
          </p:cNvCxnSpPr>
          <p:nvPr/>
        </p:nvCxnSpPr>
        <p:spPr>
          <a:xfrm>
            <a:off x="251520" y="1340768"/>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2" name="Rechte verbindingslijn 11">
            <a:extLst>
              <a:ext uri="{FF2B5EF4-FFF2-40B4-BE49-F238E27FC236}">
                <a16:creationId xmlns:a16="http://schemas.microsoft.com/office/drawing/2014/main" id="{644A4299-3A63-6813-A679-FB8DB7D5FD7A}"/>
              </a:ext>
            </a:extLst>
          </p:cNvPr>
          <p:cNvCxnSpPr>
            <a:cxnSpLocks/>
          </p:cNvCxnSpPr>
          <p:nvPr/>
        </p:nvCxnSpPr>
        <p:spPr>
          <a:xfrm>
            <a:off x="4644008" y="1340768"/>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3" name="Rechte verbindingslijn 12">
            <a:extLst>
              <a:ext uri="{FF2B5EF4-FFF2-40B4-BE49-F238E27FC236}">
                <a16:creationId xmlns:a16="http://schemas.microsoft.com/office/drawing/2014/main" id="{79D0A0B5-43EC-915C-1E3A-AA9CA21994B4}"/>
              </a:ext>
            </a:extLst>
          </p:cNvPr>
          <p:cNvCxnSpPr>
            <a:cxnSpLocks/>
          </p:cNvCxnSpPr>
          <p:nvPr/>
        </p:nvCxnSpPr>
        <p:spPr>
          <a:xfrm flipV="1">
            <a:off x="247089" y="1408453"/>
            <a:ext cx="4185327" cy="4322"/>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4" name="Rechte verbindingslijn 13">
            <a:extLst>
              <a:ext uri="{FF2B5EF4-FFF2-40B4-BE49-F238E27FC236}">
                <a16:creationId xmlns:a16="http://schemas.microsoft.com/office/drawing/2014/main" id="{D4DC5350-E385-459A-7DF3-9A72313F2A3E}"/>
              </a:ext>
            </a:extLst>
          </p:cNvPr>
          <p:cNvCxnSpPr>
            <a:cxnSpLocks/>
          </p:cNvCxnSpPr>
          <p:nvPr/>
        </p:nvCxnSpPr>
        <p:spPr>
          <a:xfrm>
            <a:off x="4644008" y="1412776"/>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5" name="Rechte verbindingslijn 14">
            <a:extLst>
              <a:ext uri="{FF2B5EF4-FFF2-40B4-BE49-F238E27FC236}">
                <a16:creationId xmlns:a16="http://schemas.microsoft.com/office/drawing/2014/main" id="{67F7FEC4-BF68-947B-DD0F-7E6E50020673}"/>
              </a:ext>
            </a:extLst>
          </p:cNvPr>
          <p:cNvCxnSpPr>
            <a:cxnSpLocks/>
          </p:cNvCxnSpPr>
          <p:nvPr/>
        </p:nvCxnSpPr>
        <p:spPr>
          <a:xfrm>
            <a:off x="251520" y="6381328"/>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6" name="Rechte verbindingslijn 15">
            <a:extLst>
              <a:ext uri="{FF2B5EF4-FFF2-40B4-BE49-F238E27FC236}">
                <a16:creationId xmlns:a16="http://schemas.microsoft.com/office/drawing/2014/main" id="{265DE5CD-5637-64F2-6E23-1BE493BF39D9}"/>
              </a:ext>
            </a:extLst>
          </p:cNvPr>
          <p:cNvCxnSpPr>
            <a:cxnSpLocks/>
          </p:cNvCxnSpPr>
          <p:nvPr/>
        </p:nvCxnSpPr>
        <p:spPr>
          <a:xfrm>
            <a:off x="4644008" y="6381328"/>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pic>
        <p:nvPicPr>
          <p:cNvPr id="17" name="Afbeelding 16">
            <a:extLst>
              <a:ext uri="{FF2B5EF4-FFF2-40B4-BE49-F238E27FC236}">
                <a16:creationId xmlns:a16="http://schemas.microsoft.com/office/drawing/2014/main" id="{CCCAE601-6EB4-C211-79F6-B35BB66EE51B}"/>
              </a:ext>
            </a:extLst>
          </p:cNvPr>
          <p:cNvPicPr/>
          <p:nvPr/>
        </p:nvPicPr>
        <p:blipFill>
          <a:blip r:embed="rId2"/>
          <a:stretch>
            <a:fillRect/>
          </a:stretch>
        </p:blipFill>
        <p:spPr>
          <a:xfrm>
            <a:off x="7668344" y="6408486"/>
            <a:ext cx="1152129" cy="449513"/>
          </a:xfrm>
          <a:prstGeom prst="rect">
            <a:avLst/>
          </a:prstGeom>
        </p:spPr>
      </p:pic>
      <p:grpSp>
        <p:nvGrpSpPr>
          <p:cNvPr id="42" name="Groep 41">
            <a:extLst>
              <a:ext uri="{FF2B5EF4-FFF2-40B4-BE49-F238E27FC236}">
                <a16:creationId xmlns:a16="http://schemas.microsoft.com/office/drawing/2014/main" id="{0B71306B-B1D7-DA38-CEBA-4A435BF13123}"/>
              </a:ext>
            </a:extLst>
          </p:cNvPr>
          <p:cNvGrpSpPr/>
          <p:nvPr/>
        </p:nvGrpSpPr>
        <p:grpSpPr>
          <a:xfrm>
            <a:off x="137216" y="34082"/>
            <a:ext cx="8803032" cy="401079"/>
            <a:chOff x="137216" y="34082"/>
            <a:chExt cx="8803032" cy="401079"/>
          </a:xfrm>
        </p:grpSpPr>
        <p:cxnSp>
          <p:nvCxnSpPr>
            <p:cNvPr id="7" name="Rechte verbindingslijn 6">
              <a:extLst>
                <a:ext uri="{FF2B5EF4-FFF2-40B4-BE49-F238E27FC236}">
                  <a16:creationId xmlns:a16="http://schemas.microsoft.com/office/drawing/2014/main" id="{48EA2D2F-7681-0E53-DB39-9C6B3831EFC3}"/>
                </a:ext>
              </a:extLst>
            </p:cNvPr>
            <p:cNvCxnSpPr>
              <a:cxnSpLocks/>
            </p:cNvCxnSpPr>
            <p:nvPr/>
          </p:nvCxnSpPr>
          <p:spPr>
            <a:xfrm flipV="1">
              <a:off x="251520" y="162615"/>
              <a:ext cx="4176464" cy="1332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0" name="Rechte verbindingslijn 9">
              <a:extLst>
                <a:ext uri="{FF2B5EF4-FFF2-40B4-BE49-F238E27FC236}">
                  <a16:creationId xmlns:a16="http://schemas.microsoft.com/office/drawing/2014/main" id="{3B6DEF31-7DDE-219F-D8DB-96DA4ABF0241}"/>
                </a:ext>
              </a:extLst>
            </p:cNvPr>
            <p:cNvCxnSpPr>
              <a:cxnSpLocks/>
            </p:cNvCxnSpPr>
            <p:nvPr/>
          </p:nvCxnSpPr>
          <p:spPr>
            <a:xfrm>
              <a:off x="4644008" y="162615"/>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sp>
          <p:nvSpPr>
            <p:cNvPr id="22" name="Rechthoek 21">
              <a:extLst>
                <a:ext uri="{FF2B5EF4-FFF2-40B4-BE49-F238E27FC236}">
                  <a16:creationId xmlns:a16="http://schemas.microsoft.com/office/drawing/2014/main" id="{2E92E1D8-2B7E-53B8-A69B-32798D535B35}"/>
                </a:ext>
              </a:extLst>
            </p:cNvPr>
            <p:cNvSpPr/>
            <p:nvPr/>
          </p:nvSpPr>
          <p:spPr>
            <a:xfrm rot="19503565">
              <a:off x="137216" y="193689"/>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0" name="Rechthoek 29">
              <a:extLst>
                <a:ext uri="{FF2B5EF4-FFF2-40B4-BE49-F238E27FC236}">
                  <a16:creationId xmlns:a16="http://schemas.microsoft.com/office/drawing/2014/main" id="{B034BB45-026D-28BB-2C78-738A90EF2845}"/>
                </a:ext>
              </a:extLst>
            </p:cNvPr>
            <p:cNvSpPr/>
            <p:nvPr/>
          </p:nvSpPr>
          <p:spPr>
            <a:xfrm rot="2503086">
              <a:off x="4142308" y="169311"/>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1" name="Rechthoek 30">
              <a:extLst>
                <a:ext uri="{FF2B5EF4-FFF2-40B4-BE49-F238E27FC236}">
                  <a16:creationId xmlns:a16="http://schemas.microsoft.com/office/drawing/2014/main" id="{D8074DC8-B4AE-AA46-2D76-EBA890C6A19B}"/>
                </a:ext>
              </a:extLst>
            </p:cNvPr>
            <p:cNvSpPr/>
            <p:nvPr/>
          </p:nvSpPr>
          <p:spPr>
            <a:xfrm rot="18826046">
              <a:off x="4543310" y="169312"/>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2" name="Rechthoek 31">
              <a:extLst>
                <a:ext uri="{FF2B5EF4-FFF2-40B4-BE49-F238E27FC236}">
                  <a16:creationId xmlns:a16="http://schemas.microsoft.com/office/drawing/2014/main" id="{8B5945C4-B34D-159C-2481-CA48BF731E61}"/>
                </a:ext>
              </a:extLst>
            </p:cNvPr>
            <p:cNvSpPr/>
            <p:nvPr/>
          </p:nvSpPr>
          <p:spPr>
            <a:xfrm rot="2503086">
              <a:off x="8539169" y="169311"/>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grpSp>
      <p:sp>
        <p:nvSpPr>
          <p:cNvPr id="33" name="Tekstvak 2">
            <a:extLst>
              <a:ext uri="{FF2B5EF4-FFF2-40B4-BE49-F238E27FC236}">
                <a16:creationId xmlns:a16="http://schemas.microsoft.com/office/drawing/2014/main" id="{AC757F5E-B016-F947-4518-7C6B9CC7EE04}"/>
              </a:ext>
            </a:extLst>
          </p:cNvPr>
          <p:cNvSpPr txBox="1">
            <a:spLocks noChangeArrowheads="1"/>
          </p:cNvSpPr>
          <p:nvPr/>
        </p:nvSpPr>
        <p:spPr bwMode="auto">
          <a:xfrm>
            <a:off x="235098" y="205890"/>
            <a:ext cx="4123185" cy="1085850"/>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6000" b="1">
                <a:solidFill>
                  <a:srgbClr val="387038"/>
                </a:solidFill>
                <a:latin typeface="Century Gothic" panose="020B0502020202020204" pitchFamily="34" charset="0"/>
                <a:ea typeface="Calibri"/>
                <a:cs typeface="Times New Roman"/>
              </a:rPr>
              <a:t>weren</a:t>
            </a:r>
            <a:endParaRPr lang="nl-NL" sz="5400">
              <a:solidFill>
                <a:srgbClr val="387038"/>
              </a:solidFill>
              <a:effectLst/>
              <a:latin typeface="Century Gothic" panose="020B0502020202020204" pitchFamily="34" charset="0"/>
              <a:ea typeface="Calibri"/>
              <a:cs typeface="Times New Roman"/>
            </a:endParaRPr>
          </a:p>
        </p:txBody>
      </p:sp>
      <p:sp>
        <p:nvSpPr>
          <p:cNvPr id="34" name="Tekstvak 2">
            <a:extLst>
              <a:ext uri="{FF2B5EF4-FFF2-40B4-BE49-F238E27FC236}">
                <a16:creationId xmlns:a16="http://schemas.microsoft.com/office/drawing/2014/main" id="{152372B3-00F5-781C-183E-6F2DDF35091D}"/>
              </a:ext>
            </a:extLst>
          </p:cNvPr>
          <p:cNvSpPr txBox="1">
            <a:spLocks noChangeArrowheads="1"/>
          </p:cNvSpPr>
          <p:nvPr/>
        </p:nvSpPr>
        <p:spPr bwMode="auto">
          <a:xfrm>
            <a:off x="4342847" y="243940"/>
            <a:ext cx="4788025" cy="1085850"/>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6000" b="1">
                <a:solidFill>
                  <a:srgbClr val="387038"/>
                </a:solidFill>
                <a:effectLst/>
                <a:latin typeface="Century Gothic" panose="020B0502020202020204" pitchFamily="34" charset="0"/>
                <a:ea typeface="Calibri"/>
                <a:cs typeface="Times New Roman"/>
              </a:rPr>
              <a:t>toelaten</a:t>
            </a:r>
            <a:endParaRPr lang="nl-NL" sz="5400">
              <a:effectLst/>
              <a:latin typeface="Century Gothic" panose="020B0502020202020204" pitchFamily="34" charset="0"/>
              <a:ea typeface="Calibri"/>
              <a:cs typeface="Times New Roman"/>
            </a:endParaRPr>
          </a:p>
        </p:txBody>
      </p:sp>
      <p:sp>
        <p:nvSpPr>
          <p:cNvPr id="35" name="Tekstvak 2">
            <a:extLst>
              <a:ext uri="{FF2B5EF4-FFF2-40B4-BE49-F238E27FC236}">
                <a16:creationId xmlns:a16="http://schemas.microsoft.com/office/drawing/2014/main" id="{37104C51-0232-62ED-4C6F-1447D06633EE}"/>
              </a:ext>
            </a:extLst>
          </p:cNvPr>
          <p:cNvSpPr txBox="1">
            <a:spLocks noChangeArrowheads="1"/>
          </p:cNvSpPr>
          <p:nvPr/>
        </p:nvSpPr>
        <p:spPr bwMode="auto">
          <a:xfrm>
            <a:off x="247089" y="1478026"/>
            <a:ext cx="4185327" cy="4943056"/>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0"/>
              </a:spcAft>
            </a:pPr>
            <a:r>
              <a:rPr lang="nl-NL" sz="2800">
                <a:latin typeface="Century Gothic" panose="020B0502020202020204" pitchFamily="34" charset="0"/>
                <a:ea typeface="Calibri"/>
                <a:cs typeface="Times New Roman"/>
              </a:rPr>
              <a:t>= tegenhouden</a:t>
            </a:r>
          </a:p>
          <a:p>
            <a:pPr>
              <a:lnSpc>
                <a:spcPct val="107000"/>
              </a:lnSpc>
              <a:spcAft>
                <a:spcPts val="0"/>
              </a:spcAft>
            </a:pPr>
            <a:endParaRPr lang="nl-NL" sz="2800">
              <a:effectLst/>
              <a:latin typeface="Century Gothic" panose="020B0502020202020204" pitchFamily="34" charset="0"/>
              <a:ea typeface="Calibri"/>
              <a:cs typeface="Times New Roman"/>
            </a:endParaRP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endParaRPr lang="nl-NL" sz="2800">
              <a:effectLst/>
              <a:latin typeface="Century Gothic" panose="020B0502020202020204" pitchFamily="34" charset="0"/>
              <a:ea typeface="Calibri"/>
              <a:cs typeface="Times New Roman"/>
            </a:endParaRPr>
          </a:p>
          <a:p>
            <a:pPr algn="ctr">
              <a:lnSpc>
                <a:spcPct val="107000"/>
              </a:lnSpc>
              <a:spcAft>
                <a:spcPts val="0"/>
              </a:spcAft>
            </a:pPr>
            <a:r>
              <a:rPr lang="nl-NL" sz="2400" i="1">
                <a:solidFill>
                  <a:srgbClr val="387038"/>
                </a:solidFill>
                <a:latin typeface="Century Gothic" panose="020B0502020202020204" pitchFamily="34" charset="0"/>
                <a:ea typeface="Calibri"/>
                <a:cs typeface="Times New Roman"/>
              </a:rPr>
              <a:t>Mijn vriendin </a:t>
            </a:r>
            <a:r>
              <a:rPr lang="nl-NL" sz="2400" i="1" u="sng">
                <a:solidFill>
                  <a:srgbClr val="387038"/>
                </a:solidFill>
                <a:latin typeface="Century Gothic" panose="020B0502020202020204" pitchFamily="34" charset="0"/>
                <a:ea typeface="Calibri"/>
                <a:cs typeface="Times New Roman"/>
              </a:rPr>
              <a:t>weert</a:t>
            </a:r>
            <a:r>
              <a:rPr lang="nl-NL" sz="2400" i="1">
                <a:solidFill>
                  <a:srgbClr val="387038"/>
                </a:solidFill>
                <a:latin typeface="Century Gothic" panose="020B0502020202020204" pitchFamily="34" charset="0"/>
                <a:ea typeface="Calibri"/>
                <a:cs typeface="Times New Roman"/>
              </a:rPr>
              <a:t> harde geluiden en felle lichten</a:t>
            </a:r>
            <a:r>
              <a:rPr lang="nl-NL" sz="2400" i="1">
                <a:solidFill>
                  <a:srgbClr val="387038"/>
                </a:solidFill>
                <a:effectLst/>
                <a:latin typeface="Century Gothic" panose="020B0502020202020204" pitchFamily="34" charset="0"/>
                <a:ea typeface="Calibri"/>
                <a:cs typeface="Times New Roman"/>
              </a:rPr>
              <a:t>.</a:t>
            </a:r>
            <a:endParaRPr lang="nl-NL" sz="1100">
              <a:effectLst/>
              <a:latin typeface="Century Gothic" panose="020B0502020202020204" pitchFamily="34" charset="0"/>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900">
                <a:effectLst/>
                <a:latin typeface="Calibri"/>
                <a:ea typeface="Calibri"/>
                <a:cs typeface="Times New Roman"/>
              </a:rPr>
              <a:t> </a:t>
            </a:r>
            <a:endParaRPr lang="nl-NL" sz="1100">
              <a:effectLst/>
              <a:latin typeface="Calibri"/>
              <a:ea typeface="Calibri"/>
              <a:cs typeface="Times New Roman"/>
            </a:endParaRPr>
          </a:p>
        </p:txBody>
      </p:sp>
      <p:sp>
        <p:nvSpPr>
          <p:cNvPr id="36" name="Tekstvak 2">
            <a:extLst>
              <a:ext uri="{FF2B5EF4-FFF2-40B4-BE49-F238E27FC236}">
                <a16:creationId xmlns:a16="http://schemas.microsoft.com/office/drawing/2014/main" id="{D8EF981A-9BA7-0EB1-9B70-F7FBF2F7DF1C}"/>
              </a:ext>
            </a:extLst>
          </p:cNvPr>
          <p:cNvSpPr txBox="1">
            <a:spLocks noChangeArrowheads="1"/>
          </p:cNvSpPr>
          <p:nvPr/>
        </p:nvSpPr>
        <p:spPr bwMode="auto">
          <a:xfrm>
            <a:off x="4670268" y="1412775"/>
            <a:ext cx="4145769" cy="4968551"/>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0"/>
              </a:spcAft>
            </a:pPr>
            <a:r>
              <a:rPr lang="nl-NL" sz="2800">
                <a:effectLst/>
                <a:latin typeface="Century Gothic" panose="020B0502020202020204" pitchFamily="34" charset="0"/>
                <a:ea typeface="Calibri"/>
                <a:cs typeface="Times New Roman"/>
              </a:rPr>
              <a:t>= </a:t>
            </a:r>
            <a:r>
              <a:rPr lang="nl-NL" sz="2800">
                <a:latin typeface="Century Gothic" panose="020B0502020202020204" pitchFamily="34" charset="0"/>
                <a:ea typeface="Calibri"/>
                <a:cs typeface="Times New Roman"/>
              </a:rPr>
              <a:t>ermee instemmen</a:t>
            </a:r>
            <a:endParaRPr lang="nl-NL" sz="2800">
              <a:effectLst/>
              <a:latin typeface="Century Gothic" panose="020B0502020202020204" pitchFamily="34" charset="0"/>
              <a:ea typeface="Calibri"/>
              <a:cs typeface="Times New Roman"/>
            </a:endParaRP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endParaRPr lang="nl-NL" sz="2800">
              <a:latin typeface="Century Gothic" panose="020B0502020202020204" pitchFamily="34" charset="0"/>
              <a:ea typeface="Calibri"/>
              <a:cs typeface="Times New Roman"/>
            </a:endParaRPr>
          </a:p>
          <a:p>
            <a:pPr>
              <a:lnSpc>
                <a:spcPct val="107000"/>
              </a:lnSpc>
              <a:spcAft>
                <a:spcPts val="0"/>
              </a:spcAft>
            </a:pPr>
            <a:endParaRPr lang="nl-NL" sz="2800">
              <a:latin typeface="Century Gothic" panose="020B0502020202020204" pitchFamily="34" charset="0"/>
              <a:ea typeface="Calibri"/>
              <a:cs typeface="Times New Roman"/>
            </a:endParaRPr>
          </a:p>
          <a:p>
            <a:pPr>
              <a:lnSpc>
                <a:spcPct val="107000"/>
              </a:lnSpc>
              <a:spcAft>
                <a:spcPts val="0"/>
              </a:spcAft>
            </a:pPr>
            <a:endParaRPr lang="nl-NL" sz="2800">
              <a:effectLst/>
              <a:latin typeface="Century Gothic" panose="020B0502020202020204" pitchFamily="34" charset="0"/>
              <a:ea typeface="Calibri"/>
              <a:cs typeface="Times New Roman"/>
            </a:endParaRPr>
          </a:p>
          <a:p>
            <a:pPr algn="ctr">
              <a:lnSpc>
                <a:spcPct val="107000"/>
              </a:lnSpc>
            </a:pPr>
            <a:r>
              <a:rPr lang="nl-NL" sz="2400" i="1">
                <a:solidFill>
                  <a:srgbClr val="387038"/>
                </a:solidFill>
                <a:latin typeface="Century Gothic" panose="020B0502020202020204" pitchFamily="34" charset="0"/>
                <a:ea typeface="Calibri"/>
                <a:cs typeface="Times New Roman"/>
              </a:rPr>
              <a:t>Op deze plek wordt fotograferen </a:t>
            </a:r>
            <a:r>
              <a:rPr lang="nl-NL" sz="2400" i="1" u="sng">
                <a:solidFill>
                  <a:srgbClr val="387038"/>
                </a:solidFill>
                <a:latin typeface="Century Gothic" panose="020B0502020202020204" pitchFamily="34" charset="0"/>
                <a:ea typeface="Calibri"/>
                <a:cs typeface="Times New Roman"/>
              </a:rPr>
              <a:t>toegelaten</a:t>
            </a:r>
            <a:r>
              <a:rPr lang="nl-NL" sz="2400" i="1">
                <a:solidFill>
                  <a:srgbClr val="387038"/>
                </a:solidFill>
                <a:latin typeface="Century Gothic" panose="020B0502020202020204" pitchFamily="34" charset="0"/>
                <a:ea typeface="Calibri"/>
                <a:cs typeface="Times New Roman"/>
              </a:rPr>
              <a:t>.</a:t>
            </a:r>
            <a:endParaRPr lang="nl-NL" sz="2400">
              <a:effectLst/>
              <a:latin typeface="Century Gothic" panose="020B0502020202020204" pitchFamily="34" charset="0"/>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900">
                <a:effectLst/>
                <a:latin typeface="Calibri"/>
                <a:ea typeface="Calibri"/>
                <a:cs typeface="Times New Roman"/>
              </a:rPr>
              <a:t> </a:t>
            </a:r>
            <a:endParaRPr lang="nl-NL" sz="1100">
              <a:effectLst/>
              <a:latin typeface="Calibri"/>
              <a:ea typeface="Calibri"/>
              <a:cs typeface="Times New Roman"/>
            </a:endParaRPr>
          </a:p>
        </p:txBody>
      </p:sp>
      <p:sp>
        <p:nvSpPr>
          <p:cNvPr id="37" name="Rechthoek 36">
            <a:extLst>
              <a:ext uri="{FF2B5EF4-FFF2-40B4-BE49-F238E27FC236}">
                <a16:creationId xmlns:a16="http://schemas.microsoft.com/office/drawing/2014/main" id="{04CC944D-F3A6-F7AA-A247-B7C5B648A0A4}"/>
              </a:ext>
            </a:extLst>
          </p:cNvPr>
          <p:cNvSpPr/>
          <p:nvPr/>
        </p:nvSpPr>
        <p:spPr>
          <a:xfrm rot="19503565">
            <a:off x="4129229" y="6250983"/>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8" name="Rechthoek 37">
            <a:extLst>
              <a:ext uri="{FF2B5EF4-FFF2-40B4-BE49-F238E27FC236}">
                <a16:creationId xmlns:a16="http://schemas.microsoft.com/office/drawing/2014/main" id="{240801F9-2058-84A4-9503-E01B919DDA80}"/>
              </a:ext>
            </a:extLst>
          </p:cNvPr>
          <p:cNvSpPr/>
          <p:nvPr/>
        </p:nvSpPr>
        <p:spPr>
          <a:xfrm rot="2503086">
            <a:off x="4519801" y="6229264"/>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9" name="Rechthoek 38">
            <a:extLst>
              <a:ext uri="{FF2B5EF4-FFF2-40B4-BE49-F238E27FC236}">
                <a16:creationId xmlns:a16="http://schemas.microsoft.com/office/drawing/2014/main" id="{ACBB49E9-294B-2446-9719-E992D023E8E1}"/>
              </a:ext>
            </a:extLst>
          </p:cNvPr>
          <p:cNvSpPr/>
          <p:nvPr/>
        </p:nvSpPr>
        <p:spPr>
          <a:xfrm rot="2503086">
            <a:off x="100115" y="6210188"/>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 name="Rechthoek 39">
            <a:extLst>
              <a:ext uri="{FF2B5EF4-FFF2-40B4-BE49-F238E27FC236}">
                <a16:creationId xmlns:a16="http://schemas.microsoft.com/office/drawing/2014/main" id="{4DE133A0-CC30-3D8E-17AC-F370909C96F4}"/>
              </a:ext>
            </a:extLst>
          </p:cNvPr>
          <p:cNvSpPr/>
          <p:nvPr/>
        </p:nvSpPr>
        <p:spPr>
          <a:xfrm rot="2503086">
            <a:off x="4519800" y="6229265"/>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1" name="Rechthoek 40">
            <a:extLst>
              <a:ext uri="{FF2B5EF4-FFF2-40B4-BE49-F238E27FC236}">
                <a16:creationId xmlns:a16="http://schemas.microsoft.com/office/drawing/2014/main" id="{9F458F5E-71E5-42A9-724C-0CF61E33CD4A}"/>
              </a:ext>
            </a:extLst>
          </p:cNvPr>
          <p:cNvSpPr/>
          <p:nvPr/>
        </p:nvSpPr>
        <p:spPr>
          <a:xfrm rot="19503565">
            <a:off x="8556566" y="6229263"/>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2" name="Afbeelding 1" descr="Afbeelding met persoon, overdekt, bed, comfort&#10;&#10;Automatisch gegenereerde beschrijving">
            <a:extLst>
              <a:ext uri="{FF2B5EF4-FFF2-40B4-BE49-F238E27FC236}">
                <a16:creationId xmlns:a16="http://schemas.microsoft.com/office/drawing/2014/main" id="{14242855-75CF-96F7-AC64-50C7B555261D}"/>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64477" y="2447303"/>
            <a:ext cx="3550548" cy="2368216"/>
          </a:xfrm>
          <a:prstGeom prst="rect">
            <a:avLst/>
          </a:prstGeom>
        </p:spPr>
      </p:pic>
      <p:pic>
        <p:nvPicPr>
          <p:cNvPr id="9" name="Afbeelding 8">
            <a:extLst>
              <a:ext uri="{FF2B5EF4-FFF2-40B4-BE49-F238E27FC236}">
                <a16:creationId xmlns:a16="http://schemas.microsoft.com/office/drawing/2014/main" id="{55B443D6-AC89-79D4-5EBE-E95B22AB867E}"/>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5508104" y="2350954"/>
            <a:ext cx="2378515" cy="2464566"/>
          </a:xfrm>
          <a:prstGeom prst="rect">
            <a:avLst/>
          </a:prstGeom>
        </p:spPr>
      </p:pic>
    </p:spTree>
    <p:extLst>
      <p:ext uri="{BB962C8B-B14F-4D97-AF65-F5344CB8AC3E}">
        <p14:creationId xmlns:p14="http://schemas.microsoft.com/office/powerpoint/2010/main" val="230497566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Rechte verbindingslijn 2">
            <a:extLst>
              <a:ext uri="{FF2B5EF4-FFF2-40B4-BE49-F238E27FC236}">
                <a16:creationId xmlns:a16="http://schemas.microsoft.com/office/drawing/2014/main" id="{72047C65-DE0C-5E22-1EF7-5ED0D1075E68}"/>
              </a:ext>
            </a:extLst>
          </p:cNvPr>
          <p:cNvCxnSpPr>
            <a:cxnSpLocks/>
          </p:cNvCxnSpPr>
          <p:nvPr/>
        </p:nvCxnSpPr>
        <p:spPr>
          <a:xfrm>
            <a:off x="247089" y="162615"/>
            <a:ext cx="4431" cy="6245871"/>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4" name="Rechte verbindingslijn 3">
            <a:extLst>
              <a:ext uri="{FF2B5EF4-FFF2-40B4-BE49-F238E27FC236}">
                <a16:creationId xmlns:a16="http://schemas.microsoft.com/office/drawing/2014/main" id="{51DD9BBE-0654-F7C1-474D-51A63B2E97E4}"/>
              </a:ext>
            </a:extLst>
          </p:cNvPr>
          <p:cNvCxnSpPr>
            <a:cxnSpLocks/>
          </p:cNvCxnSpPr>
          <p:nvPr/>
        </p:nvCxnSpPr>
        <p:spPr>
          <a:xfrm>
            <a:off x="4427984" y="162615"/>
            <a:ext cx="0" cy="6245871"/>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5" name="Rechte verbindingslijn 4">
            <a:extLst>
              <a:ext uri="{FF2B5EF4-FFF2-40B4-BE49-F238E27FC236}">
                <a16:creationId xmlns:a16="http://schemas.microsoft.com/office/drawing/2014/main" id="{ADC08903-1249-C293-310D-CF62D2352596}"/>
              </a:ext>
            </a:extLst>
          </p:cNvPr>
          <p:cNvCxnSpPr>
            <a:cxnSpLocks/>
          </p:cNvCxnSpPr>
          <p:nvPr/>
        </p:nvCxnSpPr>
        <p:spPr>
          <a:xfrm>
            <a:off x="4644008" y="162615"/>
            <a:ext cx="0" cy="6245871"/>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6" name="Rechte verbindingslijn 5">
            <a:extLst>
              <a:ext uri="{FF2B5EF4-FFF2-40B4-BE49-F238E27FC236}">
                <a16:creationId xmlns:a16="http://schemas.microsoft.com/office/drawing/2014/main" id="{3D09B2A4-3F65-1D5C-40D9-FF5217B6D819}"/>
              </a:ext>
            </a:extLst>
          </p:cNvPr>
          <p:cNvCxnSpPr>
            <a:cxnSpLocks/>
          </p:cNvCxnSpPr>
          <p:nvPr/>
        </p:nvCxnSpPr>
        <p:spPr>
          <a:xfrm>
            <a:off x="8820472" y="162615"/>
            <a:ext cx="0" cy="6245871"/>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1" name="Rechte verbindingslijn 10">
            <a:extLst>
              <a:ext uri="{FF2B5EF4-FFF2-40B4-BE49-F238E27FC236}">
                <a16:creationId xmlns:a16="http://schemas.microsoft.com/office/drawing/2014/main" id="{43E1EF99-1825-D9B6-CE28-54505AE2D0DE}"/>
              </a:ext>
            </a:extLst>
          </p:cNvPr>
          <p:cNvCxnSpPr>
            <a:cxnSpLocks/>
          </p:cNvCxnSpPr>
          <p:nvPr/>
        </p:nvCxnSpPr>
        <p:spPr>
          <a:xfrm>
            <a:off x="251520" y="1340768"/>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2" name="Rechte verbindingslijn 11">
            <a:extLst>
              <a:ext uri="{FF2B5EF4-FFF2-40B4-BE49-F238E27FC236}">
                <a16:creationId xmlns:a16="http://schemas.microsoft.com/office/drawing/2014/main" id="{644A4299-3A63-6813-A679-FB8DB7D5FD7A}"/>
              </a:ext>
            </a:extLst>
          </p:cNvPr>
          <p:cNvCxnSpPr>
            <a:cxnSpLocks/>
          </p:cNvCxnSpPr>
          <p:nvPr/>
        </p:nvCxnSpPr>
        <p:spPr>
          <a:xfrm>
            <a:off x="4644008" y="1340768"/>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3" name="Rechte verbindingslijn 12">
            <a:extLst>
              <a:ext uri="{FF2B5EF4-FFF2-40B4-BE49-F238E27FC236}">
                <a16:creationId xmlns:a16="http://schemas.microsoft.com/office/drawing/2014/main" id="{79D0A0B5-43EC-915C-1E3A-AA9CA21994B4}"/>
              </a:ext>
            </a:extLst>
          </p:cNvPr>
          <p:cNvCxnSpPr>
            <a:cxnSpLocks/>
          </p:cNvCxnSpPr>
          <p:nvPr/>
        </p:nvCxnSpPr>
        <p:spPr>
          <a:xfrm flipV="1">
            <a:off x="247089" y="1408453"/>
            <a:ext cx="4185327" cy="4322"/>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4" name="Rechte verbindingslijn 13">
            <a:extLst>
              <a:ext uri="{FF2B5EF4-FFF2-40B4-BE49-F238E27FC236}">
                <a16:creationId xmlns:a16="http://schemas.microsoft.com/office/drawing/2014/main" id="{D4DC5350-E385-459A-7DF3-9A72313F2A3E}"/>
              </a:ext>
            </a:extLst>
          </p:cNvPr>
          <p:cNvCxnSpPr>
            <a:cxnSpLocks/>
          </p:cNvCxnSpPr>
          <p:nvPr/>
        </p:nvCxnSpPr>
        <p:spPr>
          <a:xfrm>
            <a:off x="4644008" y="1412776"/>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5" name="Rechte verbindingslijn 14">
            <a:extLst>
              <a:ext uri="{FF2B5EF4-FFF2-40B4-BE49-F238E27FC236}">
                <a16:creationId xmlns:a16="http://schemas.microsoft.com/office/drawing/2014/main" id="{67F7FEC4-BF68-947B-DD0F-7E6E50020673}"/>
              </a:ext>
            </a:extLst>
          </p:cNvPr>
          <p:cNvCxnSpPr>
            <a:cxnSpLocks/>
          </p:cNvCxnSpPr>
          <p:nvPr/>
        </p:nvCxnSpPr>
        <p:spPr>
          <a:xfrm>
            <a:off x="251520" y="6381328"/>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6" name="Rechte verbindingslijn 15">
            <a:extLst>
              <a:ext uri="{FF2B5EF4-FFF2-40B4-BE49-F238E27FC236}">
                <a16:creationId xmlns:a16="http://schemas.microsoft.com/office/drawing/2014/main" id="{265DE5CD-5637-64F2-6E23-1BE493BF39D9}"/>
              </a:ext>
            </a:extLst>
          </p:cNvPr>
          <p:cNvCxnSpPr>
            <a:cxnSpLocks/>
          </p:cNvCxnSpPr>
          <p:nvPr/>
        </p:nvCxnSpPr>
        <p:spPr>
          <a:xfrm>
            <a:off x="4644008" y="6381328"/>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pic>
        <p:nvPicPr>
          <p:cNvPr id="17" name="Afbeelding 16">
            <a:extLst>
              <a:ext uri="{FF2B5EF4-FFF2-40B4-BE49-F238E27FC236}">
                <a16:creationId xmlns:a16="http://schemas.microsoft.com/office/drawing/2014/main" id="{CCCAE601-6EB4-C211-79F6-B35BB66EE51B}"/>
              </a:ext>
            </a:extLst>
          </p:cNvPr>
          <p:cNvPicPr/>
          <p:nvPr/>
        </p:nvPicPr>
        <p:blipFill>
          <a:blip r:embed="rId2"/>
          <a:stretch>
            <a:fillRect/>
          </a:stretch>
        </p:blipFill>
        <p:spPr>
          <a:xfrm>
            <a:off x="7668344" y="6408486"/>
            <a:ext cx="1152129" cy="449513"/>
          </a:xfrm>
          <a:prstGeom prst="rect">
            <a:avLst/>
          </a:prstGeom>
        </p:spPr>
      </p:pic>
      <p:grpSp>
        <p:nvGrpSpPr>
          <p:cNvPr id="42" name="Groep 41">
            <a:extLst>
              <a:ext uri="{FF2B5EF4-FFF2-40B4-BE49-F238E27FC236}">
                <a16:creationId xmlns:a16="http://schemas.microsoft.com/office/drawing/2014/main" id="{0B71306B-B1D7-DA38-CEBA-4A435BF13123}"/>
              </a:ext>
            </a:extLst>
          </p:cNvPr>
          <p:cNvGrpSpPr/>
          <p:nvPr/>
        </p:nvGrpSpPr>
        <p:grpSpPr>
          <a:xfrm>
            <a:off x="137216" y="34082"/>
            <a:ext cx="8803032" cy="401079"/>
            <a:chOff x="137216" y="34082"/>
            <a:chExt cx="8803032" cy="401079"/>
          </a:xfrm>
        </p:grpSpPr>
        <p:cxnSp>
          <p:nvCxnSpPr>
            <p:cNvPr id="7" name="Rechte verbindingslijn 6">
              <a:extLst>
                <a:ext uri="{FF2B5EF4-FFF2-40B4-BE49-F238E27FC236}">
                  <a16:creationId xmlns:a16="http://schemas.microsoft.com/office/drawing/2014/main" id="{48EA2D2F-7681-0E53-DB39-9C6B3831EFC3}"/>
                </a:ext>
              </a:extLst>
            </p:cNvPr>
            <p:cNvCxnSpPr>
              <a:cxnSpLocks/>
            </p:cNvCxnSpPr>
            <p:nvPr/>
          </p:nvCxnSpPr>
          <p:spPr>
            <a:xfrm flipV="1">
              <a:off x="251520" y="162615"/>
              <a:ext cx="4176464" cy="1332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0" name="Rechte verbindingslijn 9">
              <a:extLst>
                <a:ext uri="{FF2B5EF4-FFF2-40B4-BE49-F238E27FC236}">
                  <a16:creationId xmlns:a16="http://schemas.microsoft.com/office/drawing/2014/main" id="{3B6DEF31-7DDE-219F-D8DB-96DA4ABF0241}"/>
                </a:ext>
              </a:extLst>
            </p:cNvPr>
            <p:cNvCxnSpPr>
              <a:cxnSpLocks/>
            </p:cNvCxnSpPr>
            <p:nvPr/>
          </p:nvCxnSpPr>
          <p:spPr>
            <a:xfrm>
              <a:off x="4644008" y="162615"/>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sp>
          <p:nvSpPr>
            <p:cNvPr id="22" name="Rechthoek 21">
              <a:extLst>
                <a:ext uri="{FF2B5EF4-FFF2-40B4-BE49-F238E27FC236}">
                  <a16:creationId xmlns:a16="http://schemas.microsoft.com/office/drawing/2014/main" id="{2E92E1D8-2B7E-53B8-A69B-32798D535B35}"/>
                </a:ext>
              </a:extLst>
            </p:cNvPr>
            <p:cNvSpPr/>
            <p:nvPr/>
          </p:nvSpPr>
          <p:spPr>
            <a:xfrm rot="19503565">
              <a:off x="137216" y="193689"/>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0" name="Rechthoek 29">
              <a:extLst>
                <a:ext uri="{FF2B5EF4-FFF2-40B4-BE49-F238E27FC236}">
                  <a16:creationId xmlns:a16="http://schemas.microsoft.com/office/drawing/2014/main" id="{B034BB45-026D-28BB-2C78-738A90EF2845}"/>
                </a:ext>
              </a:extLst>
            </p:cNvPr>
            <p:cNvSpPr/>
            <p:nvPr/>
          </p:nvSpPr>
          <p:spPr>
            <a:xfrm rot="2503086">
              <a:off x="4142308" y="169311"/>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1" name="Rechthoek 30">
              <a:extLst>
                <a:ext uri="{FF2B5EF4-FFF2-40B4-BE49-F238E27FC236}">
                  <a16:creationId xmlns:a16="http://schemas.microsoft.com/office/drawing/2014/main" id="{D8074DC8-B4AE-AA46-2D76-EBA890C6A19B}"/>
                </a:ext>
              </a:extLst>
            </p:cNvPr>
            <p:cNvSpPr/>
            <p:nvPr/>
          </p:nvSpPr>
          <p:spPr>
            <a:xfrm rot="18826046">
              <a:off x="4543310" y="169312"/>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2" name="Rechthoek 31">
              <a:extLst>
                <a:ext uri="{FF2B5EF4-FFF2-40B4-BE49-F238E27FC236}">
                  <a16:creationId xmlns:a16="http://schemas.microsoft.com/office/drawing/2014/main" id="{8B5945C4-B34D-159C-2481-CA48BF731E61}"/>
                </a:ext>
              </a:extLst>
            </p:cNvPr>
            <p:cNvSpPr/>
            <p:nvPr/>
          </p:nvSpPr>
          <p:spPr>
            <a:xfrm rot="2503086">
              <a:off x="8539169" y="169311"/>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grpSp>
      <p:sp>
        <p:nvSpPr>
          <p:cNvPr id="35" name="Tekstvak 2">
            <a:extLst>
              <a:ext uri="{FF2B5EF4-FFF2-40B4-BE49-F238E27FC236}">
                <a16:creationId xmlns:a16="http://schemas.microsoft.com/office/drawing/2014/main" id="{37104C51-0232-62ED-4C6F-1447D06633EE}"/>
              </a:ext>
            </a:extLst>
          </p:cNvPr>
          <p:cNvSpPr txBox="1">
            <a:spLocks noChangeArrowheads="1"/>
          </p:cNvSpPr>
          <p:nvPr/>
        </p:nvSpPr>
        <p:spPr bwMode="auto">
          <a:xfrm>
            <a:off x="247089" y="1478026"/>
            <a:ext cx="4185327" cy="4943056"/>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0"/>
              </a:spcAft>
            </a:pPr>
            <a:r>
              <a:rPr lang="nl-NL" sz="2800">
                <a:latin typeface="Century Gothic" panose="020B0502020202020204" pitchFamily="34" charset="0"/>
                <a:ea typeface="Calibri"/>
                <a:cs typeface="Times New Roman"/>
              </a:rPr>
              <a:t>= dan kun je zelf zorgen voor alles wat je nodig hebt</a:t>
            </a:r>
            <a:r>
              <a:rPr lang="nl-NL" sz="2800">
                <a:effectLst/>
                <a:latin typeface="Century Gothic" panose="020B0502020202020204" pitchFamily="34" charset="0"/>
                <a:ea typeface="Calibri"/>
                <a:cs typeface="Times New Roman"/>
              </a:rPr>
              <a:t> </a:t>
            </a: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endParaRPr lang="nl-NL" sz="2800">
              <a:effectLst/>
              <a:latin typeface="Century Gothic" panose="020B0502020202020204" pitchFamily="34" charset="0"/>
              <a:ea typeface="Calibri"/>
              <a:cs typeface="Times New Roman"/>
            </a:endParaRPr>
          </a:p>
          <a:p>
            <a:pPr algn="ctr">
              <a:lnSpc>
                <a:spcPct val="107000"/>
              </a:lnSpc>
              <a:spcAft>
                <a:spcPts val="0"/>
              </a:spcAft>
            </a:pPr>
            <a:r>
              <a:rPr lang="nl-NL" sz="2400" i="1">
                <a:solidFill>
                  <a:srgbClr val="387038"/>
                </a:solidFill>
                <a:latin typeface="Century Gothic" panose="020B0502020202020204" pitchFamily="34" charset="0"/>
                <a:ea typeface="Calibri"/>
                <a:cs typeface="Times New Roman"/>
              </a:rPr>
              <a:t>Met zonne-energie en een moestuin kun je </a:t>
            </a:r>
            <a:r>
              <a:rPr lang="nl-NL" sz="2400" i="1" u="sng">
                <a:solidFill>
                  <a:srgbClr val="387038"/>
                </a:solidFill>
                <a:latin typeface="Century Gothic" panose="020B0502020202020204" pitchFamily="34" charset="0"/>
                <a:ea typeface="Calibri"/>
                <a:cs typeface="Times New Roman"/>
              </a:rPr>
              <a:t>zelfvoorzienend zijn</a:t>
            </a:r>
            <a:r>
              <a:rPr lang="nl-NL" sz="2400" i="1">
                <a:solidFill>
                  <a:srgbClr val="387038"/>
                </a:solidFill>
                <a:effectLst/>
                <a:latin typeface="Century Gothic" panose="020B0502020202020204" pitchFamily="34" charset="0"/>
                <a:ea typeface="Calibri"/>
                <a:cs typeface="Times New Roman"/>
              </a:rPr>
              <a:t>.</a:t>
            </a:r>
            <a:endParaRPr lang="nl-NL" sz="1100">
              <a:effectLst/>
              <a:latin typeface="Century Gothic" panose="020B0502020202020204" pitchFamily="34" charset="0"/>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900">
                <a:effectLst/>
                <a:latin typeface="Calibri"/>
                <a:ea typeface="Calibri"/>
                <a:cs typeface="Times New Roman"/>
              </a:rPr>
              <a:t> </a:t>
            </a:r>
            <a:endParaRPr lang="nl-NL" sz="1100">
              <a:effectLst/>
              <a:latin typeface="Calibri"/>
              <a:ea typeface="Calibri"/>
              <a:cs typeface="Times New Roman"/>
            </a:endParaRPr>
          </a:p>
        </p:txBody>
      </p:sp>
      <p:sp>
        <p:nvSpPr>
          <p:cNvPr id="36" name="Tekstvak 2">
            <a:extLst>
              <a:ext uri="{FF2B5EF4-FFF2-40B4-BE49-F238E27FC236}">
                <a16:creationId xmlns:a16="http://schemas.microsoft.com/office/drawing/2014/main" id="{D8EF981A-9BA7-0EB1-9B70-F7FBF2F7DF1C}"/>
              </a:ext>
            </a:extLst>
          </p:cNvPr>
          <p:cNvSpPr txBox="1">
            <a:spLocks noChangeArrowheads="1"/>
          </p:cNvSpPr>
          <p:nvPr/>
        </p:nvSpPr>
        <p:spPr bwMode="auto">
          <a:xfrm>
            <a:off x="4670268" y="1412775"/>
            <a:ext cx="4145769" cy="4968551"/>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0"/>
              </a:spcAft>
            </a:pPr>
            <a:r>
              <a:rPr lang="nl-NL" sz="2800">
                <a:effectLst/>
                <a:latin typeface="Century Gothic" panose="020B0502020202020204" pitchFamily="34" charset="0"/>
                <a:ea typeface="Calibri"/>
                <a:cs typeface="Times New Roman"/>
              </a:rPr>
              <a:t>= niet zonder … kunnen</a:t>
            </a: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endParaRPr lang="nl-NL" sz="2800">
              <a:latin typeface="Century Gothic" panose="020B0502020202020204" pitchFamily="34" charset="0"/>
              <a:ea typeface="Calibri"/>
              <a:cs typeface="Times New Roman"/>
            </a:endParaRPr>
          </a:p>
          <a:p>
            <a:pPr>
              <a:lnSpc>
                <a:spcPct val="107000"/>
              </a:lnSpc>
              <a:spcAft>
                <a:spcPts val="0"/>
              </a:spcAft>
            </a:pPr>
            <a:endParaRPr lang="nl-NL" sz="3200">
              <a:effectLst/>
              <a:latin typeface="Century Gothic" panose="020B0502020202020204" pitchFamily="34" charset="0"/>
              <a:ea typeface="Calibri"/>
              <a:cs typeface="Times New Roman"/>
            </a:endParaRPr>
          </a:p>
          <a:p>
            <a:pPr algn="ctr">
              <a:lnSpc>
                <a:spcPct val="107000"/>
              </a:lnSpc>
            </a:pPr>
            <a:r>
              <a:rPr lang="nl-NL" sz="2400" i="1">
                <a:solidFill>
                  <a:srgbClr val="387038"/>
                </a:solidFill>
                <a:latin typeface="Century Gothic" panose="020B0502020202020204" pitchFamily="34" charset="0"/>
                <a:ea typeface="Calibri"/>
                <a:cs typeface="Times New Roman"/>
              </a:rPr>
              <a:t>Bij veel hobby’s </a:t>
            </a:r>
            <a:r>
              <a:rPr lang="nl-NL" sz="2400" i="1" u="sng">
                <a:solidFill>
                  <a:srgbClr val="387038"/>
                </a:solidFill>
                <a:latin typeface="Century Gothic" panose="020B0502020202020204" pitchFamily="34" charset="0"/>
                <a:ea typeface="Calibri"/>
                <a:cs typeface="Times New Roman"/>
              </a:rPr>
              <a:t>ben je afhankelijk van</a:t>
            </a:r>
            <a:r>
              <a:rPr lang="nl-NL" sz="2400" i="1">
                <a:solidFill>
                  <a:srgbClr val="387038"/>
                </a:solidFill>
                <a:latin typeface="Century Gothic" panose="020B0502020202020204" pitchFamily="34" charset="0"/>
                <a:ea typeface="Calibri"/>
                <a:cs typeface="Times New Roman"/>
              </a:rPr>
              <a:t> goede spullen.</a:t>
            </a:r>
            <a:endParaRPr lang="nl-NL" sz="2400">
              <a:effectLst/>
              <a:latin typeface="Century Gothic" panose="020B0502020202020204" pitchFamily="34" charset="0"/>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900">
                <a:effectLst/>
                <a:latin typeface="Calibri"/>
                <a:ea typeface="Calibri"/>
                <a:cs typeface="Times New Roman"/>
              </a:rPr>
              <a:t> </a:t>
            </a:r>
            <a:endParaRPr lang="nl-NL" sz="1100">
              <a:effectLst/>
              <a:latin typeface="Calibri"/>
              <a:ea typeface="Calibri"/>
              <a:cs typeface="Times New Roman"/>
            </a:endParaRPr>
          </a:p>
        </p:txBody>
      </p:sp>
      <p:sp>
        <p:nvSpPr>
          <p:cNvPr id="37" name="Rechthoek 36">
            <a:extLst>
              <a:ext uri="{FF2B5EF4-FFF2-40B4-BE49-F238E27FC236}">
                <a16:creationId xmlns:a16="http://schemas.microsoft.com/office/drawing/2014/main" id="{04CC944D-F3A6-F7AA-A247-B7C5B648A0A4}"/>
              </a:ext>
            </a:extLst>
          </p:cNvPr>
          <p:cNvSpPr/>
          <p:nvPr/>
        </p:nvSpPr>
        <p:spPr>
          <a:xfrm rot="19503565">
            <a:off x="4129229" y="6250983"/>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8" name="Rechthoek 37">
            <a:extLst>
              <a:ext uri="{FF2B5EF4-FFF2-40B4-BE49-F238E27FC236}">
                <a16:creationId xmlns:a16="http://schemas.microsoft.com/office/drawing/2014/main" id="{240801F9-2058-84A4-9503-E01B919DDA80}"/>
              </a:ext>
            </a:extLst>
          </p:cNvPr>
          <p:cNvSpPr/>
          <p:nvPr/>
        </p:nvSpPr>
        <p:spPr>
          <a:xfrm rot="2503086">
            <a:off x="4519801" y="6229264"/>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9" name="Rechthoek 38">
            <a:extLst>
              <a:ext uri="{FF2B5EF4-FFF2-40B4-BE49-F238E27FC236}">
                <a16:creationId xmlns:a16="http://schemas.microsoft.com/office/drawing/2014/main" id="{ACBB49E9-294B-2446-9719-E992D023E8E1}"/>
              </a:ext>
            </a:extLst>
          </p:cNvPr>
          <p:cNvSpPr/>
          <p:nvPr/>
        </p:nvSpPr>
        <p:spPr>
          <a:xfrm rot="2503086">
            <a:off x="100115" y="6210188"/>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 name="Rechthoek 39">
            <a:extLst>
              <a:ext uri="{FF2B5EF4-FFF2-40B4-BE49-F238E27FC236}">
                <a16:creationId xmlns:a16="http://schemas.microsoft.com/office/drawing/2014/main" id="{4DE133A0-CC30-3D8E-17AC-F370909C96F4}"/>
              </a:ext>
            </a:extLst>
          </p:cNvPr>
          <p:cNvSpPr/>
          <p:nvPr/>
        </p:nvSpPr>
        <p:spPr>
          <a:xfrm rot="2503086">
            <a:off x="4519800" y="6229265"/>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1" name="Rechthoek 40">
            <a:extLst>
              <a:ext uri="{FF2B5EF4-FFF2-40B4-BE49-F238E27FC236}">
                <a16:creationId xmlns:a16="http://schemas.microsoft.com/office/drawing/2014/main" id="{9F458F5E-71E5-42A9-724C-0CF61E33CD4A}"/>
              </a:ext>
            </a:extLst>
          </p:cNvPr>
          <p:cNvSpPr/>
          <p:nvPr/>
        </p:nvSpPr>
        <p:spPr>
          <a:xfrm rot="19503565">
            <a:off x="8556566" y="6229263"/>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 name="Tekstvak 2">
            <a:extLst>
              <a:ext uri="{FF2B5EF4-FFF2-40B4-BE49-F238E27FC236}">
                <a16:creationId xmlns:a16="http://schemas.microsoft.com/office/drawing/2014/main" id="{4D58A177-2BAD-C93A-EC53-112AE1A9FB72}"/>
              </a:ext>
            </a:extLst>
          </p:cNvPr>
          <p:cNvSpPr txBox="1">
            <a:spLocks noChangeArrowheads="1"/>
          </p:cNvSpPr>
          <p:nvPr/>
        </p:nvSpPr>
        <p:spPr bwMode="auto">
          <a:xfrm>
            <a:off x="99365" y="347260"/>
            <a:ext cx="4473151" cy="856803"/>
          </a:xfrm>
          <a:prstGeom prst="rect">
            <a:avLst/>
          </a:prstGeom>
          <a:noFill/>
          <a:ln w="9525">
            <a:noFill/>
            <a:miter lim="800000"/>
            <a:headEnd/>
            <a:tailEnd/>
          </a:ln>
        </p:spPr>
        <p:txBody>
          <a:bodyPr rot="0" vert="horz" wrap="square" lIns="91440" tIns="45720" rIns="91440" bIns="45720" anchor="t" anchorCtr="0">
            <a:noAutofit/>
          </a:bodyPr>
          <a:lstStyle/>
          <a:p>
            <a:pPr algn="ctr">
              <a:lnSpc>
                <a:spcPct val="70000"/>
              </a:lnSpc>
              <a:spcAft>
                <a:spcPts val="800"/>
              </a:spcAft>
            </a:pPr>
            <a:r>
              <a:rPr lang="nl-NL" sz="4300" b="1">
                <a:solidFill>
                  <a:srgbClr val="387038"/>
                </a:solidFill>
                <a:latin typeface="Century Gothic" panose="020B0502020202020204" pitchFamily="34" charset="0"/>
                <a:ea typeface="Calibri"/>
                <a:cs typeface="Times New Roman"/>
              </a:rPr>
              <a:t>zelfvoorzienend zijn</a:t>
            </a:r>
            <a:endParaRPr lang="nl-NL" sz="4300">
              <a:effectLst/>
              <a:latin typeface="Century Gothic" panose="020B0502020202020204" pitchFamily="34" charset="0"/>
              <a:ea typeface="Calibri"/>
              <a:cs typeface="Times New Roman"/>
            </a:endParaRPr>
          </a:p>
        </p:txBody>
      </p:sp>
      <p:sp>
        <p:nvSpPr>
          <p:cNvPr id="8" name="Tekstvak 2">
            <a:extLst>
              <a:ext uri="{FF2B5EF4-FFF2-40B4-BE49-F238E27FC236}">
                <a16:creationId xmlns:a16="http://schemas.microsoft.com/office/drawing/2014/main" id="{79B97498-CFA3-F6AA-63A7-697DAFFD3AF1}"/>
              </a:ext>
            </a:extLst>
          </p:cNvPr>
          <p:cNvSpPr txBox="1">
            <a:spLocks noChangeArrowheads="1"/>
          </p:cNvSpPr>
          <p:nvPr/>
        </p:nvSpPr>
        <p:spPr bwMode="auto">
          <a:xfrm>
            <a:off x="4534595" y="344401"/>
            <a:ext cx="4476872" cy="814581"/>
          </a:xfrm>
          <a:prstGeom prst="rect">
            <a:avLst/>
          </a:prstGeom>
          <a:noFill/>
          <a:ln w="9525">
            <a:noFill/>
            <a:miter lim="800000"/>
            <a:headEnd/>
            <a:tailEnd/>
          </a:ln>
        </p:spPr>
        <p:txBody>
          <a:bodyPr rot="0" vert="horz" wrap="square" lIns="91440" tIns="45720" rIns="91440" bIns="45720" anchor="t" anchorCtr="0">
            <a:noAutofit/>
          </a:bodyPr>
          <a:lstStyle/>
          <a:p>
            <a:pPr algn="ctr">
              <a:lnSpc>
                <a:spcPct val="70000"/>
              </a:lnSpc>
              <a:spcAft>
                <a:spcPts val="800"/>
              </a:spcAft>
            </a:pPr>
            <a:r>
              <a:rPr lang="nl-NL" sz="4300" b="1">
                <a:solidFill>
                  <a:srgbClr val="387038"/>
                </a:solidFill>
                <a:latin typeface="Century Gothic" panose="020B0502020202020204" pitchFamily="34" charset="0"/>
                <a:ea typeface="Calibri"/>
                <a:cs typeface="Times New Roman"/>
              </a:rPr>
              <a:t>afhankelijk zijn van</a:t>
            </a:r>
            <a:endParaRPr lang="nl-NL" sz="4300">
              <a:effectLst/>
              <a:latin typeface="Century Gothic" panose="020B0502020202020204" pitchFamily="34" charset="0"/>
              <a:ea typeface="Calibri"/>
              <a:cs typeface="Times New Roman"/>
            </a:endParaRPr>
          </a:p>
        </p:txBody>
      </p:sp>
      <p:grpSp>
        <p:nvGrpSpPr>
          <p:cNvPr id="9" name="Groep 8">
            <a:extLst>
              <a:ext uri="{FF2B5EF4-FFF2-40B4-BE49-F238E27FC236}">
                <a16:creationId xmlns:a16="http://schemas.microsoft.com/office/drawing/2014/main" id="{BB4F08D1-6177-D91A-990B-2FD95B2EADE7}"/>
              </a:ext>
            </a:extLst>
          </p:cNvPr>
          <p:cNvGrpSpPr/>
          <p:nvPr/>
        </p:nvGrpSpPr>
        <p:grpSpPr>
          <a:xfrm>
            <a:off x="467544" y="2636912"/>
            <a:ext cx="3515138" cy="2278410"/>
            <a:chOff x="262454" y="625978"/>
            <a:chExt cx="8728402" cy="5657496"/>
          </a:xfrm>
        </p:grpSpPr>
        <p:pic>
          <p:nvPicPr>
            <p:cNvPr id="18" name="Afbeelding 17">
              <a:extLst>
                <a:ext uri="{FF2B5EF4-FFF2-40B4-BE49-F238E27FC236}">
                  <a16:creationId xmlns:a16="http://schemas.microsoft.com/office/drawing/2014/main" id="{B34BFCCB-2FE6-8166-6CC0-1FB254B54F76}"/>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62454" y="1772816"/>
              <a:ext cx="8619092" cy="4510658"/>
            </a:xfrm>
            <a:prstGeom prst="rect">
              <a:avLst/>
            </a:prstGeom>
          </p:spPr>
        </p:pic>
        <p:pic>
          <p:nvPicPr>
            <p:cNvPr id="19" name="Afbeelding 18">
              <a:extLst>
                <a:ext uri="{FF2B5EF4-FFF2-40B4-BE49-F238E27FC236}">
                  <a16:creationId xmlns:a16="http://schemas.microsoft.com/office/drawing/2014/main" id="{A1587238-CDA7-D258-F278-3B3A7A81A42D}"/>
                </a:ext>
              </a:extLst>
            </p:cNvPr>
            <p:cNvPicPr>
              <a:picLocks noChangeAspect="1"/>
            </p:cNvPicPr>
            <p:nvPr/>
          </p:nvPicPr>
          <p:blipFill>
            <a:blip r:embed="rId4" cstate="email">
              <a:extLst>
                <a:ext uri="{BEBA8EAE-BF5A-486C-A8C5-ECC9F3942E4B}">
                  <a14:imgProps xmlns:a14="http://schemas.microsoft.com/office/drawing/2010/main">
                    <a14:imgLayer r:embed="rId5">
                      <a14:imgEffect>
                        <a14:backgroundRemoval t="10000" b="90000" l="10000" r="90000">
                          <a14:foregroundMark x1="62667" y1="41535" x2="62667" y2="41535"/>
                          <a14:foregroundMark x1="60929" y1="38990" x2="60929" y2="38990"/>
                          <a14:foregroundMark x1="56485" y1="42545" x2="56485" y2="42545"/>
                          <a14:foregroundMark x1="55475" y1="48364" x2="55475" y2="48364"/>
                          <a14:foregroundMark x1="56848" y1="54020" x2="56848" y2="54020"/>
                          <a14:foregroundMark x1="60768" y1="58101" x2="60768" y2="58101"/>
                          <a14:foregroundMark x1="66424" y1="59677" x2="66424" y2="59677"/>
                          <a14:foregroundMark x1="72404" y1="59313" x2="72404" y2="59313"/>
                          <a14:foregroundMark x1="76162" y1="54020" x2="76162" y2="54020"/>
                          <a14:foregroundMark x1="78545" y1="48364" x2="78545" y2="48364"/>
                          <a14:foregroundMark x1="75636" y1="42909" x2="75636" y2="42909"/>
                          <a14:foregroundMark x1="72727" y1="37455" x2="72727" y2="37455"/>
                          <a14:foregroundMark x1="66061" y1="36566" x2="66061" y2="36566"/>
                          <a14:backgroundMark x1="25212" y1="51960" x2="25212" y2="51960"/>
                          <a14:backgroundMark x1="21616" y1="67192" x2="21616" y2="67192"/>
                          <a14:backgroundMark x1="29495" y1="66141" x2="29495" y2="66141"/>
                        </a14:backgroundRemoval>
                      </a14:imgEffect>
                    </a14:imgLayer>
                  </a14:imgProps>
                </a:ext>
                <a:ext uri="{28A0092B-C50C-407E-A947-70E740481C1C}">
                  <a14:useLocalDpi xmlns:a14="http://schemas.microsoft.com/office/drawing/2010/main"/>
                </a:ext>
              </a:extLst>
            </a:blip>
            <a:stretch>
              <a:fillRect/>
            </a:stretch>
          </p:blipFill>
          <p:spPr>
            <a:xfrm>
              <a:off x="5561856" y="625978"/>
              <a:ext cx="3429000" cy="3429000"/>
            </a:xfrm>
            <a:prstGeom prst="rect">
              <a:avLst/>
            </a:prstGeom>
          </p:spPr>
        </p:pic>
      </p:grpSp>
      <p:pic>
        <p:nvPicPr>
          <p:cNvPr id="23" name="Afbeelding 22">
            <a:extLst>
              <a:ext uri="{FF2B5EF4-FFF2-40B4-BE49-F238E27FC236}">
                <a16:creationId xmlns:a16="http://schemas.microsoft.com/office/drawing/2014/main" id="{7B17BC09-4BE6-D9AB-1940-DF38FA7F228B}"/>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4800581" y="2537741"/>
            <a:ext cx="3828897" cy="2503331"/>
          </a:xfrm>
          <a:prstGeom prst="rect">
            <a:avLst/>
          </a:prstGeom>
        </p:spPr>
      </p:pic>
    </p:spTree>
    <p:extLst>
      <p:ext uri="{BB962C8B-B14F-4D97-AF65-F5344CB8AC3E}">
        <p14:creationId xmlns:p14="http://schemas.microsoft.com/office/powerpoint/2010/main" val="179997280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Rechte verbindingslijn 2">
            <a:extLst>
              <a:ext uri="{FF2B5EF4-FFF2-40B4-BE49-F238E27FC236}">
                <a16:creationId xmlns:a16="http://schemas.microsoft.com/office/drawing/2014/main" id="{72047C65-DE0C-5E22-1EF7-5ED0D1075E68}"/>
              </a:ext>
            </a:extLst>
          </p:cNvPr>
          <p:cNvCxnSpPr>
            <a:cxnSpLocks/>
          </p:cNvCxnSpPr>
          <p:nvPr/>
        </p:nvCxnSpPr>
        <p:spPr>
          <a:xfrm>
            <a:off x="247089" y="162615"/>
            <a:ext cx="4431" cy="6245871"/>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4" name="Rechte verbindingslijn 3">
            <a:extLst>
              <a:ext uri="{FF2B5EF4-FFF2-40B4-BE49-F238E27FC236}">
                <a16:creationId xmlns:a16="http://schemas.microsoft.com/office/drawing/2014/main" id="{51DD9BBE-0654-F7C1-474D-51A63B2E97E4}"/>
              </a:ext>
            </a:extLst>
          </p:cNvPr>
          <p:cNvCxnSpPr>
            <a:cxnSpLocks/>
          </p:cNvCxnSpPr>
          <p:nvPr/>
        </p:nvCxnSpPr>
        <p:spPr>
          <a:xfrm>
            <a:off x="4427984" y="162615"/>
            <a:ext cx="0" cy="6245871"/>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5" name="Rechte verbindingslijn 4">
            <a:extLst>
              <a:ext uri="{FF2B5EF4-FFF2-40B4-BE49-F238E27FC236}">
                <a16:creationId xmlns:a16="http://schemas.microsoft.com/office/drawing/2014/main" id="{ADC08903-1249-C293-310D-CF62D2352596}"/>
              </a:ext>
            </a:extLst>
          </p:cNvPr>
          <p:cNvCxnSpPr>
            <a:cxnSpLocks/>
          </p:cNvCxnSpPr>
          <p:nvPr/>
        </p:nvCxnSpPr>
        <p:spPr>
          <a:xfrm>
            <a:off x="4644008" y="162615"/>
            <a:ext cx="0" cy="6245871"/>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6" name="Rechte verbindingslijn 5">
            <a:extLst>
              <a:ext uri="{FF2B5EF4-FFF2-40B4-BE49-F238E27FC236}">
                <a16:creationId xmlns:a16="http://schemas.microsoft.com/office/drawing/2014/main" id="{3D09B2A4-3F65-1D5C-40D9-FF5217B6D819}"/>
              </a:ext>
            </a:extLst>
          </p:cNvPr>
          <p:cNvCxnSpPr>
            <a:cxnSpLocks/>
          </p:cNvCxnSpPr>
          <p:nvPr/>
        </p:nvCxnSpPr>
        <p:spPr>
          <a:xfrm>
            <a:off x="8820472" y="162615"/>
            <a:ext cx="0" cy="6245871"/>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1" name="Rechte verbindingslijn 10">
            <a:extLst>
              <a:ext uri="{FF2B5EF4-FFF2-40B4-BE49-F238E27FC236}">
                <a16:creationId xmlns:a16="http://schemas.microsoft.com/office/drawing/2014/main" id="{43E1EF99-1825-D9B6-CE28-54505AE2D0DE}"/>
              </a:ext>
            </a:extLst>
          </p:cNvPr>
          <p:cNvCxnSpPr>
            <a:cxnSpLocks/>
          </p:cNvCxnSpPr>
          <p:nvPr/>
        </p:nvCxnSpPr>
        <p:spPr>
          <a:xfrm>
            <a:off x="251520" y="1340768"/>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2" name="Rechte verbindingslijn 11">
            <a:extLst>
              <a:ext uri="{FF2B5EF4-FFF2-40B4-BE49-F238E27FC236}">
                <a16:creationId xmlns:a16="http://schemas.microsoft.com/office/drawing/2014/main" id="{644A4299-3A63-6813-A679-FB8DB7D5FD7A}"/>
              </a:ext>
            </a:extLst>
          </p:cNvPr>
          <p:cNvCxnSpPr>
            <a:cxnSpLocks/>
          </p:cNvCxnSpPr>
          <p:nvPr/>
        </p:nvCxnSpPr>
        <p:spPr>
          <a:xfrm>
            <a:off x="4644008" y="1340768"/>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3" name="Rechte verbindingslijn 12">
            <a:extLst>
              <a:ext uri="{FF2B5EF4-FFF2-40B4-BE49-F238E27FC236}">
                <a16:creationId xmlns:a16="http://schemas.microsoft.com/office/drawing/2014/main" id="{79D0A0B5-43EC-915C-1E3A-AA9CA21994B4}"/>
              </a:ext>
            </a:extLst>
          </p:cNvPr>
          <p:cNvCxnSpPr>
            <a:cxnSpLocks/>
          </p:cNvCxnSpPr>
          <p:nvPr/>
        </p:nvCxnSpPr>
        <p:spPr>
          <a:xfrm flipV="1">
            <a:off x="247089" y="1408453"/>
            <a:ext cx="4185327" cy="4322"/>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4" name="Rechte verbindingslijn 13">
            <a:extLst>
              <a:ext uri="{FF2B5EF4-FFF2-40B4-BE49-F238E27FC236}">
                <a16:creationId xmlns:a16="http://schemas.microsoft.com/office/drawing/2014/main" id="{D4DC5350-E385-459A-7DF3-9A72313F2A3E}"/>
              </a:ext>
            </a:extLst>
          </p:cNvPr>
          <p:cNvCxnSpPr>
            <a:cxnSpLocks/>
          </p:cNvCxnSpPr>
          <p:nvPr/>
        </p:nvCxnSpPr>
        <p:spPr>
          <a:xfrm>
            <a:off x="4644008" y="1412776"/>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5" name="Rechte verbindingslijn 14">
            <a:extLst>
              <a:ext uri="{FF2B5EF4-FFF2-40B4-BE49-F238E27FC236}">
                <a16:creationId xmlns:a16="http://schemas.microsoft.com/office/drawing/2014/main" id="{67F7FEC4-BF68-947B-DD0F-7E6E50020673}"/>
              </a:ext>
            </a:extLst>
          </p:cNvPr>
          <p:cNvCxnSpPr>
            <a:cxnSpLocks/>
          </p:cNvCxnSpPr>
          <p:nvPr/>
        </p:nvCxnSpPr>
        <p:spPr>
          <a:xfrm>
            <a:off x="251520" y="6381328"/>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6" name="Rechte verbindingslijn 15">
            <a:extLst>
              <a:ext uri="{FF2B5EF4-FFF2-40B4-BE49-F238E27FC236}">
                <a16:creationId xmlns:a16="http://schemas.microsoft.com/office/drawing/2014/main" id="{265DE5CD-5637-64F2-6E23-1BE493BF39D9}"/>
              </a:ext>
            </a:extLst>
          </p:cNvPr>
          <p:cNvCxnSpPr>
            <a:cxnSpLocks/>
          </p:cNvCxnSpPr>
          <p:nvPr/>
        </p:nvCxnSpPr>
        <p:spPr>
          <a:xfrm>
            <a:off x="4644008" y="6381328"/>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pic>
        <p:nvPicPr>
          <p:cNvPr id="17" name="Afbeelding 16">
            <a:extLst>
              <a:ext uri="{FF2B5EF4-FFF2-40B4-BE49-F238E27FC236}">
                <a16:creationId xmlns:a16="http://schemas.microsoft.com/office/drawing/2014/main" id="{CCCAE601-6EB4-C211-79F6-B35BB66EE51B}"/>
              </a:ext>
            </a:extLst>
          </p:cNvPr>
          <p:cNvPicPr/>
          <p:nvPr/>
        </p:nvPicPr>
        <p:blipFill>
          <a:blip r:embed="rId2"/>
          <a:stretch>
            <a:fillRect/>
          </a:stretch>
        </p:blipFill>
        <p:spPr>
          <a:xfrm>
            <a:off x="7668344" y="6408486"/>
            <a:ext cx="1152129" cy="449513"/>
          </a:xfrm>
          <a:prstGeom prst="rect">
            <a:avLst/>
          </a:prstGeom>
        </p:spPr>
      </p:pic>
      <p:grpSp>
        <p:nvGrpSpPr>
          <p:cNvPr id="42" name="Groep 41">
            <a:extLst>
              <a:ext uri="{FF2B5EF4-FFF2-40B4-BE49-F238E27FC236}">
                <a16:creationId xmlns:a16="http://schemas.microsoft.com/office/drawing/2014/main" id="{0B71306B-B1D7-DA38-CEBA-4A435BF13123}"/>
              </a:ext>
            </a:extLst>
          </p:cNvPr>
          <p:cNvGrpSpPr/>
          <p:nvPr/>
        </p:nvGrpSpPr>
        <p:grpSpPr>
          <a:xfrm>
            <a:off x="137216" y="34082"/>
            <a:ext cx="8803032" cy="401079"/>
            <a:chOff x="137216" y="34082"/>
            <a:chExt cx="8803032" cy="401079"/>
          </a:xfrm>
        </p:grpSpPr>
        <p:cxnSp>
          <p:nvCxnSpPr>
            <p:cNvPr id="7" name="Rechte verbindingslijn 6">
              <a:extLst>
                <a:ext uri="{FF2B5EF4-FFF2-40B4-BE49-F238E27FC236}">
                  <a16:creationId xmlns:a16="http://schemas.microsoft.com/office/drawing/2014/main" id="{48EA2D2F-7681-0E53-DB39-9C6B3831EFC3}"/>
                </a:ext>
              </a:extLst>
            </p:cNvPr>
            <p:cNvCxnSpPr>
              <a:cxnSpLocks/>
            </p:cNvCxnSpPr>
            <p:nvPr/>
          </p:nvCxnSpPr>
          <p:spPr>
            <a:xfrm flipV="1">
              <a:off x="251520" y="162615"/>
              <a:ext cx="4176464" cy="1332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0" name="Rechte verbindingslijn 9">
              <a:extLst>
                <a:ext uri="{FF2B5EF4-FFF2-40B4-BE49-F238E27FC236}">
                  <a16:creationId xmlns:a16="http://schemas.microsoft.com/office/drawing/2014/main" id="{3B6DEF31-7DDE-219F-D8DB-96DA4ABF0241}"/>
                </a:ext>
              </a:extLst>
            </p:cNvPr>
            <p:cNvCxnSpPr>
              <a:cxnSpLocks/>
            </p:cNvCxnSpPr>
            <p:nvPr/>
          </p:nvCxnSpPr>
          <p:spPr>
            <a:xfrm>
              <a:off x="4644008" y="162615"/>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sp>
          <p:nvSpPr>
            <p:cNvPr id="22" name="Rechthoek 21">
              <a:extLst>
                <a:ext uri="{FF2B5EF4-FFF2-40B4-BE49-F238E27FC236}">
                  <a16:creationId xmlns:a16="http://schemas.microsoft.com/office/drawing/2014/main" id="{2E92E1D8-2B7E-53B8-A69B-32798D535B35}"/>
                </a:ext>
              </a:extLst>
            </p:cNvPr>
            <p:cNvSpPr/>
            <p:nvPr/>
          </p:nvSpPr>
          <p:spPr>
            <a:xfrm rot="19503565">
              <a:off x="137216" y="193689"/>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0" name="Rechthoek 29">
              <a:extLst>
                <a:ext uri="{FF2B5EF4-FFF2-40B4-BE49-F238E27FC236}">
                  <a16:creationId xmlns:a16="http://schemas.microsoft.com/office/drawing/2014/main" id="{B034BB45-026D-28BB-2C78-738A90EF2845}"/>
                </a:ext>
              </a:extLst>
            </p:cNvPr>
            <p:cNvSpPr/>
            <p:nvPr/>
          </p:nvSpPr>
          <p:spPr>
            <a:xfrm rot="2503086">
              <a:off x="4142308" y="169311"/>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1" name="Rechthoek 30">
              <a:extLst>
                <a:ext uri="{FF2B5EF4-FFF2-40B4-BE49-F238E27FC236}">
                  <a16:creationId xmlns:a16="http://schemas.microsoft.com/office/drawing/2014/main" id="{D8074DC8-B4AE-AA46-2D76-EBA890C6A19B}"/>
                </a:ext>
              </a:extLst>
            </p:cNvPr>
            <p:cNvSpPr/>
            <p:nvPr/>
          </p:nvSpPr>
          <p:spPr>
            <a:xfrm rot="18826046">
              <a:off x="4543310" y="169312"/>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2" name="Rechthoek 31">
              <a:extLst>
                <a:ext uri="{FF2B5EF4-FFF2-40B4-BE49-F238E27FC236}">
                  <a16:creationId xmlns:a16="http://schemas.microsoft.com/office/drawing/2014/main" id="{8B5945C4-B34D-159C-2481-CA48BF731E61}"/>
                </a:ext>
              </a:extLst>
            </p:cNvPr>
            <p:cNvSpPr/>
            <p:nvPr/>
          </p:nvSpPr>
          <p:spPr>
            <a:xfrm rot="2503086">
              <a:off x="8539169" y="169311"/>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grpSp>
      <p:sp>
        <p:nvSpPr>
          <p:cNvPr id="33" name="Tekstvak 2">
            <a:extLst>
              <a:ext uri="{FF2B5EF4-FFF2-40B4-BE49-F238E27FC236}">
                <a16:creationId xmlns:a16="http://schemas.microsoft.com/office/drawing/2014/main" id="{AC757F5E-B016-F947-4518-7C6B9CC7EE04}"/>
              </a:ext>
            </a:extLst>
          </p:cNvPr>
          <p:cNvSpPr txBox="1">
            <a:spLocks noChangeArrowheads="1"/>
          </p:cNvSpPr>
          <p:nvPr/>
        </p:nvSpPr>
        <p:spPr bwMode="auto">
          <a:xfrm>
            <a:off x="273487" y="257519"/>
            <a:ext cx="4123185" cy="1085850"/>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4800" b="1">
                <a:solidFill>
                  <a:srgbClr val="387038"/>
                </a:solidFill>
                <a:latin typeface="Century Gothic" panose="020B0502020202020204" pitchFamily="34" charset="0"/>
                <a:ea typeface="Calibri"/>
                <a:cs typeface="Times New Roman"/>
              </a:rPr>
              <a:t>uitgesproken</a:t>
            </a:r>
            <a:endParaRPr lang="nl-NL" sz="5400">
              <a:solidFill>
                <a:srgbClr val="387038"/>
              </a:solidFill>
              <a:effectLst/>
              <a:latin typeface="Century Gothic" panose="020B0502020202020204" pitchFamily="34" charset="0"/>
              <a:ea typeface="Calibri"/>
              <a:cs typeface="Times New Roman"/>
            </a:endParaRPr>
          </a:p>
        </p:txBody>
      </p:sp>
      <p:sp>
        <p:nvSpPr>
          <p:cNvPr id="34" name="Tekstvak 2">
            <a:extLst>
              <a:ext uri="{FF2B5EF4-FFF2-40B4-BE49-F238E27FC236}">
                <a16:creationId xmlns:a16="http://schemas.microsoft.com/office/drawing/2014/main" id="{152372B3-00F5-781C-183E-6F2DDF35091D}"/>
              </a:ext>
            </a:extLst>
          </p:cNvPr>
          <p:cNvSpPr txBox="1">
            <a:spLocks noChangeArrowheads="1"/>
          </p:cNvSpPr>
          <p:nvPr/>
        </p:nvSpPr>
        <p:spPr bwMode="auto">
          <a:xfrm>
            <a:off x="4342847" y="243940"/>
            <a:ext cx="4788025" cy="1085850"/>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5400" b="1">
                <a:solidFill>
                  <a:srgbClr val="387038"/>
                </a:solidFill>
                <a:effectLst/>
                <a:latin typeface="Century Gothic" panose="020B0502020202020204" pitchFamily="34" charset="0"/>
                <a:ea typeface="Calibri"/>
                <a:cs typeface="Times New Roman"/>
              </a:rPr>
              <a:t>twijfelachtig</a:t>
            </a:r>
            <a:endParaRPr lang="nl-NL" sz="5400">
              <a:effectLst/>
              <a:latin typeface="Century Gothic" panose="020B0502020202020204" pitchFamily="34" charset="0"/>
              <a:ea typeface="Calibri"/>
              <a:cs typeface="Times New Roman"/>
            </a:endParaRPr>
          </a:p>
        </p:txBody>
      </p:sp>
      <p:sp>
        <p:nvSpPr>
          <p:cNvPr id="35" name="Tekstvak 2">
            <a:extLst>
              <a:ext uri="{FF2B5EF4-FFF2-40B4-BE49-F238E27FC236}">
                <a16:creationId xmlns:a16="http://schemas.microsoft.com/office/drawing/2014/main" id="{37104C51-0232-62ED-4C6F-1447D06633EE}"/>
              </a:ext>
            </a:extLst>
          </p:cNvPr>
          <p:cNvSpPr txBox="1">
            <a:spLocks noChangeArrowheads="1"/>
          </p:cNvSpPr>
          <p:nvPr/>
        </p:nvSpPr>
        <p:spPr bwMode="auto">
          <a:xfrm>
            <a:off x="247089" y="1478026"/>
            <a:ext cx="4185327" cy="4943056"/>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0"/>
              </a:spcAft>
            </a:pPr>
            <a:r>
              <a:rPr lang="nl-NL" sz="2800">
                <a:latin typeface="Century Gothic" panose="020B0502020202020204" pitchFamily="34" charset="0"/>
                <a:ea typeface="Calibri"/>
                <a:cs typeface="Times New Roman"/>
              </a:rPr>
              <a:t>= duidelijk, beslist</a:t>
            </a:r>
          </a:p>
          <a:p>
            <a:pPr>
              <a:lnSpc>
                <a:spcPct val="107000"/>
              </a:lnSpc>
              <a:spcAft>
                <a:spcPts val="0"/>
              </a:spcAft>
            </a:pPr>
            <a:endParaRPr lang="nl-NL" sz="2800">
              <a:effectLst/>
              <a:latin typeface="Century Gothic" panose="020B0502020202020204" pitchFamily="34" charset="0"/>
              <a:ea typeface="Calibri"/>
              <a:cs typeface="Times New Roman"/>
            </a:endParaRP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endParaRPr lang="nl-NL" sz="2800">
              <a:effectLst/>
              <a:latin typeface="Century Gothic" panose="020B0502020202020204" pitchFamily="34" charset="0"/>
              <a:ea typeface="Calibri"/>
              <a:cs typeface="Times New Roman"/>
            </a:endParaRPr>
          </a:p>
          <a:p>
            <a:pPr algn="ctr">
              <a:lnSpc>
                <a:spcPct val="107000"/>
              </a:lnSpc>
              <a:spcAft>
                <a:spcPts val="0"/>
              </a:spcAft>
            </a:pPr>
            <a:r>
              <a:rPr lang="nl-NL" sz="2400" i="1">
                <a:solidFill>
                  <a:srgbClr val="387038"/>
                </a:solidFill>
                <a:latin typeface="Century Gothic" panose="020B0502020202020204" pitchFamily="34" charset="0"/>
                <a:ea typeface="Calibri"/>
                <a:cs typeface="Times New Roman"/>
              </a:rPr>
              <a:t>Mijn vriendin was heel </a:t>
            </a:r>
            <a:r>
              <a:rPr lang="nl-NL" sz="2400" i="1" u="sng">
                <a:solidFill>
                  <a:srgbClr val="387038"/>
                </a:solidFill>
                <a:latin typeface="Century Gothic" panose="020B0502020202020204" pitchFamily="34" charset="0"/>
                <a:ea typeface="Calibri"/>
                <a:cs typeface="Times New Roman"/>
              </a:rPr>
              <a:t>uitgesproken</a:t>
            </a:r>
            <a:r>
              <a:rPr lang="nl-NL" sz="2400" i="1">
                <a:solidFill>
                  <a:srgbClr val="387038"/>
                </a:solidFill>
                <a:latin typeface="Century Gothic" panose="020B0502020202020204" pitchFamily="34" charset="0"/>
                <a:ea typeface="Calibri"/>
                <a:cs typeface="Times New Roman"/>
              </a:rPr>
              <a:t> over de hobby’s die ze niet wilde</a:t>
            </a:r>
            <a:r>
              <a:rPr lang="nl-NL" sz="2400" i="1">
                <a:solidFill>
                  <a:srgbClr val="387038"/>
                </a:solidFill>
                <a:effectLst/>
                <a:latin typeface="Century Gothic" panose="020B0502020202020204" pitchFamily="34" charset="0"/>
                <a:ea typeface="Calibri"/>
                <a:cs typeface="Times New Roman"/>
              </a:rPr>
              <a:t>.</a:t>
            </a:r>
            <a:endParaRPr lang="nl-NL" sz="1100">
              <a:effectLst/>
              <a:latin typeface="Century Gothic" panose="020B0502020202020204" pitchFamily="34" charset="0"/>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900">
                <a:effectLst/>
                <a:latin typeface="Calibri"/>
                <a:ea typeface="Calibri"/>
                <a:cs typeface="Times New Roman"/>
              </a:rPr>
              <a:t> </a:t>
            </a:r>
            <a:endParaRPr lang="nl-NL" sz="1100">
              <a:effectLst/>
              <a:latin typeface="Calibri"/>
              <a:ea typeface="Calibri"/>
              <a:cs typeface="Times New Roman"/>
            </a:endParaRPr>
          </a:p>
        </p:txBody>
      </p:sp>
      <p:sp>
        <p:nvSpPr>
          <p:cNvPr id="36" name="Tekstvak 2">
            <a:extLst>
              <a:ext uri="{FF2B5EF4-FFF2-40B4-BE49-F238E27FC236}">
                <a16:creationId xmlns:a16="http://schemas.microsoft.com/office/drawing/2014/main" id="{D8EF981A-9BA7-0EB1-9B70-F7FBF2F7DF1C}"/>
              </a:ext>
            </a:extLst>
          </p:cNvPr>
          <p:cNvSpPr txBox="1">
            <a:spLocks noChangeArrowheads="1"/>
          </p:cNvSpPr>
          <p:nvPr/>
        </p:nvSpPr>
        <p:spPr bwMode="auto">
          <a:xfrm>
            <a:off x="4670268" y="1412775"/>
            <a:ext cx="4145769" cy="4968551"/>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0"/>
              </a:spcAft>
            </a:pPr>
            <a:r>
              <a:rPr lang="nl-NL" sz="2800">
                <a:effectLst/>
                <a:latin typeface="Century Gothic" panose="020B0502020202020204" pitchFamily="34" charset="0"/>
                <a:ea typeface="Calibri"/>
                <a:cs typeface="Times New Roman"/>
              </a:rPr>
              <a:t>= niet goed weten wat je moet doen </a:t>
            </a: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endParaRPr lang="nl-NL" sz="2800">
              <a:latin typeface="Century Gothic" panose="020B0502020202020204" pitchFamily="34" charset="0"/>
              <a:ea typeface="Calibri"/>
              <a:cs typeface="Times New Roman"/>
            </a:endParaRPr>
          </a:p>
          <a:p>
            <a:pPr>
              <a:lnSpc>
                <a:spcPct val="107000"/>
              </a:lnSpc>
              <a:spcAft>
                <a:spcPts val="0"/>
              </a:spcAft>
            </a:pPr>
            <a:endParaRPr lang="nl-NL" sz="2800">
              <a:latin typeface="Century Gothic" panose="020B0502020202020204" pitchFamily="34" charset="0"/>
              <a:ea typeface="Calibri"/>
              <a:cs typeface="Times New Roman"/>
            </a:endParaRPr>
          </a:p>
          <a:p>
            <a:pPr>
              <a:lnSpc>
                <a:spcPct val="107000"/>
              </a:lnSpc>
              <a:spcAft>
                <a:spcPts val="0"/>
              </a:spcAft>
            </a:pPr>
            <a:endParaRPr lang="nl-NL" sz="2800">
              <a:effectLst/>
              <a:latin typeface="Century Gothic" panose="020B0502020202020204" pitchFamily="34" charset="0"/>
              <a:ea typeface="Calibri"/>
              <a:cs typeface="Times New Roman"/>
            </a:endParaRPr>
          </a:p>
          <a:p>
            <a:pPr algn="ctr">
              <a:lnSpc>
                <a:spcPct val="107000"/>
              </a:lnSpc>
            </a:pPr>
            <a:r>
              <a:rPr lang="nl-NL" sz="2400" i="1">
                <a:solidFill>
                  <a:srgbClr val="387038"/>
                </a:solidFill>
                <a:latin typeface="Century Gothic" panose="020B0502020202020204" pitchFamily="34" charset="0"/>
                <a:ea typeface="Calibri"/>
                <a:cs typeface="Times New Roman"/>
              </a:rPr>
              <a:t>Ze was nog erg </a:t>
            </a:r>
            <a:r>
              <a:rPr lang="nl-NL" sz="2400" i="1" u="sng">
                <a:solidFill>
                  <a:srgbClr val="387038"/>
                </a:solidFill>
                <a:latin typeface="Century Gothic" panose="020B0502020202020204" pitchFamily="34" charset="0"/>
                <a:ea typeface="Calibri"/>
                <a:cs typeface="Times New Roman"/>
              </a:rPr>
              <a:t>twijfelachtig</a:t>
            </a:r>
            <a:r>
              <a:rPr lang="nl-NL" sz="2400" i="1">
                <a:solidFill>
                  <a:srgbClr val="387038"/>
                </a:solidFill>
                <a:latin typeface="Century Gothic" panose="020B0502020202020204" pitchFamily="34" charset="0"/>
                <a:ea typeface="Calibri"/>
                <a:cs typeface="Times New Roman"/>
              </a:rPr>
              <a:t> over het haken.</a:t>
            </a:r>
            <a:endParaRPr lang="nl-NL" sz="2400">
              <a:effectLst/>
              <a:latin typeface="Century Gothic" panose="020B0502020202020204" pitchFamily="34" charset="0"/>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900">
                <a:effectLst/>
                <a:latin typeface="Calibri"/>
                <a:ea typeface="Calibri"/>
                <a:cs typeface="Times New Roman"/>
              </a:rPr>
              <a:t> </a:t>
            </a:r>
            <a:endParaRPr lang="nl-NL" sz="1100">
              <a:effectLst/>
              <a:latin typeface="Calibri"/>
              <a:ea typeface="Calibri"/>
              <a:cs typeface="Times New Roman"/>
            </a:endParaRPr>
          </a:p>
        </p:txBody>
      </p:sp>
      <p:sp>
        <p:nvSpPr>
          <p:cNvPr id="37" name="Rechthoek 36">
            <a:extLst>
              <a:ext uri="{FF2B5EF4-FFF2-40B4-BE49-F238E27FC236}">
                <a16:creationId xmlns:a16="http://schemas.microsoft.com/office/drawing/2014/main" id="{04CC944D-F3A6-F7AA-A247-B7C5B648A0A4}"/>
              </a:ext>
            </a:extLst>
          </p:cNvPr>
          <p:cNvSpPr/>
          <p:nvPr/>
        </p:nvSpPr>
        <p:spPr>
          <a:xfrm rot="19503565">
            <a:off x="4129229" y="6250983"/>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8" name="Rechthoek 37">
            <a:extLst>
              <a:ext uri="{FF2B5EF4-FFF2-40B4-BE49-F238E27FC236}">
                <a16:creationId xmlns:a16="http://schemas.microsoft.com/office/drawing/2014/main" id="{240801F9-2058-84A4-9503-E01B919DDA80}"/>
              </a:ext>
            </a:extLst>
          </p:cNvPr>
          <p:cNvSpPr/>
          <p:nvPr/>
        </p:nvSpPr>
        <p:spPr>
          <a:xfrm rot="2503086">
            <a:off x="4519801" y="6229264"/>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9" name="Rechthoek 38">
            <a:extLst>
              <a:ext uri="{FF2B5EF4-FFF2-40B4-BE49-F238E27FC236}">
                <a16:creationId xmlns:a16="http://schemas.microsoft.com/office/drawing/2014/main" id="{ACBB49E9-294B-2446-9719-E992D023E8E1}"/>
              </a:ext>
            </a:extLst>
          </p:cNvPr>
          <p:cNvSpPr/>
          <p:nvPr/>
        </p:nvSpPr>
        <p:spPr>
          <a:xfrm rot="2503086">
            <a:off x="100115" y="6210188"/>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 name="Rechthoek 39">
            <a:extLst>
              <a:ext uri="{FF2B5EF4-FFF2-40B4-BE49-F238E27FC236}">
                <a16:creationId xmlns:a16="http://schemas.microsoft.com/office/drawing/2014/main" id="{4DE133A0-CC30-3D8E-17AC-F370909C96F4}"/>
              </a:ext>
            </a:extLst>
          </p:cNvPr>
          <p:cNvSpPr/>
          <p:nvPr/>
        </p:nvSpPr>
        <p:spPr>
          <a:xfrm rot="2503086">
            <a:off x="4519800" y="6229265"/>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1" name="Rechthoek 40">
            <a:extLst>
              <a:ext uri="{FF2B5EF4-FFF2-40B4-BE49-F238E27FC236}">
                <a16:creationId xmlns:a16="http://schemas.microsoft.com/office/drawing/2014/main" id="{9F458F5E-71E5-42A9-724C-0CF61E33CD4A}"/>
              </a:ext>
            </a:extLst>
          </p:cNvPr>
          <p:cNvSpPr/>
          <p:nvPr/>
        </p:nvSpPr>
        <p:spPr>
          <a:xfrm rot="19503565">
            <a:off x="8556566" y="6229263"/>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2" name="Afbeelding 1" descr="Afbeelding met persoon, Menselijk gezicht, kleding, schouder&#10;&#10;Automatisch gegenereerde beschrijving">
            <a:extLst>
              <a:ext uri="{FF2B5EF4-FFF2-40B4-BE49-F238E27FC236}">
                <a16:creationId xmlns:a16="http://schemas.microsoft.com/office/drawing/2014/main" id="{1E83BA90-D33B-7956-90EE-9087E976B90D}"/>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78994" y="2501540"/>
            <a:ext cx="3696406" cy="2439628"/>
          </a:xfrm>
          <a:prstGeom prst="rect">
            <a:avLst/>
          </a:prstGeom>
        </p:spPr>
      </p:pic>
      <p:pic>
        <p:nvPicPr>
          <p:cNvPr id="8" name="Afbeelding 7" descr="Afbeelding met persoon, Menselijk gezicht, kleding, Fotoshoot&#10;&#10;Automatisch gegenereerde beschrijving">
            <a:extLst>
              <a:ext uri="{FF2B5EF4-FFF2-40B4-BE49-F238E27FC236}">
                <a16:creationId xmlns:a16="http://schemas.microsoft.com/office/drawing/2014/main" id="{1374C399-63B0-F5EC-BB4D-DC6BF35F4148}"/>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4897697" y="2501540"/>
            <a:ext cx="3657612" cy="2439627"/>
          </a:xfrm>
          <a:prstGeom prst="rect">
            <a:avLst/>
          </a:prstGeom>
        </p:spPr>
      </p:pic>
    </p:spTree>
    <p:extLst>
      <p:ext uri="{BB962C8B-B14F-4D97-AF65-F5344CB8AC3E}">
        <p14:creationId xmlns:p14="http://schemas.microsoft.com/office/powerpoint/2010/main" val="186424468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ndertitel 2"/>
          <p:cNvSpPr>
            <a:spLocks noGrp="1"/>
          </p:cNvSpPr>
          <p:nvPr>
            <p:ph type="subTitle" idx="1"/>
          </p:nvPr>
        </p:nvSpPr>
        <p:spPr>
          <a:xfrm>
            <a:off x="1187624" y="5013176"/>
            <a:ext cx="7016824" cy="1296144"/>
          </a:xfrm>
        </p:spPr>
        <p:txBody>
          <a:bodyPr>
            <a:normAutofit/>
          </a:bodyPr>
          <a:lstStyle/>
          <a:p>
            <a:r>
              <a:rPr lang="nl-NL">
                <a:solidFill>
                  <a:srgbClr val="C00000"/>
                </a:solidFill>
                <a:latin typeface="Century Gothic" panose="020B0502020202020204" pitchFamily="34" charset="0"/>
              </a:rPr>
              <a:t>Week 49 – 3 december 2024</a:t>
            </a:r>
          </a:p>
          <a:p>
            <a:r>
              <a:rPr lang="nl-NL">
                <a:solidFill>
                  <a:srgbClr val="C00000"/>
                </a:solidFill>
                <a:latin typeface="Century Gothic" panose="020B0502020202020204" pitchFamily="34" charset="0"/>
              </a:rPr>
              <a:t>Niveau B</a:t>
            </a:r>
          </a:p>
        </p:txBody>
      </p:sp>
      <p:sp>
        <p:nvSpPr>
          <p:cNvPr id="4" name="Ondertitel 2"/>
          <p:cNvSpPr txBox="1">
            <a:spLocks/>
          </p:cNvSpPr>
          <p:nvPr/>
        </p:nvSpPr>
        <p:spPr>
          <a:xfrm>
            <a:off x="0" y="0"/>
            <a:ext cx="2555776" cy="1196752"/>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l"/>
            <a:r>
              <a:rPr lang="nl-NL" sz="1100" i="1">
                <a:solidFill>
                  <a:srgbClr val="00B050"/>
                </a:solidFill>
                <a:latin typeface="Century Gothic" panose="020B0502020202020204" pitchFamily="34" charset="0"/>
              </a:rPr>
              <a:t>Gerarda Das</a:t>
            </a:r>
          </a:p>
          <a:p>
            <a:pPr algn="l"/>
            <a:r>
              <a:rPr lang="nl-NL" sz="1100" i="1">
                <a:solidFill>
                  <a:srgbClr val="00B050"/>
                </a:solidFill>
                <a:latin typeface="Century Gothic" panose="020B0502020202020204" pitchFamily="34" charset="0"/>
              </a:rPr>
              <a:t>Marjan ter Harmsel</a:t>
            </a:r>
          </a:p>
          <a:p>
            <a:pPr algn="l"/>
            <a:r>
              <a:rPr lang="en-US" sz="1100" i="1">
                <a:solidFill>
                  <a:srgbClr val="00B050"/>
                </a:solidFill>
                <a:latin typeface="Century Gothic" panose="020B0502020202020204" pitchFamily="34" charset="0"/>
              </a:rPr>
              <a:t>Mandy Routledge</a:t>
            </a:r>
            <a:endParaRPr lang="nl-NL" sz="1100" i="1">
              <a:solidFill>
                <a:srgbClr val="00B050"/>
              </a:solidFill>
              <a:latin typeface="Century Gothic" panose="020B0502020202020204" pitchFamily="34" charset="0"/>
            </a:endParaRPr>
          </a:p>
          <a:p>
            <a:pPr algn="l"/>
            <a:r>
              <a:rPr lang="en-US" sz="1100" i="1">
                <a:solidFill>
                  <a:srgbClr val="00B050"/>
                </a:solidFill>
                <a:latin typeface="Century Gothic" panose="020B0502020202020204" pitchFamily="34" charset="0"/>
              </a:rPr>
              <a:t>Francis Vrielink</a:t>
            </a:r>
          </a:p>
        </p:txBody>
      </p:sp>
      <p:pic>
        <p:nvPicPr>
          <p:cNvPr id="1026" name="Picture 2" descr="http://www.ikenkentalis.nl/public/images/logo-225.pn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7758608" y="1"/>
            <a:ext cx="1385391" cy="692696"/>
          </a:xfrm>
          <a:prstGeom prst="rect">
            <a:avLst/>
          </a:prstGeom>
          <a:noFill/>
          <a:extLst>
            <a:ext uri="{909E8E84-426E-40DD-AFC4-6F175D3DCCD1}">
              <a14:hiddenFill xmlns:a14="http://schemas.microsoft.com/office/drawing/2010/main">
                <a:solidFill>
                  <a:srgbClr val="FFFFFF"/>
                </a:solidFill>
              </a14:hiddenFill>
            </a:ext>
          </a:extLst>
        </p:spPr>
      </p:pic>
      <p:pic>
        <p:nvPicPr>
          <p:cNvPr id="5" name="Afbeelding 4"/>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115616" y="1079511"/>
            <a:ext cx="7164288" cy="3671821"/>
          </a:xfrm>
          <a:prstGeom prst="rect">
            <a:avLst/>
          </a:prstGeom>
        </p:spPr>
      </p:pic>
    </p:spTree>
    <p:extLst>
      <p:ext uri="{BB962C8B-B14F-4D97-AF65-F5344CB8AC3E}">
        <p14:creationId xmlns:p14="http://schemas.microsoft.com/office/powerpoint/2010/main" val="32300658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Afbeelding 4">
            <a:extLst>
              <a:ext uri="{FF2B5EF4-FFF2-40B4-BE49-F238E27FC236}">
                <a16:creationId xmlns:a16="http://schemas.microsoft.com/office/drawing/2014/main" id="{23CB734B-9971-DB51-3DED-572F252173A5}"/>
              </a:ext>
            </a:extLst>
          </p:cNvPr>
          <p:cNvPicPr/>
          <p:nvPr/>
        </p:nvPicPr>
        <p:blipFill>
          <a:blip r:embed="rId2"/>
          <a:stretch>
            <a:fillRect/>
          </a:stretch>
        </p:blipFill>
        <p:spPr>
          <a:xfrm>
            <a:off x="7668344" y="6408486"/>
            <a:ext cx="1152129" cy="449513"/>
          </a:xfrm>
          <a:prstGeom prst="rect">
            <a:avLst/>
          </a:prstGeom>
        </p:spPr>
      </p:pic>
      <p:pic>
        <p:nvPicPr>
          <p:cNvPr id="9" name="Afbeelding 8">
            <a:extLst>
              <a:ext uri="{FF2B5EF4-FFF2-40B4-BE49-F238E27FC236}">
                <a16:creationId xmlns:a16="http://schemas.microsoft.com/office/drawing/2014/main" id="{E06C8F40-E030-859B-EFB0-2058A254FCD2}"/>
              </a:ext>
            </a:extLst>
          </p:cNvPr>
          <p:cNvPicPr>
            <a:picLocks noChangeAspect="1"/>
          </p:cNvPicPr>
          <p:nvPr/>
        </p:nvPicPr>
        <p:blipFill>
          <a:blip r:embed="rId3">
            <a:extLst>
              <a:ext uri="{BEBA8EAE-BF5A-486C-A8C5-ECC9F3942E4B}">
                <a14:imgProps xmlns:a14="http://schemas.microsoft.com/office/drawing/2010/main">
                  <a14:imgLayer r:embed="rId4">
                    <a14:imgEffect>
                      <a14:brightnessContrast bright="20000" contrast="20000"/>
                    </a14:imgEffect>
                  </a14:imgLayer>
                </a14:imgProps>
              </a:ext>
            </a:extLst>
          </a:blip>
          <a:stretch>
            <a:fillRect/>
          </a:stretch>
        </p:blipFill>
        <p:spPr>
          <a:xfrm>
            <a:off x="573222" y="668598"/>
            <a:ext cx="8028571" cy="2746306"/>
          </a:xfrm>
          <a:prstGeom prst="rect">
            <a:avLst/>
          </a:prstGeom>
        </p:spPr>
      </p:pic>
      <p:sp>
        <p:nvSpPr>
          <p:cNvPr id="10" name="Text Box 14">
            <a:extLst>
              <a:ext uri="{FF2B5EF4-FFF2-40B4-BE49-F238E27FC236}">
                <a16:creationId xmlns:a16="http://schemas.microsoft.com/office/drawing/2014/main" id="{EC0CC1D0-FE60-F840-73E9-0CE7E683D1F2}"/>
              </a:ext>
            </a:extLst>
          </p:cNvPr>
          <p:cNvSpPr txBox="1"/>
          <p:nvPr/>
        </p:nvSpPr>
        <p:spPr>
          <a:xfrm>
            <a:off x="1411150" y="357581"/>
            <a:ext cx="4544033" cy="882708"/>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4800">
                <a:effectLst/>
                <a:latin typeface="Century Gothic"/>
                <a:ea typeface="Calibri"/>
                <a:cs typeface="Times New Roman"/>
              </a:rPr>
              <a:t> </a:t>
            </a:r>
            <a:endParaRPr lang="nl-NL" sz="1100">
              <a:effectLst/>
              <a:ea typeface="Calibri"/>
              <a:cs typeface="Times New Roman"/>
            </a:endParaRPr>
          </a:p>
        </p:txBody>
      </p:sp>
      <p:sp>
        <p:nvSpPr>
          <p:cNvPr id="11" name="Tekstvak 2">
            <a:extLst>
              <a:ext uri="{FF2B5EF4-FFF2-40B4-BE49-F238E27FC236}">
                <a16:creationId xmlns:a16="http://schemas.microsoft.com/office/drawing/2014/main" id="{CD78B488-E032-3F3E-C334-FB96F8D71FB2}"/>
              </a:ext>
            </a:extLst>
          </p:cNvPr>
          <p:cNvSpPr txBox="1">
            <a:spLocks noChangeArrowheads="1"/>
          </p:cNvSpPr>
          <p:nvPr/>
        </p:nvSpPr>
        <p:spPr bwMode="auto">
          <a:xfrm>
            <a:off x="1293328" y="296960"/>
            <a:ext cx="4666527" cy="576064"/>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5400" b="1">
                <a:latin typeface="Century Gothic" panose="020B0502020202020204" pitchFamily="34" charset="0"/>
                <a:ea typeface="Calibri"/>
                <a:cs typeface="Times New Roman"/>
              </a:rPr>
              <a:t>het platform</a:t>
            </a:r>
            <a:endParaRPr lang="nl-NL" sz="5400" b="1">
              <a:effectLst/>
              <a:latin typeface="Century Gothic" panose="020B0502020202020204" pitchFamily="34" charset="0"/>
              <a:ea typeface="Calibri"/>
              <a:cs typeface="Times New Roman"/>
            </a:endParaRPr>
          </a:p>
        </p:txBody>
      </p:sp>
      <p:sp>
        <p:nvSpPr>
          <p:cNvPr id="19" name="Text Box 14">
            <a:extLst>
              <a:ext uri="{FF2B5EF4-FFF2-40B4-BE49-F238E27FC236}">
                <a16:creationId xmlns:a16="http://schemas.microsoft.com/office/drawing/2014/main" id="{40542B69-6D97-5F24-63E3-ABE36EA69A27}"/>
              </a:ext>
            </a:extLst>
          </p:cNvPr>
          <p:cNvSpPr txBox="1"/>
          <p:nvPr/>
        </p:nvSpPr>
        <p:spPr>
          <a:xfrm>
            <a:off x="529996" y="3032956"/>
            <a:ext cx="2611399" cy="684076"/>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3600">
                <a:effectLst/>
                <a:latin typeface="Century Gothic"/>
                <a:ea typeface="Calibri"/>
                <a:cs typeface="Times New Roman"/>
              </a:rPr>
              <a:t> </a:t>
            </a:r>
            <a:endParaRPr lang="nl-NL" sz="1100">
              <a:effectLst/>
              <a:ea typeface="Calibri"/>
              <a:cs typeface="Times New Roman"/>
            </a:endParaRPr>
          </a:p>
        </p:txBody>
      </p:sp>
      <p:sp>
        <p:nvSpPr>
          <p:cNvPr id="12" name="Tekstvak 2">
            <a:extLst>
              <a:ext uri="{FF2B5EF4-FFF2-40B4-BE49-F238E27FC236}">
                <a16:creationId xmlns:a16="http://schemas.microsoft.com/office/drawing/2014/main" id="{E2476A93-B8D4-4E44-87FD-AFF601B2337C}"/>
              </a:ext>
            </a:extLst>
          </p:cNvPr>
          <p:cNvSpPr txBox="1">
            <a:spLocks noChangeArrowheads="1"/>
          </p:cNvSpPr>
          <p:nvPr/>
        </p:nvSpPr>
        <p:spPr bwMode="auto">
          <a:xfrm>
            <a:off x="611560" y="3041713"/>
            <a:ext cx="2498994" cy="526434"/>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3600">
                <a:latin typeface="Century Gothic" panose="020B0502020202020204" pitchFamily="34" charset="0"/>
                <a:ea typeface="Calibri"/>
                <a:cs typeface="Times New Roman"/>
              </a:rPr>
              <a:t>YouTube</a:t>
            </a:r>
            <a:endParaRPr lang="nl-NL" sz="3600">
              <a:effectLst/>
              <a:latin typeface="Century Gothic" panose="020B0502020202020204" pitchFamily="34" charset="0"/>
              <a:ea typeface="Calibri"/>
              <a:cs typeface="Times New Roman"/>
            </a:endParaRPr>
          </a:p>
        </p:txBody>
      </p:sp>
      <p:sp>
        <p:nvSpPr>
          <p:cNvPr id="18" name="Text Box 14">
            <a:extLst>
              <a:ext uri="{FF2B5EF4-FFF2-40B4-BE49-F238E27FC236}">
                <a16:creationId xmlns:a16="http://schemas.microsoft.com/office/drawing/2014/main" id="{85D7DD60-F4AA-AD34-A265-146B167D02FE}"/>
              </a:ext>
            </a:extLst>
          </p:cNvPr>
          <p:cNvSpPr txBox="1"/>
          <p:nvPr/>
        </p:nvSpPr>
        <p:spPr>
          <a:xfrm>
            <a:off x="3317737" y="3032956"/>
            <a:ext cx="2611399" cy="684076"/>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3600">
                <a:effectLst/>
                <a:latin typeface="Century Gothic"/>
                <a:ea typeface="Calibri"/>
                <a:cs typeface="Times New Roman"/>
              </a:rPr>
              <a:t> </a:t>
            </a:r>
            <a:endParaRPr lang="nl-NL" sz="1100">
              <a:effectLst/>
              <a:ea typeface="Calibri"/>
              <a:cs typeface="Times New Roman"/>
            </a:endParaRPr>
          </a:p>
        </p:txBody>
      </p:sp>
      <p:sp>
        <p:nvSpPr>
          <p:cNvPr id="13" name="Tekstvak 2">
            <a:extLst>
              <a:ext uri="{FF2B5EF4-FFF2-40B4-BE49-F238E27FC236}">
                <a16:creationId xmlns:a16="http://schemas.microsoft.com/office/drawing/2014/main" id="{4985FF45-EE56-11C3-E0CC-6BBB359031C0}"/>
              </a:ext>
            </a:extLst>
          </p:cNvPr>
          <p:cNvSpPr txBox="1">
            <a:spLocks noChangeArrowheads="1"/>
          </p:cNvSpPr>
          <p:nvPr/>
        </p:nvSpPr>
        <p:spPr bwMode="auto">
          <a:xfrm>
            <a:off x="3323113" y="3021877"/>
            <a:ext cx="2479809" cy="546270"/>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3600">
                <a:latin typeface="Century Gothic" panose="020B0502020202020204" pitchFamily="34" charset="0"/>
                <a:ea typeface="Calibri"/>
                <a:cs typeface="Times New Roman"/>
              </a:rPr>
              <a:t>Instagram</a:t>
            </a:r>
          </a:p>
        </p:txBody>
      </p:sp>
      <p:sp>
        <p:nvSpPr>
          <p:cNvPr id="14" name="Text Box 14">
            <a:extLst>
              <a:ext uri="{FF2B5EF4-FFF2-40B4-BE49-F238E27FC236}">
                <a16:creationId xmlns:a16="http://schemas.microsoft.com/office/drawing/2014/main" id="{B7594A3B-3117-84CE-C300-FB96E5ED269D}"/>
              </a:ext>
            </a:extLst>
          </p:cNvPr>
          <p:cNvSpPr txBox="1"/>
          <p:nvPr/>
        </p:nvSpPr>
        <p:spPr>
          <a:xfrm>
            <a:off x="6101079" y="3020939"/>
            <a:ext cx="2677056" cy="869914"/>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3600">
                <a:effectLst/>
                <a:latin typeface="Century Gothic"/>
                <a:ea typeface="Calibri"/>
                <a:cs typeface="Times New Roman"/>
              </a:rPr>
              <a:t> </a:t>
            </a:r>
            <a:endParaRPr lang="nl-NL" sz="1100">
              <a:effectLst/>
              <a:ea typeface="Calibri"/>
              <a:cs typeface="Times New Roman"/>
            </a:endParaRPr>
          </a:p>
        </p:txBody>
      </p:sp>
      <p:sp>
        <p:nvSpPr>
          <p:cNvPr id="15" name="Tekstvak 2">
            <a:extLst>
              <a:ext uri="{FF2B5EF4-FFF2-40B4-BE49-F238E27FC236}">
                <a16:creationId xmlns:a16="http://schemas.microsoft.com/office/drawing/2014/main" id="{6EA1F8B7-D4BC-D8B0-E6FD-F33ECB45A1DD}"/>
              </a:ext>
            </a:extLst>
          </p:cNvPr>
          <p:cNvSpPr txBox="1">
            <a:spLocks noChangeArrowheads="1"/>
          </p:cNvSpPr>
          <p:nvPr/>
        </p:nvSpPr>
        <p:spPr bwMode="auto">
          <a:xfrm>
            <a:off x="5936735" y="3079302"/>
            <a:ext cx="3067521" cy="547206"/>
          </a:xfrm>
          <a:prstGeom prst="rect">
            <a:avLst/>
          </a:prstGeom>
          <a:noFill/>
          <a:ln w="9525">
            <a:noFill/>
            <a:miter lim="800000"/>
            <a:headEnd/>
            <a:tailEnd/>
          </a:ln>
        </p:spPr>
        <p:txBody>
          <a:bodyPr rot="0" vert="horz" wrap="square" lIns="91440" tIns="45720" rIns="91440" bIns="45720" anchor="t" anchorCtr="0">
            <a:noAutofit/>
          </a:bodyPr>
          <a:lstStyle/>
          <a:p>
            <a:pPr algn="ctr">
              <a:lnSpc>
                <a:spcPct val="70000"/>
              </a:lnSpc>
              <a:spcAft>
                <a:spcPts val="800"/>
              </a:spcAft>
            </a:pPr>
            <a:r>
              <a:rPr lang="nl-NL" sz="3600">
                <a:latin typeface="Century Gothic" panose="020B0502020202020204" pitchFamily="34" charset="0"/>
                <a:ea typeface="Calibri"/>
                <a:cs typeface="Times New Roman"/>
              </a:rPr>
              <a:t>het haakforum</a:t>
            </a:r>
          </a:p>
        </p:txBody>
      </p:sp>
      <p:sp>
        <p:nvSpPr>
          <p:cNvPr id="16" name="Text Box 14">
            <a:extLst>
              <a:ext uri="{FF2B5EF4-FFF2-40B4-BE49-F238E27FC236}">
                <a16:creationId xmlns:a16="http://schemas.microsoft.com/office/drawing/2014/main" id="{F53F294D-65CC-23A5-E4A1-B2132FCF814C}"/>
              </a:ext>
            </a:extLst>
          </p:cNvPr>
          <p:cNvSpPr txBox="1"/>
          <p:nvPr/>
        </p:nvSpPr>
        <p:spPr>
          <a:xfrm>
            <a:off x="5971832" y="386052"/>
            <a:ext cx="2895979" cy="1512168"/>
          </a:xfrm>
          <a:prstGeom prst="rect">
            <a:avLst/>
          </a:prstGeom>
          <a:solidFill>
            <a:srgbClr val="F7FBF7"/>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07000"/>
              </a:lnSpc>
              <a:spcAft>
                <a:spcPts val="800"/>
              </a:spcAft>
            </a:pPr>
            <a:r>
              <a:rPr lang="en-US" sz="2800">
                <a:effectLst/>
                <a:latin typeface="Century Gothic"/>
                <a:ea typeface="Calibri"/>
                <a:cs typeface="Times New Roman"/>
              </a:rPr>
              <a:t> </a:t>
            </a:r>
            <a:endParaRPr lang="nl-NL" sz="1100">
              <a:effectLst/>
              <a:ea typeface="Calibri"/>
              <a:cs typeface="Times New Roman"/>
            </a:endParaRPr>
          </a:p>
        </p:txBody>
      </p:sp>
      <p:sp>
        <p:nvSpPr>
          <p:cNvPr id="17" name="Tekstvak 2">
            <a:extLst>
              <a:ext uri="{FF2B5EF4-FFF2-40B4-BE49-F238E27FC236}">
                <a16:creationId xmlns:a16="http://schemas.microsoft.com/office/drawing/2014/main" id="{AB86235B-CBC0-F9DB-29F4-F23367831B1B}"/>
              </a:ext>
            </a:extLst>
          </p:cNvPr>
          <p:cNvSpPr txBox="1">
            <a:spLocks noChangeArrowheads="1"/>
          </p:cNvSpPr>
          <p:nvPr/>
        </p:nvSpPr>
        <p:spPr bwMode="auto">
          <a:xfrm>
            <a:off x="5976504" y="378487"/>
            <a:ext cx="3067521" cy="1276142"/>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800"/>
              </a:spcAft>
            </a:pPr>
            <a:r>
              <a:rPr lang="nl-NL" sz="2800">
                <a:effectLst/>
                <a:latin typeface="Century Gothic" panose="020B0502020202020204" pitchFamily="34" charset="0"/>
                <a:ea typeface="Calibri"/>
                <a:cs typeface="Times New Roman"/>
              </a:rPr>
              <a:t>= de online plek waar informatie gedeeld wordt</a:t>
            </a:r>
            <a:endParaRPr lang="nl-NL" sz="1100">
              <a:effectLst/>
              <a:latin typeface="Century Gothic" panose="020B0502020202020204" pitchFamily="34" charset="0"/>
              <a:ea typeface="Calibri"/>
              <a:cs typeface="Times New Roman"/>
            </a:endParaRPr>
          </a:p>
        </p:txBody>
      </p:sp>
      <p:grpSp>
        <p:nvGrpSpPr>
          <p:cNvPr id="20" name="Groep 19">
            <a:extLst>
              <a:ext uri="{FF2B5EF4-FFF2-40B4-BE49-F238E27FC236}">
                <a16:creationId xmlns:a16="http://schemas.microsoft.com/office/drawing/2014/main" id="{3DD05F28-AA89-0131-F5E3-45BE92293371}"/>
              </a:ext>
            </a:extLst>
          </p:cNvPr>
          <p:cNvGrpSpPr/>
          <p:nvPr/>
        </p:nvGrpSpPr>
        <p:grpSpPr>
          <a:xfrm>
            <a:off x="242474" y="75959"/>
            <a:ext cx="8939322" cy="6469365"/>
            <a:chOff x="242474" y="75959"/>
            <a:chExt cx="8939322" cy="6469365"/>
          </a:xfrm>
        </p:grpSpPr>
        <p:sp>
          <p:nvSpPr>
            <p:cNvPr id="2" name="Rechthoek 1">
              <a:extLst>
                <a:ext uri="{FF2B5EF4-FFF2-40B4-BE49-F238E27FC236}">
                  <a16:creationId xmlns:a16="http://schemas.microsoft.com/office/drawing/2014/main" id="{2D4A0FF4-BECA-A378-7B12-5819D371C604}"/>
                </a:ext>
              </a:extLst>
            </p:cNvPr>
            <p:cNvSpPr/>
            <p:nvPr/>
          </p:nvSpPr>
          <p:spPr>
            <a:xfrm>
              <a:off x="251520" y="260648"/>
              <a:ext cx="8712968" cy="6120680"/>
            </a:xfrm>
            <a:prstGeom prst="rect">
              <a:avLst/>
            </a:prstGeom>
            <a:no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 name="Rechthoek 2">
              <a:extLst>
                <a:ext uri="{FF2B5EF4-FFF2-40B4-BE49-F238E27FC236}">
                  <a16:creationId xmlns:a16="http://schemas.microsoft.com/office/drawing/2014/main" id="{1AC5F24A-9305-2F99-6F31-E8F5EEC6F890}"/>
                </a:ext>
              </a:extLst>
            </p:cNvPr>
            <p:cNvSpPr/>
            <p:nvPr/>
          </p:nvSpPr>
          <p:spPr>
            <a:xfrm rot="19503565">
              <a:off x="8607157" y="6169977"/>
              <a:ext cx="574639" cy="176055"/>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6" name="Rechthoek 5">
              <a:extLst>
                <a:ext uri="{FF2B5EF4-FFF2-40B4-BE49-F238E27FC236}">
                  <a16:creationId xmlns:a16="http://schemas.microsoft.com/office/drawing/2014/main" id="{F026226A-2807-B1CD-BF64-FACF1E2F4641}"/>
                </a:ext>
              </a:extLst>
            </p:cNvPr>
            <p:cNvSpPr/>
            <p:nvPr/>
          </p:nvSpPr>
          <p:spPr>
            <a:xfrm rot="2811539">
              <a:off x="43182" y="6169977"/>
              <a:ext cx="574639" cy="176055"/>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8" name="Rechthoek 7">
              <a:extLst>
                <a:ext uri="{FF2B5EF4-FFF2-40B4-BE49-F238E27FC236}">
                  <a16:creationId xmlns:a16="http://schemas.microsoft.com/office/drawing/2014/main" id="{C399BE85-7FBA-A560-013D-7930B8F3BBAD}"/>
                </a:ext>
              </a:extLst>
            </p:cNvPr>
            <p:cNvSpPr/>
            <p:nvPr/>
          </p:nvSpPr>
          <p:spPr>
            <a:xfrm rot="8002306">
              <a:off x="73955" y="275787"/>
              <a:ext cx="574639" cy="176055"/>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7" name="Rechthoek 6">
              <a:extLst>
                <a:ext uri="{FF2B5EF4-FFF2-40B4-BE49-F238E27FC236}">
                  <a16:creationId xmlns:a16="http://schemas.microsoft.com/office/drawing/2014/main" id="{023679E2-F54E-E741-63D0-CCFB05962C3C}"/>
                </a:ext>
              </a:extLst>
            </p:cNvPr>
            <p:cNvSpPr/>
            <p:nvPr/>
          </p:nvSpPr>
          <p:spPr>
            <a:xfrm rot="2811539">
              <a:off x="8581910" y="275251"/>
              <a:ext cx="574639" cy="176055"/>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grpSp>
      <p:pic>
        <p:nvPicPr>
          <p:cNvPr id="4" name="Afbeelding 3">
            <a:extLst>
              <a:ext uri="{FF2B5EF4-FFF2-40B4-BE49-F238E27FC236}">
                <a16:creationId xmlns:a16="http://schemas.microsoft.com/office/drawing/2014/main" id="{C1FBD2CD-0391-9B20-9C42-AB6A158568FE}"/>
              </a:ext>
            </a:extLst>
          </p:cNvPr>
          <p:cNvPicPr>
            <a:picLocks noChangeAspect="1"/>
          </p:cNvPicPr>
          <p:nvPr/>
        </p:nvPicPr>
        <p:blipFill>
          <a:blip r:embed="rId5"/>
          <a:stretch>
            <a:fillRect/>
          </a:stretch>
        </p:blipFill>
        <p:spPr>
          <a:xfrm>
            <a:off x="715565" y="3954434"/>
            <a:ext cx="2290984" cy="1714633"/>
          </a:xfrm>
          <a:prstGeom prst="rect">
            <a:avLst/>
          </a:prstGeom>
        </p:spPr>
      </p:pic>
      <p:pic>
        <p:nvPicPr>
          <p:cNvPr id="21" name="Afbeelding 20" descr="Afbeelding met Graphics, Kleurrijkheid, ontwerp&#10;&#10;Automatisch gegenereerde beschrijving">
            <a:extLst>
              <a:ext uri="{FF2B5EF4-FFF2-40B4-BE49-F238E27FC236}">
                <a16:creationId xmlns:a16="http://schemas.microsoft.com/office/drawing/2014/main" id="{D7A12554-D670-14A3-1C62-77DE54AC52ED}"/>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3378501" y="4014843"/>
            <a:ext cx="2406391" cy="1617094"/>
          </a:xfrm>
          <a:prstGeom prst="rect">
            <a:avLst/>
          </a:prstGeom>
        </p:spPr>
      </p:pic>
      <p:pic>
        <p:nvPicPr>
          <p:cNvPr id="23" name="Afbeelding 22" descr="Afbeelding met tekst, schermopname, scherm, mensen&#10;&#10;Automatisch gegenereerde beschrijving">
            <a:extLst>
              <a:ext uri="{FF2B5EF4-FFF2-40B4-BE49-F238E27FC236}">
                <a16:creationId xmlns:a16="http://schemas.microsoft.com/office/drawing/2014/main" id="{BE2DAD66-8E39-AAFC-7C44-9250813359C0}"/>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6404778" y="4037106"/>
            <a:ext cx="2069657" cy="2069657"/>
          </a:xfrm>
          <a:prstGeom prst="rect">
            <a:avLst/>
          </a:prstGeom>
        </p:spPr>
      </p:pic>
    </p:spTree>
    <p:extLst>
      <p:ext uri="{BB962C8B-B14F-4D97-AF65-F5344CB8AC3E}">
        <p14:creationId xmlns:p14="http://schemas.microsoft.com/office/powerpoint/2010/main" val="371384134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Afbeelding 4">
            <a:extLst>
              <a:ext uri="{FF2B5EF4-FFF2-40B4-BE49-F238E27FC236}">
                <a16:creationId xmlns:a16="http://schemas.microsoft.com/office/drawing/2014/main" id="{23CB734B-9971-DB51-3DED-572F252173A5}"/>
              </a:ext>
            </a:extLst>
          </p:cNvPr>
          <p:cNvPicPr/>
          <p:nvPr/>
        </p:nvPicPr>
        <p:blipFill>
          <a:blip r:embed="rId2"/>
          <a:stretch>
            <a:fillRect/>
          </a:stretch>
        </p:blipFill>
        <p:spPr>
          <a:xfrm>
            <a:off x="7668344" y="6408486"/>
            <a:ext cx="1152129" cy="449513"/>
          </a:xfrm>
          <a:prstGeom prst="rect">
            <a:avLst/>
          </a:prstGeom>
        </p:spPr>
      </p:pic>
      <p:sp>
        <p:nvSpPr>
          <p:cNvPr id="19" name="Text Box 14">
            <a:extLst>
              <a:ext uri="{FF2B5EF4-FFF2-40B4-BE49-F238E27FC236}">
                <a16:creationId xmlns:a16="http://schemas.microsoft.com/office/drawing/2014/main" id="{40542B69-6D97-5F24-63E3-ABE36EA69A27}"/>
              </a:ext>
            </a:extLst>
          </p:cNvPr>
          <p:cNvSpPr txBox="1"/>
          <p:nvPr/>
        </p:nvSpPr>
        <p:spPr>
          <a:xfrm>
            <a:off x="330266" y="4569248"/>
            <a:ext cx="2800239" cy="684076"/>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3600">
                <a:effectLst/>
                <a:latin typeface="Century Gothic"/>
                <a:ea typeface="Calibri"/>
                <a:cs typeface="Times New Roman"/>
              </a:rPr>
              <a:t> </a:t>
            </a:r>
            <a:endParaRPr lang="nl-NL" sz="1100">
              <a:effectLst/>
              <a:ea typeface="Calibri"/>
              <a:cs typeface="Times New Roman"/>
            </a:endParaRPr>
          </a:p>
        </p:txBody>
      </p:sp>
      <p:sp>
        <p:nvSpPr>
          <p:cNvPr id="12" name="Tekstvak 2">
            <a:extLst>
              <a:ext uri="{FF2B5EF4-FFF2-40B4-BE49-F238E27FC236}">
                <a16:creationId xmlns:a16="http://schemas.microsoft.com/office/drawing/2014/main" id="{E2476A93-B8D4-4E44-87FD-AFF601B2337C}"/>
              </a:ext>
            </a:extLst>
          </p:cNvPr>
          <p:cNvSpPr txBox="1">
            <a:spLocks noChangeArrowheads="1"/>
          </p:cNvSpPr>
          <p:nvPr/>
        </p:nvSpPr>
        <p:spPr bwMode="auto">
          <a:xfrm>
            <a:off x="330267" y="4594754"/>
            <a:ext cx="2777137" cy="526434"/>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3600">
                <a:latin typeface="Century Gothic" panose="020B0502020202020204" pitchFamily="34" charset="0"/>
                <a:ea typeface="Calibri"/>
                <a:cs typeface="Times New Roman"/>
              </a:rPr>
              <a:t>de oorzaak</a:t>
            </a:r>
            <a:endParaRPr lang="nl-NL" sz="3600">
              <a:effectLst/>
              <a:latin typeface="Century Gothic" panose="020B0502020202020204" pitchFamily="34" charset="0"/>
              <a:ea typeface="Calibri"/>
              <a:cs typeface="Times New Roman"/>
            </a:endParaRPr>
          </a:p>
        </p:txBody>
      </p:sp>
      <p:sp>
        <p:nvSpPr>
          <p:cNvPr id="14" name="Text Box 14">
            <a:extLst>
              <a:ext uri="{FF2B5EF4-FFF2-40B4-BE49-F238E27FC236}">
                <a16:creationId xmlns:a16="http://schemas.microsoft.com/office/drawing/2014/main" id="{B7594A3B-3117-84CE-C300-FB96E5ED269D}"/>
              </a:ext>
            </a:extLst>
          </p:cNvPr>
          <p:cNvSpPr txBox="1"/>
          <p:nvPr/>
        </p:nvSpPr>
        <p:spPr>
          <a:xfrm>
            <a:off x="6209074" y="3543816"/>
            <a:ext cx="2611399" cy="684076"/>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3600">
                <a:effectLst/>
                <a:latin typeface="Century Gothic"/>
                <a:ea typeface="Calibri"/>
                <a:cs typeface="Times New Roman"/>
              </a:rPr>
              <a:t> </a:t>
            </a:r>
            <a:endParaRPr lang="nl-NL" sz="1100">
              <a:effectLst/>
              <a:ea typeface="Calibri"/>
              <a:cs typeface="Times New Roman"/>
            </a:endParaRPr>
          </a:p>
        </p:txBody>
      </p:sp>
      <p:sp>
        <p:nvSpPr>
          <p:cNvPr id="15" name="Tekstvak 2">
            <a:extLst>
              <a:ext uri="{FF2B5EF4-FFF2-40B4-BE49-F238E27FC236}">
                <a16:creationId xmlns:a16="http://schemas.microsoft.com/office/drawing/2014/main" id="{6EA1F8B7-D4BC-D8B0-E6FD-F33ECB45A1DD}"/>
              </a:ext>
            </a:extLst>
          </p:cNvPr>
          <p:cNvSpPr txBox="1">
            <a:spLocks noChangeArrowheads="1"/>
          </p:cNvSpPr>
          <p:nvPr/>
        </p:nvSpPr>
        <p:spPr bwMode="auto">
          <a:xfrm>
            <a:off x="6209076" y="3543817"/>
            <a:ext cx="2611398" cy="547206"/>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3600">
                <a:latin typeface="Century Gothic" panose="020B0502020202020204" pitchFamily="34" charset="0"/>
                <a:ea typeface="Calibri"/>
                <a:cs typeface="Times New Roman"/>
              </a:rPr>
              <a:t>het effect</a:t>
            </a:r>
          </a:p>
        </p:txBody>
      </p:sp>
      <p:sp>
        <p:nvSpPr>
          <p:cNvPr id="16" name="Text Box 14">
            <a:extLst>
              <a:ext uri="{FF2B5EF4-FFF2-40B4-BE49-F238E27FC236}">
                <a16:creationId xmlns:a16="http://schemas.microsoft.com/office/drawing/2014/main" id="{F53F294D-65CC-23A5-E4A1-B2132FCF814C}"/>
              </a:ext>
            </a:extLst>
          </p:cNvPr>
          <p:cNvSpPr txBox="1"/>
          <p:nvPr/>
        </p:nvSpPr>
        <p:spPr>
          <a:xfrm>
            <a:off x="6252624" y="4516299"/>
            <a:ext cx="2566510" cy="856915"/>
          </a:xfrm>
          <a:prstGeom prst="rect">
            <a:avLst/>
          </a:prstGeom>
          <a:solidFill>
            <a:srgbClr val="F7FBF7"/>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07000"/>
              </a:lnSpc>
              <a:spcAft>
                <a:spcPts val="800"/>
              </a:spcAft>
            </a:pPr>
            <a:r>
              <a:rPr lang="en-US" sz="2800">
                <a:effectLst/>
                <a:latin typeface="Century Gothic"/>
                <a:ea typeface="Calibri"/>
                <a:cs typeface="Times New Roman"/>
              </a:rPr>
              <a:t> </a:t>
            </a:r>
            <a:endParaRPr lang="nl-NL" sz="1100">
              <a:effectLst/>
              <a:ea typeface="Calibri"/>
              <a:cs typeface="Times New Roman"/>
            </a:endParaRPr>
          </a:p>
        </p:txBody>
      </p:sp>
      <p:sp>
        <p:nvSpPr>
          <p:cNvPr id="17" name="Tekstvak 2">
            <a:extLst>
              <a:ext uri="{FF2B5EF4-FFF2-40B4-BE49-F238E27FC236}">
                <a16:creationId xmlns:a16="http://schemas.microsoft.com/office/drawing/2014/main" id="{AB86235B-CBC0-F9DB-29F4-F23367831B1B}"/>
              </a:ext>
            </a:extLst>
          </p:cNvPr>
          <p:cNvSpPr txBox="1">
            <a:spLocks noChangeArrowheads="1"/>
          </p:cNvSpPr>
          <p:nvPr/>
        </p:nvSpPr>
        <p:spPr bwMode="auto">
          <a:xfrm>
            <a:off x="6212301" y="4530815"/>
            <a:ext cx="2495611" cy="504056"/>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800"/>
              </a:spcAft>
            </a:pPr>
            <a:r>
              <a:rPr lang="nl-NL" sz="2400">
                <a:effectLst/>
                <a:latin typeface="Century Gothic" panose="020B0502020202020204" pitchFamily="34" charset="0"/>
                <a:ea typeface="Calibri"/>
                <a:cs typeface="Times New Roman"/>
              </a:rPr>
              <a:t>= het resultaat, het gevolg</a:t>
            </a:r>
            <a:endParaRPr lang="nl-NL" sz="1050">
              <a:effectLst/>
              <a:latin typeface="Century Gothic" panose="020B0502020202020204" pitchFamily="34" charset="0"/>
              <a:ea typeface="Calibri"/>
              <a:cs typeface="Times New Roman"/>
            </a:endParaRPr>
          </a:p>
        </p:txBody>
      </p:sp>
      <p:grpSp>
        <p:nvGrpSpPr>
          <p:cNvPr id="20" name="Groep 19">
            <a:extLst>
              <a:ext uri="{FF2B5EF4-FFF2-40B4-BE49-F238E27FC236}">
                <a16:creationId xmlns:a16="http://schemas.microsoft.com/office/drawing/2014/main" id="{3DD05F28-AA89-0131-F5E3-45BE92293371}"/>
              </a:ext>
            </a:extLst>
          </p:cNvPr>
          <p:cNvGrpSpPr/>
          <p:nvPr/>
        </p:nvGrpSpPr>
        <p:grpSpPr>
          <a:xfrm>
            <a:off x="242474" y="75959"/>
            <a:ext cx="8939322" cy="6469365"/>
            <a:chOff x="242474" y="75959"/>
            <a:chExt cx="8939322" cy="6469365"/>
          </a:xfrm>
        </p:grpSpPr>
        <p:sp>
          <p:nvSpPr>
            <p:cNvPr id="2" name="Rechthoek 1">
              <a:extLst>
                <a:ext uri="{FF2B5EF4-FFF2-40B4-BE49-F238E27FC236}">
                  <a16:creationId xmlns:a16="http://schemas.microsoft.com/office/drawing/2014/main" id="{2D4A0FF4-BECA-A378-7B12-5819D371C604}"/>
                </a:ext>
              </a:extLst>
            </p:cNvPr>
            <p:cNvSpPr/>
            <p:nvPr/>
          </p:nvSpPr>
          <p:spPr>
            <a:xfrm>
              <a:off x="251520" y="260648"/>
              <a:ext cx="8712968" cy="6120680"/>
            </a:xfrm>
            <a:prstGeom prst="rect">
              <a:avLst/>
            </a:prstGeom>
            <a:no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 name="Rechthoek 2">
              <a:extLst>
                <a:ext uri="{FF2B5EF4-FFF2-40B4-BE49-F238E27FC236}">
                  <a16:creationId xmlns:a16="http://schemas.microsoft.com/office/drawing/2014/main" id="{1AC5F24A-9305-2F99-6F31-E8F5EEC6F890}"/>
                </a:ext>
              </a:extLst>
            </p:cNvPr>
            <p:cNvSpPr/>
            <p:nvPr/>
          </p:nvSpPr>
          <p:spPr>
            <a:xfrm rot="19503565">
              <a:off x="8607157" y="6169977"/>
              <a:ext cx="574639" cy="176055"/>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6" name="Rechthoek 5">
              <a:extLst>
                <a:ext uri="{FF2B5EF4-FFF2-40B4-BE49-F238E27FC236}">
                  <a16:creationId xmlns:a16="http://schemas.microsoft.com/office/drawing/2014/main" id="{F026226A-2807-B1CD-BF64-FACF1E2F4641}"/>
                </a:ext>
              </a:extLst>
            </p:cNvPr>
            <p:cNvSpPr/>
            <p:nvPr/>
          </p:nvSpPr>
          <p:spPr>
            <a:xfrm rot="2811539">
              <a:off x="43182" y="6169977"/>
              <a:ext cx="574639" cy="176055"/>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8" name="Rechthoek 7">
              <a:extLst>
                <a:ext uri="{FF2B5EF4-FFF2-40B4-BE49-F238E27FC236}">
                  <a16:creationId xmlns:a16="http://schemas.microsoft.com/office/drawing/2014/main" id="{C399BE85-7FBA-A560-013D-7930B8F3BBAD}"/>
                </a:ext>
              </a:extLst>
            </p:cNvPr>
            <p:cNvSpPr/>
            <p:nvPr/>
          </p:nvSpPr>
          <p:spPr>
            <a:xfrm rot="8002306">
              <a:off x="73955" y="275787"/>
              <a:ext cx="574639" cy="176055"/>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7" name="Rechthoek 6">
              <a:extLst>
                <a:ext uri="{FF2B5EF4-FFF2-40B4-BE49-F238E27FC236}">
                  <a16:creationId xmlns:a16="http://schemas.microsoft.com/office/drawing/2014/main" id="{023679E2-F54E-E741-63D0-CCFB05962C3C}"/>
                </a:ext>
              </a:extLst>
            </p:cNvPr>
            <p:cNvSpPr/>
            <p:nvPr/>
          </p:nvSpPr>
          <p:spPr>
            <a:xfrm rot="2811539">
              <a:off x="8581910" y="275251"/>
              <a:ext cx="574639" cy="176055"/>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grpSp>
      <p:cxnSp>
        <p:nvCxnSpPr>
          <p:cNvPr id="21" name="Rechte verbindingslijn 20">
            <a:extLst>
              <a:ext uri="{FF2B5EF4-FFF2-40B4-BE49-F238E27FC236}">
                <a16:creationId xmlns:a16="http://schemas.microsoft.com/office/drawing/2014/main" id="{B84B33EF-2A54-99B2-FEF8-27486B72F624}"/>
              </a:ext>
            </a:extLst>
          </p:cNvPr>
          <p:cNvCxnSpPr>
            <a:cxnSpLocks/>
          </p:cNvCxnSpPr>
          <p:nvPr/>
        </p:nvCxnSpPr>
        <p:spPr>
          <a:xfrm>
            <a:off x="251520" y="5373216"/>
            <a:ext cx="2952328" cy="0"/>
          </a:xfrm>
          <a:prstGeom prst="line">
            <a:avLst/>
          </a:prstGeom>
          <a:ln w="38100">
            <a:solidFill>
              <a:srgbClr val="387038"/>
            </a:solidFill>
          </a:ln>
        </p:spPr>
        <p:style>
          <a:lnRef idx="1">
            <a:schemeClr val="accent1"/>
          </a:lnRef>
          <a:fillRef idx="0">
            <a:schemeClr val="accent1"/>
          </a:fillRef>
          <a:effectRef idx="0">
            <a:schemeClr val="accent1"/>
          </a:effectRef>
          <a:fontRef idx="minor">
            <a:schemeClr val="tx1"/>
          </a:fontRef>
        </p:style>
      </p:cxnSp>
      <p:cxnSp>
        <p:nvCxnSpPr>
          <p:cNvPr id="22" name="Rechte verbindingslijn 21">
            <a:extLst>
              <a:ext uri="{FF2B5EF4-FFF2-40B4-BE49-F238E27FC236}">
                <a16:creationId xmlns:a16="http://schemas.microsoft.com/office/drawing/2014/main" id="{91DFD20E-A562-DE85-17F1-8C5D45CF6B9C}"/>
              </a:ext>
            </a:extLst>
          </p:cNvPr>
          <p:cNvCxnSpPr>
            <a:cxnSpLocks/>
          </p:cNvCxnSpPr>
          <p:nvPr/>
        </p:nvCxnSpPr>
        <p:spPr>
          <a:xfrm>
            <a:off x="3203848" y="4869160"/>
            <a:ext cx="2897231" cy="0"/>
          </a:xfrm>
          <a:prstGeom prst="line">
            <a:avLst/>
          </a:prstGeom>
          <a:ln w="38100">
            <a:solidFill>
              <a:srgbClr val="387038"/>
            </a:solidFill>
          </a:ln>
        </p:spPr>
        <p:style>
          <a:lnRef idx="1">
            <a:schemeClr val="accent1"/>
          </a:lnRef>
          <a:fillRef idx="0">
            <a:schemeClr val="accent1"/>
          </a:fillRef>
          <a:effectRef idx="0">
            <a:schemeClr val="accent1"/>
          </a:effectRef>
          <a:fontRef idx="minor">
            <a:schemeClr val="tx1"/>
          </a:fontRef>
        </p:style>
      </p:cxnSp>
      <p:cxnSp>
        <p:nvCxnSpPr>
          <p:cNvPr id="23" name="Rechte verbindingslijn 22">
            <a:extLst>
              <a:ext uri="{FF2B5EF4-FFF2-40B4-BE49-F238E27FC236}">
                <a16:creationId xmlns:a16="http://schemas.microsoft.com/office/drawing/2014/main" id="{450FAC25-93FA-21DB-FB43-C33AEEC4D823}"/>
              </a:ext>
            </a:extLst>
          </p:cNvPr>
          <p:cNvCxnSpPr>
            <a:cxnSpLocks/>
          </p:cNvCxnSpPr>
          <p:nvPr/>
        </p:nvCxnSpPr>
        <p:spPr>
          <a:xfrm>
            <a:off x="6101079" y="4365104"/>
            <a:ext cx="2827405" cy="0"/>
          </a:xfrm>
          <a:prstGeom prst="line">
            <a:avLst/>
          </a:prstGeom>
          <a:ln w="38100">
            <a:solidFill>
              <a:srgbClr val="387038"/>
            </a:solidFill>
          </a:ln>
        </p:spPr>
        <p:style>
          <a:lnRef idx="1">
            <a:schemeClr val="accent1"/>
          </a:lnRef>
          <a:fillRef idx="0">
            <a:schemeClr val="accent1"/>
          </a:fillRef>
          <a:effectRef idx="0">
            <a:schemeClr val="accent1"/>
          </a:effectRef>
          <a:fontRef idx="minor">
            <a:schemeClr val="tx1"/>
          </a:fontRef>
        </p:style>
      </p:cxnSp>
      <p:cxnSp>
        <p:nvCxnSpPr>
          <p:cNvPr id="27" name="Rechte verbindingslijn 26">
            <a:extLst>
              <a:ext uri="{FF2B5EF4-FFF2-40B4-BE49-F238E27FC236}">
                <a16:creationId xmlns:a16="http://schemas.microsoft.com/office/drawing/2014/main" id="{EC90AE0F-5DD8-2D25-C999-5E0CC65E11C5}"/>
              </a:ext>
            </a:extLst>
          </p:cNvPr>
          <p:cNvCxnSpPr>
            <a:cxnSpLocks/>
          </p:cNvCxnSpPr>
          <p:nvPr/>
        </p:nvCxnSpPr>
        <p:spPr>
          <a:xfrm>
            <a:off x="3203848" y="4869160"/>
            <a:ext cx="0" cy="504056"/>
          </a:xfrm>
          <a:prstGeom prst="line">
            <a:avLst/>
          </a:prstGeom>
          <a:ln w="38100">
            <a:solidFill>
              <a:srgbClr val="387038"/>
            </a:solidFill>
          </a:ln>
        </p:spPr>
        <p:style>
          <a:lnRef idx="1">
            <a:schemeClr val="accent1"/>
          </a:lnRef>
          <a:fillRef idx="0">
            <a:schemeClr val="accent1"/>
          </a:fillRef>
          <a:effectRef idx="0">
            <a:schemeClr val="accent1"/>
          </a:effectRef>
          <a:fontRef idx="minor">
            <a:schemeClr val="tx1"/>
          </a:fontRef>
        </p:style>
      </p:cxnSp>
      <p:cxnSp>
        <p:nvCxnSpPr>
          <p:cNvPr id="31" name="Rechte verbindingslijn 30">
            <a:extLst>
              <a:ext uri="{FF2B5EF4-FFF2-40B4-BE49-F238E27FC236}">
                <a16:creationId xmlns:a16="http://schemas.microsoft.com/office/drawing/2014/main" id="{42EA45F8-30F7-A026-CB94-761B35BAF874}"/>
              </a:ext>
            </a:extLst>
          </p:cNvPr>
          <p:cNvCxnSpPr>
            <a:cxnSpLocks/>
          </p:cNvCxnSpPr>
          <p:nvPr/>
        </p:nvCxnSpPr>
        <p:spPr>
          <a:xfrm>
            <a:off x="6084168" y="4365104"/>
            <a:ext cx="0" cy="504056"/>
          </a:xfrm>
          <a:prstGeom prst="line">
            <a:avLst/>
          </a:prstGeom>
          <a:ln w="38100">
            <a:solidFill>
              <a:srgbClr val="387038"/>
            </a:solidFill>
          </a:ln>
        </p:spPr>
        <p:style>
          <a:lnRef idx="1">
            <a:schemeClr val="accent1"/>
          </a:lnRef>
          <a:fillRef idx="0">
            <a:schemeClr val="accent1"/>
          </a:fillRef>
          <a:effectRef idx="0">
            <a:schemeClr val="accent1"/>
          </a:effectRef>
          <a:fontRef idx="minor">
            <a:schemeClr val="tx1"/>
          </a:fontRef>
        </p:style>
      </p:cxnSp>
      <p:sp>
        <p:nvSpPr>
          <p:cNvPr id="4" name="Text Box 14">
            <a:extLst>
              <a:ext uri="{FF2B5EF4-FFF2-40B4-BE49-F238E27FC236}">
                <a16:creationId xmlns:a16="http://schemas.microsoft.com/office/drawing/2014/main" id="{D36CDCC8-D80A-3CA3-9903-EC310613197D}"/>
              </a:ext>
            </a:extLst>
          </p:cNvPr>
          <p:cNvSpPr txBox="1"/>
          <p:nvPr/>
        </p:nvSpPr>
        <p:spPr>
          <a:xfrm>
            <a:off x="591201" y="487538"/>
            <a:ext cx="7149151" cy="622587"/>
          </a:xfrm>
          <a:prstGeom prst="rect">
            <a:avLst/>
          </a:prstGeom>
          <a:noFill/>
          <a:ln w="28575">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07000"/>
              </a:lnSpc>
              <a:spcAft>
                <a:spcPts val="800"/>
              </a:spcAft>
            </a:pPr>
            <a:r>
              <a:rPr lang="nl-NL" sz="2400" i="1" u="sng">
                <a:solidFill>
                  <a:srgbClr val="387038"/>
                </a:solidFill>
                <a:latin typeface="Century Gothic" panose="020B0502020202020204" pitchFamily="34" charset="0"/>
                <a:ea typeface="Calibri"/>
                <a:cs typeface="Times New Roman"/>
              </a:rPr>
              <a:t>Het effect</a:t>
            </a:r>
            <a:r>
              <a:rPr lang="nl-NL" sz="2400" i="1">
                <a:solidFill>
                  <a:srgbClr val="387038"/>
                </a:solidFill>
                <a:latin typeface="Century Gothic" panose="020B0502020202020204" pitchFamily="34" charset="0"/>
                <a:ea typeface="Calibri"/>
                <a:cs typeface="Times New Roman"/>
              </a:rPr>
              <a:t> van haar mentale problemen is dat ze niet kan werken. </a:t>
            </a:r>
            <a:endParaRPr lang="nl-NL" sz="2400">
              <a:effectLst/>
              <a:ea typeface="Calibri"/>
              <a:cs typeface="Times New Roman"/>
            </a:endParaRPr>
          </a:p>
        </p:txBody>
      </p:sp>
      <p:pic>
        <p:nvPicPr>
          <p:cNvPr id="10" name="Afbeelding 9">
            <a:extLst>
              <a:ext uri="{FF2B5EF4-FFF2-40B4-BE49-F238E27FC236}">
                <a16:creationId xmlns:a16="http://schemas.microsoft.com/office/drawing/2014/main" id="{228A5DD3-9073-3C33-61A6-3CF0B920B72A}"/>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350631" y="1941509"/>
            <a:ext cx="2357281" cy="1534823"/>
          </a:xfrm>
          <a:prstGeom prst="rect">
            <a:avLst/>
          </a:prstGeom>
        </p:spPr>
      </p:pic>
      <p:pic>
        <p:nvPicPr>
          <p:cNvPr id="11" name="Afbeelding 10" descr="Afbeelding met tekening, illustratie, Menselijk gezicht, clipart&#10;&#10;Automatisch gegenereerde beschrijving">
            <a:extLst>
              <a:ext uri="{FF2B5EF4-FFF2-40B4-BE49-F238E27FC236}">
                <a16:creationId xmlns:a16="http://schemas.microsoft.com/office/drawing/2014/main" id="{6A0278D1-A6C6-B29F-EA7D-83C186DE3F2F}"/>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814776" y="2444415"/>
            <a:ext cx="1808118" cy="2044790"/>
          </a:xfrm>
          <a:prstGeom prst="rect">
            <a:avLst/>
          </a:prstGeom>
        </p:spPr>
      </p:pic>
      <p:sp>
        <p:nvSpPr>
          <p:cNvPr id="24" name="Pijl: rechts 23">
            <a:extLst>
              <a:ext uri="{FF2B5EF4-FFF2-40B4-BE49-F238E27FC236}">
                <a16:creationId xmlns:a16="http://schemas.microsoft.com/office/drawing/2014/main" id="{14B40362-2029-C24A-BA30-B70352C31B2F}"/>
              </a:ext>
            </a:extLst>
          </p:cNvPr>
          <p:cNvSpPr/>
          <p:nvPr/>
        </p:nvSpPr>
        <p:spPr>
          <a:xfrm rot="20907664">
            <a:off x="3362141" y="2985616"/>
            <a:ext cx="2088232" cy="657067"/>
          </a:xfrm>
          <a:prstGeom prst="rightArrow">
            <a:avLst/>
          </a:prstGeom>
        </p:spPr>
        <p:style>
          <a:lnRef idx="1">
            <a:schemeClr val="accent5"/>
          </a:lnRef>
          <a:fillRef idx="3">
            <a:schemeClr val="accent5"/>
          </a:fillRef>
          <a:effectRef idx="2">
            <a:schemeClr val="accent5"/>
          </a:effectRef>
          <a:fontRef idx="minor">
            <a:schemeClr val="lt1"/>
          </a:fontRef>
        </p:style>
        <p:txBody>
          <a:bodyPr rtlCol="0" anchor="ctr"/>
          <a:lstStyle/>
          <a:p>
            <a:pPr algn="ctr"/>
            <a:endParaRPr lang="nl-NL"/>
          </a:p>
        </p:txBody>
      </p:sp>
    </p:spTree>
    <p:extLst>
      <p:ext uri="{BB962C8B-B14F-4D97-AF65-F5344CB8AC3E}">
        <p14:creationId xmlns:p14="http://schemas.microsoft.com/office/powerpoint/2010/main" val="19973045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Afbeelding 4">
            <a:extLst>
              <a:ext uri="{FF2B5EF4-FFF2-40B4-BE49-F238E27FC236}">
                <a16:creationId xmlns:a16="http://schemas.microsoft.com/office/drawing/2014/main" id="{23CB734B-9971-DB51-3DED-572F252173A5}"/>
              </a:ext>
            </a:extLst>
          </p:cNvPr>
          <p:cNvPicPr/>
          <p:nvPr/>
        </p:nvPicPr>
        <p:blipFill>
          <a:blip r:embed="rId2"/>
          <a:stretch>
            <a:fillRect/>
          </a:stretch>
        </p:blipFill>
        <p:spPr>
          <a:xfrm>
            <a:off x="7668344" y="6408486"/>
            <a:ext cx="1152129" cy="449513"/>
          </a:xfrm>
          <a:prstGeom prst="rect">
            <a:avLst/>
          </a:prstGeom>
        </p:spPr>
      </p:pic>
      <p:sp>
        <p:nvSpPr>
          <p:cNvPr id="19" name="Text Box 14">
            <a:extLst>
              <a:ext uri="{FF2B5EF4-FFF2-40B4-BE49-F238E27FC236}">
                <a16:creationId xmlns:a16="http://schemas.microsoft.com/office/drawing/2014/main" id="{40542B69-6D97-5F24-63E3-ABE36EA69A27}"/>
              </a:ext>
            </a:extLst>
          </p:cNvPr>
          <p:cNvSpPr txBox="1"/>
          <p:nvPr/>
        </p:nvSpPr>
        <p:spPr>
          <a:xfrm>
            <a:off x="415708" y="4365104"/>
            <a:ext cx="2698746" cy="888220"/>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3600">
                <a:effectLst/>
                <a:latin typeface="Century Gothic"/>
                <a:ea typeface="Calibri"/>
                <a:cs typeface="Times New Roman"/>
              </a:rPr>
              <a:t> </a:t>
            </a:r>
            <a:endParaRPr lang="nl-NL" sz="1100">
              <a:effectLst/>
              <a:ea typeface="Calibri"/>
              <a:cs typeface="Times New Roman"/>
            </a:endParaRPr>
          </a:p>
        </p:txBody>
      </p:sp>
      <p:sp>
        <p:nvSpPr>
          <p:cNvPr id="18" name="Text Box 14">
            <a:extLst>
              <a:ext uri="{FF2B5EF4-FFF2-40B4-BE49-F238E27FC236}">
                <a16:creationId xmlns:a16="http://schemas.microsoft.com/office/drawing/2014/main" id="{85D7DD60-F4AA-AD34-A265-146B167D02FE}"/>
              </a:ext>
            </a:extLst>
          </p:cNvPr>
          <p:cNvSpPr txBox="1"/>
          <p:nvPr/>
        </p:nvSpPr>
        <p:spPr>
          <a:xfrm>
            <a:off x="3201020" y="3516160"/>
            <a:ext cx="2792120" cy="1239607"/>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3600">
                <a:effectLst/>
                <a:latin typeface="Century Gothic"/>
                <a:ea typeface="Calibri"/>
                <a:cs typeface="Times New Roman"/>
              </a:rPr>
              <a:t> </a:t>
            </a:r>
            <a:endParaRPr lang="nl-NL" sz="1100">
              <a:effectLst/>
              <a:ea typeface="Calibri"/>
              <a:cs typeface="Times New Roman"/>
            </a:endParaRPr>
          </a:p>
        </p:txBody>
      </p:sp>
      <p:sp>
        <p:nvSpPr>
          <p:cNvPr id="13" name="Tekstvak 2">
            <a:extLst>
              <a:ext uri="{FF2B5EF4-FFF2-40B4-BE49-F238E27FC236}">
                <a16:creationId xmlns:a16="http://schemas.microsoft.com/office/drawing/2014/main" id="{4985FF45-EE56-11C3-E0CC-6BBB359031C0}"/>
              </a:ext>
            </a:extLst>
          </p:cNvPr>
          <p:cNvSpPr txBox="1">
            <a:spLocks noChangeArrowheads="1"/>
          </p:cNvSpPr>
          <p:nvPr/>
        </p:nvSpPr>
        <p:spPr bwMode="auto">
          <a:xfrm>
            <a:off x="487612" y="4447498"/>
            <a:ext cx="2462759" cy="546270"/>
          </a:xfrm>
          <a:prstGeom prst="rect">
            <a:avLst/>
          </a:prstGeom>
          <a:noFill/>
          <a:ln w="9525">
            <a:noFill/>
            <a:miter lim="800000"/>
            <a:headEnd/>
            <a:tailEnd/>
          </a:ln>
        </p:spPr>
        <p:txBody>
          <a:bodyPr rot="0" vert="horz" wrap="square" lIns="91440" tIns="45720" rIns="91440" bIns="45720" anchor="t" anchorCtr="0">
            <a:noAutofit/>
          </a:bodyPr>
          <a:lstStyle/>
          <a:p>
            <a:pPr algn="ctr">
              <a:lnSpc>
                <a:spcPct val="70000"/>
              </a:lnSpc>
              <a:spcAft>
                <a:spcPts val="800"/>
              </a:spcAft>
            </a:pPr>
            <a:r>
              <a:rPr lang="nl-NL" sz="3600">
                <a:latin typeface="Century Gothic" panose="020B0502020202020204" pitchFamily="34" charset="0"/>
                <a:ea typeface="Calibri"/>
                <a:cs typeface="Times New Roman"/>
              </a:rPr>
              <a:t>het vraagstuk</a:t>
            </a:r>
          </a:p>
        </p:txBody>
      </p:sp>
      <p:sp>
        <p:nvSpPr>
          <p:cNvPr id="14" name="Text Box 14">
            <a:extLst>
              <a:ext uri="{FF2B5EF4-FFF2-40B4-BE49-F238E27FC236}">
                <a16:creationId xmlns:a16="http://schemas.microsoft.com/office/drawing/2014/main" id="{B7594A3B-3117-84CE-C300-FB96E5ED269D}"/>
              </a:ext>
            </a:extLst>
          </p:cNvPr>
          <p:cNvSpPr txBox="1"/>
          <p:nvPr/>
        </p:nvSpPr>
        <p:spPr>
          <a:xfrm>
            <a:off x="6209074" y="3543816"/>
            <a:ext cx="2611399" cy="684076"/>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3600">
                <a:effectLst/>
                <a:latin typeface="Century Gothic"/>
                <a:ea typeface="Calibri"/>
                <a:cs typeface="Times New Roman"/>
              </a:rPr>
              <a:t> </a:t>
            </a:r>
            <a:endParaRPr lang="nl-NL" sz="1100">
              <a:effectLst/>
              <a:ea typeface="Calibri"/>
              <a:cs typeface="Times New Roman"/>
            </a:endParaRPr>
          </a:p>
        </p:txBody>
      </p:sp>
      <p:sp>
        <p:nvSpPr>
          <p:cNvPr id="15" name="Tekstvak 2">
            <a:extLst>
              <a:ext uri="{FF2B5EF4-FFF2-40B4-BE49-F238E27FC236}">
                <a16:creationId xmlns:a16="http://schemas.microsoft.com/office/drawing/2014/main" id="{6EA1F8B7-D4BC-D8B0-E6FD-F33ECB45A1DD}"/>
              </a:ext>
            </a:extLst>
          </p:cNvPr>
          <p:cNvSpPr txBox="1">
            <a:spLocks noChangeArrowheads="1"/>
          </p:cNvSpPr>
          <p:nvPr/>
        </p:nvSpPr>
        <p:spPr bwMode="auto">
          <a:xfrm>
            <a:off x="6209076" y="3543817"/>
            <a:ext cx="2611398" cy="547206"/>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3600">
                <a:latin typeface="Century Gothic" panose="020B0502020202020204" pitchFamily="34" charset="0"/>
                <a:ea typeface="Calibri"/>
                <a:cs typeface="Times New Roman"/>
              </a:rPr>
              <a:t>het besluit</a:t>
            </a:r>
          </a:p>
        </p:txBody>
      </p:sp>
      <p:sp>
        <p:nvSpPr>
          <p:cNvPr id="16" name="Text Box 14">
            <a:extLst>
              <a:ext uri="{FF2B5EF4-FFF2-40B4-BE49-F238E27FC236}">
                <a16:creationId xmlns:a16="http://schemas.microsoft.com/office/drawing/2014/main" id="{F53F294D-65CC-23A5-E4A1-B2132FCF814C}"/>
              </a:ext>
            </a:extLst>
          </p:cNvPr>
          <p:cNvSpPr txBox="1"/>
          <p:nvPr/>
        </p:nvSpPr>
        <p:spPr>
          <a:xfrm>
            <a:off x="3393102" y="4982554"/>
            <a:ext cx="2455288" cy="690879"/>
          </a:xfrm>
          <a:prstGeom prst="rect">
            <a:avLst/>
          </a:prstGeom>
          <a:solidFill>
            <a:srgbClr val="F7FBF7"/>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07000"/>
              </a:lnSpc>
              <a:spcAft>
                <a:spcPts val="800"/>
              </a:spcAft>
            </a:pPr>
            <a:r>
              <a:rPr lang="en-US" sz="2800">
                <a:effectLst/>
                <a:latin typeface="Century Gothic"/>
                <a:ea typeface="Calibri"/>
                <a:cs typeface="Times New Roman"/>
              </a:rPr>
              <a:t> </a:t>
            </a:r>
            <a:endParaRPr lang="nl-NL" sz="1100">
              <a:effectLst/>
              <a:ea typeface="Calibri"/>
              <a:cs typeface="Times New Roman"/>
            </a:endParaRPr>
          </a:p>
        </p:txBody>
      </p:sp>
      <p:sp>
        <p:nvSpPr>
          <p:cNvPr id="17" name="Tekstvak 2">
            <a:extLst>
              <a:ext uri="{FF2B5EF4-FFF2-40B4-BE49-F238E27FC236}">
                <a16:creationId xmlns:a16="http://schemas.microsoft.com/office/drawing/2014/main" id="{AB86235B-CBC0-F9DB-29F4-F23367831B1B}"/>
              </a:ext>
            </a:extLst>
          </p:cNvPr>
          <p:cNvSpPr txBox="1">
            <a:spLocks noChangeArrowheads="1"/>
          </p:cNvSpPr>
          <p:nvPr/>
        </p:nvSpPr>
        <p:spPr bwMode="auto">
          <a:xfrm>
            <a:off x="3446921" y="4877789"/>
            <a:ext cx="2654158" cy="676364"/>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800"/>
              </a:spcAft>
            </a:pPr>
            <a:r>
              <a:rPr lang="nl-NL" sz="2400">
                <a:effectLst/>
                <a:latin typeface="Century Gothic" panose="020B0502020202020204" pitchFamily="34" charset="0"/>
                <a:ea typeface="Calibri"/>
                <a:cs typeface="Times New Roman"/>
              </a:rPr>
              <a:t>= gaan nadenken over</a:t>
            </a:r>
            <a:endParaRPr lang="nl-NL" sz="1050">
              <a:effectLst/>
              <a:latin typeface="Century Gothic" panose="020B0502020202020204" pitchFamily="34" charset="0"/>
              <a:ea typeface="Calibri"/>
              <a:cs typeface="Times New Roman"/>
            </a:endParaRPr>
          </a:p>
        </p:txBody>
      </p:sp>
      <p:grpSp>
        <p:nvGrpSpPr>
          <p:cNvPr id="20" name="Groep 19">
            <a:extLst>
              <a:ext uri="{FF2B5EF4-FFF2-40B4-BE49-F238E27FC236}">
                <a16:creationId xmlns:a16="http://schemas.microsoft.com/office/drawing/2014/main" id="{3DD05F28-AA89-0131-F5E3-45BE92293371}"/>
              </a:ext>
            </a:extLst>
          </p:cNvPr>
          <p:cNvGrpSpPr/>
          <p:nvPr/>
        </p:nvGrpSpPr>
        <p:grpSpPr>
          <a:xfrm>
            <a:off x="242474" y="75959"/>
            <a:ext cx="8939322" cy="6469365"/>
            <a:chOff x="242474" y="75959"/>
            <a:chExt cx="8939322" cy="6469365"/>
          </a:xfrm>
        </p:grpSpPr>
        <p:sp>
          <p:nvSpPr>
            <p:cNvPr id="2" name="Rechthoek 1">
              <a:extLst>
                <a:ext uri="{FF2B5EF4-FFF2-40B4-BE49-F238E27FC236}">
                  <a16:creationId xmlns:a16="http://schemas.microsoft.com/office/drawing/2014/main" id="{2D4A0FF4-BECA-A378-7B12-5819D371C604}"/>
                </a:ext>
              </a:extLst>
            </p:cNvPr>
            <p:cNvSpPr/>
            <p:nvPr/>
          </p:nvSpPr>
          <p:spPr>
            <a:xfrm>
              <a:off x="251520" y="260648"/>
              <a:ext cx="8712968" cy="6120680"/>
            </a:xfrm>
            <a:prstGeom prst="rect">
              <a:avLst/>
            </a:prstGeom>
            <a:no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 name="Rechthoek 2">
              <a:extLst>
                <a:ext uri="{FF2B5EF4-FFF2-40B4-BE49-F238E27FC236}">
                  <a16:creationId xmlns:a16="http://schemas.microsoft.com/office/drawing/2014/main" id="{1AC5F24A-9305-2F99-6F31-E8F5EEC6F890}"/>
                </a:ext>
              </a:extLst>
            </p:cNvPr>
            <p:cNvSpPr/>
            <p:nvPr/>
          </p:nvSpPr>
          <p:spPr>
            <a:xfrm rot="19503565">
              <a:off x="8607157" y="6169977"/>
              <a:ext cx="574639" cy="176055"/>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6" name="Rechthoek 5">
              <a:extLst>
                <a:ext uri="{FF2B5EF4-FFF2-40B4-BE49-F238E27FC236}">
                  <a16:creationId xmlns:a16="http://schemas.microsoft.com/office/drawing/2014/main" id="{F026226A-2807-B1CD-BF64-FACF1E2F4641}"/>
                </a:ext>
              </a:extLst>
            </p:cNvPr>
            <p:cNvSpPr/>
            <p:nvPr/>
          </p:nvSpPr>
          <p:spPr>
            <a:xfrm rot="2811539">
              <a:off x="43182" y="6169977"/>
              <a:ext cx="574639" cy="176055"/>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8" name="Rechthoek 7">
              <a:extLst>
                <a:ext uri="{FF2B5EF4-FFF2-40B4-BE49-F238E27FC236}">
                  <a16:creationId xmlns:a16="http://schemas.microsoft.com/office/drawing/2014/main" id="{C399BE85-7FBA-A560-013D-7930B8F3BBAD}"/>
                </a:ext>
              </a:extLst>
            </p:cNvPr>
            <p:cNvSpPr/>
            <p:nvPr/>
          </p:nvSpPr>
          <p:spPr>
            <a:xfrm rot="8002306">
              <a:off x="73955" y="275787"/>
              <a:ext cx="574639" cy="176055"/>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7" name="Rechthoek 6">
              <a:extLst>
                <a:ext uri="{FF2B5EF4-FFF2-40B4-BE49-F238E27FC236}">
                  <a16:creationId xmlns:a16="http://schemas.microsoft.com/office/drawing/2014/main" id="{023679E2-F54E-E741-63D0-CCFB05962C3C}"/>
                </a:ext>
              </a:extLst>
            </p:cNvPr>
            <p:cNvSpPr/>
            <p:nvPr/>
          </p:nvSpPr>
          <p:spPr>
            <a:xfrm rot="2811539">
              <a:off x="8581910" y="275251"/>
              <a:ext cx="574639" cy="176055"/>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grpSp>
      <p:cxnSp>
        <p:nvCxnSpPr>
          <p:cNvPr id="21" name="Rechte verbindingslijn 20">
            <a:extLst>
              <a:ext uri="{FF2B5EF4-FFF2-40B4-BE49-F238E27FC236}">
                <a16:creationId xmlns:a16="http://schemas.microsoft.com/office/drawing/2014/main" id="{B84B33EF-2A54-99B2-FEF8-27486B72F624}"/>
              </a:ext>
            </a:extLst>
          </p:cNvPr>
          <p:cNvCxnSpPr>
            <a:cxnSpLocks/>
          </p:cNvCxnSpPr>
          <p:nvPr/>
        </p:nvCxnSpPr>
        <p:spPr>
          <a:xfrm>
            <a:off x="251520" y="5373216"/>
            <a:ext cx="2952328" cy="0"/>
          </a:xfrm>
          <a:prstGeom prst="line">
            <a:avLst/>
          </a:prstGeom>
          <a:ln w="38100">
            <a:solidFill>
              <a:srgbClr val="387038"/>
            </a:solidFill>
          </a:ln>
        </p:spPr>
        <p:style>
          <a:lnRef idx="1">
            <a:schemeClr val="accent1"/>
          </a:lnRef>
          <a:fillRef idx="0">
            <a:schemeClr val="accent1"/>
          </a:fillRef>
          <a:effectRef idx="0">
            <a:schemeClr val="accent1"/>
          </a:effectRef>
          <a:fontRef idx="minor">
            <a:schemeClr val="tx1"/>
          </a:fontRef>
        </p:style>
      </p:cxnSp>
      <p:cxnSp>
        <p:nvCxnSpPr>
          <p:cNvPr id="22" name="Rechte verbindingslijn 21">
            <a:extLst>
              <a:ext uri="{FF2B5EF4-FFF2-40B4-BE49-F238E27FC236}">
                <a16:creationId xmlns:a16="http://schemas.microsoft.com/office/drawing/2014/main" id="{91DFD20E-A562-DE85-17F1-8C5D45CF6B9C}"/>
              </a:ext>
            </a:extLst>
          </p:cNvPr>
          <p:cNvCxnSpPr>
            <a:cxnSpLocks/>
          </p:cNvCxnSpPr>
          <p:nvPr/>
        </p:nvCxnSpPr>
        <p:spPr>
          <a:xfrm>
            <a:off x="3203848" y="4869160"/>
            <a:ext cx="2897231" cy="0"/>
          </a:xfrm>
          <a:prstGeom prst="line">
            <a:avLst/>
          </a:prstGeom>
          <a:ln w="38100">
            <a:solidFill>
              <a:srgbClr val="387038"/>
            </a:solidFill>
          </a:ln>
        </p:spPr>
        <p:style>
          <a:lnRef idx="1">
            <a:schemeClr val="accent1"/>
          </a:lnRef>
          <a:fillRef idx="0">
            <a:schemeClr val="accent1"/>
          </a:fillRef>
          <a:effectRef idx="0">
            <a:schemeClr val="accent1"/>
          </a:effectRef>
          <a:fontRef idx="minor">
            <a:schemeClr val="tx1"/>
          </a:fontRef>
        </p:style>
      </p:cxnSp>
      <p:cxnSp>
        <p:nvCxnSpPr>
          <p:cNvPr id="23" name="Rechte verbindingslijn 22">
            <a:extLst>
              <a:ext uri="{FF2B5EF4-FFF2-40B4-BE49-F238E27FC236}">
                <a16:creationId xmlns:a16="http://schemas.microsoft.com/office/drawing/2014/main" id="{450FAC25-93FA-21DB-FB43-C33AEEC4D823}"/>
              </a:ext>
            </a:extLst>
          </p:cNvPr>
          <p:cNvCxnSpPr>
            <a:cxnSpLocks/>
          </p:cNvCxnSpPr>
          <p:nvPr/>
        </p:nvCxnSpPr>
        <p:spPr>
          <a:xfrm>
            <a:off x="6101079" y="4365104"/>
            <a:ext cx="2827405" cy="0"/>
          </a:xfrm>
          <a:prstGeom prst="line">
            <a:avLst/>
          </a:prstGeom>
          <a:ln w="38100">
            <a:solidFill>
              <a:srgbClr val="387038"/>
            </a:solidFill>
          </a:ln>
        </p:spPr>
        <p:style>
          <a:lnRef idx="1">
            <a:schemeClr val="accent1"/>
          </a:lnRef>
          <a:fillRef idx="0">
            <a:schemeClr val="accent1"/>
          </a:fillRef>
          <a:effectRef idx="0">
            <a:schemeClr val="accent1"/>
          </a:effectRef>
          <a:fontRef idx="minor">
            <a:schemeClr val="tx1"/>
          </a:fontRef>
        </p:style>
      </p:cxnSp>
      <p:cxnSp>
        <p:nvCxnSpPr>
          <p:cNvPr id="27" name="Rechte verbindingslijn 26">
            <a:extLst>
              <a:ext uri="{FF2B5EF4-FFF2-40B4-BE49-F238E27FC236}">
                <a16:creationId xmlns:a16="http://schemas.microsoft.com/office/drawing/2014/main" id="{EC90AE0F-5DD8-2D25-C999-5E0CC65E11C5}"/>
              </a:ext>
            </a:extLst>
          </p:cNvPr>
          <p:cNvCxnSpPr>
            <a:cxnSpLocks/>
          </p:cNvCxnSpPr>
          <p:nvPr/>
        </p:nvCxnSpPr>
        <p:spPr>
          <a:xfrm>
            <a:off x="3203848" y="4869160"/>
            <a:ext cx="0" cy="504056"/>
          </a:xfrm>
          <a:prstGeom prst="line">
            <a:avLst/>
          </a:prstGeom>
          <a:ln w="38100">
            <a:solidFill>
              <a:srgbClr val="387038"/>
            </a:solidFill>
          </a:ln>
        </p:spPr>
        <p:style>
          <a:lnRef idx="1">
            <a:schemeClr val="accent1"/>
          </a:lnRef>
          <a:fillRef idx="0">
            <a:schemeClr val="accent1"/>
          </a:fillRef>
          <a:effectRef idx="0">
            <a:schemeClr val="accent1"/>
          </a:effectRef>
          <a:fontRef idx="minor">
            <a:schemeClr val="tx1"/>
          </a:fontRef>
        </p:style>
      </p:cxnSp>
      <p:cxnSp>
        <p:nvCxnSpPr>
          <p:cNvPr id="31" name="Rechte verbindingslijn 30">
            <a:extLst>
              <a:ext uri="{FF2B5EF4-FFF2-40B4-BE49-F238E27FC236}">
                <a16:creationId xmlns:a16="http://schemas.microsoft.com/office/drawing/2014/main" id="{42EA45F8-30F7-A026-CB94-761B35BAF874}"/>
              </a:ext>
            </a:extLst>
          </p:cNvPr>
          <p:cNvCxnSpPr>
            <a:cxnSpLocks/>
          </p:cNvCxnSpPr>
          <p:nvPr/>
        </p:nvCxnSpPr>
        <p:spPr>
          <a:xfrm>
            <a:off x="6084168" y="4365104"/>
            <a:ext cx="0" cy="504056"/>
          </a:xfrm>
          <a:prstGeom prst="line">
            <a:avLst/>
          </a:prstGeom>
          <a:ln w="38100">
            <a:solidFill>
              <a:srgbClr val="387038"/>
            </a:solidFill>
          </a:ln>
        </p:spPr>
        <p:style>
          <a:lnRef idx="1">
            <a:schemeClr val="accent1"/>
          </a:lnRef>
          <a:fillRef idx="0">
            <a:schemeClr val="accent1"/>
          </a:fillRef>
          <a:effectRef idx="0">
            <a:schemeClr val="accent1"/>
          </a:effectRef>
          <a:fontRef idx="minor">
            <a:schemeClr val="tx1"/>
          </a:fontRef>
        </p:style>
      </p:cxnSp>
      <p:sp>
        <p:nvSpPr>
          <p:cNvPr id="4" name="Text Box 14">
            <a:extLst>
              <a:ext uri="{FF2B5EF4-FFF2-40B4-BE49-F238E27FC236}">
                <a16:creationId xmlns:a16="http://schemas.microsoft.com/office/drawing/2014/main" id="{D36CDCC8-D80A-3CA3-9903-EC310613197D}"/>
              </a:ext>
            </a:extLst>
          </p:cNvPr>
          <p:cNvSpPr txBox="1"/>
          <p:nvPr/>
        </p:nvSpPr>
        <p:spPr>
          <a:xfrm>
            <a:off x="591201" y="487538"/>
            <a:ext cx="8017327" cy="622587"/>
          </a:xfrm>
          <a:prstGeom prst="rect">
            <a:avLst/>
          </a:prstGeom>
          <a:noFill/>
          <a:ln w="28575">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07000"/>
              </a:lnSpc>
              <a:spcAft>
                <a:spcPts val="800"/>
              </a:spcAft>
            </a:pPr>
            <a:r>
              <a:rPr lang="nl-NL" sz="2400" i="1">
                <a:solidFill>
                  <a:srgbClr val="387038"/>
                </a:solidFill>
                <a:latin typeface="Century Gothic" panose="020B0502020202020204" pitchFamily="34" charset="0"/>
                <a:ea typeface="Calibri"/>
                <a:cs typeface="Times New Roman"/>
              </a:rPr>
              <a:t>Het vraagstuk over een nieuwe hobby kostte wat tijd. Mijn vriendin </a:t>
            </a:r>
            <a:r>
              <a:rPr lang="nl-NL" sz="2400" i="1" u="sng">
                <a:solidFill>
                  <a:srgbClr val="387038"/>
                </a:solidFill>
                <a:latin typeface="Century Gothic" panose="020B0502020202020204" pitchFamily="34" charset="0"/>
                <a:ea typeface="Calibri"/>
                <a:cs typeface="Times New Roman"/>
              </a:rPr>
              <a:t>nam</a:t>
            </a:r>
            <a:r>
              <a:rPr lang="nl-NL" sz="2400" i="1">
                <a:solidFill>
                  <a:srgbClr val="387038"/>
                </a:solidFill>
                <a:latin typeface="Century Gothic" panose="020B0502020202020204" pitchFamily="34" charset="0"/>
                <a:ea typeface="Calibri"/>
                <a:cs typeface="Times New Roman"/>
              </a:rPr>
              <a:t> haken </a:t>
            </a:r>
            <a:r>
              <a:rPr lang="nl-NL" sz="2400" i="1" u="sng">
                <a:solidFill>
                  <a:srgbClr val="387038"/>
                </a:solidFill>
                <a:latin typeface="Century Gothic" panose="020B0502020202020204" pitchFamily="34" charset="0"/>
                <a:ea typeface="Calibri"/>
                <a:cs typeface="Times New Roman"/>
              </a:rPr>
              <a:t>in overweging</a:t>
            </a:r>
            <a:r>
              <a:rPr lang="nl-NL" sz="2400" i="1">
                <a:solidFill>
                  <a:srgbClr val="387038"/>
                </a:solidFill>
                <a:latin typeface="Century Gothic" panose="020B0502020202020204" pitchFamily="34" charset="0"/>
                <a:ea typeface="Calibri"/>
                <a:cs typeface="Times New Roman"/>
              </a:rPr>
              <a:t> en kwam uiteindelijk tot het besluit dat ze het ging proberen. </a:t>
            </a:r>
            <a:endParaRPr lang="nl-NL" sz="2400">
              <a:effectLst/>
              <a:ea typeface="Calibri"/>
              <a:cs typeface="Times New Roman"/>
            </a:endParaRPr>
          </a:p>
        </p:txBody>
      </p:sp>
      <p:sp>
        <p:nvSpPr>
          <p:cNvPr id="12" name="Tekstvak 2">
            <a:extLst>
              <a:ext uri="{FF2B5EF4-FFF2-40B4-BE49-F238E27FC236}">
                <a16:creationId xmlns:a16="http://schemas.microsoft.com/office/drawing/2014/main" id="{E2476A93-B8D4-4E44-87FD-AFF601B2337C}"/>
              </a:ext>
            </a:extLst>
          </p:cNvPr>
          <p:cNvSpPr txBox="1">
            <a:spLocks noChangeArrowheads="1"/>
          </p:cNvSpPr>
          <p:nvPr/>
        </p:nvSpPr>
        <p:spPr bwMode="auto">
          <a:xfrm>
            <a:off x="3163631" y="3590857"/>
            <a:ext cx="2866898" cy="526434"/>
          </a:xfrm>
          <a:prstGeom prst="rect">
            <a:avLst/>
          </a:prstGeom>
          <a:noFill/>
          <a:ln w="9525">
            <a:noFill/>
            <a:miter lim="800000"/>
            <a:headEnd/>
            <a:tailEnd/>
          </a:ln>
        </p:spPr>
        <p:txBody>
          <a:bodyPr rot="0" vert="horz" wrap="square" lIns="91440" tIns="45720" rIns="91440" bIns="45720" anchor="t" anchorCtr="0">
            <a:noAutofit/>
          </a:bodyPr>
          <a:lstStyle/>
          <a:p>
            <a:pPr algn="ctr">
              <a:lnSpc>
                <a:spcPct val="70000"/>
              </a:lnSpc>
              <a:spcAft>
                <a:spcPts val="800"/>
              </a:spcAft>
            </a:pPr>
            <a:r>
              <a:rPr lang="nl-NL" sz="3600">
                <a:latin typeface="Century Gothic" panose="020B0502020202020204" pitchFamily="34" charset="0"/>
                <a:ea typeface="Calibri"/>
                <a:cs typeface="Times New Roman"/>
              </a:rPr>
              <a:t>in overweging nemen</a:t>
            </a:r>
            <a:endParaRPr lang="nl-NL" sz="3600">
              <a:effectLst/>
              <a:latin typeface="Century Gothic" panose="020B0502020202020204" pitchFamily="34" charset="0"/>
              <a:ea typeface="Calibri"/>
              <a:cs typeface="Times New Roman"/>
            </a:endParaRPr>
          </a:p>
        </p:txBody>
      </p:sp>
      <p:pic>
        <p:nvPicPr>
          <p:cNvPr id="24" name="Afbeelding 23">
            <a:extLst>
              <a:ext uri="{FF2B5EF4-FFF2-40B4-BE49-F238E27FC236}">
                <a16:creationId xmlns:a16="http://schemas.microsoft.com/office/drawing/2014/main" id="{37E07706-7538-0739-473A-9FCD8032EE4C}"/>
              </a:ext>
            </a:extLst>
          </p:cNvPr>
          <p:cNvPicPr>
            <a:picLocks noChangeAspect="1"/>
          </p:cNvPicPr>
          <p:nvPr/>
        </p:nvPicPr>
        <p:blipFill>
          <a:blip r:embed="rId3"/>
          <a:stretch>
            <a:fillRect/>
          </a:stretch>
        </p:blipFill>
        <p:spPr>
          <a:xfrm>
            <a:off x="6614673" y="1734906"/>
            <a:ext cx="1800200" cy="1719936"/>
          </a:xfrm>
          <a:prstGeom prst="rect">
            <a:avLst/>
          </a:prstGeom>
        </p:spPr>
      </p:pic>
      <p:pic>
        <p:nvPicPr>
          <p:cNvPr id="26" name="Afbeelding 25">
            <a:extLst>
              <a:ext uri="{FF2B5EF4-FFF2-40B4-BE49-F238E27FC236}">
                <a16:creationId xmlns:a16="http://schemas.microsoft.com/office/drawing/2014/main" id="{566594F8-DA1C-AC6F-692B-37DE395CB1FF}"/>
              </a:ext>
            </a:extLst>
          </p:cNvPr>
          <p:cNvPicPr>
            <a:picLocks noChangeAspect="1"/>
          </p:cNvPicPr>
          <p:nvPr/>
        </p:nvPicPr>
        <p:blipFill>
          <a:blip r:embed="rId4"/>
          <a:stretch>
            <a:fillRect/>
          </a:stretch>
        </p:blipFill>
        <p:spPr>
          <a:xfrm>
            <a:off x="495533" y="2621473"/>
            <a:ext cx="2461474" cy="1666738"/>
          </a:xfrm>
          <a:prstGeom prst="rect">
            <a:avLst/>
          </a:prstGeom>
        </p:spPr>
      </p:pic>
      <p:pic>
        <p:nvPicPr>
          <p:cNvPr id="11" name="Afbeelding 10" descr="Afbeelding met persoon, Menselijk gezicht, kleding, Fotoshoot&#10;&#10;Automatisch gegenereerde beschrijving">
            <a:extLst>
              <a:ext uri="{FF2B5EF4-FFF2-40B4-BE49-F238E27FC236}">
                <a16:creationId xmlns:a16="http://schemas.microsoft.com/office/drawing/2014/main" id="{2128DCD7-4705-6EF7-9298-E03F56287BD9}"/>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3335283" y="1761101"/>
            <a:ext cx="2523594" cy="1683237"/>
          </a:xfrm>
          <a:prstGeom prst="rect">
            <a:avLst/>
          </a:prstGeom>
        </p:spPr>
      </p:pic>
    </p:spTree>
    <p:extLst>
      <p:ext uri="{BB962C8B-B14F-4D97-AF65-F5344CB8AC3E}">
        <p14:creationId xmlns:p14="http://schemas.microsoft.com/office/powerpoint/2010/main" val="332292381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Afbeelding 4">
            <a:extLst>
              <a:ext uri="{FF2B5EF4-FFF2-40B4-BE49-F238E27FC236}">
                <a16:creationId xmlns:a16="http://schemas.microsoft.com/office/drawing/2014/main" id="{23CB734B-9971-DB51-3DED-572F252173A5}"/>
              </a:ext>
            </a:extLst>
          </p:cNvPr>
          <p:cNvPicPr/>
          <p:nvPr/>
        </p:nvPicPr>
        <p:blipFill>
          <a:blip r:embed="rId2"/>
          <a:stretch>
            <a:fillRect/>
          </a:stretch>
        </p:blipFill>
        <p:spPr>
          <a:xfrm>
            <a:off x="7668344" y="6408486"/>
            <a:ext cx="1152129" cy="449513"/>
          </a:xfrm>
          <a:prstGeom prst="rect">
            <a:avLst/>
          </a:prstGeom>
        </p:spPr>
      </p:pic>
      <p:sp>
        <p:nvSpPr>
          <p:cNvPr id="19" name="Text Box 14">
            <a:extLst>
              <a:ext uri="{FF2B5EF4-FFF2-40B4-BE49-F238E27FC236}">
                <a16:creationId xmlns:a16="http://schemas.microsoft.com/office/drawing/2014/main" id="{40542B69-6D97-5F24-63E3-ABE36EA69A27}"/>
              </a:ext>
            </a:extLst>
          </p:cNvPr>
          <p:cNvSpPr txBox="1"/>
          <p:nvPr/>
        </p:nvSpPr>
        <p:spPr>
          <a:xfrm>
            <a:off x="5522279" y="1831789"/>
            <a:ext cx="3075454" cy="684076"/>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3600">
                <a:effectLst/>
                <a:latin typeface="Century Gothic"/>
                <a:ea typeface="Calibri"/>
                <a:cs typeface="Times New Roman"/>
              </a:rPr>
              <a:t> </a:t>
            </a:r>
            <a:endParaRPr lang="nl-NL" sz="1100">
              <a:effectLst/>
              <a:ea typeface="Calibri"/>
              <a:cs typeface="Times New Roman"/>
            </a:endParaRPr>
          </a:p>
        </p:txBody>
      </p:sp>
      <p:sp>
        <p:nvSpPr>
          <p:cNvPr id="12" name="Tekstvak 2">
            <a:extLst>
              <a:ext uri="{FF2B5EF4-FFF2-40B4-BE49-F238E27FC236}">
                <a16:creationId xmlns:a16="http://schemas.microsoft.com/office/drawing/2014/main" id="{E2476A93-B8D4-4E44-87FD-AFF601B2337C}"/>
              </a:ext>
            </a:extLst>
          </p:cNvPr>
          <p:cNvSpPr txBox="1">
            <a:spLocks noChangeArrowheads="1"/>
          </p:cNvSpPr>
          <p:nvPr/>
        </p:nvSpPr>
        <p:spPr bwMode="auto">
          <a:xfrm>
            <a:off x="5462677" y="1839518"/>
            <a:ext cx="3174532" cy="526434"/>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3600">
                <a:latin typeface="Century Gothic" panose="020B0502020202020204" pitchFamily="34" charset="0"/>
                <a:ea typeface="Calibri"/>
                <a:cs typeface="Times New Roman"/>
              </a:rPr>
              <a:t>de inspiratie</a:t>
            </a:r>
            <a:endParaRPr lang="nl-NL" sz="3600">
              <a:effectLst/>
              <a:latin typeface="Century Gothic" panose="020B0502020202020204" pitchFamily="34" charset="0"/>
              <a:ea typeface="Calibri"/>
              <a:cs typeface="Times New Roman"/>
            </a:endParaRPr>
          </a:p>
        </p:txBody>
      </p:sp>
      <p:sp>
        <p:nvSpPr>
          <p:cNvPr id="18" name="Text Box 14">
            <a:extLst>
              <a:ext uri="{FF2B5EF4-FFF2-40B4-BE49-F238E27FC236}">
                <a16:creationId xmlns:a16="http://schemas.microsoft.com/office/drawing/2014/main" id="{85D7DD60-F4AA-AD34-A265-146B167D02FE}"/>
              </a:ext>
            </a:extLst>
          </p:cNvPr>
          <p:cNvSpPr txBox="1"/>
          <p:nvPr/>
        </p:nvSpPr>
        <p:spPr>
          <a:xfrm>
            <a:off x="1470530" y="508214"/>
            <a:ext cx="3317493" cy="684076"/>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3600">
                <a:effectLst/>
                <a:latin typeface="Century Gothic"/>
                <a:ea typeface="Calibri"/>
                <a:cs typeface="Times New Roman"/>
              </a:rPr>
              <a:t> </a:t>
            </a:r>
            <a:endParaRPr lang="nl-NL" sz="1100">
              <a:effectLst/>
              <a:ea typeface="Calibri"/>
              <a:cs typeface="Times New Roman"/>
            </a:endParaRPr>
          </a:p>
        </p:txBody>
      </p:sp>
      <p:sp>
        <p:nvSpPr>
          <p:cNvPr id="13" name="Tekstvak 2">
            <a:extLst>
              <a:ext uri="{FF2B5EF4-FFF2-40B4-BE49-F238E27FC236}">
                <a16:creationId xmlns:a16="http://schemas.microsoft.com/office/drawing/2014/main" id="{4985FF45-EE56-11C3-E0CC-6BBB359031C0}"/>
              </a:ext>
            </a:extLst>
          </p:cNvPr>
          <p:cNvSpPr txBox="1">
            <a:spLocks noChangeArrowheads="1"/>
          </p:cNvSpPr>
          <p:nvPr/>
        </p:nvSpPr>
        <p:spPr bwMode="auto">
          <a:xfrm>
            <a:off x="1314109" y="495973"/>
            <a:ext cx="3639769" cy="546270"/>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3600">
                <a:latin typeface="Century Gothic" panose="020B0502020202020204" pitchFamily="34" charset="0"/>
                <a:ea typeface="Calibri"/>
                <a:cs typeface="Times New Roman"/>
              </a:rPr>
              <a:t>de blijdschap</a:t>
            </a:r>
          </a:p>
        </p:txBody>
      </p:sp>
      <p:sp>
        <p:nvSpPr>
          <p:cNvPr id="14" name="Text Box 14">
            <a:extLst>
              <a:ext uri="{FF2B5EF4-FFF2-40B4-BE49-F238E27FC236}">
                <a16:creationId xmlns:a16="http://schemas.microsoft.com/office/drawing/2014/main" id="{B7594A3B-3117-84CE-C300-FB96E5ED269D}"/>
              </a:ext>
            </a:extLst>
          </p:cNvPr>
          <p:cNvSpPr txBox="1"/>
          <p:nvPr/>
        </p:nvSpPr>
        <p:spPr>
          <a:xfrm>
            <a:off x="1580303" y="5013175"/>
            <a:ext cx="3890716" cy="684076"/>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3600">
                <a:effectLst/>
                <a:latin typeface="Century Gothic"/>
                <a:ea typeface="Calibri"/>
                <a:cs typeface="Times New Roman"/>
              </a:rPr>
              <a:t> </a:t>
            </a:r>
            <a:endParaRPr lang="nl-NL" sz="1100">
              <a:effectLst/>
              <a:ea typeface="Calibri"/>
              <a:cs typeface="Times New Roman"/>
            </a:endParaRPr>
          </a:p>
        </p:txBody>
      </p:sp>
      <p:sp>
        <p:nvSpPr>
          <p:cNvPr id="15" name="Tekstvak 2">
            <a:extLst>
              <a:ext uri="{FF2B5EF4-FFF2-40B4-BE49-F238E27FC236}">
                <a16:creationId xmlns:a16="http://schemas.microsoft.com/office/drawing/2014/main" id="{6EA1F8B7-D4BC-D8B0-E6FD-F33ECB45A1DD}"/>
              </a:ext>
            </a:extLst>
          </p:cNvPr>
          <p:cNvSpPr txBox="1">
            <a:spLocks noChangeArrowheads="1"/>
          </p:cNvSpPr>
          <p:nvPr/>
        </p:nvSpPr>
        <p:spPr bwMode="auto">
          <a:xfrm>
            <a:off x="1580304" y="5013176"/>
            <a:ext cx="3840222" cy="547206"/>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3600">
                <a:latin typeface="Century Gothic" panose="020B0502020202020204" pitchFamily="34" charset="0"/>
                <a:ea typeface="Calibri"/>
                <a:cs typeface="Times New Roman"/>
              </a:rPr>
              <a:t>de ontspanning</a:t>
            </a:r>
          </a:p>
        </p:txBody>
      </p:sp>
      <p:grpSp>
        <p:nvGrpSpPr>
          <p:cNvPr id="20" name="Groep 19">
            <a:extLst>
              <a:ext uri="{FF2B5EF4-FFF2-40B4-BE49-F238E27FC236}">
                <a16:creationId xmlns:a16="http://schemas.microsoft.com/office/drawing/2014/main" id="{3DD05F28-AA89-0131-F5E3-45BE92293371}"/>
              </a:ext>
            </a:extLst>
          </p:cNvPr>
          <p:cNvGrpSpPr/>
          <p:nvPr/>
        </p:nvGrpSpPr>
        <p:grpSpPr>
          <a:xfrm>
            <a:off x="242474" y="75959"/>
            <a:ext cx="8939322" cy="6469365"/>
            <a:chOff x="242474" y="75959"/>
            <a:chExt cx="8939322" cy="6469365"/>
          </a:xfrm>
        </p:grpSpPr>
        <p:sp>
          <p:nvSpPr>
            <p:cNvPr id="2" name="Rechthoek 1">
              <a:extLst>
                <a:ext uri="{FF2B5EF4-FFF2-40B4-BE49-F238E27FC236}">
                  <a16:creationId xmlns:a16="http://schemas.microsoft.com/office/drawing/2014/main" id="{2D4A0FF4-BECA-A378-7B12-5819D371C604}"/>
                </a:ext>
              </a:extLst>
            </p:cNvPr>
            <p:cNvSpPr/>
            <p:nvPr/>
          </p:nvSpPr>
          <p:spPr>
            <a:xfrm>
              <a:off x="251520" y="260648"/>
              <a:ext cx="8712968" cy="6120680"/>
            </a:xfrm>
            <a:prstGeom prst="rect">
              <a:avLst/>
            </a:prstGeom>
            <a:no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 name="Rechthoek 2">
              <a:extLst>
                <a:ext uri="{FF2B5EF4-FFF2-40B4-BE49-F238E27FC236}">
                  <a16:creationId xmlns:a16="http://schemas.microsoft.com/office/drawing/2014/main" id="{1AC5F24A-9305-2F99-6F31-E8F5EEC6F890}"/>
                </a:ext>
              </a:extLst>
            </p:cNvPr>
            <p:cNvSpPr/>
            <p:nvPr/>
          </p:nvSpPr>
          <p:spPr>
            <a:xfrm rot="19503565">
              <a:off x="8607157" y="6169977"/>
              <a:ext cx="574639" cy="176055"/>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6" name="Rechthoek 5">
              <a:extLst>
                <a:ext uri="{FF2B5EF4-FFF2-40B4-BE49-F238E27FC236}">
                  <a16:creationId xmlns:a16="http://schemas.microsoft.com/office/drawing/2014/main" id="{F026226A-2807-B1CD-BF64-FACF1E2F4641}"/>
                </a:ext>
              </a:extLst>
            </p:cNvPr>
            <p:cNvSpPr/>
            <p:nvPr/>
          </p:nvSpPr>
          <p:spPr>
            <a:xfrm rot="2811539">
              <a:off x="43182" y="6169977"/>
              <a:ext cx="574639" cy="176055"/>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8" name="Rechthoek 7">
              <a:extLst>
                <a:ext uri="{FF2B5EF4-FFF2-40B4-BE49-F238E27FC236}">
                  <a16:creationId xmlns:a16="http://schemas.microsoft.com/office/drawing/2014/main" id="{C399BE85-7FBA-A560-013D-7930B8F3BBAD}"/>
                </a:ext>
              </a:extLst>
            </p:cNvPr>
            <p:cNvSpPr/>
            <p:nvPr/>
          </p:nvSpPr>
          <p:spPr>
            <a:xfrm rot="8002306">
              <a:off x="73955" y="275787"/>
              <a:ext cx="574639" cy="176055"/>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7" name="Rechthoek 6">
              <a:extLst>
                <a:ext uri="{FF2B5EF4-FFF2-40B4-BE49-F238E27FC236}">
                  <a16:creationId xmlns:a16="http://schemas.microsoft.com/office/drawing/2014/main" id="{023679E2-F54E-E741-63D0-CCFB05962C3C}"/>
                </a:ext>
              </a:extLst>
            </p:cNvPr>
            <p:cNvSpPr/>
            <p:nvPr/>
          </p:nvSpPr>
          <p:spPr>
            <a:xfrm rot="2811539">
              <a:off x="8581910" y="275251"/>
              <a:ext cx="574639" cy="176055"/>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grpSp>
      <p:cxnSp>
        <p:nvCxnSpPr>
          <p:cNvPr id="21" name="Rechte verbindingslijn 20">
            <a:extLst>
              <a:ext uri="{FF2B5EF4-FFF2-40B4-BE49-F238E27FC236}">
                <a16:creationId xmlns:a16="http://schemas.microsoft.com/office/drawing/2014/main" id="{B84B33EF-2A54-99B2-FEF8-27486B72F624}"/>
              </a:ext>
            </a:extLst>
          </p:cNvPr>
          <p:cNvCxnSpPr>
            <a:cxnSpLocks/>
          </p:cNvCxnSpPr>
          <p:nvPr/>
        </p:nvCxnSpPr>
        <p:spPr>
          <a:xfrm flipV="1">
            <a:off x="5636460" y="2530381"/>
            <a:ext cx="789283" cy="253628"/>
          </a:xfrm>
          <a:prstGeom prst="line">
            <a:avLst/>
          </a:prstGeom>
          <a:ln w="38100">
            <a:solidFill>
              <a:srgbClr val="387038"/>
            </a:solidFill>
          </a:ln>
        </p:spPr>
        <p:style>
          <a:lnRef idx="1">
            <a:schemeClr val="accent1"/>
          </a:lnRef>
          <a:fillRef idx="0">
            <a:schemeClr val="accent1"/>
          </a:fillRef>
          <a:effectRef idx="0">
            <a:schemeClr val="accent1"/>
          </a:effectRef>
          <a:fontRef idx="minor">
            <a:schemeClr val="tx1"/>
          </a:fontRef>
        </p:style>
      </p:cxnSp>
      <p:cxnSp>
        <p:nvCxnSpPr>
          <p:cNvPr id="27" name="Rechte verbindingslijn 26">
            <a:extLst>
              <a:ext uri="{FF2B5EF4-FFF2-40B4-BE49-F238E27FC236}">
                <a16:creationId xmlns:a16="http://schemas.microsoft.com/office/drawing/2014/main" id="{EC90AE0F-5DD8-2D25-C999-5E0CC65E11C5}"/>
              </a:ext>
            </a:extLst>
          </p:cNvPr>
          <p:cNvCxnSpPr>
            <a:cxnSpLocks/>
            <a:endCxn id="9" idx="0"/>
          </p:cNvCxnSpPr>
          <p:nvPr/>
        </p:nvCxnSpPr>
        <p:spPr>
          <a:xfrm>
            <a:off x="3038266" y="1222474"/>
            <a:ext cx="1245050" cy="1570446"/>
          </a:xfrm>
          <a:prstGeom prst="line">
            <a:avLst/>
          </a:prstGeom>
          <a:ln w="38100">
            <a:solidFill>
              <a:srgbClr val="387038"/>
            </a:solidFill>
          </a:ln>
        </p:spPr>
        <p:style>
          <a:lnRef idx="1">
            <a:schemeClr val="accent1"/>
          </a:lnRef>
          <a:fillRef idx="0">
            <a:schemeClr val="accent1"/>
          </a:fillRef>
          <a:effectRef idx="0">
            <a:schemeClr val="accent1"/>
          </a:effectRef>
          <a:fontRef idx="minor">
            <a:schemeClr val="tx1"/>
          </a:fontRef>
        </p:style>
      </p:cxnSp>
      <p:sp>
        <p:nvSpPr>
          <p:cNvPr id="4" name="Text Box 14">
            <a:extLst>
              <a:ext uri="{FF2B5EF4-FFF2-40B4-BE49-F238E27FC236}">
                <a16:creationId xmlns:a16="http://schemas.microsoft.com/office/drawing/2014/main" id="{D753C383-62C8-E733-4553-E085527A1FCA}"/>
              </a:ext>
            </a:extLst>
          </p:cNvPr>
          <p:cNvSpPr txBox="1"/>
          <p:nvPr/>
        </p:nvSpPr>
        <p:spPr>
          <a:xfrm>
            <a:off x="1968953" y="2788699"/>
            <a:ext cx="4544033" cy="882708"/>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4800">
                <a:effectLst/>
                <a:latin typeface="Century Gothic"/>
                <a:ea typeface="Calibri"/>
                <a:cs typeface="Times New Roman"/>
              </a:rPr>
              <a:t> </a:t>
            </a:r>
            <a:endParaRPr lang="nl-NL" sz="1100">
              <a:effectLst/>
              <a:ea typeface="Calibri"/>
              <a:cs typeface="Times New Roman"/>
            </a:endParaRPr>
          </a:p>
        </p:txBody>
      </p:sp>
      <p:sp>
        <p:nvSpPr>
          <p:cNvPr id="9" name="Tekstvak 2">
            <a:extLst>
              <a:ext uri="{FF2B5EF4-FFF2-40B4-BE49-F238E27FC236}">
                <a16:creationId xmlns:a16="http://schemas.microsoft.com/office/drawing/2014/main" id="{B5FA4264-9F79-B20D-0826-CEC58E7B74B7}"/>
              </a:ext>
            </a:extLst>
          </p:cNvPr>
          <p:cNvSpPr txBox="1">
            <a:spLocks noChangeArrowheads="1"/>
          </p:cNvSpPr>
          <p:nvPr/>
        </p:nvSpPr>
        <p:spPr bwMode="auto">
          <a:xfrm>
            <a:off x="2332690" y="2792920"/>
            <a:ext cx="3901252" cy="576064"/>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5400" b="1">
                <a:latin typeface="Century Gothic" panose="020B0502020202020204" pitchFamily="34" charset="0"/>
                <a:ea typeface="Calibri"/>
                <a:cs typeface="Times New Roman"/>
              </a:rPr>
              <a:t>de functie</a:t>
            </a:r>
            <a:endParaRPr lang="nl-NL" sz="5400" b="1">
              <a:effectLst/>
              <a:latin typeface="Century Gothic" panose="020B0502020202020204" pitchFamily="34" charset="0"/>
              <a:ea typeface="Calibri"/>
              <a:cs typeface="Times New Roman"/>
            </a:endParaRPr>
          </a:p>
        </p:txBody>
      </p:sp>
      <p:sp>
        <p:nvSpPr>
          <p:cNvPr id="10" name="Text Box 14">
            <a:extLst>
              <a:ext uri="{FF2B5EF4-FFF2-40B4-BE49-F238E27FC236}">
                <a16:creationId xmlns:a16="http://schemas.microsoft.com/office/drawing/2014/main" id="{B37FADB8-F5A5-F448-15A7-6A630939BCDC}"/>
              </a:ext>
            </a:extLst>
          </p:cNvPr>
          <p:cNvSpPr txBox="1"/>
          <p:nvPr/>
        </p:nvSpPr>
        <p:spPr>
          <a:xfrm>
            <a:off x="2113546" y="3671407"/>
            <a:ext cx="2232248" cy="554011"/>
          </a:xfrm>
          <a:prstGeom prst="rect">
            <a:avLst/>
          </a:prstGeom>
          <a:solidFill>
            <a:srgbClr val="F7FBF7"/>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07000"/>
              </a:lnSpc>
              <a:spcAft>
                <a:spcPts val="800"/>
              </a:spcAft>
            </a:pPr>
            <a:r>
              <a:rPr lang="en-US" sz="2800">
                <a:effectLst/>
                <a:latin typeface="Century Gothic"/>
                <a:ea typeface="Calibri"/>
                <a:cs typeface="Times New Roman"/>
              </a:rPr>
              <a:t> </a:t>
            </a:r>
            <a:endParaRPr lang="nl-NL" sz="1100">
              <a:effectLst/>
              <a:ea typeface="Calibri"/>
              <a:cs typeface="Times New Roman"/>
            </a:endParaRPr>
          </a:p>
        </p:txBody>
      </p:sp>
      <p:sp>
        <p:nvSpPr>
          <p:cNvPr id="11" name="Tekstvak 2">
            <a:extLst>
              <a:ext uri="{FF2B5EF4-FFF2-40B4-BE49-F238E27FC236}">
                <a16:creationId xmlns:a16="http://schemas.microsoft.com/office/drawing/2014/main" id="{2D5226DB-4490-ECD5-880A-CDAB0447C263}"/>
              </a:ext>
            </a:extLst>
          </p:cNvPr>
          <p:cNvSpPr txBox="1">
            <a:spLocks noChangeArrowheads="1"/>
          </p:cNvSpPr>
          <p:nvPr/>
        </p:nvSpPr>
        <p:spPr bwMode="auto">
          <a:xfrm>
            <a:off x="2204583" y="3685923"/>
            <a:ext cx="4072771" cy="478294"/>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800"/>
              </a:spcAft>
            </a:pPr>
            <a:r>
              <a:rPr lang="nl-NL" sz="2800">
                <a:effectLst/>
                <a:latin typeface="Century Gothic" panose="020B0502020202020204" pitchFamily="34" charset="0"/>
                <a:ea typeface="Calibri"/>
                <a:cs typeface="Times New Roman"/>
              </a:rPr>
              <a:t>= </a:t>
            </a:r>
            <a:r>
              <a:rPr lang="nl-NL" sz="2800">
                <a:latin typeface="Century Gothic" panose="020B0502020202020204" pitchFamily="34" charset="0"/>
                <a:ea typeface="Calibri"/>
                <a:cs typeface="Times New Roman"/>
              </a:rPr>
              <a:t>het doel</a:t>
            </a:r>
            <a:endParaRPr lang="nl-NL" sz="1100">
              <a:effectLst/>
              <a:latin typeface="Century Gothic" panose="020B0502020202020204" pitchFamily="34" charset="0"/>
              <a:ea typeface="Calibri"/>
              <a:cs typeface="Times New Roman"/>
            </a:endParaRPr>
          </a:p>
        </p:txBody>
      </p:sp>
      <p:cxnSp>
        <p:nvCxnSpPr>
          <p:cNvPr id="29" name="Rechte verbindingslijn 28">
            <a:extLst>
              <a:ext uri="{FF2B5EF4-FFF2-40B4-BE49-F238E27FC236}">
                <a16:creationId xmlns:a16="http://schemas.microsoft.com/office/drawing/2014/main" id="{10445519-6BAB-CA4B-0B0C-EF80D4D34E4C}"/>
              </a:ext>
            </a:extLst>
          </p:cNvPr>
          <p:cNvCxnSpPr>
            <a:cxnSpLocks/>
          </p:cNvCxnSpPr>
          <p:nvPr/>
        </p:nvCxnSpPr>
        <p:spPr>
          <a:xfrm flipV="1">
            <a:off x="3779912" y="4246691"/>
            <a:ext cx="216024" cy="766485"/>
          </a:xfrm>
          <a:prstGeom prst="line">
            <a:avLst/>
          </a:prstGeom>
          <a:ln w="38100">
            <a:solidFill>
              <a:srgbClr val="387038"/>
            </a:solidFill>
          </a:ln>
        </p:spPr>
        <p:style>
          <a:lnRef idx="1">
            <a:schemeClr val="accent1"/>
          </a:lnRef>
          <a:fillRef idx="0">
            <a:schemeClr val="accent1"/>
          </a:fillRef>
          <a:effectRef idx="0">
            <a:schemeClr val="accent1"/>
          </a:effectRef>
          <a:fontRef idx="minor">
            <a:schemeClr val="tx1"/>
          </a:fontRef>
        </p:style>
      </p:cxnSp>
      <p:pic>
        <p:nvPicPr>
          <p:cNvPr id="23" name="Afbeelding 22" descr="Afbeelding met tekening, Menselijk gezicht, illustratie, schets&#10;&#10;Automatisch gegenereerde beschrijving">
            <a:extLst>
              <a:ext uri="{FF2B5EF4-FFF2-40B4-BE49-F238E27FC236}">
                <a16:creationId xmlns:a16="http://schemas.microsoft.com/office/drawing/2014/main" id="{EDAABD2D-6F66-3887-3E17-6A6C20FAA17A}"/>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636460" y="3703243"/>
            <a:ext cx="2511625" cy="2511625"/>
          </a:xfrm>
          <a:prstGeom prst="rect">
            <a:avLst/>
          </a:prstGeom>
        </p:spPr>
      </p:pic>
      <p:pic>
        <p:nvPicPr>
          <p:cNvPr id="25" name="Afbeelding 24" descr="Afbeelding met persoon, kleding, muur, overdekt&#10;&#10;Automatisch gegenereerde beschrijving">
            <a:extLst>
              <a:ext uri="{FF2B5EF4-FFF2-40B4-BE49-F238E27FC236}">
                <a16:creationId xmlns:a16="http://schemas.microsoft.com/office/drawing/2014/main" id="{A38CB9E0-4F0F-8D20-8D35-C7BDD43C9AE7}"/>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584946" y="1301597"/>
            <a:ext cx="2088033" cy="1392718"/>
          </a:xfrm>
          <a:prstGeom prst="rect">
            <a:avLst/>
          </a:prstGeom>
        </p:spPr>
      </p:pic>
      <p:pic>
        <p:nvPicPr>
          <p:cNvPr id="34" name="Afbeelding 33" descr="Afbeelding met kleding, persoon, Menselijk gezicht, muur&#10;&#10;Automatisch gegenereerde beschrijving">
            <a:extLst>
              <a:ext uri="{FF2B5EF4-FFF2-40B4-BE49-F238E27FC236}">
                <a16:creationId xmlns:a16="http://schemas.microsoft.com/office/drawing/2014/main" id="{FC5F7D8A-5FC9-21E8-82FD-BEA0B7FFB7F2}"/>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5926584" y="340391"/>
            <a:ext cx="2128014" cy="1419385"/>
          </a:xfrm>
          <a:prstGeom prst="rect">
            <a:avLst/>
          </a:prstGeom>
        </p:spPr>
      </p:pic>
    </p:spTree>
    <p:extLst>
      <p:ext uri="{BB962C8B-B14F-4D97-AF65-F5344CB8AC3E}">
        <p14:creationId xmlns:p14="http://schemas.microsoft.com/office/powerpoint/2010/main" val="386821077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kstvak 5"/>
          <p:cNvSpPr txBox="1"/>
          <p:nvPr/>
        </p:nvSpPr>
        <p:spPr>
          <a:xfrm>
            <a:off x="-36512" y="25814"/>
            <a:ext cx="9180512" cy="1200329"/>
          </a:xfrm>
          <a:prstGeom prst="rect">
            <a:avLst/>
          </a:prstGeom>
          <a:noFill/>
        </p:spPr>
        <p:txBody>
          <a:bodyPr wrap="square" rtlCol="0">
            <a:spAutoFit/>
          </a:bodyPr>
          <a:lstStyle/>
          <a:p>
            <a:r>
              <a:rPr lang="nl-NL" sz="7200" b="1" u="sng">
                <a:latin typeface="Century Gothic" panose="020B0502020202020204" pitchFamily="34" charset="0"/>
              </a:rPr>
              <a:t>mentaal</a:t>
            </a:r>
          </a:p>
        </p:txBody>
      </p:sp>
      <p:pic>
        <p:nvPicPr>
          <p:cNvPr id="4" name="Afbeelding 3" descr="Afbeelding met tekening, illustratie, Menselijk gezicht, clipart&#10;&#10;Automatisch gegenereerde beschrijving">
            <a:extLst>
              <a:ext uri="{FF2B5EF4-FFF2-40B4-BE49-F238E27FC236}">
                <a16:creationId xmlns:a16="http://schemas.microsoft.com/office/drawing/2014/main" id="{C4949B78-B871-A148-D7FA-822CE6E75086}"/>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2465512" y="1628800"/>
            <a:ext cx="4176464" cy="4723138"/>
          </a:xfrm>
          <a:prstGeom prst="rect">
            <a:avLst/>
          </a:prstGeom>
        </p:spPr>
      </p:pic>
    </p:spTree>
    <p:extLst>
      <p:ext uri="{BB962C8B-B14F-4D97-AF65-F5344CB8AC3E}">
        <p14:creationId xmlns:p14="http://schemas.microsoft.com/office/powerpoint/2010/main" val="407491173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kstvak 5"/>
          <p:cNvSpPr txBox="1"/>
          <p:nvPr/>
        </p:nvSpPr>
        <p:spPr>
          <a:xfrm>
            <a:off x="-36512" y="25814"/>
            <a:ext cx="9180512" cy="1200329"/>
          </a:xfrm>
          <a:prstGeom prst="rect">
            <a:avLst/>
          </a:prstGeom>
          <a:noFill/>
        </p:spPr>
        <p:txBody>
          <a:bodyPr wrap="square" rtlCol="0">
            <a:spAutoFit/>
          </a:bodyPr>
          <a:lstStyle/>
          <a:p>
            <a:r>
              <a:rPr lang="nl-NL" sz="7200" b="1" u="sng">
                <a:latin typeface="Century Gothic" panose="020B0502020202020204" pitchFamily="34" charset="0"/>
              </a:rPr>
              <a:t>de beperking</a:t>
            </a:r>
          </a:p>
        </p:txBody>
      </p:sp>
      <p:pic>
        <p:nvPicPr>
          <p:cNvPr id="4" name="Afbeelding 3" descr="Afbeelding met kleding, persoon, gordijn, Theater&#10;&#10;Automatisch gegenereerde beschrijving">
            <a:extLst>
              <a:ext uri="{FF2B5EF4-FFF2-40B4-BE49-F238E27FC236}">
                <a16:creationId xmlns:a16="http://schemas.microsoft.com/office/drawing/2014/main" id="{A50C17EB-BDE8-0234-70F9-788C0C7E7F89}"/>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991187" y="1628800"/>
            <a:ext cx="7161626" cy="4669379"/>
          </a:xfrm>
          <a:prstGeom prst="rect">
            <a:avLst/>
          </a:prstGeom>
        </p:spPr>
      </p:pic>
      <p:pic>
        <p:nvPicPr>
          <p:cNvPr id="7" name="Afbeelding 6">
            <a:extLst>
              <a:ext uri="{FF2B5EF4-FFF2-40B4-BE49-F238E27FC236}">
                <a16:creationId xmlns:a16="http://schemas.microsoft.com/office/drawing/2014/main" id="{A60BA524-620B-F8CB-A6D4-9D5E67D3E2E3}"/>
              </a:ext>
            </a:extLst>
          </p:cNvPr>
          <p:cNvPicPr>
            <a:picLocks noChangeAspect="1"/>
          </p:cNvPicPr>
          <p:nvPr/>
        </p:nvPicPr>
        <p:blipFill>
          <a:blip r:embed="rId4">
            <a:extLst>
              <a:ext uri="{BEBA8EAE-BF5A-486C-A8C5-ECC9F3942E4B}">
                <a14:imgProps xmlns:a14="http://schemas.microsoft.com/office/drawing/2010/main">
                  <a14:imgLayer r:embed="rId5">
                    <a14:imgEffect>
                      <a14:backgroundRemoval t="4338" b="89805" l="9551" r="96348">
                        <a14:foregroundMark x1="94101" y1="7809" x2="94101" y2="7809"/>
                        <a14:foregroundMark x1="96348" y1="4338" x2="96348" y2="4338"/>
                      </a14:backgroundRemoval>
                    </a14:imgEffect>
                  </a14:imgLayer>
                </a14:imgProps>
              </a:ext>
            </a:extLst>
          </a:blip>
          <a:stretch>
            <a:fillRect/>
          </a:stretch>
        </p:blipFill>
        <p:spPr>
          <a:xfrm>
            <a:off x="1475656" y="1810553"/>
            <a:ext cx="3854913" cy="4991897"/>
          </a:xfrm>
          <a:prstGeom prst="rect">
            <a:avLst/>
          </a:prstGeom>
        </p:spPr>
      </p:pic>
    </p:spTree>
    <p:extLst>
      <p:ext uri="{BB962C8B-B14F-4D97-AF65-F5344CB8AC3E}">
        <p14:creationId xmlns:p14="http://schemas.microsoft.com/office/powerpoint/2010/main" val="420787281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kstvak 5"/>
          <p:cNvSpPr txBox="1"/>
          <p:nvPr/>
        </p:nvSpPr>
        <p:spPr>
          <a:xfrm>
            <a:off x="-36512" y="25814"/>
            <a:ext cx="9180512" cy="1200329"/>
          </a:xfrm>
          <a:prstGeom prst="rect">
            <a:avLst/>
          </a:prstGeom>
          <a:noFill/>
        </p:spPr>
        <p:txBody>
          <a:bodyPr wrap="square" rtlCol="0">
            <a:spAutoFit/>
          </a:bodyPr>
          <a:lstStyle/>
          <a:p>
            <a:r>
              <a:rPr lang="nl-NL" sz="7200" b="1" u="sng">
                <a:latin typeface="Century Gothic" panose="020B0502020202020204" pitchFamily="34" charset="0"/>
              </a:rPr>
              <a:t>het effect</a:t>
            </a:r>
          </a:p>
        </p:txBody>
      </p:sp>
      <p:pic>
        <p:nvPicPr>
          <p:cNvPr id="2" name="Afbeelding 1" descr="Afbeelding met tekening, illustratie, Menselijk gezicht, clipart&#10;&#10;Automatisch gegenereerde beschrijving">
            <a:extLst>
              <a:ext uri="{FF2B5EF4-FFF2-40B4-BE49-F238E27FC236}">
                <a16:creationId xmlns:a16="http://schemas.microsoft.com/office/drawing/2014/main" id="{AA131705-1525-CDDF-9044-47F409F49786}"/>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395536" y="2420888"/>
            <a:ext cx="2801635" cy="3168352"/>
          </a:xfrm>
          <a:prstGeom prst="rect">
            <a:avLst/>
          </a:prstGeom>
        </p:spPr>
      </p:pic>
      <p:pic>
        <p:nvPicPr>
          <p:cNvPr id="4" name="Afbeelding 3">
            <a:extLst>
              <a:ext uri="{FF2B5EF4-FFF2-40B4-BE49-F238E27FC236}">
                <a16:creationId xmlns:a16="http://schemas.microsoft.com/office/drawing/2014/main" id="{D6E49A90-03F9-B17E-F260-5CA2DF68D353}"/>
              </a:ext>
            </a:extLst>
          </p:cNvPr>
          <p:cNvPicPr>
            <a:picLocks noChangeAspect="1"/>
          </p:cNvPicPr>
          <p:nvPr/>
        </p:nvPicPr>
        <p:blipFill rotWithShape="1">
          <a:blip r:embed="rId4"/>
          <a:srcRect r="5057"/>
          <a:stretch/>
        </p:blipFill>
        <p:spPr>
          <a:xfrm>
            <a:off x="4544582" y="2564904"/>
            <a:ext cx="4410092" cy="3024336"/>
          </a:xfrm>
          <a:prstGeom prst="rect">
            <a:avLst/>
          </a:prstGeom>
        </p:spPr>
      </p:pic>
      <p:sp>
        <p:nvSpPr>
          <p:cNvPr id="5" name="Pijl: rechts 4">
            <a:extLst>
              <a:ext uri="{FF2B5EF4-FFF2-40B4-BE49-F238E27FC236}">
                <a16:creationId xmlns:a16="http://schemas.microsoft.com/office/drawing/2014/main" id="{5ADE0216-F688-0E7D-4A83-1D6838BB2E93}"/>
              </a:ext>
            </a:extLst>
          </p:cNvPr>
          <p:cNvSpPr/>
          <p:nvPr/>
        </p:nvSpPr>
        <p:spPr>
          <a:xfrm>
            <a:off x="3491880" y="3591018"/>
            <a:ext cx="1800200" cy="828092"/>
          </a:xfrm>
          <a:prstGeom prst="rightArrow">
            <a:avLst/>
          </a:prstGeom>
        </p:spPr>
        <p:style>
          <a:lnRef idx="1">
            <a:schemeClr val="accent5"/>
          </a:lnRef>
          <a:fillRef idx="3">
            <a:schemeClr val="accent5"/>
          </a:fillRef>
          <a:effectRef idx="2">
            <a:schemeClr val="accent5"/>
          </a:effectRef>
          <a:fontRef idx="minor">
            <a:schemeClr val="lt1"/>
          </a:fontRef>
        </p:style>
        <p:txBody>
          <a:bodyPr rtlCol="0" anchor="ctr"/>
          <a:lstStyle/>
          <a:p>
            <a:pPr algn="ctr"/>
            <a:endParaRPr lang="nl-NL"/>
          </a:p>
        </p:txBody>
      </p:sp>
    </p:spTree>
    <p:extLst>
      <p:ext uri="{BB962C8B-B14F-4D97-AF65-F5344CB8AC3E}">
        <p14:creationId xmlns:p14="http://schemas.microsoft.com/office/powerpoint/2010/main" val="421046700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kstvak 5"/>
          <p:cNvSpPr txBox="1"/>
          <p:nvPr/>
        </p:nvSpPr>
        <p:spPr>
          <a:xfrm>
            <a:off x="-36512" y="25814"/>
            <a:ext cx="9180512" cy="1200329"/>
          </a:xfrm>
          <a:prstGeom prst="rect">
            <a:avLst/>
          </a:prstGeom>
          <a:noFill/>
        </p:spPr>
        <p:txBody>
          <a:bodyPr wrap="square" rtlCol="0">
            <a:spAutoFit/>
          </a:bodyPr>
          <a:lstStyle/>
          <a:p>
            <a:r>
              <a:rPr lang="nl-NL" sz="7200" b="1" u="sng">
                <a:latin typeface="Century Gothic" panose="020B0502020202020204" pitchFamily="34" charset="0"/>
              </a:rPr>
              <a:t>weren</a:t>
            </a:r>
          </a:p>
        </p:txBody>
      </p:sp>
      <p:pic>
        <p:nvPicPr>
          <p:cNvPr id="3" name="Afbeelding 2" descr="Afbeelding met persoon, overdekt, bed, comfort&#10;&#10;Automatisch gegenereerde beschrijving">
            <a:extLst>
              <a:ext uri="{FF2B5EF4-FFF2-40B4-BE49-F238E27FC236}">
                <a16:creationId xmlns:a16="http://schemas.microsoft.com/office/drawing/2014/main" id="{59B7AD36-D986-2CD5-E859-7E4665CAC834}"/>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827584" y="1484784"/>
            <a:ext cx="7488832" cy="4995051"/>
          </a:xfrm>
          <a:prstGeom prst="rect">
            <a:avLst/>
          </a:prstGeom>
        </p:spPr>
      </p:pic>
    </p:spTree>
    <p:extLst>
      <p:ext uri="{BB962C8B-B14F-4D97-AF65-F5344CB8AC3E}">
        <p14:creationId xmlns:p14="http://schemas.microsoft.com/office/powerpoint/2010/main" val="385290710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kstvak 5"/>
          <p:cNvSpPr txBox="1"/>
          <p:nvPr/>
        </p:nvSpPr>
        <p:spPr>
          <a:xfrm>
            <a:off x="-36512" y="25814"/>
            <a:ext cx="9180512" cy="1200329"/>
          </a:xfrm>
          <a:prstGeom prst="rect">
            <a:avLst/>
          </a:prstGeom>
          <a:noFill/>
        </p:spPr>
        <p:txBody>
          <a:bodyPr wrap="square" rtlCol="0">
            <a:spAutoFit/>
          </a:bodyPr>
          <a:lstStyle/>
          <a:p>
            <a:r>
              <a:rPr lang="nl-NL" sz="7200" b="1" u="sng">
                <a:latin typeface="Century Gothic" panose="020B0502020202020204" pitchFamily="34" charset="0"/>
              </a:rPr>
              <a:t>de functie</a:t>
            </a:r>
          </a:p>
        </p:txBody>
      </p:sp>
      <p:pic>
        <p:nvPicPr>
          <p:cNvPr id="3" name="Afbeelding 2" descr="Afbeelding met tekening, Menselijk gezicht, illustratie, schets&#10;&#10;Automatisch gegenereerde beschrijving">
            <a:extLst>
              <a:ext uri="{FF2B5EF4-FFF2-40B4-BE49-F238E27FC236}">
                <a16:creationId xmlns:a16="http://schemas.microsoft.com/office/drawing/2014/main" id="{5F6DBB0D-93E5-0F3A-1F93-EA1C831E6769}"/>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907704" y="1340768"/>
            <a:ext cx="5328592" cy="5328592"/>
          </a:xfrm>
          <a:prstGeom prst="rect">
            <a:avLst/>
          </a:prstGeom>
        </p:spPr>
      </p:pic>
    </p:spTree>
    <p:extLst>
      <p:ext uri="{BB962C8B-B14F-4D97-AF65-F5344CB8AC3E}">
        <p14:creationId xmlns:p14="http://schemas.microsoft.com/office/powerpoint/2010/main" val="148704401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kstvak 5"/>
          <p:cNvSpPr txBox="1"/>
          <p:nvPr/>
        </p:nvSpPr>
        <p:spPr>
          <a:xfrm>
            <a:off x="-36512" y="25814"/>
            <a:ext cx="9180512" cy="1200329"/>
          </a:xfrm>
          <a:prstGeom prst="rect">
            <a:avLst/>
          </a:prstGeom>
          <a:noFill/>
        </p:spPr>
        <p:txBody>
          <a:bodyPr wrap="square" rtlCol="0">
            <a:spAutoFit/>
          </a:bodyPr>
          <a:lstStyle/>
          <a:p>
            <a:r>
              <a:rPr lang="nl-NL" sz="7200" b="1" u="sng">
                <a:latin typeface="Century Gothic" panose="020B0502020202020204" pitchFamily="34" charset="0"/>
              </a:rPr>
              <a:t>uitgesproken</a:t>
            </a:r>
          </a:p>
        </p:txBody>
      </p:sp>
      <p:pic>
        <p:nvPicPr>
          <p:cNvPr id="3" name="Afbeelding 2" descr="Afbeelding met persoon, Menselijk gezicht, kleding, schouder&#10;&#10;Automatisch gegenereerde beschrijving">
            <a:extLst>
              <a:ext uri="{FF2B5EF4-FFF2-40B4-BE49-F238E27FC236}">
                <a16:creationId xmlns:a16="http://schemas.microsoft.com/office/drawing/2014/main" id="{0FDBEBBE-62E4-AA5F-4A3F-DABD381C90B8}"/>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53393" y="1556792"/>
            <a:ext cx="7637213" cy="5040560"/>
          </a:xfrm>
          <a:prstGeom prst="rect">
            <a:avLst/>
          </a:prstGeom>
        </p:spPr>
      </p:pic>
    </p:spTree>
    <p:extLst>
      <p:ext uri="{BB962C8B-B14F-4D97-AF65-F5344CB8AC3E}">
        <p14:creationId xmlns:p14="http://schemas.microsoft.com/office/powerpoint/2010/main" val="377943473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vak 1"/>
          <p:cNvSpPr txBox="1"/>
          <p:nvPr/>
        </p:nvSpPr>
        <p:spPr>
          <a:xfrm>
            <a:off x="-36512" y="25814"/>
            <a:ext cx="9180512" cy="1107996"/>
          </a:xfrm>
          <a:prstGeom prst="rect">
            <a:avLst/>
          </a:prstGeom>
          <a:noFill/>
        </p:spPr>
        <p:txBody>
          <a:bodyPr wrap="square" rtlCol="0">
            <a:spAutoFit/>
          </a:bodyPr>
          <a:lstStyle/>
          <a:p>
            <a:r>
              <a:rPr lang="nl-NL" sz="6600" b="1" u="sng">
                <a:latin typeface="Century Gothic" panose="020B0502020202020204" pitchFamily="34" charset="0"/>
              </a:rPr>
              <a:t>afhankelijk zijn van ...</a:t>
            </a:r>
          </a:p>
        </p:txBody>
      </p:sp>
      <p:pic>
        <p:nvPicPr>
          <p:cNvPr id="5" name="Afbeelding 4" descr="Afbeelding met persoon, nagel, kunst, palet&#10;&#10;Automatisch gegenereerde beschrijving">
            <a:extLst>
              <a:ext uri="{FF2B5EF4-FFF2-40B4-BE49-F238E27FC236}">
                <a16:creationId xmlns:a16="http://schemas.microsoft.com/office/drawing/2014/main" id="{51725B24-3F2A-3D24-1035-86A06CF13065}"/>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33052" y="1597124"/>
            <a:ext cx="3517771" cy="2346353"/>
          </a:xfrm>
          <a:prstGeom prst="rect">
            <a:avLst/>
          </a:prstGeom>
        </p:spPr>
      </p:pic>
      <p:pic>
        <p:nvPicPr>
          <p:cNvPr id="7" name="Afbeelding 6" descr="Afbeelding met gereedschap, Tuingereedschap, schep&#10;&#10;Automatisch gegenereerde beschrijving">
            <a:extLst>
              <a:ext uri="{FF2B5EF4-FFF2-40B4-BE49-F238E27FC236}">
                <a16:creationId xmlns:a16="http://schemas.microsoft.com/office/drawing/2014/main" id="{59F58B9C-44EC-C7C7-EA5E-030578893F2E}"/>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2915816" y="4113807"/>
            <a:ext cx="3820238" cy="2536638"/>
          </a:xfrm>
          <a:prstGeom prst="rect">
            <a:avLst/>
          </a:prstGeom>
        </p:spPr>
      </p:pic>
      <p:pic>
        <p:nvPicPr>
          <p:cNvPr id="9" name="Afbeelding 8" descr="Afbeelding met overdekt, gootsteen, muur, tafel&#10;&#10;Automatisch gegenereerde beschrijving">
            <a:extLst>
              <a:ext uri="{FF2B5EF4-FFF2-40B4-BE49-F238E27FC236}">
                <a16:creationId xmlns:a16="http://schemas.microsoft.com/office/drawing/2014/main" id="{AEFB60D7-4A23-7F8D-C583-2322E69F0E97}"/>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4283968" y="1399673"/>
            <a:ext cx="4080453" cy="2448271"/>
          </a:xfrm>
          <a:prstGeom prst="rect">
            <a:avLst/>
          </a:prstGeom>
        </p:spPr>
      </p:pic>
    </p:spTree>
    <p:extLst>
      <p:ext uri="{BB962C8B-B14F-4D97-AF65-F5344CB8AC3E}">
        <p14:creationId xmlns:p14="http://schemas.microsoft.com/office/powerpoint/2010/main" val="3613023277"/>
      </p:ext>
    </p:extLst>
  </p:cSld>
  <p:clrMapOvr>
    <a:masterClrMapping/>
  </p:clrMapOvr>
</p:sld>
</file>

<file path=ppt/theme/theme1.xml><?xml version="1.0" encoding="utf-8"?>
<a:theme xmlns:a="http://schemas.openxmlformats.org/drawingml/2006/main" name="Kantoorthema">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Kantoorthema">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Kantoorthema">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617b94d0-cd04-4463-9468-be560bba1878">
      <Terms xmlns="http://schemas.microsoft.com/office/infopath/2007/PartnerControls"/>
    </lcf76f155ced4ddcb4097134ff3c332f>
    <TaxCatchAll xmlns="7036323c-d5f4-4fa6-8449-8bc9da5d64c2"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4AEC30923A1EFC4093ADD4AFECAFB39D" ma:contentTypeVersion="12" ma:contentTypeDescription="Een nieuw document maken." ma:contentTypeScope="" ma:versionID="7fa31a7ad44f581ae9476c9a37b5e142">
  <xsd:schema xmlns:xsd="http://www.w3.org/2001/XMLSchema" xmlns:xs="http://www.w3.org/2001/XMLSchema" xmlns:p="http://schemas.microsoft.com/office/2006/metadata/properties" xmlns:ns2="617b94d0-cd04-4463-9468-be560bba1878" xmlns:ns3="7036323c-d5f4-4fa6-8449-8bc9da5d64c2" targetNamespace="http://schemas.microsoft.com/office/2006/metadata/properties" ma:root="true" ma:fieldsID="b3cabd50ed7f81edc7449c15d3fa88ce" ns2:_="" ns3:_="">
    <xsd:import namespace="617b94d0-cd04-4463-9468-be560bba1878"/>
    <xsd:import namespace="7036323c-d5f4-4fa6-8449-8bc9da5d64c2"/>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element ref="ns2:MediaServiceDateTaken" minOccurs="0"/>
                <xsd:element ref="ns2:MediaServiceGenerationTime" minOccurs="0"/>
                <xsd:element ref="ns2:MediaServiceEventHashCode" minOccurs="0"/>
                <xsd:element ref="ns2:MediaLengthInSeconds" minOccurs="0"/>
                <xsd:element ref="ns2:lcf76f155ced4ddcb4097134ff3c332f" minOccurs="0"/>
                <xsd:element ref="ns3:TaxCatchAll" minOccurs="0"/>
                <xsd:element ref="ns2:MediaServiceOC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17b94d0-cd04-4463-9468-be560bba1878"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MediaServiceDateTaken" ma:index="12" nillable="true" ma:displayName="MediaServiceDateTaken" ma:hidden="true" ma:indexed="true" ma:internalName="MediaServiceDateTaken"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LengthInSeconds" ma:index="15" nillable="true" ma:displayName="MediaLengthInSeconds" ma:hidden="true" ma:internalName="MediaLengthInSeconds" ma:readOnly="true">
      <xsd:simpleType>
        <xsd:restriction base="dms:Unknown"/>
      </xsd:simpleType>
    </xsd:element>
    <xsd:element name="lcf76f155ced4ddcb4097134ff3c332f" ma:index="17" nillable="true" ma:taxonomy="true" ma:internalName="lcf76f155ced4ddcb4097134ff3c332f" ma:taxonomyFieldName="MediaServiceImageTags" ma:displayName="Afbeeldingtags" ma:readOnly="false" ma:fieldId="{5cf76f15-5ced-4ddc-b409-7134ff3c332f}" ma:taxonomyMulti="true" ma:sspId="bbe1c235-a16e-44fc-94a8-a8413caaba9d" ma:termSetId="09814cd3-568e-fe90-9814-8d621ff8fb84" ma:anchorId="fba54fb3-c3e1-fe81-a776-ca4b69148c4d" ma:open="true" ma:isKeyword="false">
      <xsd:complexType>
        <xsd:sequence>
          <xsd:element ref="pc:Terms" minOccurs="0" maxOccurs="1"/>
        </xsd:sequence>
      </xsd:complexType>
    </xsd:element>
    <xsd:element name="MediaServiceOCR" ma:index="19" nillable="true" ma:displayName="Extracted Text" ma:internalName="MediaServiceOCR"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7036323c-d5f4-4fa6-8449-8bc9da5d64c2" elementFormDefault="qualified">
    <xsd:import namespace="http://schemas.microsoft.com/office/2006/documentManagement/types"/>
    <xsd:import namespace="http://schemas.microsoft.com/office/infopath/2007/PartnerControls"/>
    <xsd:element name="TaxCatchAll" ma:index="18" nillable="true" ma:displayName="Taxonomy Catch All Column" ma:hidden="true" ma:list="{78d5bf71-4c24-4fdd-a804-55620edf2873}" ma:internalName="TaxCatchAll" ma:showField="CatchAllData" ma:web="7036323c-d5f4-4fa6-8449-8bc9da5d64c2">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ou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7E6A7C41-DBF5-4C33-A008-4BAACA960585}">
  <ds:schemaRefs>
    <ds:schemaRef ds:uri="617b94d0-cd04-4463-9468-be560bba1878"/>
    <ds:schemaRef ds:uri="7036323c-d5f4-4fa6-8449-8bc9da5d64c2"/>
    <ds:schemaRef ds:uri="http://schemas.microsoft.com/office/2006/metadata/properties"/>
    <ds:schemaRef ds:uri="http://schemas.microsoft.com/office/infopath/2007/PartnerControls"/>
  </ds:schemaRefs>
</ds:datastoreItem>
</file>

<file path=customXml/itemProps2.xml><?xml version="1.0" encoding="utf-8"?>
<ds:datastoreItem xmlns:ds="http://schemas.openxmlformats.org/officeDocument/2006/customXml" ds:itemID="{6891093D-9E23-4829-9423-E0D040BEC5FE}">
  <ds:schemaRefs>
    <ds:schemaRef ds:uri="http://schemas.microsoft.com/sharepoint/v3/contenttype/forms"/>
  </ds:schemaRefs>
</ds:datastoreItem>
</file>

<file path=customXml/itemProps3.xml><?xml version="1.0" encoding="utf-8"?>
<ds:datastoreItem xmlns:ds="http://schemas.openxmlformats.org/officeDocument/2006/customXml" ds:itemID="{8CD5728F-0598-4BC2-8313-DB50F3DE9E40}">
  <ds:schemaRefs>
    <ds:schemaRef ds:uri="617b94d0-cd04-4463-9468-be560bba1878"/>
    <ds:schemaRef ds:uri="7036323c-d5f4-4fa6-8449-8bc9da5d64c2"/>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Application>Microsoft Office PowerPoint</Application>
  <PresentationFormat>On-screen Show (4:3)</PresentationFormat>
  <Slides>23</Slides>
  <Notes>12</Notes>
  <HiddenSlides>0</HiddenSlides>
  <ScaleCrop>false</ScaleCrop>
  <HeadingPairs>
    <vt:vector size="4" baseType="variant">
      <vt:variant>
        <vt:lpstr>Theme</vt:lpstr>
      </vt:variant>
      <vt:variant>
        <vt:i4>1</vt:i4>
      </vt:variant>
      <vt:variant>
        <vt:lpstr>Slide Titles</vt:lpstr>
      </vt:variant>
      <vt:variant>
        <vt:i4>23</vt:i4>
      </vt:variant>
    </vt:vector>
  </HeadingPairs>
  <TitlesOfParts>
    <vt:vector size="24" baseType="lpstr">
      <vt:lpstr>Kantoorthema</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Op de woordmuur:</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PowerPoint-presentatie</dc:title>
  <dc:creator>Harmsel, Marjan ter</dc:creator>
  <cp:revision>1</cp:revision>
  <dcterms:created xsi:type="dcterms:W3CDTF">2021-06-08T06:13:59Z</dcterms:created>
  <dcterms:modified xsi:type="dcterms:W3CDTF">2024-12-03T09:44:30Z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0x0101004AEC30923A1EFC4093ADD4AFECAFB39D</vt:lpwstr>
  </property>
  <property fmtid="{D5CDD505-2E9C-101B-9397-08002B2CF9AE}" pid="3" name="MediaServiceImageTags">
    <vt:lpwstr/>
  </property>
</Properties>
</file>