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519" r:id="rId7"/>
    <p:sldId id="1475" r:id="rId8"/>
    <p:sldId id="1476" r:id="rId9"/>
    <p:sldId id="1477" r:id="rId10"/>
    <p:sldId id="1478" r:id="rId11"/>
    <p:sldId id="1479" r:id="rId12"/>
    <p:sldId id="1460" r:id="rId13"/>
    <p:sldId id="934" r:id="rId14"/>
    <p:sldId id="1511" r:id="rId15"/>
    <p:sldId id="1522" r:id="rId16"/>
    <p:sldId id="1523" r:id="rId17"/>
    <p:sldId id="1512" r:id="rId18"/>
    <p:sldId id="1525" r:id="rId19"/>
    <p:sldId id="1528" r:id="rId20"/>
    <p:sldId id="1527"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19"/>
            <p14:sldId id="1475"/>
            <p14:sldId id="1476"/>
            <p14:sldId id="1477"/>
            <p14:sldId id="1478"/>
            <p14:sldId id="1479"/>
            <p14:sldId id="1460"/>
            <p14:sldId id="934"/>
            <p14:sldId id="1511"/>
            <p14:sldId id="1522"/>
            <p14:sldId id="1523"/>
            <p14:sldId id="1512"/>
            <p14:sldId id="1525"/>
            <p14:sldId id="1528"/>
            <p14:sldId id="15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C4BBE-A319-4049-9DE7-00B160DD1874}" v="233" dt="2024-12-16T19:16:42.364"/>
    <p1510:client id="{6454EA45-11CA-4B2D-99AF-FEE1025F6E50}" v="34" dt="2024-12-17T09:44:45.451"/>
    <p1510:client id="{A8807D85-DD40-4E6F-A243-6C33DCF4225C}" v="1312" dt="2024-12-16T19:10:28.580"/>
    <p1510:client id="{EEE36CE1-680C-47CC-8FD6-AC55F05874AB}" v="60" dt="2024-12-17T09:43:50.31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6454EA45-11CA-4B2D-99AF-FEE1025F6E50}"/>
    <pc:docChg chg="custSel modSld">
      <pc:chgData name="Das, Gerarda" userId="dec061bf-56a5-47a0-b9f3-f749fe418ae6" providerId="ADAL" clId="{6454EA45-11CA-4B2D-99AF-FEE1025F6E50}" dt="2024-12-17T09:44:45.451" v="51" actId="478"/>
      <pc:docMkLst>
        <pc:docMk/>
      </pc:docMkLst>
      <pc:sldChg chg="modSp mod">
        <pc:chgData name="Das, Gerarda" userId="dec061bf-56a5-47a0-b9f3-f749fe418ae6" providerId="ADAL" clId="{6454EA45-11CA-4B2D-99AF-FEE1025F6E50}" dt="2024-12-17T09:35:52.936" v="18" actId="20577"/>
        <pc:sldMkLst>
          <pc:docMk/>
          <pc:sldMk cId="4207872812" sldId="1475"/>
        </pc:sldMkLst>
        <pc:spChg chg="mod">
          <ac:chgData name="Das, Gerarda" userId="dec061bf-56a5-47a0-b9f3-f749fe418ae6" providerId="ADAL" clId="{6454EA45-11CA-4B2D-99AF-FEE1025F6E50}" dt="2024-12-17T09:35:52.936" v="18" actId="20577"/>
          <ac:spMkLst>
            <pc:docMk/>
            <pc:sldMk cId="4207872812" sldId="1475"/>
            <ac:spMk id="5" creationId="{62914CE3-0EF0-D8A0-9B62-56AF392425F0}"/>
          </ac:spMkLst>
        </pc:spChg>
      </pc:sldChg>
      <pc:sldChg chg="addSp delSp modSp mod">
        <pc:chgData name="Das, Gerarda" userId="dec061bf-56a5-47a0-b9f3-f749fe418ae6" providerId="ADAL" clId="{6454EA45-11CA-4B2D-99AF-FEE1025F6E50}" dt="2024-12-17T09:44:45.451" v="51" actId="478"/>
        <pc:sldMkLst>
          <pc:docMk/>
          <pc:sldMk cId="4210467006" sldId="1479"/>
        </pc:sldMkLst>
        <pc:picChg chg="del mod">
          <ac:chgData name="Das, Gerarda" userId="dec061bf-56a5-47a0-b9f3-f749fe418ae6" providerId="ADAL" clId="{6454EA45-11CA-4B2D-99AF-FEE1025F6E50}" dt="2024-12-17T09:44:45.451" v="51" actId="478"/>
          <ac:picMkLst>
            <pc:docMk/>
            <pc:sldMk cId="4210467006" sldId="1479"/>
            <ac:picMk id="3" creationId="{0438EF58-FC0F-942D-3FD8-6BF1A0FCBD42}"/>
          </ac:picMkLst>
        </pc:picChg>
        <pc:picChg chg="add mod">
          <ac:chgData name="Das, Gerarda" userId="dec061bf-56a5-47a0-b9f3-f749fe418ae6" providerId="ADAL" clId="{6454EA45-11CA-4B2D-99AF-FEE1025F6E50}" dt="2024-12-17T09:39:38.150" v="29" actId="1076"/>
          <ac:picMkLst>
            <pc:docMk/>
            <pc:sldMk cId="4210467006" sldId="1479"/>
            <ac:picMk id="4" creationId="{A98B42B9-F851-CF6D-3338-D799AE83FC77}"/>
          </ac:picMkLst>
        </pc:picChg>
      </pc:sldChg>
      <pc:sldChg chg="modSp mod">
        <pc:chgData name="Das, Gerarda" userId="dec061bf-56a5-47a0-b9f3-f749fe418ae6" providerId="ADAL" clId="{6454EA45-11CA-4B2D-99AF-FEE1025F6E50}" dt="2024-12-17T09:42:06.075" v="48" actId="1076"/>
        <pc:sldMkLst>
          <pc:docMk/>
          <pc:sldMk cId="4159911359" sldId="1523"/>
        </pc:sldMkLst>
        <pc:spChg chg="mod">
          <ac:chgData name="Das, Gerarda" userId="dec061bf-56a5-47a0-b9f3-f749fe418ae6" providerId="ADAL" clId="{6454EA45-11CA-4B2D-99AF-FEE1025F6E50}" dt="2024-12-17T09:42:01.411" v="47" actId="20577"/>
          <ac:spMkLst>
            <pc:docMk/>
            <pc:sldMk cId="4159911359" sldId="1523"/>
            <ac:spMk id="35" creationId="{37104C51-0232-62ED-4C6F-1447D06633EE}"/>
          </ac:spMkLst>
        </pc:spChg>
        <pc:picChg chg="mod modCrop">
          <ac:chgData name="Das, Gerarda" userId="dec061bf-56a5-47a0-b9f3-f749fe418ae6" providerId="ADAL" clId="{6454EA45-11CA-4B2D-99AF-FEE1025F6E50}" dt="2024-12-17T09:42:06.075" v="48" actId="1076"/>
          <ac:picMkLst>
            <pc:docMk/>
            <pc:sldMk cId="4159911359" sldId="1523"/>
            <ac:picMk id="2" creationId="{A15C03FC-98A9-7F83-AB81-D1622FD90BD3}"/>
          </ac:picMkLst>
        </pc:picChg>
      </pc:sldChg>
      <pc:sldChg chg="addSp delSp modSp mod">
        <pc:chgData name="Das, Gerarda" userId="dec061bf-56a5-47a0-b9f3-f749fe418ae6" providerId="ADAL" clId="{6454EA45-11CA-4B2D-99AF-FEE1025F6E50}" dt="2024-12-17T09:40:55.375" v="39" actId="14100"/>
        <pc:sldMkLst>
          <pc:docMk/>
          <pc:sldMk cId="1362897560" sldId="1525"/>
        </pc:sldMkLst>
        <pc:spChg chg="mod">
          <ac:chgData name="Das, Gerarda" userId="dec061bf-56a5-47a0-b9f3-f749fe418ae6" providerId="ADAL" clId="{6454EA45-11CA-4B2D-99AF-FEE1025F6E50}" dt="2024-12-17T09:40:55.375" v="39" actId="14100"/>
          <ac:spMkLst>
            <pc:docMk/>
            <pc:sldMk cId="1362897560" sldId="1525"/>
            <ac:spMk id="10" creationId="{EC0CC1D0-FE60-F840-73E9-0CE7E683D1F2}"/>
          </ac:spMkLst>
        </pc:spChg>
        <pc:picChg chg="del">
          <ac:chgData name="Das, Gerarda" userId="dec061bf-56a5-47a0-b9f3-f749fe418ae6" providerId="ADAL" clId="{6454EA45-11CA-4B2D-99AF-FEE1025F6E50}" dt="2024-12-17T09:40:29.296" v="30" actId="478"/>
          <ac:picMkLst>
            <pc:docMk/>
            <pc:sldMk cId="1362897560" sldId="1525"/>
            <ac:picMk id="21" creationId="{60F80D23-CB2D-6B93-32D6-CC0326A1B36D}"/>
          </ac:picMkLst>
        </pc:picChg>
        <pc:picChg chg="add mod">
          <ac:chgData name="Das, Gerarda" userId="dec061bf-56a5-47a0-b9f3-f749fe418ae6" providerId="ADAL" clId="{6454EA45-11CA-4B2D-99AF-FEE1025F6E50}" dt="2024-12-17T09:40:49.108" v="38" actId="14100"/>
          <ac:picMkLst>
            <pc:docMk/>
            <pc:sldMk cId="1362897560" sldId="1525"/>
            <ac:picMk id="22" creationId="{84C3DA99-3F50-AEFF-1600-306962354E2B}"/>
          </ac:picMkLst>
        </pc:picChg>
      </pc:sldChg>
      <pc:sldChg chg="modSp mod">
        <pc:chgData name="Das, Gerarda" userId="dec061bf-56a5-47a0-b9f3-f749fe418ae6" providerId="ADAL" clId="{6454EA45-11CA-4B2D-99AF-FEE1025F6E50}" dt="2024-12-17T09:42:31.941" v="50" actId="14100"/>
        <pc:sldMkLst>
          <pc:docMk/>
          <pc:sldMk cId="2231968306" sldId="1527"/>
        </pc:sldMkLst>
        <pc:cxnChg chg="mod">
          <ac:chgData name="Das, Gerarda" userId="dec061bf-56a5-47a0-b9f3-f749fe418ae6" providerId="ADAL" clId="{6454EA45-11CA-4B2D-99AF-FEE1025F6E50}" dt="2024-12-17T09:42:31.941" v="50" actId="14100"/>
          <ac:cxnSpMkLst>
            <pc:docMk/>
            <pc:sldMk cId="2231968306" sldId="1527"/>
            <ac:cxnSpMk id="29" creationId="{10445519-6BAB-CA4B-0B0C-EF80D4D34E4C}"/>
          </ac:cxnSpMkLst>
        </pc:cxnChg>
      </pc:sldChg>
      <pc:sldChg chg="modSp mod">
        <pc:chgData name="Das, Gerarda" userId="dec061bf-56a5-47a0-b9f3-f749fe418ae6" providerId="ADAL" clId="{6454EA45-11CA-4B2D-99AF-FEE1025F6E50}" dt="2024-12-17T09:42:22.208" v="49" actId="14100"/>
        <pc:sldMkLst>
          <pc:docMk/>
          <pc:sldMk cId="3584648463" sldId="1528"/>
        </pc:sldMkLst>
        <pc:spChg chg="mod">
          <ac:chgData name="Das, Gerarda" userId="dec061bf-56a5-47a0-b9f3-f749fe418ae6" providerId="ADAL" clId="{6454EA45-11CA-4B2D-99AF-FEE1025F6E50}" dt="2024-12-17T09:42:22.208" v="49" actId="14100"/>
          <ac:spMkLst>
            <pc:docMk/>
            <pc:sldMk cId="3584648463" sldId="1528"/>
            <ac:spMk id="10" creationId="{EC0CC1D0-FE60-F840-73E9-0CE7E683D1F2}"/>
          </ac:spMkLst>
        </pc:spChg>
      </pc:sldChg>
    </pc:docChg>
  </pc:docChgLst>
  <pc:docChgLst>
    <pc:chgData name="Harmsel ter, Marjan" userId="5bf7b4e5-383a-4bf6-a1ba-3724f9cc09cb" providerId="ADAL" clId="{EEE36CE1-680C-47CC-8FD6-AC55F05874AB}"/>
    <pc:docChg chg="custSel modSld">
      <pc:chgData name="Harmsel ter, Marjan" userId="5bf7b4e5-383a-4bf6-a1ba-3724f9cc09cb" providerId="ADAL" clId="{EEE36CE1-680C-47CC-8FD6-AC55F05874AB}" dt="2024-12-17T09:43:50.312" v="59" actId="14100"/>
      <pc:docMkLst>
        <pc:docMk/>
      </pc:docMkLst>
      <pc:sldChg chg="modSp mod">
        <pc:chgData name="Harmsel ter, Marjan" userId="5bf7b4e5-383a-4bf6-a1ba-3724f9cc09cb" providerId="ADAL" clId="{EEE36CE1-680C-47CC-8FD6-AC55F05874AB}" dt="2024-12-17T09:38:41.034" v="12" actId="20577"/>
        <pc:sldMkLst>
          <pc:docMk/>
          <pc:sldMk cId="2189114603" sldId="1437"/>
        </pc:sldMkLst>
        <pc:spChg chg="mod">
          <ac:chgData name="Harmsel ter, Marjan" userId="5bf7b4e5-383a-4bf6-a1ba-3724f9cc09cb" providerId="ADAL" clId="{EEE36CE1-680C-47CC-8FD6-AC55F05874AB}" dt="2024-12-17T09:38:41.034" v="12" actId="20577"/>
          <ac:spMkLst>
            <pc:docMk/>
            <pc:sldMk cId="2189114603" sldId="1437"/>
            <ac:spMk id="3" creationId="{00000000-0000-0000-0000-000000000000}"/>
          </ac:spMkLst>
        </pc:spChg>
      </pc:sldChg>
      <pc:sldChg chg="addSp delSp modSp mod">
        <pc:chgData name="Harmsel ter, Marjan" userId="5bf7b4e5-383a-4bf6-a1ba-3724f9cc09cb" providerId="ADAL" clId="{EEE36CE1-680C-47CC-8FD6-AC55F05874AB}" dt="2024-12-17T09:43:50.312" v="59" actId="14100"/>
        <pc:sldMkLst>
          <pc:docMk/>
          <pc:sldMk cId="4159911359" sldId="1523"/>
        </pc:sldMkLst>
        <pc:spChg chg="mod">
          <ac:chgData name="Harmsel ter, Marjan" userId="5bf7b4e5-383a-4bf6-a1ba-3724f9cc09cb" providerId="ADAL" clId="{EEE36CE1-680C-47CC-8FD6-AC55F05874AB}" dt="2024-12-17T09:43:25.799" v="49" actId="404"/>
          <ac:spMkLst>
            <pc:docMk/>
            <pc:sldMk cId="4159911359" sldId="1523"/>
            <ac:spMk id="35" creationId="{37104C51-0232-62ED-4C6F-1447D06633EE}"/>
          </ac:spMkLst>
        </pc:spChg>
        <pc:picChg chg="del mod">
          <ac:chgData name="Harmsel ter, Marjan" userId="5bf7b4e5-383a-4bf6-a1ba-3724f9cc09cb" providerId="ADAL" clId="{EEE36CE1-680C-47CC-8FD6-AC55F05874AB}" dt="2024-12-17T09:43:40.004" v="52" actId="478"/>
          <ac:picMkLst>
            <pc:docMk/>
            <pc:sldMk cId="4159911359" sldId="1523"/>
            <ac:picMk id="2" creationId="{A15C03FC-98A9-7F83-AB81-D1622FD90BD3}"/>
          </ac:picMkLst>
        </pc:picChg>
        <pc:picChg chg="add mod">
          <ac:chgData name="Harmsel ter, Marjan" userId="5bf7b4e5-383a-4bf6-a1ba-3724f9cc09cb" providerId="ADAL" clId="{EEE36CE1-680C-47CC-8FD6-AC55F05874AB}" dt="2024-12-17T09:43:50.312" v="59" actId="14100"/>
          <ac:picMkLst>
            <pc:docMk/>
            <pc:sldMk cId="4159911359" sldId="1523"/>
            <ac:picMk id="8" creationId="{1EECFCD4-027F-E348-10B8-03F5E29E0612}"/>
          </ac:picMkLst>
        </pc:picChg>
      </pc:sldChg>
      <pc:sldChg chg="modSp mod">
        <pc:chgData name="Harmsel ter, Marjan" userId="5bf7b4e5-383a-4bf6-a1ba-3724f9cc09cb" providerId="ADAL" clId="{EEE36CE1-680C-47CC-8FD6-AC55F05874AB}" dt="2024-12-17T09:40:58.963" v="17" actId="14100"/>
        <pc:sldMkLst>
          <pc:docMk/>
          <pc:sldMk cId="1362897560" sldId="1525"/>
        </pc:sldMkLst>
        <pc:spChg chg="mod">
          <ac:chgData name="Harmsel ter, Marjan" userId="5bf7b4e5-383a-4bf6-a1ba-3724f9cc09cb" providerId="ADAL" clId="{EEE36CE1-680C-47CC-8FD6-AC55F05874AB}" dt="2024-12-17T09:40:58.963" v="17" actId="14100"/>
          <ac:spMkLst>
            <pc:docMk/>
            <pc:sldMk cId="1362897560" sldId="1525"/>
            <ac:spMk id="16" creationId="{F53F294D-65CC-23A5-E4A1-B2132FCF814C}"/>
          </ac:spMkLst>
        </pc:spChg>
        <pc:spChg chg="mod">
          <ac:chgData name="Harmsel ter, Marjan" userId="5bf7b4e5-383a-4bf6-a1ba-3724f9cc09cb" providerId="ADAL" clId="{EEE36CE1-680C-47CC-8FD6-AC55F05874AB}" dt="2024-12-17T09:40:53.977" v="15" actId="14100"/>
          <ac:spMkLst>
            <pc:docMk/>
            <pc:sldMk cId="1362897560" sldId="1525"/>
            <ac:spMk id="17" creationId="{AB86235B-CBC0-F9DB-29F4-F23367831B1B}"/>
          </ac:spMkLst>
        </pc:spChg>
      </pc:sldChg>
      <pc:sldChg chg="modSp mod">
        <pc:chgData name="Harmsel ter, Marjan" userId="5bf7b4e5-383a-4bf6-a1ba-3724f9cc09cb" providerId="ADAL" clId="{EEE36CE1-680C-47CC-8FD6-AC55F05874AB}" dt="2024-12-17T09:42:25.641" v="33" actId="1076"/>
        <pc:sldMkLst>
          <pc:docMk/>
          <pc:sldMk cId="2231968306" sldId="1527"/>
        </pc:sldMkLst>
        <pc:spChg chg="mod">
          <ac:chgData name="Harmsel ter, Marjan" userId="5bf7b4e5-383a-4bf6-a1ba-3724f9cc09cb" providerId="ADAL" clId="{EEE36CE1-680C-47CC-8FD6-AC55F05874AB}" dt="2024-12-17T09:41:53.113" v="28" actId="1076"/>
          <ac:spMkLst>
            <pc:docMk/>
            <pc:sldMk cId="2231968306" sldId="1527"/>
            <ac:spMk id="9" creationId="{B5FA4264-9F79-B20D-0826-CEC58E7B74B7}"/>
          </ac:spMkLst>
        </pc:spChg>
        <pc:picChg chg="mod modCrop">
          <ac:chgData name="Harmsel ter, Marjan" userId="5bf7b4e5-383a-4bf6-a1ba-3724f9cc09cb" providerId="ADAL" clId="{EEE36CE1-680C-47CC-8FD6-AC55F05874AB}" dt="2024-12-17T09:42:14.682" v="32" actId="1076"/>
          <ac:picMkLst>
            <pc:docMk/>
            <pc:sldMk cId="2231968306" sldId="1527"/>
            <ac:picMk id="22" creationId="{49CB0BD7-A646-D5F2-48FF-D48FE42B6404}"/>
          </ac:picMkLst>
        </pc:picChg>
        <pc:picChg chg="mod">
          <ac:chgData name="Harmsel ter, Marjan" userId="5bf7b4e5-383a-4bf6-a1ba-3724f9cc09cb" providerId="ADAL" clId="{EEE36CE1-680C-47CC-8FD6-AC55F05874AB}" dt="2024-12-17T09:41:33.237" v="22" actId="1076"/>
          <ac:picMkLst>
            <pc:docMk/>
            <pc:sldMk cId="2231968306" sldId="1527"/>
            <ac:picMk id="24" creationId="{63718BF6-242E-4AE7-F4EE-0378DB133760}"/>
          </ac:picMkLst>
        </pc:picChg>
        <pc:picChg chg="mod">
          <ac:chgData name="Harmsel ter, Marjan" userId="5bf7b4e5-383a-4bf6-a1ba-3724f9cc09cb" providerId="ADAL" clId="{EEE36CE1-680C-47CC-8FD6-AC55F05874AB}" dt="2024-12-17T09:42:25.641" v="33" actId="1076"/>
          <ac:picMkLst>
            <pc:docMk/>
            <pc:sldMk cId="2231968306" sldId="1527"/>
            <ac:picMk id="26" creationId="{E0D6E076-B5E2-8AEA-64D4-596DACB2C495}"/>
          </ac:picMkLst>
        </pc:picChg>
        <pc:cxnChg chg="mod">
          <ac:chgData name="Harmsel ter, Marjan" userId="5bf7b4e5-383a-4bf6-a1ba-3724f9cc09cb" providerId="ADAL" clId="{EEE36CE1-680C-47CC-8FD6-AC55F05874AB}" dt="2024-12-17T09:41:50.192" v="27" actId="14100"/>
          <ac:cxnSpMkLst>
            <pc:docMk/>
            <pc:sldMk cId="2231968306" sldId="1527"/>
            <ac:cxnSpMk id="21" creationId="{B84B33EF-2A54-99B2-FEF8-27486B72F624}"/>
          </ac:cxnSpMkLst>
        </pc:cxnChg>
        <pc:cxnChg chg="mod">
          <ac:chgData name="Harmsel ter, Marjan" userId="5bf7b4e5-383a-4bf6-a1ba-3724f9cc09cb" providerId="ADAL" clId="{EEE36CE1-680C-47CC-8FD6-AC55F05874AB}" dt="2024-12-17T09:41:47.495" v="26" actId="14100"/>
          <ac:cxnSpMkLst>
            <pc:docMk/>
            <pc:sldMk cId="2231968306" sldId="1527"/>
            <ac:cxnSpMk id="27" creationId="{EC90AE0F-5DD8-2D25-C999-5E0CC65E11C5}"/>
          </ac:cxnSpMkLst>
        </pc:cxnChg>
        <pc:cxnChg chg="mod">
          <ac:chgData name="Harmsel ter, Marjan" userId="5bf7b4e5-383a-4bf6-a1ba-3724f9cc09cb" providerId="ADAL" clId="{EEE36CE1-680C-47CC-8FD6-AC55F05874AB}" dt="2024-12-17T09:42:02.819" v="29" actId="14100"/>
          <ac:cxnSpMkLst>
            <pc:docMk/>
            <pc:sldMk cId="2231968306" sldId="1527"/>
            <ac:cxnSpMk id="29" creationId="{10445519-6BAB-CA4B-0B0C-EF80D4D34E4C}"/>
          </ac:cxnSpMkLst>
        </pc:cxnChg>
      </pc:sldChg>
      <pc:sldChg chg="modSp mod">
        <pc:chgData name="Harmsel ter, Marjan" userId="5bf7b4e5-383a-4bf6-a1ba-3724f9cc09cb" providerId="ADAL" clId="{EEE36CE1-680C-47CC-8FD6-AC55F05874AB}" dt="2024-12-17T09:41:16.145" v="19" actId="14100"/>
        <pc:sldMkLst>
          <pc:docMk/>
          <pc:sldMk cId="3584648463" sldId="1528"/>
        </pc:sldMkLst>
        <pc:spChg chg="mod">
          <ac:chgData name="Harmsel ter, Marjan" userId="5bf7b4e5-383a-4bf6-a1ba-3724f9cc09cb" providerId="ADAL" clId="{EEE36CE1-680C-47CC-8FD6-AC55F05874AB}" dt="2024-12-17T09:41:16.145" v="19" actId="14100"/>
          <ac:spMkLst>
            <pc:docMk/>
            <pc:sldMk cId="3584648463" sldId="1528"/>
            <ac:spMk id="16" creationId="{F53F294D-65CC-23A5-E4A1-B2132FCF814C}"/>
          </ac:spMkLst>
        </pc:spChg>
        <pc:spChg chg="mod">
          <ac:chgData name="Harmsel ter, Marjan" userId="5bf7b4e5-383a-4bf6-a1ba-3724f9cc09cb" providerId="ADAL" clId="{EEE36CE1-680C-47CC-8FD6-AC55F05874AB}" dt="2024-12-17T09:41:10.161" v="18" actId="948"/>
          <ac:spMkLst>
            <pc:docMk/>
            <pc:sldMk cId="3584648463" sldId="1528"/>
            <ac:spMk id="17" creationId="{AB86235B-CBC0-F9DB-29F4-F23367831B1B}"/>
          </ac:spMkLst>
        </pc:sp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Routledge, Mandy" userId="bacdedf5-8e30-494b-ad8b-f27fa30c4f8d" providerId="ADAL" clId="{253C4BBE-A319-4049-9DE7-00B160DD1874}"/>
    <pc:docChg chg="custSel addSld delSld modSld sldOrd modSection">
      <pc:chgData name="Routledge, Mandy" userId="bacdedf5-8e30-494b-ad8b-f27fa30c4f8d" providerId="ADAL" clId="{253C4BBE-A319-4049-9DE7-00B160DD1874}" dt="2024-12-16T19:19:32.880" v="264" actId="478"/>
      <pc:docMkLst>
        <pc:docMk/>
      </pc:docMkLst>
      <pc:sldChg chg="modSp mod modNotesTx">
        <pc:chgData name="Routledge, Mandy" userId="bacdedf5-8e30-494b-ad8b-f27fa30c4f8d" providerId="ADAL" clId="{253C4BBE-A319-4049-9DE7-00B160DD1874}" dt="2024-12-16T19:13:23" v="212" actId="20577"/>
        <pc:sldMkLst>
          <pc:docMk/>
          <pc:sldMk cId="2189114603" sldId="1437"/>
        </pc:sldMkLst>
        <pc:spChg chg="mod">
          <ac:chgData name="Routledge, Mandy" userId="bacdedf5-8e30-494b-ad8b-f27fa30c4f8d" providerId="ADAL" clId="{253C4BBE-A319-4049-9DE7-00B160DD1874}" dt="2024-12-16T19:13:23" v="212" actId="20577"/>
          <ac:spMkLst>
            <pc:docMk/>
            <pc:sldMk cId="2189114603" sldId="1437"/>
            <ac:spMk id="3" creationId="{00000000-0000-0000-0000-000000000000}"/>
          </ac:spMkLst>
        </pc:spChg>
      </pc:sldChg>
      <pc:sldChg chg="modSp mod">
        <pc:chgData name="Routledge, Mandy" userId="bacdedf5-8e30-494b-ad8b-f27fa30c4f8d" providerId="ADAL" clId="{253C4BBE-A319-4049-9DE7-00B160DD1874}" dt="2024-12-16T19:10:53.504" v="194" actId="692"/>
        <pc:sldMkLst>
          <pc:docMk/>
          <pc:sldMk cId="4207872812" sldId="1475"/>
        </pc:sldMkLst>
        <pc:spChg chg="mod">
          <ac:chgData name="Routledge, Mandy" userId="bacdedf5-8e30-494b-ad8b-f27fa30c4f8d" providerId="ADAL" clId="{253C4BBE-A319-4049-9DE7-00B160DD1874}" dt="2024-12-16T19:10:53.504" v="194" actId="692"/>
          <ac:spMkLst>
            <pc:docMk/>
            <pc:sldMk cId="4207872812" sldId="1475"/>
            <ac:spMk id="4" creationId="{CC1D0AAA-572C-80A7-421F-0E278B2C373C}"/>
          </ac:spMkLst>
        </pc:spChg>
        <pc:spChg chg="mod">
          <ac:chgData name="Routledge, Mandy" userId="bacdedf5-8e30-494b-ad8b-f27fa30c4f8d" providerId="ADAL" clId="{253C4BBE-A319-4049-9DE7-00B160DD1874}" dt="2024-12-16T19:10:25.004" v="183" actId="114"/>
          <ac:spMkLst>
            <pc:docMk/>
            <pc:sldMk cId="4207872812" sldId="1475"/>
            <ac:spMk id="5" creationId="{62914CE3-0EF0-D8A0-9B62-56AF392425F0}"/>
          </ac:spMkLst>
        </pc:spChg>
      </pc:sldChg>
      <pc:sldChg chg="ord">
        <pc:chgData name="Routledge, Mandy" userId="bacdedf5-8e30-494b-ad8b-f27fa30c4f8d" providerId="ADAL" clId="{253C4BBE-A319-4049-9DE7-00B160DD1874}" dt="2024-12-16T17:39:31.226" v="3"/>
        <pc:sldMkLst>
          <pc:docMk/>
          <pc:sldMk cId="2452007587" sldId="1476"/>
        </pc:sldMkLst>
      </pc:sldChg>
      <pc:sldChg chg="ord">
        <pc:chgData name="Routledge, Mandy" userId="bacdedf5-8e30-494b-ad8b-f27fa30c4f8d" providerId="ADAL" clId="{253C4BBE-A319-4049-9DE7-00B160DD1874}" dt="2024-12-16T17:39:38.991" v="7"/>
        <pc:sldMkLst>
          <pc:docMk/>
          <pc:sldMk cId="4074911733" sldId="1478"/>
        </pc:sldMkLst>
      </pc:sldChg>
      <pc:sldChg chg="ord">
        <pc:chgData name="Routledge, Mandy" userId="bacdedf5-8e30-494b-ad8b-f27fa30c4f8d" providerId="ADAL" clId="{253C4BBE-A319-4049-9DE7-00B160DD1874}" dt="2024-12-16T17:39:46.491" v="9"/>
        <pc:sldMkLst>
          <pc:docMk/>
          <pc:sldMk cId="4210467006" sldId="1479"/>
        </pc:sldMkLst>
      </pc:sldChg>
      <pc:sldChg chg="addSp modSp mod">
        <pc:chgData name="Routledge, Mandy" userId="bacdedf5-8e30-494b-ad8b-f27fa30c4f8d" providerId="ADAL" clId="{253C4BBE-A319-4049-9DE7-00B160DD1874}" dt="2024-12-16T19:16:06.908" v="229" actId="1076"/>
        <pc:sldMkLst>
          <pc:docMk/>
          <pc:sldMk cId="1594331871" sldId="1512"/>
        </pc:sldMkLst>
        <pc:spChg chg="mod">
          <ac:chgData name="Routledge, Mandy" userId="bacdedf5-8e30-494b-ad8b-f27fa30c4f8d" providerId="ADAL" clId="{253C4BBE-A319-4049-9DE7-00B160DD1874}" dt="2024-12-16T19:16:06.908" v="229" actId="1076"/>
          <ac:spMkLst>
            <pc:docMk/>
            <pc:sldMk cId="1594331871" sldId="1512"/>
            <ac:spMk id="10" creationId="{EC0CC1D0-FE60-F840-73E9-0CE7E683D1F2}"/>
          </ac:spMkLst>
        </pc:spChg>
        <pc:spChg chg="mod">
          <ac:chgData name="Routledge, Mandy" userId="bacdedf5-8e30-494b-ad8b-f27fa30c4f8d" providerId="ADAL" clId="{253C4BBE-A319-4049-9DE7-00B160DD1874}" dt="2024-12-16T19:16:03.635" v="228" actId="1076"/>
          <ac:spMkLst>
            <pc:docMk/>
            <pc:sldMk cId="1594331871" sldId="1512"/>
            <ac:spMk id="11" creationId="{CD78B488-E032-3F3E-C334-FB96F8D71FB2}"/>
          </ac:spMkLst>
        </pc:spChg>
        <pc:spChg chg="mod">
          <ac:chgData name="Routledge, Mandy" userId="bacdedf5-8e30-494b-ad8b-f27fa30c4f8d" providerId="ADAL" clId="{253C4BBE-A319-4049-9DE7-00B160DD1874}" dt="2024-12-16T19:15:24.173" v="220" actId="14100"/>
          <ac:spMkLst>
            <pc:docMk/>
            <pc:sldMk cId="1594331871" sldId="1512"/>
            <ac:spMk id="16" creationId="{F53F294D-65CC-23A5-E4A1-B2132FCF814C}"/>
          </ac:spMkLst>
        </pc:spChg>
        <pc:spChg chg="mod">
          <ac:chgData name="Routledge, Mandy" userId="bacdedf5-8e30-494b-ad8b-f27fa30c4f8d" providerId="ADAL" clId="{253C4BBE-A319-4049-9DE7-00B160DD1874}" dt="2024-12-16T19:15:17.409" v="218" actId="1076"/>
          <ac:spMkLst>
            <pc:docMk/>
            <pc:sldMk cId="1594331871" sldId="1512"/>
            <ac:spMk id="17" creationId="{AB86235B-CBC0-F9DB-29F4-F23367831B1B}"/>
          </ac:spMkLst>
        </pc:spChg>
        <pc:picChg chg="add mod">
          <ac:chgData name="Routledge, Mandy" userId="bacdedf5-8e30-494b-ad8b-f27fa30c4f8d" providerId="ADAL" clId="{253C4BBE-A319-4049-9DE7-00B160DD1874}" dt="2024-12-16T17:57:34.890" v="163" actId="14100"/>
          <ac:picMkLst>
            <pc:docMk/>
            <pc:sldMk cId="1594331871" sldId="1512"/>
            <ac:picMk id="21" creationId="{85759686-99F2-9319-1F6B-4C646EBA5E22}"/>
          </ac:picMkLst>
        </pc:picChg>
        <pc:picChg chg="add mod">
          <ac:chgData name="Routledge, Mandy" userId="bacdedf5-8e30-494b-ad8b-f27fa30c4f8d" providerId="ADAL" clId="{253C4BBE-A319-4049-9DE7-00B160DD1874}" dt="2024-12-16T17:57:14.594" v="157" actId="1440"/>
          <ac:picMkLst>
            <pc:docMk/>
            <pc:sldMk cId="1594331871" sldId="1512"/>
            <ac:picMk id="23" creationId="{049AF347-65AD-E36B-1F99-C562ABA43D03}"/>
          </ac:picMkLst>
        </pc:picChg>
        <pc:picChg chg="add mod">
          <ac:chgData name="Routledge, Mandy" userId="bacdedf5-8e30-494b-ad8b-f27fa30c4f8d" providerId="ADAL" clId="{253C4BBE-A319-4049-9DE7-00B160DD1874}" dt="2024-12-16T17:57:12.907" v="156" actId="1440"/>
          <ac:picMkLst>
            <pc:docMk/>
            <pc:sldMk cId="1594331871" sldId="1512"/>
            <ac:picMk id="24" creationId="{348DB696-E7B0-8C2E-3B71-041241C3B911}"/>
          </ac:picMkLst>
        </pc:picChg>
      </pc:sldChg>
      <pc:sldChg chg="ord">
        <pc:chgData name="Routledge, Mandy" userId="bacdedf5-8e30-494b-ad8b-f27fa30c4f8d" providerId="ADAL" clId="{253C4BBE-A319-4049-9DE7-00B160DD1874}" dt="2024-12-16T17:39:24.511" v="1"/>
        <pc:sldMkLst>
          <pc:docMk/>
          <pc:sldMk cId="164643335" sldId="1519"/>
        </pc:sldMkLst>
      </pc:sldChg>
      <pc:sldChg chg="addSp modSp mod">
        <pc:chgData name="Routledge, Mandy" userId="bacdedf5-8e30-494b-ad8b-f27fa30c4f8d" providerId="ADAL" clId="{253C4BBE-A319-4049-9DE7-00B160DD1874}" dt="2024-12-16T19:13:59.209" v="213" actId="6549"/>
        <pc:sldMkLst>
          <pc:docMk/>
          <pc:sldMk cId="1968870673" sldId="1522"/>
        </pc:sldMkLst>
        <pc:spChg chg="mod">
          <ac:chgData name="Routledge, Mandy" userId="bacdedf5-8e30-494b-ad8b-f27fa30c4f8d" providerId="ADAL" clId="{253C4BBE-A319-4049-9DE7-00B160DD1874}" dt="2024-12-16T19:13:59.209" v="213" actId="6549"/>
          <ac:spMkLst>
            <pc:docMk/>
            <pc:sldMk cId="1968870673" sldId="1522"/>
            <ac:spMk id="35" creationId="{37104C51-0232-62ED-4C6F-1447D06633EE}"/>
          </ac:spMkLst>
        </pc:spChg>
        <pc:spChg chg="mod">
          <ac:chgData name="Routledge, Mandy" userId="bacdedf5-8e30-494b-ad8b-f27fa30c4f8d" providerId="ADAL" clId="{253C4BBE-A319-4049-9DE7-00B160DD1874}" dt="2024-12-16T17:52:52.643" v="122" actId="115"/>
          <ac:spMkLst>
            <pc:docMk/>
            <pc:sldMk cId="1968870673" sldId="1522"/>
            <ac:spMk id="36" creationId="{D8EF981A-9BA7-0EB1-9B70-F7FBF2F7DF1C}"/>
          </ac:spMkLst>
        </pc:spChg>
        <pc:picChg chg="add mod">
          <ac:chgData name="Routledge, Mandy" userId="bacdedf5-8e30-494b-ad8b-f27fa30c4f8d" providerId="ADAL" clId="{253C4BBE-A319-4049-9DE7-00B160DD1874}" dt="2024-12-16T17:53:03.255" v="127" actId="1036"/>
          <ac:picMkLst>
            <pc:docMk/>
            <pc:sldMk cId="1968870673" sldId="1522"/>
            <ac:picMk id="9" creationId="{BC8F42A4-AEFA-323D-60A1-4B9BA678AAED}"/>
          </ac:picMkLst>
        </pc:picChg>
      </pc:sldChg>
      <pc:sldChg chg="addSp modSp mod">
        <pc:chgData name="Routledge, Mandy" userId="bacdedf5-8e30-494b-ad8b-f27fa30c4f8d" providerId="ADAL" clId="{253C4BBE-A319-4049-9DE7-00B160DD1874}" dt="2024-12-16T17:54:08.385" v="146" actId="1036"/>
        <pc:sldMkLst>
          <pc:docMk/>
          <pc:sldMk cId="4159911359" sldId="1523"/>
        </pc:sldMkLst>
        <pc:spChg chg="mod">
          <ac:chgData name="Routledge, Mandy" userId="bacdedf5-8e30-494b-ad8b-f27fa30c4f8d" providerId="ADAL" clId="{253C4BBE-A319-4049-9DE7-00B160DD1874}" dt="2024-12-16T17:53:57.959" v="140" actId="6549"/>
          <ac:spMkLst>
            <pc:docMk/>
            <pc:sldMk cId="4159911359" sldId="1523"/>
            <ac:spMk id="35" creationId="{37104C51-0232-62ED-4C6F-1447D06633EE}"/>
          </ac:spMkLst>
        </pc:spChg>
        <pc:picChg chg="add mod">
          <ac:chgData name="Routledge, Mandy" userId="bacdedf5-8e30-494b-ad8b-f27fa30c4f8d" providerId="ADAL" clId="{253C4BBE-A319-4049-9DE7-00B160DD1874}" dt="2024-12-16T17:54:08.385" v="146" actId="1036"/>
          <ac:picMkLst>
            <pc:docMk/>
            <pc:sldMk cId="4159911359" sldId="1523"/>
            <ac:picMk id="2" creationId="{A15C03FC-98A9-7F83-AB81-D1622FD90BD3}"/>
          </ac:picMkLst>
        </pc:picChg>
      </pc:sldChg>
      <pc:sldChg chg="modSp mod">
        <pc:chgData name="Routledge, Mandy" userId="bacdedf5-8e30-494b-ad8b-f27fa30c4f8d" providerId="ADAL" clId="{253C4BBE-A319-4049-9DE7-00B160DD1874}" dt="2024-12-16T19:16:26.082" v="235" actId="1038"/>
        <pc:sldMkLst>
          <pc:docMk/>
          <pc:sldMk cId="1362897560" sldId="1525"/>
        </pc:sldMkLst>
        <pc:spChg chg="mod">
          <ac:chgData name="Routledge, Mandy" userId="bacdedf5-8e30-494b-ad8b-f27fa30c4f8d" providerId="ADAL" clId="{253C4BBE-A319-4049-9DE7-00B160DD1874}" dt="2024-12-16T19:15:56.874" v="227" actId="14100"/>
          <ac:spMkLst>
            <pc:docMk/>
            <pc:sldMk cId="1362897560" sldId="1525"/>
            <ac:spMk id="10" creationId="{EC0CC1D0-FE60-F840-73E9-0CE7E683D1F2}"/>
          </ac:spMkLst>
        </pc:spChg>
        <pc:spChg chg="mod">
          <ac:chgData name="Routledge, Mandy" userId="bacdedf5-8e30-494b-ad8b-f27fa30c4f8d" providerId="ADAL" clId="{253C4BBE-A319-4049-9DE7-00B160DD1874}" dt="2024-12-16T19:15:54.014" v="226" actId="1076"/>
          <ac:spMkLst>
            <pc:docMk/>
            <pc:sldMk cId="1362897560" sldId="1525"/>
            <ac:spMk id="11" creationId="{CD78B488-E032-3F3E-C334-FB96F8D71FB2}"/>
          </ac:spMkLst>
        </pc:spChg>
        <pc:spChg chg="mod">
          <ac:chgData name="Routledge, Mandy" userId="bacdedf5-8e30-494b-ad8b-f27fa30c4f8d" providerId="ADAL" clId="{253C4BBE-A319-4049-9DE7-00B160DD1874}" dt="2024-12-16T19:15:48.582" v="224" actId="14100"/>
          <ac:spMkLst>
            <pc:docMk/>
            <pc:sldMk cId="1362897560" sldId="1525"/>
            <ac:spMk id="16" creationId="{F53F294D-65CC-23A5-E4A1-B2132FCF814C}"/>
          </ac:spMkLst>
        </pc:spChg>
        <pc:spChg chg="mod">
          <ac:chgData name="Routledge, Mandy" userId="bacdedf5-8e30-494b-ad8b-f27fa30c4f8d" providerId="ADAL" clId="{253C4BBE-A319-4049-9DE7-00B160DD1874}" dt="2024-12-16T19:15:46.093" v="223" actId="1076"/>
          <ac:spMkLst>
            <pc:docMk/>
            <pc:sldMk cId="1362897560" sldId="1525"/>
            <ac:spMk id="17" creationId="{AB86235B-CBC0-F9DB-29F4-F23367831B1B}"/>
          </ac:spMkLst>
        </pc:spChg>
        <pc:picChg chg="mod">
          <ac:chgData name="Routledge, Mandy" userId="bacdedf5-8e30-494b-ad8b-f27fa30c4f8d" providerId="ADAL" clId="{253C4BBE-A319-4049-9DE7-00B160DD1874}" dt="2024-12-16T19:16:26.082" v="235" actId="1038"/>
          <ac:picMkLst>
            <pc:docMk/>
            <pc:sldMk cId="1362897560" sldId="1525"/>
            <ac:picMk id="21" creationId="{60F80D23-CB2D-6B93-32D6-CC0326A1B36D}"/>
          </ac:picMkLst>
        </pc:picChg>
      </pc:sldChg>
      <pc:sldChg chg="addSp modSp mod">
        <pc:chgData name="Routledge, Mandy" userId="bacdedf5-8e30-494b-ad8b-f27fa30c4f8d" providerId="ADAL" clId="{253C4BBE-A319-4049-9DE7-00B160DD1874}" dt="2024-12-16T19:19:22.556" v="263" actId="14100"/>
        <pc:sldMkLst>
          <pc:docMk/>
          <pc:sldMk cId="2231968306" sldId="1527"/>
        </pc:sldMkLst>
        <pc:spChg chg="mod">
          <ac:chgData name="Routledge, Mandy" userId="bacdedf5-8e30-494b-ad8b-f27fa30c4f8d" providerId="ADAL" clId="{253C4BBE-A319-4049-9DE7-00B160DD1874}" dt="2024-12-16T17:58:34.641" v="170" actId="14100"/>
          <ac:spMkLst>
            <pc:docMk/>
            <pc:sldMk cId="2231968306" sldId="1527"/>
            <ac:spMk id="4" creationId="{D753C383-62C8-E733-4553-E085527A1FCA}"/>
          </ac:spMkLst>
        </pc:spChg>
        <pc:spChg chg="mod">
          <ac:chgData name="Routledge, Mandy" userId="bacdedf5-8e30-494b-ad8b-f27fa30c4f8d" providerId="ADAL" clId="{253C4BBE-A319-4049-9DE7-00B160DD1874}" dt="2024-12-16T17:58:32.521" v="169" actId="1076"/>
          <ac:spMkLst>
            <pc:docMk/>
            <pc:sldMk cId="2231968306" sldId="1527"/>
            <ac:spMk id="9" creationId="{B5FA4264-9F79-B20D-0826-CEC58E7B74B7}"/>
          </ac:spMkLst>
        </pc:spChg>
        <pc:spChg chg="mod">
          <ac:chgData name="Routledge, Mandy" userId="bacdedf5-8e30-494b-ad8b-f27fa30c4f8d" providerId="ADAL" clId="{253C4BBE-A319-4049-9DE7-00B160DD1874}" dt="2024-12-16T19:19:22.556" v="263" actId="14100"/>
          <ac:spMkLst>
            <pc:docMk/>
            <pc:sldMk cId="2231968306" sldId="1527"/>
            <ac:spMk id="10" creationId="{B37FADB8-F5A5-F448-15A7-6A630939BCDC}"/>
          </ac:spMkLst>
        </pc:spChg>
        <pc:spChg chg="mod">
          <ac:chgData name="Routledge, Mandy" userId="bacdedf5-8e30-494b-ad8b-f27fa30c4f8d" providerId="ADAL" clId="{253C4BBE-A319-4049-9DE7-00B160DD1874}" dt="2024-12-16T19:19:17.623" v="262" actId="1076"/>
          <ac:spMkLst>
            <pc:docMk/>
            <pc:sldMk cId="2231968306" sldId="1527"/>
            <ac:spMk id="11" creationId="{2D5226DB-4490-ECD5-880A-CDAB0447C263}"/>
          </ac:spMkLst>
        </pc:spChg>
        <pc:spChg chg="mod ord">
          <ac:chgData name="Routledge, Mandy" userId="bacdedf5-8e30-494b-ad8b-f27fa30c4f8d" providerId="ADAL" clId="{253C4BBE-A319-4049-9DE7-00B160DD1874}" dt="2024-12-16T19:18:54.634" v="258" actId="1076"/>
          <ac:spMkLst>
            <pc:docMk/>
            <pc:sldMk cId="2231968306" sldId="1527"/>
            <ac:spMk id="14" creationId="{B7594A3B-3117-84CE-C300-FB96E5ED269D}"/>
          </ac:spMkLst>
        </pc:spChg>
        <pc:spChg chg="mod ord">
          <ac:chgData name="Routledge, Mandy" userId="bacdedf5-8e30-494b-ad8b-f27fa30c4f8d" providerId="ADAL" clId="{253C4BBE-A319-4049-9DE7-00B160DD1874}" dt="2024-12-16T19:19:07.070" v="260" actId="1076"/>
          <ac:spMkLst>
            <pc:docMk/>
            <pc:sldMk cId="2231968306" sldId="1527"/>
            <ac:spMk id="15" creationId="{6EA1F8B7-D4BC-D8B0-E6FD-F33ECB45A1DD}"/>
          </ac:spMkLst>
        </pc:spChg>
        <pc:picChg chg="add mod">
          <ac:chgData name="Routledge, Mandy" userId="bacdedf5-8e30-494b-ad8b-f27fa30c4f8d" providerId="ADAL" clId="{253C4BBE-A319-4049-9DE7-00B160DD1874}" dt="2024-12-16T18:00:22.378" v="182" actId="1076"/>
          <ac:picMkLst>
            <pc:docMk/>
            <pc:sldMk cId="2231968306" sldId="1527"/>
            <ac:picMk id="16" creationId="{C4C559F8-1DE4-EB45-710F-D4B650ACA2EA}"/>
          </ac:picMkLst>
        </pc:picChg>
        <pc:picChg chg="mod">
          <ac:chgData name="Routledge, Mandy" userId="bacdedf5-8e30-494b-ad8b-f27fa30c4f8d" providerId="ADAL" clId="{253C4BBE-A319-4049-9DE7-00B160DD1874}" dt="2024-12-16T19:18:37.461" v="254" actId="1076"/>
          <ac:picMkLst>
            <pc:docMk/>
            <pc:sldMk cId="2231968306" sldId="1527"/>
            <ac:picMk id="22" creationId="{49CB0BD7-A646-D5F2-48FF-D48FE42B6404}"/>
          </ac:picMkLst>
        </pc:picChg>
        <pc:cxnChg chg="mod ord">
          <ac:chgData name="Routledge, Mandy" userId="bacdedf5-8e30-494b-ad8b-f27fa30c4f8d" providerId="ADAL" clId="{253C4BBE-A319-4049-9DE7-00B160DD1874}" dt="2024-12-16T19:18:31.888" v="253" actId="14100"/>
          <ac:cxnSpMkLst>
            <pc:docMk/>
            <pc:sldMk cId="2231968306" sldId="1527"/>
            <ac:cxnSpMk id="27" creationId="{EC90AE0F-5DD8-2D25-C999-5E0CC65E11C5}"/>
          </ac:cxnSpMkLst>
        </pc:cxnChg>
        <pc:cxnChg chg="mod">
          <ac:chgData name="Routledge, Mandy" userId="bacdedf5-8e30-494b-ad8b-f27fa30c4f8d" providerId="ADAL" clId="{253C4BBE-A319-4049-9DE7-00B160DD1874}" dt="2024-12-16T19:19:10.011" v="261" actId="14100"/>
          <ac:cxnSpMkLst>
            <pc:docMk/>
            <pc:sldMk cId="2231968306" sldId="1527"/>
            <ac:cxnSpMk id="29" creationId="{10445519-6BAB-CA4B-0B0C-EF80D4D34E4C}"/>
          </ac:cxnSpMkLst>
        </pc:cxnChg>
      </pc:sldChg>
      <pc:sldChg chg="addSp delSp modSp mod">
        <pc:chgData name="Routledge, Mandy" userId="bacdedf5-8e30-494b-ad8b-f27fa30c4f8d" providerId="ADAL" clId="{253C4BBE-A319-4049-9DE7-00B160DD1874}" dt="2024-12-16T19:19:32.880" v="264" actId="478"/>
        <pc:sldMkLst>
          <pc:docMk/>
          <pc:sldMk cId="3584648463" sldId="1528"/>
        </pc:sldMkLst>
        <pc:spChg chg="mod">
          <ac:chgData name="Routledge, Mandy" userId="bacdedf5-8e30-494b-ad8b-f27fa30c4f8d" providerId="ADAL" clId="{253C4BBE-A319-4049-9DE7-00B160DD1874}" dt="2024-12-16T19:16:42.364" v="237" actId="14100"/>
          <ac:spMkLst>
            <pc:docMk/>
            <pc:sldMk cId="3584648463" sldId="1528"/>
            <ac:spMk id="16" creationId="{F53F294D-65CC-23A5-E4A1-B2132FCF814C}"/>
          </ac:spMkLst>
        </pc:spChg>
        <pc:spChg chg="mod">
          <ac:chgData name="Routledge, Mandy" userId="bacdedf5-8e30-494b-ad8b-f27fa30c4f8d" providerId="ADAL" clId="{253C4BBE-A319-4049-9DE7-00B160DD1874}" dt="2024-12-16T19:16:37.410" v="236" actId="948"/>
          <ac:spMkLst>
            <pc:docMk/>
            <pc:sldMk cId="3584648463" sldId="1528"/>
            <ac:spMk id="17" creationId="{AB86235B-CBC0-F9DB-29F4-F23367831B1B}"/>
          </ac:spMkLst>
        </pc:spChg>
        <pc:picChg chg="add mod">
          <ac:chgData name="Routledge, Mandy" userId="bacdedf5-8e30-494b-ad8b-f27fa30c4f8d" providerId="ADAL" clId="{253C4BBE-A319-4049-9DE7-00B160DD1874}" dt="2024-12-16T17:42:10.054" v="15" actId="1076"/>
          <ac:picMkLst>
            <pc:docMk/>
            <pc:sldMk cId="3584648463" sldId="1528"/>
            <ac:picMk id="21" creationId="{48289FDD-00A5-38CE-7A56-71860C5D012A}"/>
          </ac:picMkLst>
        </pc:picChg>
        <pc:picChg chg="del">
          <ac:chgData name="Routledge, Mandy" userId="bacdedf5-8e30-494b-ad8b-f27fa30c4f8d" providerId="ADAL" clId="{253C4BBE-A319-4049-9DE7-00B160DD1874}" dt="2024-12-16T19:19:32.880" v="264" actId="478"/>
          <ac:picMkLst>
            <pc:docMk/>
            <pc:sldMk cId="3584648463" sldId="1528"/>
            <ac:picMk id="22" creationId="{D8A4E2CE-999F-56DE-1E9A-362521110C00}"/>
          </ac:picMkLst>
        </pc:picChg>
        <pc:picChg chg="add mod">
          <ac:chgData name="Routledge, Mandy" userId="bacdedf5-8e30-494b-ad8b-f27fa30c4f8d" providerId="ADAL" clId="{253C4BBE-A319-4049-9DE7-00B160DD1874}" dt="2024-12-16T17:43:12.529" v="21" actId="1076"/>
          <ac:picMkLst>
            <pc:docMk/>
            <pc:sldMk cId="3584648463" sldId="1528"/>
            <ac:picMk id="23" creationId="{7EE2F88A-A9E8-FA68-8571-6DE40593DD2F}"/>
          </ac:picMkLst>
        </pc:picChg>
        <pc:picChg chg="add mod">
          <ac:chgData name="Routledge, Mandy" userId="bacdedf5-8e30-494b-ad8b-f27fa30c4f8d" providerId="ADAL" clId="{253C4BBE-A319-4049-9DE7-00B160DD1874}" dt="2024-12-16T17:44:11.912" v="27" actId="1076"/>
          <ac:picMkLst>
            <pc:docMk/>
            <pc:sldMk cId="3584648463" sldId="1528"/>
            <ac:picMk id="25" creationId="{F45984E1-DA38-5236-84F8-83BF43D04155}"/>
          </ac:picMkLst>
        </pc:picChg>
      </pc:sldChg>
      <pc:sldChg chg="add del">
        <pc:chgData name="Routledge, Mandy" userId="bacdedf5-8e30-494b-ad8b-f27fa30c4f8d" providerId="ADAL" clId="{253C4BBE-A319-4049-9DE7-00B160DD1874}" dt="2024-12-16T17:46:16.972" v="30" actId="47"/>
        <pc:sldMkLst>
          <pc:docMk/>
          <pc:sldMk cId="4033563538" sldId="1529"/>
        </pc:sldMkLst>
      </pc:sldChg>
    </pc:docChg>
  </pc:docChgLst>
  <pc:docChgLst>
    <pc:chgData name="Vrielink, Francis" userId="3d258d00-cfd8-41c5-9f04-1a5a39faef2f" providerId="ADAL" clId="{A8807D85-DD40-4E6F-A243-6C33DCF4225C}"/>
    <pc:docChg chg="undo custSel addSld delSld modSld sldOrd modSection">
      <pc:chgData name="Vrielink, Francis" userId="3d258d00-cfd8-41c5-9f04-1a5a39faef2f" providerId="ADAL" clId="{A8807D85-DD40-4E6F-A243-6C33DCF4225C}" dt="2024-12-16T19:10:28.580" v="4832" actId="1076"/>
      <pc:docMkLst>
        <pc:docMk/>
      </pc:docMkLst>
      <pc:sldChg chg="addSp delSp modSp mod modNotesTx">
        <pc:chgData name="Vrielink, Francis" userId="3d258d00-cfd8-41c5-9f04-1a5a39faef2f" providerId="ADAL" clId="{A8807D85-DD40-4E6F-A243-6C33DCF4225C}" dt="2024-12-16T18:46:54.243" v="4460" actId="20577"/>
        <pc:sldMkLst>
          <pc:docMk/>
          <pc:sldMk cId="2189114603" sldId="1437"/>
        </pc:sldMkLst>
        <pc:spChg chg="mod">
          <ac:chgData name="Vrielink, Francis" userId="3d258d00-cfd8-41c5-9f04-1a5a39faef2f" providerId="ADAL" clId="{A8807D85-DD40-4E6F-A243-6C33DCF4225C}" dt="2024-12-16T18:46:54.243" v="4460" actId="20577"/>
          <ac:spMkLst>
            <pc:docMk/>
            <pc:sldMk cId="2189114603" sldId="1437"/>
            <ac:spMk id="3" creationId="{00000000-0000-0000-0000-000000000000}"/>
          </ac:spMkLst>
        </pc:spChg>
        <pc:picChg chg="add del mod">
          <ac:chgData name="Vrielink, Francis" userId="3d258d00-cfd8-41c5-9f04-1a5a39faef2f" providerId="ADAL" clId="{A8807D85-DD40-4E6F-A243-6C33DCF4225C}" dt="2024-12-15T15:33:34.296" v="5" actId="478"/>
          <ac:picMkLst>
            <pc:docMk/>
            <pc:sldMk cId="2189114603" sldId="1437"/>
            <ac:picMk id="5" creationId="{01496175-E841-45CD-66C8-1C7E6D52AF91}"/>
          </ac:picMkLst>
        </pc:picChg>
      </pc:sldChg>
      <pc:sldChg chg="addSp delSp modSp mod">
        <pc:chgData name="Vrielink, Francis" userId="3d258d00-cfd8-41c5-9f04-1a5a39faef2f" providerId="ADAL" clId="{A8807D85-DD40-4E6F-A243-6C33DCF4225C}" dt="2024-12-16T18:58:23.635" v="4674" actId="1076"/>
        <pc:sldMkLst>
          <pc:docMk/>
          <pc:sldMk cId="3852907103" sldId="1460"/>
        </pc:sldMkLst>
        <pc:spChg chg="add del mod">
          <ac:chgData name="Vrielink, Francis" userId="3d258d00-cfd8-41c5-9f04-1a5a39faef2f" providerId="ADAL" clId="{A8807D85-DD40-4E6F-A243-6C33DCF4225C}" dt="2024-12-16T18:53:11.673" v="4584" actId="478"/>
          <ac:spMkLst>
            <pc:docMk/>
            <pc:sldMk cId="3852907103" sldId="1460"/>
            <ac:spMk id="5" creationId="{68237577-D35A-68CE-EECD-1763791C3D3D}"/>
          </ac:spMkLst>
        </pc:spChg>
        <pc:spChg chg="mod">
          <ac:chgData name="Vrielink, Francis" userId="3d258d00-cfd8-41c5-9f04-1a5a39faef2f" providerId="ADAL" clId="{A8807D85-DD40-4E6F-A243-6C33DCF4225C}" dt="2024-12-16T16:15:40.216" v="98" actId="20577"/>
          <ac:spMkLst>
            <pc:docMk/>
            <pc:sldMk cId="3852907103" sldId="1460"/>
            <ac:spMk id="6" creationId="{00000000-0000-0000-0000-000000000000}"/>
          </ac:spMkLst>
        </pc:spChg>
        <pc:spChg chg="add mod">
          <ac:chgData name="Vrielink, Francis" userId="3d258d00-cfd8-41c5-9f04-1a5a39faef2f" providerId="ADAL" clId="{A8807D85-DD40-4E6F-A243-6C33DCF4225C}" dt="2024-12-16T18:57:44.372" v="4666" actId="1076"/>
          <ac:spMkLst>
            <pc:docMk/>
            <pc:sldMk cId="3852907103" sldId="1460"/>
            <ac:spMk id="8" creationId="{9968ACD1-935C-7427-0F30-9E317A436A72}"/>
          </ac:spMkLst>
        </pc:spChg>
        <pc:spChg chg="add mod">
          <ac:chgData name="Vrielink, Francis" userId="3d258d00-cfd8-41c5-9f04-1a5a39faef2f" providerId="ADAL" clId="{A8807D85-DD40-4E6F-A243-6C33DCF4225C}" dt="2024-12-16T18:56:53.865" v="4649" actId="1076"/>
          <ac:spMkLst>
            <pc:docMk/>
            <pc:sldMk cId="3852907103" sldId="1460"/>
            <ac:spMk id="10" creationId="{8621A1BF-C4E1-6375-16C3-473D06E5ADAD}"/>
          </ac:spMkLst>
        </pc:spChg>
        <pc:spChg chg="add mod">
          <ac:chgData name="Vrielink, Francis" userId="3d258d00-cfd8-41c5-9f04-1a5a39faef2f" providerId="ADAL" clId="{A8807D85-DD40-4E6F-A243-6C33DCF4225C}" dt="2024-12-16T18:56:30.880" v="4648" actId="1076"/>
          <ac:spMkLst>
            <pc:docMk/>
            <pc:sldMk cId="3852907103" sldId="1460"/>
            <ac:spMk id="11" creationId="{7E1EB437-2D5C-AC80-24BE-ED24B13BB7E9}"/>
          </ac:spMkLst>
        </pc:spChg>
        <pc:spChg chg="add mod">
          <ac:chgData name="Vrielink, Francis" userId="3d258d00-cfd8-41c5-9f04-1a5a39faef2f" providerId="ADAL" clId="{A8807D85-DD40-4E6F-A243-6C33DCF4225C}" dt="2024-12-16T18:56:30.316" v="4647" actId="1076"/>
          <ac:spMkLst>
            <pc:docMk/>
            <pc:sldMk cId="3852907103" sldId="1460"/>
            <ac:spMk id="14" creationId="{BB93B7FB-2AB7-D201-2E42-85147E23C86F}"/>
          </ac:spMkLst>
        </pc:spChg>
        <pc:spChg chg="add mod">
          <ac:chgData name="Vrielink, Francis" userId="3d258d00-cfd8-41c5-9f04-1a5a39faef2f" providerId="ADAL" clId="{A8807D85-DD40-4E6F-A243-6C33DCF4225C}" dt="2024-12-16T18:57:39.014" v="4665" actId="1076"/>
          <ac:spMkLst>
            <pc:docMk/>
            <pc:sldMk cId="3852907103" sldId="1460"/>
            <ac:spMk id="16" creationId="{36FAD747-710F-880A-0392-FE31A6C1FA23}"/>
          </ac:spMkLst>
        </pc:spChg>
        <pc:spChg chg="add mod">
          <ac:chgData name="Vrielink, Francis" userId="3d258d00-cfd8-41c5-9f04-1a5a39faef2f" providerId="ADAL" clId="{A8807D85-DD40-4E6F-A243-6C33DCF4225C}" dt="2024-12-16T18:58:23.635" v="4674" actId="1076"/>
          <ac:spMkLst>
            <pc:docMk/>
            <pc:sldMk cId="3852907103" sldId="1460"/>
            <ac:spMk id="18" creationId="{214D2C21-90B2-DEFD-37AF-2EF59EE8E16F}"/>
          </ac:spMkLst>
        </pc:spChg>
        <pc:picChg chg="add del mod">
          <ac:chgData name="Vrielink, Francis" userId="3d258d00-cfd8-41c5-9f04-1a5a39faef2f" providerId="ADAL" clId="{A8807D85-DD40-4E6F-A243-6C33DCF4225C}" dt="2024-12-16T18:11:37.194" v="3870" actId="478"/>
          <ac:picMkLst>
            <pc:docMk/>
            <pc:sldMk cId="3852907103" sldId="1460"/>
            <ac:picMk id="3" creationId="{BFF80C78-9C9D-C867-BEB0-127CFB9A2AE8}"/>
          </ac:picMkLst>
        </pc:picChg>
        <pc:picChg chg="add del mod">
          <ac:chgData name="Vrielink, Francis" userId="3d258d00-cfd8-41c5-9f04-1a5a39faef2f" providerId="ADAL" clId="{A8807D85-DD40-4E6F-A243-6C33DCF4225C}" dt="2024-12-16T18:53:10.856" v="4583" actId="478"/>
          <ac:picMkLst>
            <pc:docMk/>
            <pc:sldMk cId="3852907103" sldId="1460"/>
            <ac:picMk id="4" creationId="{5CADE7E9-B3A8-2BE7-2273-F6791EC2CFB1}"/>
          </ac:picMkLst>
        </pc:picChg>
        <pc:picChg chg="add mod">
          <ac:chgData name="Vrielink, Francis" userId="3d258d00-cfd8-41c5-9f04-1a5a39faef2f" providerId="ADAL" clId="{A8807D85-DD40-4E6F-A243-6C33DCF4225C}" dt="2024-12-16T18:57:35.806" v="4664" actId="1076"/>
          <ac:picMkLst>
            <pc:docMk/>
            <pc:sldMk cId="3852907103" sldId="1460"/>
            <ac:picMk id="7" creationId="{E39A4DAF-5319-386F-6D3E-020148480FFD}"/>
          </ac:picMkLst>
        </pc:picChg>
        <pc:picChg chg="add del mod">
          <ac:chgData name="Vrielink, Francis" userId="3d258d00-cfd8-41c5-9f04-1a5a39faef2f" providerId="ADAL" clId="{A8807D85-DD40-4E6F-A243-6C33DCF4225C}" dt="2024-12-16T18:55:42.272" v="4630" actId="478"/>
          <ac:picMkLst>
            <pc:docMk/>
            <pc:sldMk cId="3852907103" sldId="1460"/>
            <ac:picMk id="12" creationId="{AD44F8BD-5F3E-CC03-A4CF-4AE19C2767D0}"/>
          </ac:picMkLst>
        </pc:picChg>
      </pc:sldChg>
      <pc:sldChg chg="delSp modSp del mod">
        <pc:chgData name="Vrielink, Francis" userId="3d258d00-cfd8-41c5-9f04-1a5a39faef2f" providerId="ADAL" clId="{A8807D85-DD40-4E6F-A243-6C33DCF4225C}" dt="2024-12-16T16:31:57.515" v="860" actId="47"/>
        <pc:sldMkLst>
          <pc:docMk/>
          <pc:sldMk cId="3978205201" sldId="1474"/>
        </pc:sldMkLst>
        <pc:spChg chg="mod">
          <ac:chgData name="Vrielink, Francis" userId="3d258d00-cfd8-41c5-9f04-1a5a39faef2f" providerId="ADAL" clId="{A8807D85-DD40-4E6F-A243-6C33DCF4225C}" dt="2024-12-15T15:34:30.355" v="28" actId="20577"/>
          <ac:spMkLst>
            <pc:docMk/>
            <pc:sldMk cId="3978205201" sldId="1474"/>
            <ac:spMk id="10" creationId="{53A896E9-F098-44DA-A15A-0BB6C51751F4}"/>
          </ac:spMkLst>
        </pc:spChg>
        <pc:picChg chg="del">
          <ac:chgData name="Vrielink, Francis" userId="3d258d00-cfd8-41c5-9f04-1a5a39faef2f" providerId="ADAL" clId="{A8807D85-DD40-4E6F-A243-6C33DCF4225C}" dt="2024-12-15T15:34:33.192" v="29" actId="478"/>
          <ac:picMkLst>
            <pc:docMk/>
            <pc:sldMk cId="3978205201" sldId="1474"/>
            <ac:picMk id="6" creationId="{B5647BC8-A10A-4B97-882E-BEF8EA633468}"/>
          </ac:picMkLst>
        </pc:picChg>
      </pc:sldChg>
      <pc:sldChg chg="addSp modSp mod ord chgLayout">
        <pc:chgData name="Vrielink, Francis" userId="3d258d00-cfd8-41c5-9f04-1a5a39faef2f" providerId="ADAL" clId="{A8807D85-DD40-4E6F-A243-6C33DCF4225C}" dt="2024-12-16T19:08:14.709" v="4804" actId="20577"/>
        <pc:sldMkLst>
          <pc:docMk/>
          <pc:sldMk cId="4207872812" sldId="1475"/>
        </pc:sldMkLst>
        <pc:spChg chg="add mod">
          <ac:chgData name="Vrielink, Francis" userId="3d258d00-cfd8-41c5-9f04-1a5a39faef2f" providerId="ADAL" clId="{A8807D85-DD40-4E6F-A243-6C33DCF4225C}" dt="2024-12-16T18:48:55.974" v="4556" actId="14100"/>
          <ac:spMkLst>
            <pc:docMk/>
            <pc:sldMk cId="4207872812" sldId="1475"/>
            <ac:spMk id="4" creationId="{CC1D0AAA-572C-80A7-421F-0E278B2C373C}"/>
          </ac:spMkLst>
        </pc:spChg>
        <pc:spChg chg="add mod">
          <ac:chgData name="Vrielink, Francis" userId="3d258d00-cfd8-41c5-9f04-1a5a39faef2f" providerId="ADAL" clId="{A8807D85-DD40-4E6F-A243-6C33DCF4225C}" dt="2024-12-16T19:08:14.709" v="4804" actId="20577"/>
          <ac:spMkLst>
            <pc:docMk/>
            <pc:sldMk cId="4207872812" sldId="1475"/>
            <ac:spMk id="5" creationId="{62914CE3-0EF0-D8A0-9B62-56AF392425F0}"/>
          </ac:spMkLst>
        </pc:spChg>
        <pc:spChg chg="mod">
          <ac:chgData name="Vrielink, Francis" userId="3d258d00-cfd8-41c5-9f04-1a5a39faef2f" providerId="ADAL" clId="{A8807D85-DD40-4E6F-A243-6C33DCF4225C}" dt="2024-12-16T16:15:49.721" v="117" actId="20577"/>
          <ac:spMkLst>
            <pc:docMk/>
            <pc:sldMk cId="4207872812" sldId="1475"/>
            <ac:spMk id="6" creationId="{00000000-0000-0000-0000-000000000000}"/>
          </ac:spMkLst>
        </pc:spChg>
        <pc:picChg chg="add mod">
          <ac:chgData name="Vrielink, Francis" userId="3d258d00-cfd8-41c5-9f04-1a5a39faef2f" providerId="ADAL" clId="{A8807D85-DD40-4E6F-A243-6C33DCF4225C}" dt="2024-12-16T17:52:35.807" v="3707" actId="1076"/>
          <ac:picMkLst>
            <pc:docMk/>
            <pc:sldMk cId="4207872812" sldId="1475"/>
            <ac:picMk id="3" creationId="{0039856F-8A66-CFEA-BAD5-D24F6EB0F99D}"/>
          </ac:picMkLst>
        </pc:picChg>
      </pc:sldChg>
      <pc:sldChg chg="addSp modSp mod">
        <pc:chgData name="Vrielink, Francis" userId="3d258d00-cfd8-41c5-9f04-1a5a39faef2f" providerId="ADAL" clId="{A8807D85-DD40-4E6F-A243-6C33DCF4225C}" dt="2024-12-16T17:55:57.039" v="3715" actId="1076"/>
        <pc:sldMkLst>
          <pc:docMk/>
          <pc:sldMk cId="2452007587" sldId="1476"/>
        </pc:sldMkLst>
        <pc:spChg chg="mod">
          <ac:chgData name="Vrielink, Francis" userId="3d258d00-cfd8-41c5-9f04-1a5a39faef2f" providerId="ADAL" clId="{A8807D85-DD40-4E6F-A243-6C33DCF4225C}" dt="2024-12-16T16:16:02.266" v="131" actId="20577"/>
          <ac:spMkLst>
            <pc:docMk/>
            <pc:sldMk cId="2452007587" sldId="1476"/>
            <ac:spMk id="6" creationId="{00000000-0000-0000-0000-000000000000}"/>
          </ac:spMkLst>
        </pc:spChg>
        <pc:picChg chg="add mod">
          <ac:chgData name="Vrielink, Francis" userId="3d258d00-cfd8-41c5-9f04-1a5a39faef2f" providerId="ADAL" clId="{A8807D85-DD40-4E6F-A243-6C33DCF4225C}" dt="2024-12-16T17:55:57.039" v="3715" actId="1076"/>
          <ac:picMkLst>
            <pc:docMk/>
            <pc:sldMk cId="2452007587" sldId="1476"/>
            <ac:picMk id="3" creationId="{481D9657-C227-F850-6BC3-D0F3F2F99729}"/>
          </ac:picMkLst>
        </pc:picChg>
      </pc:sldChg>
      <pc:sldChg chg="addSp modSp mod ord">
        <pc:chgData name="Vrielink, Francis" userId="3d258d00-cfd8-41c5-9f04-1a5a39faef2f" providerId="ADAL" clId="{A8807D85-DD40-4E6F-A243-6C33DCF4225C}" dt="2024-12-16T17:57:02.644" v="3721" actId="1076"/>
        <pc:sldMkLst>
          <pc:docMk/>
          <pc:sldMk cId="2709048002" sldId="1477"/>
        </pc:sldMkLst>
        <pc:spChg chg="mod">
          <ac:chgData name="Vrielink, Francis" userId="3d258d00-cfd8-41c5-9f04-1a5a39faef2f" providerId="ADAL" clId="{A8807D85-DD40-4E6F-A243-6C33DCF4225C}" dt="2024-12-16T16:16:11.258" v="139" actId="20577"/>
          <ac:spMkLst>
            <pc:docMk/>
            <pc:sldMk cId="2709048002" sldId="1477"/>
            <ac:spMk id="6" creationId="{00000000-0000-0000-0000-000000000000}"/>
          </ac:spMkLst>
        </pc:spChg>
        <pc:picChg chg="add mod">
          <ac:chgData name="Vrielink, Francis" userId="3d258d00-cfd8-41c5-9f04-1a5a39faef2f" providerId="ADAL" clId="{A8807D85-DD40-4E6F-A243-6C33DCF4225C}" dt="2024-12-16T17:57:02.644" v="3721" actId="1076"/>
          <ac:picMkLst>
            <pc:docMk/>
            <pc:sldMk cId="2709048002" sldId="1477"/>
            <ac:picMk id="3" creationId="{6FB4539D-819A-26F0-4506-96B60EB0DDE2}"/>
          </ac:picMkLst>
        </pc:picChg>
      </pc:sldChg>
      <pc:sldChg chg="addSp modSp mod">
        <pc:chgData name="Vrielink, Francis" userId="3d258d00-cfd8-41c5-9f04-1a5a39faef2f" providerId="ADAL" clId="{A8807D85-DD40-4E6F-A243-6C33DCF4225C}" dt="2024-12-16T17:58:39.388" v="3729" actId="1076"/>
        <pc:sldMkLst>
          <pc:docMk/>
          <pc:sldMk cId="4074911733" sldId="1478"/>
        </pc:sldMkLst>
        <pc:spChg chg="mod">
          <ac:chgData name="Vrielink, Francis" userId="3d258d00-cfd8-41c5-9f04-1a5a39faef2f" providerId="ADAL" clId="{A8807D85-DD40-4E6F-A243-6C33DCF4225C}" dt="2024-12-16T16:16:23.665" v="153" actId="20577"/>
          <ac:spMkLst>
            <pc:docMk/>
            <pc:sldMk cId="4074911733" sldId="1478"/>
            <ac:spMk id="6" creationId="{00000000-0000-0000-0000-000000000000}"/>
          </ac:spMkLst>
        </pc:spChg>
        <pc:picChg chg="add mod">
          <ac:chgData name="Vrielink, Francis" userId="3d258d00-cfd8-41c5-9f04-1a5a39faef2f" providerId="ADAL" clId="{A8807D85-DD40-4E6F-A243-6C33DCF4225C}" dt="2024-12-16T17:58:39.388" v="3729" actId="1076"/>
          <ac:picMkLst>
            <pc:docMk/>
            <pc:sldMk cId="4074911733" sldId="1478"/>
            <ac:picMk id="3" creationId="{8827E063-1D70-99FF-0606-675D4B736228}"/>
          </ac:picMkLst>
        </pc:picChg>
      </pc:sldChg>
      <pc:sldChg chg="addSp modSp mod">
        <pc:chgData name="Vrielink, Francis" userId="3d258d00-cfd8-41c5-9f04-1a5a39faef2f" providerId="ADAL" clId="{A8807D85-DD40-4E6F-A243-6C33DCF4225C}" dt="2024-12-16T18:03:07.646" v="3737" actId="1076"/>
        <pc:sldMkLst>
          <pc:docMk/>
          <pc:sldMk cId="4210467006" sldId="1479"/>
        </pc:sldMkLst>
        <pc:spChg chg="mod">
          <ac:chgData name="Vrielink, Francis" userId="3d258d00-cfd8-41c5-9f04-1a5a39faef2f" providerId="ADAL" clId="{A8807D85-DD40-4E6F-A243-6C33DCF4225C}" dt="2024-12-16T16:16:33.635" v="164" actId="20577"/>
          <ac:spMkLst>
            <pc:docMk/>
            <pc:sldMk cId="4210467006" sldId="1479"/>
            <ac:spMk id="6" creationId="{00000000-0000-0000-0000-000000000000}"/>
          </ac:spMkLst>
        </pc:spChg>
        <pc:picChg chg="add mod">
          <ac:chgData name="Vrielink, Francis" userId="3d258d00-cfd8-41c5-9f04-1a5a39faef2f" providerId="ADAL" clId="{A8807D85-DD40-4E6F-A243-6C33DCF4225C}" dt="2024-12-16T18:03:07.646" v="3737" actId="1076"/>
          <ac:picMkLst>
            <pc:docMk/>
            <pc:sldMk cId="4210467006" sldId="1479"/>
            <ac:picMk id="3" creationId="{0438EF58-FC0F-942D-3FD8-6BF1A0FCBD42}"/>
          </ac:picMkLst>
        </pc:picChg>
      </pc:sldChg>
      <pc:sldChg chg="addSp delSp modSp mod">
        <pc:chgData name="Vrielink, Francis" userId="3d258d00-cfd8-41c5-9f04-1a5a39faef2f" providerId="ADAL" clId="{A8807D85-DD40-4E6F-A243-6C33DCF4225C}" dt="2024-12-16T19:10:28.580" v="4832" actId="1076"/>
        <pc:sldMkLst>
          <pc:docMk/>
          <pc:sldMk cId="2967928418" sldId="1511"/>
        </pc:sldMkLst>
        <pc:spChg chg="add del mod">
          <ac:chgData name="Vrielink, Francis" userId="3d258d00-cfd8-41c5-9f04-1a5a39faef2f" providerId="ADAL" clId="{A8807D85-DD40-4E6F-A243-6C33DCF4225C}" dt="2024-12-16T19:03:44.319" v="4759"/>
          <ac:spMkLst>
            <pc:docMk/>
            <pc:sldMk cId="2967928418" sldId="1511"/>
            <ac:spMk id="21" creationId="{102F7FB6-67EF-A2FD-B7BD-9799EE9F8552}"/>
          </ac:spMkLst>
        </pc:spChg>
        <pc:spChg chg="add mod">
          <ac:chgData name="Vrielink, Francis" userId="3d258d00-cfd8-41c5-9f04-1a5a39faef2f" providerId="ADAL" clId="{A8807D85-DD40-4E6F-A243-6C33DCF4225C}" dt="2024-12-16T19:09:00.465" v="4814" actId="14100"/>
          <ac:spMkLst>
            <pc:docMk/>
            <pc:sldMk cId="2967928418" sldId="1511"/>
            <ac:spMk id="24" creationId="{FE84D4FB-E663-B209-C83A-FE04BE0A257C}"/>
          </ac:spMkLst>
        </pc:spChg>
        <pc:spChg chg="add mod">
          <ac:chgData name="Vrielink, Francis" userId="3d258d00-cfd8-41c5-9f04-1a5a39faef2f" providerId="ADAL" clId="{A8807D85-DD40-4E6F-A243-6C33DCF4225C}" dt="2024-12-16T19:09:22.538" v="4820" actId="1076"/>
          <ac:spMkLst>
            <pc:docMk/>
            <pc:sldMk cId="2967928418" sldId="1511"/>
            <ac:spMk id="26" creationId="{117E7B6A-4B43-C9F8-7497-E5048C45CB08}"/>
          </ac:spMkLst>
        </pc:spChg>
        <pc:spChg chg="add mod">
          <ac:chgData name="Vrielink, Francis" userId="3d258d00-cfd8-41c5-9f04-1a5a39faef2f" providerId="ADAL" clId="{A8807D85-DD40-4E6F-A243-6C33DCF4225C}" dt="2024-12-16T19:10:24.117" v="4831" actId="1076"/>
          <ac:spMkLst>
            <pc:docMk/>
            <pc:sldMk cId="2967928418" sldId="1511"/>
            <ac:spMk id="28" creationId="{66CEE067-B4B7-AFAA-F22D-40CE12E9764B}"/>
          </ac:spMkLst>
        </pc:spChg>
        <pc:spChg chg="mod">
          <ac:chgData name="Vrielink, Francis" userId="3d258d00-cfd8-41c5-9f04-1a5a39faef2f" providerId="ADAL" clId="{A8807D85-DD40-4E6F-A243-6C33DCF4225C}" dt="2024-12-16T16:18:59.972" v="277" actId="20577"/>
          <ac:spMkLst>
            <pc:docMk/>
            <pc:sldMk cId="2967928418" sldId="1511"/>
            <ac:spMk id="33" creationId="{AC757F5E-B016-F947-4518-7C6B9CC7EE04}"/>
          </ac:spMkLst>
        </pc:spChg>
        <pc:spChg chg="mod">
          <ac:chgData name="Vrielink, Francis" userId="3d258d00-cfd8-41c5-9f04-1a5a39faef2f" providerId="ADAL" clId="{A8807D85-DD40-4E6F-A243-6C33DCF4225C}" dt="2024-12-16T16:25:30.477" v="617" actId="20577"/>
          <ac:spMkLst>
            <pc:docMk/>
            <pc:sldMk cId="2967928418" sldId="1511"/>
            <ac:spMk id="34" creationId="{152372B3-00F5-781C-183E-6F2DDF35091D}"/>
          </ac:spMkLst>
        </pc:spChg>
        <pc:spChg chg="add del mod">
          <ac:chgData name="Vrielink, Francis" userId="3d258d00-cfd8-41c5-9f04-1a5a39faef2f" providerId="ADAL" clId="{A8807D85-DD40-4E6F-A243-6C33DCF4225C}" dt="2024-12-16T18:16:43.955" v="3975" actId="115"/>
          <ac:spMkLst>
            <pc:docMk/>
            <pc:sldMk cId="2967928418" sldId="1511"/>
            <ac:spMk id="35" creationId="{37104C51-0232-62ED-4C6F-1447D06633EE}"/>
          </ac:spMkLst>
        </pc:spChg>
        <pc:spChg chg="mod">
          <ac:chgData name="Vrielink, Francis" userId="3d258d00-cfd8-41c5-9f04-1a5a39faef2f" providerId="ADAL" clId="{A8807D85-DD40-4E6F-A243-6C33DCF4225C}" dt="2024-12-16T18:27:28.264" v="4170" actId="20577"/>
          <ac:spMkLst>
            <pc:docMk/>
            <pc:sldMk cId="2967928418" sldId="1511"/>
            <ac:spMk id="36" creationId="{D8EF981A-9BA7-0EB1-9B70-F7FBF2F7DF1C}"/>
          </ac:spMkLst>
        </pc:spChg>
        <pc:spChg chg="add mod">
          <ac:chgData name="Vrielink, Francis" userId="3d258d00-cfd8-41c5-9f04-1a5a39faef2f" providerId="ADAL" clId="{A8807D85-DD40-4E6F-A243-6C33DCF4225C}" dt="2024-12-16T19:10:28.580" v="4832" actId="1076"/>
          <ac:spMkLst>
            <pc:docMk/>
            <pc:sldMk cId="2967928418" sldId="1511"/>
            <ac:spMk id="43" creationId="{8690E3EE-DC97-6D11-70BF-1D79FF23753B}"/>
          </ac:spMkLst>
        </pc:spChg>
        <pc:spChg chg="add del mod">
          <ac:chgData name="Vrielink, Francis" userId="3d258d00-cfd8-41c5-9f04-1a5a39faef2f" providerId="ADAL" clId="{A8807D85-DD40-4E6F-A243-6C33DCF4225C}" dt="2024-12-16T19:02:59.936" v="4746" actId="478"/>
          <ac:spMkLst>
            <pc:docMk/>
            <pc:sldMk cId="2967928418" sldId="1511"/>
            <ac:spMk id="45" creationId="{BF1A7641-93F2-F7E2-5CC9-B6856EC2C775}"/>
          </ac:spMkLst>
        </pc:spChg>
        <pc:spChg chg="add mod">
          <ac:chgData name="Vrielink, Francis" userId="3d258d00-cfd8-41c5-9f04-1a5a39faef2f" providerId="ADAL" clId="{A8807D85-DD40-4E6F-A243-6C33DCF4225C}" dt="2024-12-16T19:09:09.713" v="4816" actId="1076"/>
          <ac:spMkLst>
            <pc:docMk/>
            <pc:sldMk cId="2967928418" sldId="1511"/>
            <ac:spMk id="46" creationId="{ED5CCD46-1A5D-F541-D7E7-701A01D2B43B}"/>
          </ac:spMkLst>
        </pc:spChg>
        <pc:spChg chg="add mod">
          <ac:chgData name="Vrielink, Francis" userId="3d258d00-cfd8-41c5-9f04-1a5a39faef2f" providerId="ADAL" clId="{A8807D85-DD40-4E6F-A243-6C33DCF4225C}" dt="2024-12-16T19:08:55.114" v="4812" actId="688"/>
          <ac:spMkLst>
            <pc:docMk/>
            <pc:sldMk cId="2967928418" sldId="1511"/>
            <ac:spMk id="47" creationId="{2741D071-F49A-04C8-8F11-875E331FA547}"/>
          </ac:spMkLst>
        </pc:spChg>
        <pc:spChg chg="add mod">
          <ac:chgData name="Vrielink, Francis" userId="3d258d00-cfd8-41c5-9f04-1a5a39faef2f" providerId="ADAL" clId="{A8807D85-DD40-4E6F-A243-6C33DCF4225C}" dt="2024-12-16T19:09:59.303" v="4826" actId="1076"/>
          <ac:spMkLst>
            <pc:docMk/>
            <pc:sldMk cId="2967928418" sldId="1511"/>
            <ac:spMk id="48" creationId="{F5B4F2C7-D500-5027-6AE4-DC94450550F1}"/>
          </ac:spMkLst>
        </pc:spChg>
        <pc:spChg chg="add mod">
          <ac:chgData name="Vrielink, Francis" userId="3d258d00-cfd8-41c5-9f04-1a5a39faef2f" providerId="ADAL" clId="{A8807D85-DD40-4E6F-A243-6C33DCF4225C}" dt="2024-12-16T19:09:47.173" v="4823" actId="1076"/>
          <ac:spMkLst>
            <pc:docMk/>
            <pc:sldMk cId="2967928418" sldId="1511"/>
            <ac:spMk id="49" creationId="{6927E008-0ED5-0C41-1658-0115E4750A43}"/>
          </ac:spMkLst>
        </pc:spChg>
        <pc:picChg chg="add del mod">
          <ac:chgData name="Vrielink, Francis" userId="3d258d00-cfd8-41c5-9f04-1a5a39faef2f" providerId="ADAL" clId="{A8807D85-DD40-4E6F-A243-6C33DCF4225C}" dt="2024-12-16T18:58:48.714" v="4675" actId="478"/>
          <ac:picMkLst>
            <pc:docMk/>
            <pc:sldMk cId="2967928418" sldId="1511"/>
            <ac:picMk id="2" creationId="{85BE1754-1FCB-6275-DB6E-C33301C24E63}"/>
          </ac:picMkLst>
        </pc:picChg>
        <pc:picChg chg="add del mod">
          <ac:chgData name="Vrielink, Francis" userId="3d258d00-cfd8-41c5-9f04-1a5a39faef2f" providerId="ADAL" clId="{A8807D85-DD40-4E6F-A243-6C33DCF4225C}" dt="2024-12-16T18:59:01.613" v="4680" actId="478"/>
          <ac:picMkLst>
            <pc:docMk/>
            <pc:sldMk cId="2967928418" sldId="1511"/>
            <ac:picMk id="8" creationId="{391CE363-F243-771D-CF8E-613F590A2B45}"/>
          </ac:picMkLst>
        </pc:picChg>
        <pc:picChg chg="add mod">
          <ac:chgData name="Vrielink, Francis" userId="3d258d00-cfd8-41c5-9f04-1a5a39faef2f" providerId="ADAL" clId="{A8807D85-DD40-4E6F-A243-6C33DCF4225C}" dt="2024-12-16T18:58:56.134" v="4679" actId="1076"/>
          <ac:picMkLst>
            <pc:docMk/>
            <pc:sldMk cId="2967928418" sldId="1511"/>
            <ac:picMk id="18" creationId="{A447A674-8D01-DAA3-35FB-82D38FF552D5}"/>
          </ac:picMkLst>
        </pc:picChg>
        <pc:picChg chg="add mod">
          <ac:chgData name="Vrielink, Francis" userId="3d258d00-cfd8-41c5-9f04-1a5a39faef2f" providerId="ADAL" clId="{A8807D85-DD40-4E6F-A243-6C33DCF4225C}" dt="2024-12-16T19:01:35.325" v="4723" actId="1076"/>
          <ac:picMkLst>
            <pc:docMk/>
            <pc:sldMk cId="2967928418" sldId="1511"/>
            <ac:picMk id="20" creationId="{D86D69E1-F7EE-880A-B7B5-73483503CC5C}"/>
          </ac:picMkLst>
        </pc:picChg>
      </pc:sldChg>
      <pc:sldChg chg="addSp delSp modSp mod">
        <pc:chgData name="Vrielink, Francis" userId="3d258d00-cfd8-41c5-9f04-1a5a39faef2f" providerId="ADAL" clId="{A8807D85-DD40-4E6F-A243-6C33DCF4225C}" dt="2024-12-16T16:18:34.285" v="267" actId="20577"/>
        <pc:sldMkLst>
          <pc:docMk/>
          <pc:sldMk cId="1594331871" sldId="1512"/>
        </pc:sldMkLst>
        <pc:spChg chg="add del mod">
          <ac:chgData name="Vrielink, Francis" userId="3d258d00-cfd8-41c5-9f04-1a5a39faef2f" providerId="ADAL" clId="{A8807D85-DD40-4E6F-A243-6C33DCF4225C}" dt="2024-12-16T16:18:34.285" v="267" actId="20577"/>
          <ac:spMkLst>
            <pc:docMk/>
            <pc:sldMk cId="1594331871" sldId="1512"/>
            <ac:spMk id="11" creationId="{CD78B488-E032-3F3E-C334-FB96F8D71FB2}"/>
          </ac:spMkLst>
        </pc:spChg>
        <pc:spChg chg="mod">
          <ac:chgData name="Vrielink, Francis" userId="3d258d00-cfd8-41c5-9f04-1a5a39faef2f" providerId="ADAL" clId="{A8807D85-DD40-4E6F-A243-6C33DCF4225C}" dt="2024-12-16T16:17:21.876" v="218" actId="20577"/>
          <ac:spMkLst>
            <pc:docMk/>
            <pc:sldMk cId="1594331871" sldId="1512"/>
            <ac:spMk id="12" creationId="{E2476A93-B8D4-4E44-87FD-AFF601B2337C}"/>
          </ac:spMkLst>
        </pc:spChg>
        <pc:spChg chg="mod">
          <ac:chgData name="Vrielink, Francis" userId="3d258d00-cfd8-41c5-9f04-1a5a39faef2f" providerId="ADAL" clId="{A8807D85-DD40-4E6F-A243-6C33DCF4225C}" dt="2024-12-16T16:17:14.376" v="209" actId="20577"/>
          <ac:spMkLst>
            <pc:docMk/>
            <pc:sldMk cId="1594331871" sldId="1512"/>
            <ac:spMk id="13" creationId="{4985FF45-EE56-11C3-E0CC-6BBB359031C0}"/>
          </ac:spMkLst>
        </pc:spChg>
        <pc:spChg chg="mod">
          <ac:chgData name="Vrielink, Francis" userId="3d258d00-cfd8-41c5-9f04-1a5a39faef2f" providerId="ADAL" clId="{A8807D85-DD40-4E6F-A243-6C33DCF4225C}" dt="2024-12-16T16:17:04.737" v="194" actId="20577"/>
          <ac:spMkLst>
            <pc:docMk/>
            <pc:sldMk cId="1594331871" sldId="1512"/>
            <ac:spMk id="15" creationId="{6EA1F8B7-D4BC-D8B0-E6FD-F33ECB45A1DD}"/>
          </ac:spMkLst>
        </pc:spChg>
        <pc:spChg chg="mod">
          <ac:chgData name="Vrielink, Francis" userId="3d258d00-cfd8-41c5-9f04-1a5a39faef2f" providerId="ADAL" clId="{A8807D85-DD40-4E6F-A243-6C33DCF4225C}" dt="2024-12-16T16:18:20.501" v="251" actId="1076"/>
          <ac:spMkLst>
            <pc:docMk/>
            <pc:sldMk cId="1594331871" sldId="1512"/>
            <ac:spMk id="16" creationId="{F53F294D-65CC-23A5-E4A1-B2132FCF814C}"/>
          </ac:spMkLst>
        </pc:spChg>
        <pc:spChg chg="mod">
          <ac:chgData name="Vrielink, Francis" userId="3d258d00-cfd8-41c5-9f04-1a5a39faef2f" providerId="ADAL" clId="{A8807D85-DD40-4E6F-A243-6C33DCF4225C}" dt="2024-12-16T16:18:15.210" v="250" actId="1076"/>
          <ac:spMkLst>
            <pc:docMk/>
            <pc:sldMk cId="1594331871" sldId="1512"/>
            <ac:spMk id="17" creationId="{AB86235B-CBC0-F9DB-29F4-F23367831B1B}"/>
          </ac:spMkLst>
        </pc:spChg>
      </pc:sldChg>
      <pc:sldChg chg="del">
        <pc:chgData name="Vrielink, Francis" userId="3d258d00-cfd8-41c5-9f04-1a5a39faef2f" providerId="ADAL" clId="{A8807D85-DD40-4E6F-A243-6C33DCF4225C}" dt="2024-12-16T16:32:02.455" v="863" actId="47"/>
        <pc:sldMkLst>
          <pc:docMk/>
          <pc:sldMk cId="3112181829" sldId="1515"/>
        </pc:sldMkLst>
      </pc:sldChg>
      <pc:sldChg chg="modSp del mod">
        <pc:chgData name="Vrielink, Francis" userId="3d258d00-cfd8-41c5-9f04-1a5a39faef2f" providerId="ADAL" clId="{A8807D85-DD40-4E6F-A243-6C33DCF4225C}" dt="2024-12-16T16:30:54.692" v="821" actId="47"/>
        <pc:sldMkLst>
          <pc:docMk/>
          <pc:sldMk cId="2946319108" sldId="1516"/>
        </pc:sldMkLst>
        <pc:spChg chg="mod">
          <ac:chgData name="Vrielink, Francis" userId="3d258d00-cfd8-41c5-9f04-1a5a39faef2f" providerId="ADAL" clId="{A8807D85-DD40-4E6F-A243-6C33DCF4225C}" dt="2024-12-16T16:20:14.969" v="388" actId="14100"/>
          <ac:spMkLst>
            <pc:docMk/>
            <pc:sldMk cId="2946319108" sldId="1516"/>
            <ac:spMk id="4" creationId="{D753C383-62C8-E733-4553-E085527A1FCA}"/>
          </ac:spMkLst>
        </pc:spChg>
        <pc:spChg chg="mod">
          <ac:chgData name="Vrielink, Francis" userId="3d258d00-cfd8-41c5-9f04-1a5a39faef2f" providerId="ADAL" clId="{A8807D85-DD40-4E6F-A243-6C33DCF4225C}" dt="2024-12-16T16:20:25.755" v="390" actId="1076"/>
          <ac:spMkLst>
            <pc:docMk/>
            <pc:sldMk cId="2946319108" sldId="1516"/>
            <ac:spMk id="9" creationId="{B5FA4264-9F79-B20D-0826-CEC58E7B74B7}"/>
          </ac:spMkLst>
        </pc:spChg>
        <pc:spChg chg="mod">
          <ac:chgData name="Vrielink, Francis" userId="3d258d00-cfd8-41c5-9f04-1a5a39faef2f" providerId="ADAL" clId="{A8807D85-DD40-4E6F-A243-6C33DCF4225C}" dt="2024-12-16T16:21:17.013" v="457" actId="14100"/>
          <ac:spMkLst>
            <pc:docMk/>
            <pc:sldMk cId="2946319108" sldId="1516"/>
            <ac:spMk id="10" creationId="{B37FADB8-F5A5-F448-15A7-6A630939BCDC}"/>
          </ac:spMkLst>
        </pc:spChg>
        <pc:spChg chg="mod">
          <ac:chgData name="Vrielink, Francis" userId="3d258d00-cfd8-41c5-9f04-1a5a39faef2f" providerId="ADAL" clId="{A8807D85-DD40-4E6F-A243-6C33DCF4225C}" dt="2024-12-16T16:29:32.915" v="773" actId="21"/>
          <ac:spMkLst>
            <pc:docMk/>
            <pc:sldMk cId="2946319108" sldId="1516"/>
            <ac:spMk id="11" creationId="{2D5226DB-4490-ECD5-880A-CDAB0447C263}"/>
          </ac:spMkLst>
        </pc:spChg>
        <pc:cxnChg chg="mod">
          <ac:chgData name="Vrielink, Francis" userId="3d258d00-cfd8-41c5-9f04-1a5a39faef2f" providerId="ADAL" clId="{A8807D85-DD40-4E6F-A243-6C33DCF4225C}" dt="2024-12-16T16:21:17.013" v="457" actId="14100"/>
          <ac:cxnSpMkLst>
            <pc:docMk/>
            <pc:sldMk cId="2946319108" sldId="1516"/>
            <ac:cxnSpMk id="29" creationId="{10445519-6BAB-CA4B-0B0C-EF80D4D34E4C}"/>
          </ac:cxnSpMkLst>
        </pc:cxnChg>
      </pc:sldChg>
      <pc:sldChg chg="del">
        <pc:chgData name="Vrielink, Francis" userId="3d258d00-cfd8-41c5-9f04-1a5a39faef2f" providerId="ADAL" clId="{A8807D85-DD40-4E6F-A243-6C33DCF4225C}" dt="2024-12-15T15:33:59.606" v="12" actId="47"/>
        <pc:sldMkLst>
          <pc:docMk/>
          <pc:sldMk cId="1628480429" sldId="1517"/>
        </pc:sldMkLst>
      </pc:sldChg>
      <pc:sldChg chg="del">
        <pc:chgData name="Vrielink, Francis" userId="3d258d00-cfd8-41c5-9f04-1a5a39faef2f" providerId="ADAL" clId="{A8807D85-DD40-4E6F-A243-6C33DCF4225C}" dt="2024-12-16T16:32:00.265" v="861" actId="47"/>
        <pc:sldMkLst>
          <pc:docMk/>
          <pc:sldMk cId="933367485" sldId="1518"/>
        </pc:sldMkLst>
      </pc:sldChg>
      <pc:sldChg chg="addSp modSp mod">
        <pc:chgData name="Vrielink, Francis" userId="3d258d00-cfd8-41c5-9f04-1a5a39faef2f" providerId="ADAL" clId="{A8807D85-DD40-4E6F-A243-6C33DCF4225C}" dt="2024-12-16T17:49:56.920" v="3701" actId="1076"/>
        <pc:sldMkLst>
          <pc:docMk/>
          <pc:sldMk cId="164643335" sldId="1519"/>
        </pc:sldMkLst>
        <pc:spChg chg="mod">
          <ac:chgData name="Vrielink, Francis" userId="3d258d00-cfd8-41c5-9f04-1a5a39faef2f" providerId="ADAL" clId="{A8807D85-DD40-4E6F-A243-6C33DCF4225C}" dt="2024-12-16T16:16:42.172" v="172" actId="20577"/>
          <ac:spMkLst>
            <pc:docMk/>
            <pc:sldMk cId="164643335" sldId="1519"/>
            <ac:spMk id="6" creationId="{00000000-0000-0000-0000-000000000000}"/>
          </ac:spMkLst>
        </pc:spChg>
        <pc:picChg chg="add mod">
          <ac:chgData name="Vrielink, Francis" userId="3d258d00-cfd8-41c5-9f04-1a5a39faef2f" providerId="ADAL" clId="{A8807D85-DD40-4E6F-A243-6C33DCF4225C}" dt="2024-12-16T17:49:56.920" v="3701" actId="1076"/>
          <ac:picMkLst>
            <pc:docMk/>
            <pc:sldMk cId="164643335" sldId="1519"/>
            <ac:picMk id="3" creationId="{48B623BE-9C4B-B5FE-02E4-006C7E1A40C2}"/>
          </ac:picMkLst>
        </pc:picChg>
      </pc:sldChg>
      <pc:sldChg chg="del">
        <pc:chgData name="Vrielink, Francis" userId="3d258d00-cfd8-41c5-9f04-1a5a39faef2f" providerId="ADAL" clId="{A8807D85-DD40-4E6F-A243-6C33DCF4225C}" dt="2024-12-15T15:33:53.724" v="10" actId="47"/>
        <pc:sldMkLst>
          <pc:docMk/>
          <pc:sldMk cId="1530054038" sldId="1520"/>
        </pc:sldMkLst>
      </pc:sldChg>
      <pc:sldChg chg="del">
        <pc:chgData name="Vrielink, Francis" userId="3d258d00-cfd8-41c5-9f04-1a5a39faef2f" providerId="ADAL" clId="{A8807D85-DD40-4E6F-A243-6C33DCF4225C}" dt="2024-12-15T15:33:51.120" v="9" actId="47"/>
        <pc:sldMkLst>
          <pc:docMk/>
          <pc:sldMk cId="3006462251" sldId="1521"/>
        </pc:sldMkLst>
      </pc:sldChg>
      <pc:sldChg chg="addSp modSp add mod">
        <pc:chgData name="Vrielink, Francis" userId="3d258d00-cfd8-41c5-9f04-1a5a39faef2f" providerId="ADAL" clId="{A8807D85-DD40-4E6F-A243-6C33DCF4225C}" dt="2024-12-16T18:26:59.766" v="4164" actId="115"/>
        <pc:sldMkLst>
          <pc:docMk/>
          <pc:sldMk cId="1968870673" sldId="1522"/>
        </pc:sldMkLst>
        <pc:spChg chg="add mod">
          <ac:chgData name="Vrielink, Francis" userId="3d258d00-cfd8-41c5-9f04-1a5a39faef2f" providerId="ADAL" clId="{A8807D85-DD40-4E6F-A243-6C33DCF4225C}" dt="2024-12-16T16:39:38.576" v="931" actId="1076"/>
          <ac:spMkLst>
            <pc:docMk/>
            <pc:sldMk cId="1968870673" sldId="1522"/>
            <ac:spMk id="2" creationId="{A3A86234-0077-07E8-C7A3-6E3C6541BB6A}"/>
          </ac:spMkLst>
        </pc:spChg>
        <pc:spChg chg="mod">
          <ac:chgData name="Vrielink, Francis" userId="3d258d00-cfd8-41c5-9f04-1a5a39faef2f" providerId="ADAL" clId="{A8807D85-DD40-4E6F-A243-6C33DCF4225C}" dt="2024-12-16T16:19:20.774" v="307" actId="20577"/>
          <ac:spMkLst>
            <pc:docMk/>
            <pc:sldMk cId="1968870673" sldId="1522"/>
            <ac:spMk id="33" creationId="{AC757F5E-B016-F947-4518-7C6B9CC7EE04}"/>
          </ac:spMkLst>
        </pc:spChg>
        <pc:spChg chg="mod">
          <ac:chgData name="Vrielink, Francis" userId="3d258d00-cfd8-41c5-9f04-1a5a39faef2f" providerId="ADAL" clId="{A8807D85-DD40-4E6F-A243-6C33DCF4225C}" dt="2024-12-16T16:39:19.599" v="927" actId="21"/>
          <ac:spMkLst>
            <pc:docMk/>
            <pc:sldMk cId="1968870673" sldId="1522"/>
            <ac:spMk id="34" creationId="{152372B3-00F5-781C-183E-6F2DDF35091D}"/>
          </ac:spMkLst>
        </pc:spChg>
        <pc:spChg chg="mod">
          <ac:chgData name="Vrielink, Francis" userId="3d258d00-cfd8-41c5-9f04-1a5a39faef2f" providerId="ADAL" clId="{A8807D85-DD40-4E6F-A243-6C33DCF4225C}" dt="2024-12-16T18:26:59.766" v="4164" actId="115"/>
          <ac:spMkLst>
            <pc:docMk/>
            <pc:sldMk cId="1968870673" sldId="1522"/>
            <ac:spMk id="35" creationId="{37104C51-0232-62ED-4C6F-1447D06633EE}"/>
          </ac:spMkLst>
        </pc:spChg>
        <pc:spChg chg="mod">
          <ac:chgData name="Vrielink, Francis" userId="3d258d00-cfd8-41c5-9f04-1a5a39faef2f" providerId="ADAL" clId="{A8807D85-DD40-4E6F-A243-6C33DCF4225C}" dt="2024-12-16T16:37:39.270" v="922" actId="1076"/>
          <ac:spMkLst>
            <pc:docMk/>
            <pc:sldMk cId="1968870673" sldId="1522"/>
            <ac:spMk id="36" creationId="{D8EF981A-9BA7-0EB1-9B70-F7FBF2F7DF1C}"/>
          </ac:spMkLst>
        </pc:spChg>
        <pc:picChg chg="add mod">
          <ac:chgData name="Vrielink, Francis" userId="3d258d00-cfd8-41c5-9f04-1a5a39faef2f" providerId="ADAL" clId="{A8807D85-DD40-4E6F-A243-6C33DCF4225C}" dt="2024-12-16T18:26:23.764" v="4142" actId="1076"/>
          <ac:picMkLst>
            <pc:docMk/>
            <pc:sldMk cId="1968870673" sldId="1522"/>
            <ac:picMk id="18" creationId="{90D79266-CCE4-39C1-7493-252A8DBF6B9D}"/>
          </ac:picMkLst>
        </pc:picChg>
      </pc:sldChg>
      <pc:sldChg chg="addSp delSp modSp add mod">
        <pc:chgData name="Vrielink, Francis" userId="3d258d00-cfd8-41c5-9f04-1a5a39faef2f" providerId="ADAL" clId="{A8807D85-DD40-4E6F-A243-6C33DCF4225C}" dt="2024-12-16T18:39:15.801" v="4350" actId="14100"/>
        <pc:sldMkLst>
          <pc:docMk/>
          <pc:sldMk cId="4159911359" sldId="1523"/>
        </pc:sldMkLst>
        <pc:spChg chg="mod">
          <ac:chgData name="Vrielink, Francis" userId="3d258d00-cfd8-41c5-9f04-1a5a39faef2f" providerId="ADAL" clId="{A8807D85-DD40-4E6F-A243-6C33DCF4225C}" dt="2024-12-16T16:19:40.522" v="344" actId="20577"/>
          <ac:spMkLst>
            <pc:docMk/>
            <pc:sldMk cId="4159911359" sldId="1523"/>
            <ac:spMk id="33" creationId="{AC757F5E-B016-F947-4518-7C6B9CC7EE04}"/>
          </ac:spMkLst>
        </pc:spChg>
        <pc:spChg chg="mod">
          <ac:chgData name="Vrielink, Francis" userId="3d258d00-cfd8-41c5-9f04-1a5a39faef2f" providerId="ADAL" clId="{A8807D85-DD40-4E6F-A243-6C33DCF4225C}" dt="2024-12-16T18:32:34.571" v="4189" actId="20577"/>
          <ac:spMkLst>
            <pc:docMk/>
            <pc:sldMk cId="4159911359" sldId="1523"/>
            <ac:spMk id="34" creationId="{152372B3-00F5-781C-183E-6F2DDF35091D}"/>
          </ac:spMkLst>
        </pc:spChg>
        <pc:spChg chg="mod">
          <ac:chgData name="Vrielink, Francis" userId="3d258d00-cfd8-41c5-9f04-1a5a39faef2f" providerId="ADAL" clId="{A8807D85-DD40-4E6F-A243-6C33DCF4225C}" dt="2024-12-16T18:35:01.652" v="4298" actId="1076"/>
          <ac:spMkLst>
            <pc:docMk/>
            <pc:sldMk cId="4159911359" sldId="1523"/>
            <ac:spMk id="35" creationId="{37104C51-0232-62ED-4C6F-1447D06633EE}"/>
          </ac:spMkLst>
        </pc:spChg>
        <pc:spChg chg="mod">
          <ac:chgData name="Vrielink, Francis" userId="3d258d00-cfd8-41c5-9f04-1a5a39faef2f" providerId="ADAL" clId="{A8807D85-DD40-4E6F-A243-6C33DCF4225C}" dt="2024-12-16T18:39:03.285" v="4348" actId="1076"/>
          <ac:spMkLst>
            <pc:docMk/>
            <pc:sldMk cId="4159911359" sldId="1523"/>
            <ac:spMk id="36" creationId="{D8EF981A-9BA7-0EB1-9B70-F7FBF2F7DF1C}"/>
          </ac:spMkLst>
        </pc:spChg>
        <pc:picChg chg="mod">
          <ac:chgData name="Vrielink, Francis" userId="3d258d00-cfd8-41c5-9f04-1a5a39faef2f" providerId="ADAL" clId="{A8807D85-DD40-4E6F-A243-6C33DCF4225C}" dt="2024-12-16T18:39:15.801" v="4350" actId="14100"/>
          <ac:picMkLst>
            <pc:docMk/>
            <pc:sldMk cId="4159911359" sldId="1523"/>
            <ac:picMk id="2" creationId="{A15C03FC-98A9-7F83-AB81-D1622FD90BD3}"/>
          </ac:picMkLst>
        </pc:picChg>
        <pc:picChg chg="add del mod">
          <ac:chgData name="Vrielink, Francis" userId="3d258d00-cfd8-41c5-9f04-1a5a39faef2f" providerId="ADAL" clId="{A8807D85-DD40-4E6F-A243-6C33DCF4225C}" dt="2024-12-16T18:38:16.434" v="4333" actId="478"/>
          <ac:picMkLst>
            <pc:docMk/>
            <pc:sldMk cId="4159911359" sldId="1523"/>
            <ac:picMk id="9" creationId="{A142AAC5-A77A-68D1-A02B-4295E3E48EC5}"/>
          </ac:picMkLst>
        </pc:picChg>
        <pc:picChg chg="add mod ord">
          <ac:chgData name="Vrielink, Francis" userId="3d258d00-cfd8-41c5-9f04-1a5a39faef2f" providerId="ADAL" clId="{A8807D85-DD40-4E6F-A243-6C33DCF4225C}" dt="2024-12-16T18:38:47.116" v="4346" actId="1076"/>
          <ac:picMkLst>
            <pc:docMk/>
            <pc:sldMk cId="4159911359" sldId="1523"/>
            <ac:picMk id="19" creationId="{6D391C8B-B2A7-F956-096A-6DE2F1719DCD}"/>
          </ac:picMkLst>
        </pc:picChg>
        <pc:picChg chg="add mod">
          <ac:chgData name="Vrielink, Francis" userId="3d258d00-cfd8-41c5-9f04-1a5a39faef2f" providerId="ADAL" clId="{A8807D85-DD40-4E6F-A243-6C33DCF4225C}" dt="2024-12-16T18:38:31.014" v="4342" actId="1076"/>
          <ac:picMkLst>
            <pc:docMk/>
            <pc:sldMk cId="4159911359" sldId="1523"/>
            <ac:picMk id="21" creationId="{106A6D3B-0FEB-C1B5-FC44-931014292D9D}"/>
          </ac:picMkLst>
        </pc:picChg>
      </pc:sldChg>
      <pc:sldChg chg="add del">
        <pc:chgData name="Vrielink, Francis" userId="3d258d00-cfd8-41c5-9f04-1a5a39faef2f" providerId="ADAL" clId="{A8807D85-DD40-4E6F-A243-6C33DCF4225C}" dt="2024-12-16T16:32:06.215" v="864" actId="47"/>
        <pc:sldMkLst>
          <pc:docMk/>
          <pc:sldMk cId="2660937674" sldId="1524"/>
        </pc:sldMkLst>
      </pc:sldChg>
      <pc:sldChg chg="addSp delSp modSp add mod">
        <pc:chgData name="Vrielink, Francis" userId="3d258d00-cfd8-41c5-9f04-1a5a39faef2f" providerId="ADAL" clId="{A8807D85-DD40-4E6F-A243-6C33DCF4225C}" dt="2024-12-16T18:24:52.983" v="4090" actId="1076"/>
        <pc:sldMkLst>
          <pc:docMk/>
          <pc:sldMk cId="1362897560" sldId="1525"/>
        </pc:sldMkLst>
        <pc:spChg chg="mod">
          <ac:chgData name="Vrielink, Francis" userId="3d258d00-cfd8-41c5-9f04-1a5a39faef2f" providerId="ADAL" clId="{A8807D85-DD40-4E6F-A243-6C33DCF4225C}" dt="2024-12-16T16:23:36.808" v="553" actId="20577"/>
          <ac:spMkLst>
            <pc:docMk/>
            <pc:sldMk cId="1362897560" sldId="1525"/>
            <ac:spMk id="11" creationId="{CD78B488-E032-3F3E-C334-FB96F8D71FB2}"/>
          </ac:spMkLst>
        </pc:spChg>
        <pc:spChg chg="mod">
          <ac:chgData name="Vrielink, Francis" userId="3d258d00-cfd8-41c5-9f04-1a5a39faef2f" providerId="ADAL" clId="{A8807D85-DD40-4E6F-A243-6C33DCF4225C}" dt="2024-12-16T18:24:44.637" v="4087" actId="1076"/>
          <ac:spMkLst>
            <pc:docMk/>
            <pc:sldMk cId="1362897560" sldId="1525"/>
            <ac:spMk id="12" creationId="{E2476A93-B8D4-4E44-87FD-AFF601B2337C}"/>
          </ac:spMkLst>
        </pc:spChg>
        <pc:spChg chg="mod">
          <ac:chgData name="Vrielink, Francis" userId="3d258d00-cfd8-41c5-9f04-1a5a39faef2f" providerId="ADAL" clId="{A8807D85-DD40-4E6F-A243-6C33DCF4225C}" dt="2024-12-16T16:43:54.342" v="967" actId="14100"/>
          <ac:spMkLst>
            <pc:docMk/>
            <pc:sldMk cId="1362897560" sldId="1525"/>
            <ac:spMk id="13" creationId="{4985FF45-EE56-11C3-E0CC-6BBB359031C0}"/>
          </ac:spMkLst>
        </pc:spChg>
        <pc:spChg chg="mod">
          <ac:chgData name="Vrielink, Francis" userId="3d258d00-cfd8-41c5-9f04-1a5a39faef2f" providerId="ADAL" clId="{A8807D85-DD40-4E6F-A243-6C33DCF4225C}" dt="2024-12-16T16:44:42.758" v="973" actId="14100"/>
          <ac:spMkLst>
            <pc:docMk/>
            <pc:sldMk cId="1362897560" sldId="1525"/>
            <ac:spMk id="14" creationId="{B7594A3B-3117-84CE-C300-FB96E5ED269D}"/>
          </ac:spMkLst>
        </pc:spChg>
        <pc:spChg chg="mod">
          <ac:chgData name="Vrielink, Francis" userId="3d258d00-cfd8-41c5-9f04-1a5a39faef2f" providerId="ADAL" clId="{A8807D85-DD40-4E6F-A243-6C33DCF4225C}" dt="2024-12-16T16:44:46.449" v="974" actId="14100"/>
          <ac:spMkLst>
            <pc:docMk/>
            <pc:sldMk cId="1362897560" sldId="1525"/>
            <ac:spMk id="15" creationId="{6EA1F8B7-D4BC-D8B0-E6FD-F33ECB45A1DD}"/>
          </ac:spMkLst>
        </pc:spChg>
        <pc:spChg chg="add del mod">
          <ac:chgData name="Vrielink, Francis" userId="3d258d00-cfd8-41c5-9f04-1a5a39faef2f" providerId="ADAL" clId="{A8807D85-DD40-4E6F-A243-6C33DCF4225C}" dt="2024-12-16T16:23:59.240" v="583" actId="20577"/>
          <ac:spMkLst>
            <pc:docMk/>
            <pc:sldMk cId="1362897560" sldId="1525"/>
            <ac:spMk id="17" creationId="{AB86235B-CBC0-F9DB-29F4-F23367831B1B}"/>
          </ac:spMkLst>
        </pc:spChg>
        <pc:spChg chg="mod">
          <ac:chgData name="Vrielink, Francis" userId="3d258d00-cfd8-41c5-9f04-1a5a39faef2f" providerId="ADAL" clId="{A8807D85-DD40-4E6F-A243-6C33DCF4225C}" dt="2024-12-16T16:43:48.279" v="965" actId="14100"/>
          <ac:spMkLst>
            <pc:docMk/>
            <pc:sldMk cId="1362897560" sldId="1525"/>
            <ac:spMk id="18" creationId="{85D7DD60-F4AA-AD34-A265-146B167D02FE}"/>
          </ac:spMkLst>
        </pc:spChg>
        <pc:spChg chg="mod">
          <ac:chgData name="Vrielink, Francis" userId="3d258d00-cfd8-41c5-9f04-1a5a39faef2f" providerId="ADAL" clId="{A8807D85-DD40-4E6F-A243-6C33DCF4225C}" dt="2024-12-16T18:24:42.279" v="4086" actId="1076"/>
          <ac:spMkLst>
            <pc:docMk/>
            <pc:sldMk cId="1362897560" sldId="1525"/>
            <ac:spMk id="19" creationId="{40542B69-6D97-5F24-63E3-ABE36EA69A27}"/>
          </ac:spMkLst>
        </pc:spChg>
        <pc:picChg chg="add mod">
          <ac:chgData name="Vrielink, Francis" userId="3d258d00-cfd8-41c5-9f04-1a5a39faef2f" providerId="ADAL" clId="{A8807D85-DD40-4E6F-A243-6C33DCF4225C}" dt="2024-12-16T18:24:52.983" v="4090" actId="1076"/>
          <ac:picMkLst>
            <pc:docMk/>
            <pc:sldMk cId="1362897560" sldId="1525"/>
            <ac:picMk id="21" creationId="{60F80D23-CB2D-6B93-32D6-CC0326A1B36D}"/>
          </ac:picMkLst>
        </pc:picChg>
        <pc:picChg chg="add mod">
          <ac:chgData name="Vrielink, Francis" userId="3d258d00-cfd8-41c5-9f04-1a5a39faef2f" providerId="ADAL" clId="{A8807D85-DD40-4E6F-A243-6C33DCF4225C}" dt="2024-12-16T18:24:32.105" v="4084" actId="14100"/>
          <ac:picMkLst>
            <pc:docMk/>
            <pc:sldMk cId="1362897560" sldId="1525"/>
            <ac:picMk id="23" creationId="{C95C1AAA-FA01-26FE-FB81-B1623FBED5CD}"/>
          </ac:picMkLst>
        </pc:picChg>
        <pc:picChg chg="add mod">
          <ac:chgData name="Vrielink, Francis" userId="3d258d00-cfd8-41c5-9f04-1a5a39faef2f" providerId="ADAL" clId="{A8807D85-DD40-4E6F-A243-6C33DCF4225C}" dt="2024-12-16T18:24:28.060" v="4082" actId="1076"/>
          <ac:picMkLst>
            <pc:docMk/>
            <pc:sldMk cId="1362897560" sldId="1525"/>
            <ac:picMk id="25" creationId="{8A9C6FDE-3B27-FF47-2C0C-D1ECC6560A6F}"/>
          </ac:picMkLst>
        </pc:picChg>
      </pc:sldChg>
      <pc:sldChg chg="add del">
        <pc:chgData name="Vrielink, Francis" userId="3d258d00-cfd8-41c5-9f04-1a5a39faef2f" providerId="ADAL" clId="{A8807D85-DD40-4E6F-A243-6C33DCF4225C}" dt="2024-12-16T16:32:01.421" v="862" actId="47"/>
        <pc:sldMkLst>
          <pc:docMk/>
          <pc:sldMk cId="2380820704" sldId="1526"/>
        </pc:sldMkLst>
      </pc:sldChg>
      <pc:sldChg chg="addSp delSp modSp add mod">
        <pc:chgData name="Vrielink, Francis" userId="3d258d00-cfd8-41c5-9f04-1a5a39faef2f" providerId="ADAL" clId="{A8807D85-DD40-4E6F-A243-6C33DCF4225C}" dt="2024-12-16T18:52:26.247" v="4568" actId="21"/>
        <pc:sldMkLst>
          <pc:docMk/>
          <pc:sldMk cId="2231968306" sldId="1527"/>
        </pc:sldMkLst>
        <pc:spChg chg="mod">
          <ac:chgData name="Vrielink, Francis" userId="3d258d00-cfd8-41c5-9f04-1a5a39faef2f" providerId="ADAL" clId="{A8807D85-DD40-4E6F-A243-6C33DCF4225C}" dt="2024-12-16T18:42:20.662" v="4374" actId="1076"/>
          <ac:spMkLst>
            <pc:docMk/>
            <pc:sldMk cId="2231968306" sldId="1527"/>
            <ac:spMk id="4" creationId="{D753C383-62C8-E733-4553-E085527A1FCA}"/>
          </ac:spMkLst>
        </pc:spChg>
        <pc:spChg chg="mod">
          <ac:chgData name="Vrielink, Francis" userId="3d258d00-cfd8-41c5-9f04-1a5a39faef2f" providerId="ADAL" clId="{A8807D85-DD40-4E6F-A243-6C33DCF4225C}" dt="2024-12-16T18:42:25.854" v="4375" actId="1076"/>
          <ac:spMkLst>
            <pc:docMk/>
            <pc:sldMk cId="2231968306" sldId="1527"/>
            <ac:spMk id="9" creationId="{B5FA4264-9F79-B20D-0826-CEC58E7B74B7}"/>
          </ac:spMkLst>
        </pc:spChg>
        <pc:spChg chg="mod">
          <ac:chgData name="Vrielink, Francis" userId="3d258d00-cfd8-41c5-9f04-1a5a39faef2f" providerId="ADAL" clId="{A8807D85-DD40-4E6F-A243-6C33DCF4225C}" dt="2024-12-16T16:23:07.404" v="542" actId="1076"/>
          <ac:spMkLst>
            <pc:docMk/>
            <pc:sldMk cId="2231968306" sldId="1527"/>
            <ac:spMk id="10" creationId="{B37FADB8-F5A5-F448-15A7-6A630939BCDC}"/>
          </ac:spMkLst>
        </pc:spChg>
        <pc:spChg chg="mod">
          <ac:chgData name="Vrielink, Francis" userId="3d258d00-cfd8-41c5-9f04-1a5a39faef2f" providerId="ADAL" clId="{A8807D85-DD40-4E6F-A243-6C33DCF4225C}" dt="2024-12-16T16:22:55.022" v="539" actId="14100"/>
          <ac:spMkLst>
            <pc:docMk/>
            <pc:sldMk cId="2231968306" sldId="1527"/>
            <ac:spMk id="11" creationId="{2D5226DB-4490-ECD5-880A-CDAB0447C263}"/>
          </ac:spMkLst>
        </pc:spChg>
        <pc:spChg chg="mod">
          <ac:chgData name="Vrielink, Francis" userId="3d258d00-cfd8-41c5-9f04-1a5a39faef2f" providerId="ADAL" clId="{A8807D85-DD40-4E6F-A243-6C33DCF4225C}" dt="2024-12-16T18:43:58.801" v="4389" actId="1076"/>
          <ac:spMkLst>
            <pc:docMk/>
            <pc:sldMk cId="2231968306" sldId="1527"/>
            <ac:spMk id="12" creationId="{E2476A93-B8D4-4E44-87FD-AFF601B2337C}"/>
          </ac:spMkLst>
        </pc:spChg>
        <pc:spChg chg="mod">
          <ac:chgData name="Vrielink, Francis" userId="3d258d00-cfd8-41c5-9f04-1a5a39faef2f" providerId="ADAL" clId="{A8807D85-DD40-4E6F-A243-6C33DCF4225C}" dt="2024-12-16T16:31:54.055" v="859" actId="14100"/>
          <ac:spMkLst>
            <pc:docMk/>
            <pc:sldMk cId="2231968306" sldId="1527"/>
            <ac:spMk id="13" creationId="{4985FF45-EE56-11C3-E0CC-6BBB359031C0}"/>
          </ac:spMkLst>
        </pc:spChg>
        <pc:spChg chg="mod">
          <ac:chgData name="Vrielink, Francis" userId="3d258d00-cfd8-41c5-9f04-1a5a39faef2f" providerId="ADAL" clId="{A8807D85-DD40-4E6F-A243-6C33DCF4225C}" dt="2024-12-16T18:44:36.097" v="4397" actId="1076"/>
          <ac:spMkLst>
            <pc:docMk/>
            <pc:sldMk cId="2231968306" sldId="1527"/>
            <ac:spMk id="14" creationId="{B7594A3B-3117-84CE-C300-FB96E5ED269D}"/>
          </ac:spMkLst>
        </pc:spChg>
        <pc:spChg chg="mod">
          <ac:chgData name="Vrielink, Francis" userId="3d258d00-cfd8-41c5-9f04-1a5a39faef2f" providerId="ADAL" clId="{A8807D85-DD40-4E6F-A243-6C33DCF4225C}" dt="2024-12-16T18:44:33.524" v="4396" actId="1076"/>
          <ac:spMkLst>
            <pc:docMk/>
            <pc:sldMk cId="2231968306" sldId="1527"/>
            <ac:spMk id="15" creationId="{6EA1F8B7-D4BC-D8B0-E6FD-F33ECB45A1DD}"/>
          </ac:spMkLst>
        </pc:spChg>
        <pc:spChg chg="mod">
          <ac:chgData name="Vrielink, Francis" userId="3d258d00-cfd8-41c5-9f04-1a5a39faef2f" providerId="ADAL" clId="{A8807D85-DD40-4E6F-A243-6C33DCF4225C}" dt="2024-12-16T18:43:56.281" v="4388" actId="1076"/>
          <ac:spMkLst>
            <pc:docMk/>
            <pc:sldMk cId="2231968306" sldId="1527"/>
            <ac:spMk id="19" creationId="{40542B69-6D97-5F24-63E3-ABE36EA69A27}"/>
          </ac:spMkLst>
        </pc:spChg>
        <pc:picChg chg="mod">
          <ac:chgData name="Vrielink, Francis" userId="3d258d00-cfd8-41c5-9f04-1a5a39faef2f" providerId="ADAL" clId="{A8807D85-DD40-4E6F-A243-6C33DCF4225C}" dt="2024-12-16T18:44:44.796" v="4402" actId="1076"/>
          <ac:picMkLst>
            <pc:docMk/>
            <pc:sldMk cId="2231968306" sldId="1527"/>
            <ac:picMk id="16" creationId="{C4C559F8-1DE4-EB45-710F-D4B650ACA2EA}"/>
          </ac:picMkLst>
        </pc:picChg>
        <pc:picChg chg="add mod">
          <ac:chgData name="Vrielink, Francis" userId="3d258d00-cfd8-41c5-9f04-1a5a39faef2f" providerId="ADAL" clId="{A8807D85-DD40-4E6F-A243-6C33DCF4225C}" dt="2024-12-16T18:44:30.275" v="4395" actId="1076"/>
          <ac:picMkLst>
            <pc:docMk/>
            <pc:sldMk cId="2231968306" sldId="1527"/>
            <ac:picMk id="22" creationId="{49CB0BD7-A646-D5F2-48FF-D48FE42B6404}"/>
          </ac:picMkLst>
        </pc:picChg>
        <pc:picChg chg="add mod">
          <ac:chgData name="Vrielink, Francis" userId="3d258d00-cfd8-41c5-9f04-1a5a39faef2f" providerId="ADAL" clId="{A8807D85-DD40-4E6F-A243-6C33DCF4225C}" dt="2024-12-16T18:42:10.077" v="4373" actId="1076"/>
          <ac:picMkLst>
            <pc:docMk/>
            <pc:sldMk cId="2231968306" sldId="1527"/>
            <ac:picMk id="24" creationId="{63718BF6-242E-4AE7-F4EE-0378DB133760}"/>
          </ac:picMkLst>
        </pc:picChg>
        <pc:picChg chg="add mod">
          <ac:chgData name="Vrielink, Francis" userId="3d258d00-cfd8-41c5-9f04-1a5a39faef2f" providerId="ADAL" clId="{A8807D85-DD40-4E6F-A243-6C33DCF4225C}" dt="2024-12-16T18:44:16.802" v="4394" actId="1076"/>
          <ac:picMkLst>
            <pc:docMk/>
            <pc:sldMk cId="2231968306" sldId="1527"/>
            <ac:picMk id="26" creationId="{E0D6E076-B5E2-8AEA-64D4-596DACB2C495}"/>
          </ac:picMkLst>
        </pc:picChg>
        <pc:picChg chg="add del mod">
          <ac:chgData name="Vrielink, Francis" userId="3d258d00-cfd8-41c5-9f04-1a5a39faef2f" providerId="ADAL" clId="{A8807D85-DD40-4E6F-A243-6C33DCF4225C}" dt="2024-12-16T18:52:26.247" v="4568" actId="21"/>
          <ac:picMkLst>
            <pc:docMk/>
            <pc:sldMk cId="2231968306" sldId="1527"/>
            <ac:picMk id="32" creationId="{EF681CD0-9138-02F5-BBD7-D102403BE836}"/>
          </ac:picMkLst>
        </pc:picChg>
        <pc:cxnChg chg="mod">
          <ac:chgData name="Vrielink, Francis" userId="3d258d00-cfd8-41c5-9f04-1a5a39faef2f" providerId="ADAL" clId="{A8807D85-DD40-4E6F-A243-6C33DCF4225C}" dt="2024-12-16T18:44:09.918" v="4392" actId="14100"/>
          <ac:cxnSpMkLst>
            <pc:docMk/>
            <pc:sldMk cId="2231968306" sldId="1527"/>
            <ac:cxnSpMk id="21" creationId="{B84B33EF-2A54-99B2-FEF8-27486B72F624}"/>
          </ac:cxnSpMkLst>
        </pc:cxnChg>
        <pc:cxnChg chg="mod">
          <ac:chgData name="Vrielink, Francis" userId="3d258d00-cfd8-41c5-9f04-1a5a39faef2f" providerId="ADAL" clId="{A8807D85-DD40-4E6F-A243-6C33DCF4225C}" dt="2024-12-16T18:41:15.322" v="4366" actId="1076"/>
          <ac:cxnSpMkLst>
            <pc:docMk/>
            <pc:sldMk cId="2231968306" sldId="1527"/>
            <ac:cxnSpMk id="29" creationId="{10445519-6BAB-CA4B-0B0C-EF80D4D34E4C}"/>
          </ac:cxnSpMkLst>
        </pc:cxnChg>
      </pc:sldChg>
      <pc:sldChg chg="addSp modSp add mod">
        <pc:chgData name="Vrielink, Francis" userId="3d258d00-cfd8-41c5-9f04-1a5a39faef2f" providerId="ADAL" clId="{A8807D85-DD40-4E6F-A243-6C33DCF4225C}" dt="2024-12-16T18:51:43.409" v="4563" actId="1076"/>
        <pc:sldMkLst>
          <pc:docMk/>
          <pc:sldMk cId="3584648463" sldId="1528"/>
        </pc:sldMkLst>
        <pc:spChg chg="mod">
          <ac:chgData name="Vrielink, Francis" userId="3d258d00-cfd8-41c5-9f04-1a5a39faef2f" providerId="ADAL" clId="{A8807D85-DD40-4E6F-A243-6C33DCF4225C}" dt="2024-12-16T16:41:49.544" v="948" actId="14100"/>
          <ac:spMkLst>
            <pc:docMk/>
            <pc:sldMk cId="3584648463" sldId="1528"/>
            <ac:spMk id="10" creationId="{EC0CC1D0-FE60-F840-73E9-0CE7E683D1F2}"/>
          </ac:spMkLst>
        </pc:spChg>
        <pc:spChg chg="mod">
          <ac:chgData name="Vrielink, Francis" userId="3d258d00-cfd8-41c5-9f04-1a5a39faef2f" providerId="ADAL" clId="{A8807D85-DD40-4E6F-A243-6C33DCF4225C}" dt="2024-12-16T16:41:46.385" v="947" actId="1076"/>
          <ac:spMkLst>
            <pc:docMk/>
            <pc:sldMk cId="3584648463" sldId="1528"/>
            <ac:spMk id="11" creationId="{CD78B488-E032-3F3E-C334-FB96F8D71FB2}"/>
          </ac:spMkLst>
        </pc:spChg>
        <pc:spChg chg="mod">
          <ac:chgData name="Vrielink, Francis" userId="3d258d00-cfd8-41c5-9f04-1a5a39faef2f" providerId="ADAL" clId="{A8807D85-DD40-4E6F-A243-6C33DCF4225C}" dt="2024-12-16T16:40:26.362" v="936" actId="1076"/>
          <ac:spMkLst>
            <pc:docMk/>
            <pc:sldMk cId="3584648463" sldId="1528"/>
            <ac:spMk id="12" creationId="{E2476A93-B8D4-4E44-87FD-AFF601B2337C}"/>
          </ac:spMkLst>
        </pc:spChg>
        <pc:spChg chg="mod">
          <ac:chgData name="Vrielink, Francis" userId="3d258d00-cfd8-41c5-9f04-1a5a39faef2f" providerId="ADAL" clId="{A8807D85-DD40-4E6F-A243-6C33DCF4225C}" dt="2024-12-16T16:42:51.809" v="958" actId="1076"/>
          <ac:spMkLst>
            <pc:docMk/>
            <pc:sldMk cId="3584648463" sldId="1528"/>
            <ac:spMk id="13" creationId="{4985FF45-EE56-11C3-E0CC-6BBB359031C0}"/>
          </ac:spMkLst>
        </pc:spChg>
        <pc:spChg chg="mod">
          <ac:chgData name="Vrielink, Francis" userId="3d258d00-cfd8-41c5-9f04-1a5a39faef2f" providerId="ADAL" clId="{A8807D85-DD40-4E6F-A243-6C33DCF4225C}" dt="2024-12-16T16:42:25.142" v="954" actId="14100"/>
          <ac:spMkLst>
            <pc:docMk/>
            <pc:sldMk cId="3584648463" sldId="1528"/>
            <ac:spMk id="14" creationId="{B7594A3B-3117-84CE-C300-FB96E5ED269D}"/>
          </ac:spMkLst>
        </pc:spChg>
        <pc:spChg chg="mod">
          <ac:chgData name="Vrielink, Francis" userId="3d258d00-cfd8-41c5-9f04-1a5a39faef2f" providerId="ADAL" clId="{A8807D85-DD40-4E6F-A243-6C33DCF4225C}" dt="2024-12-16T16:42:30.305" v="955" actId="1076"/>
          <ac:spMkLst>
            <pc:docMk/>
            <pc:sldMk cId="3584648463" sldId="1528"/>
            <ac:spMk id="15" creationId="{6EA1F8B7-D4BC-D8B0-E6FD-F33ECB45A1DD}"/>
          </ac:spMkLst>
        </pc:spChg>
        <pc:spChg chg="mod">
          <ac:chgData name="Vrielink, Francis" userId="3d258d00-cfd8-41c5-9f04-1a5a39faef2f" providerId="ADAL" clId="{A8807D85-DD40-4E6F-A243-6C33DCF4225C}" dt="2024-12-16T16:29:48.900" v="775" actId="14100"/>
          <ac:spMkLst>
            <pc:docMk/>
            <pc:sldMk cId="3584648463" sldId="1528"/>
            <ac:spMk id="16" creationId="{F53F294D-65CC-23A5-E4A1-B2132FCF814C}"/>
          </ac:spMkLst>
        </pc:spChg>
        <pc:spChg chg="mod">
          <ac:chgData name="Vrielink, Francis" userId="3d258d00-cfd8-41c5-9f04-1a5a39faef2f" providerId="ADAL" clId="{A8807D85-DD40-4E6F-A243-6C33DCF4225C}" dt="2024-12-16T16:29:43.037" v="774"/>
          <ac:spMkLst>
            <pc:docMk/>
            <pc:sldMk cId="3584648463" sldId="1528"/>
            <ac:spMk id="17" creationId="{AB86235B-CBC0-F9DB-29F4-F23367831B1B}"/>
          </ac:spMkLst>
        </pc:spChg>
        <pc:spChg chg="mod">
          <ac:chgData name="Vrielink, Francis" userId="3d258d00-cfd8-41c5-9f04-1a5a39faef2f" providerId="ADAL" clId="{A8807D85-DD40-4E6F-A243-6C33DCF4225C}" dt="2024-12-16T16:42:46.519" v="957" actId="14100"/>
          <ac:spMkLst>
            <pc:docMk/>
            <pc:sldMk cId="3584648463" sldId="1528"/>
            <ac:spMk id="18" creationId="{85D7DD60-F4AA-AD34-A265-146B167D02FE}"/>
          </ac:spMkLst>
        </pc:spChg>
        <pc:picChg chg="mod">
          <ac:chgData name="Vrielink, Francis" userId="3d258d00-cfd8-41c5-9f04-1a5a39faef2f" providerId="ADAL" clId="{A8807D85-DD40-4E6F-A243-6C33DCF4225C}" dt="2024-12-16T16:40:52.540" v="941" actId="1076"/>
          <ac:picMkLst>
            <pc:docMk/>
            <pc:sldMk cId="3584648463" sldId="1528"/>
            <ac:picMk id="9" creationId="{E06C8F40-E030-859B-EFB0-2058A254FCD2}"/>
          </ac:picMkLst>
        </pc:picChg>
        <pc:picChg chg="add mod">
          <ac:chgData name="Vrielink, Francis" userId="3d258d00-cfd8-41c5-9f04-1a5a39faef2f" providerId="ADAL" clId="{A8807D85-DD40-4E6F-A243-6C33DCF4225C}" dt="2024-12-16T18:51:43.409" v="4563" actId="1076"/>
          <ac:picMkLst>
            <pc:docMk/>
            <pc:sldMk cId="3584648463" sldId="1528"/>
            <ac:picMk id="22" creationId="{D8A4E2CE-999F-56DE-1E9A-362521110C00}"/>
          </ac:picMkLst>
        </pc:picChg>
      </pc:sldChg>
    </pc:docChg>
  </pc:docChgLst>
  <pc:docChgLst>
    <pc:chgData name="Routledge, Mandy" userId="bacdedf5-8e30-494b-ad8b-f27fa30c4f8d" providerId="ADAL" clId="{BF271A84-818E-4115-BF27-BEADAA8EDD2E}"/>
    <pc:docChg chg="modSld">
      <pc:chgData name="Routledge, Mandy" userId="bacdedf5-8e30-494b-ad8b-f27fa30c4f8d" providerId="ADAL" clId="{BF271A84-818E-4115-BF27-BEADAA8EDD2E}" dt="2024-11-18T15:46:24.229" v="9" actId="20577"/>
      <pc:docMkLst>
        <pc:docMk/>
      </pc:docMkLst>
      <pc:sldChg chg="modSp mod">
        <pc:chgData name="Routledge, Mandy" userId="bacdedf5-8e30-494b-ad8b-f27fa30c4f8d" providerId="ADAL" clId="{BF271A84-818E-4115-BF27-BEADAA8EDD2E}" dt="2024-11-18T15:46:24.229" v="9" actId="20577"/>
        <pc:sldMkLst>
          <pc:docMk/>
          <pc:sldMk cId="323006580" sldId="548"/>
        </pc:sldMkLst>
        <pc:spChg chg="mod">
          <ac:chgData name="Routledge, Mandy" userId="bacdedf5-8e30-494b-ad8b-f27fa30c4f8d" providerId="ADAL" clId="{BF271A84-818E-4115-BF27-BEADAA8EDD2E}" dt="2024-11-18T15:46:24.229" v="9" actId="20577"/>
          <ac:spMkLst>
            <pc:docMk/>
            <pc:sldMk cId="323006580" sldId="548"/>
            <ac:spMk id="3" creationId="{00000000-0000-0000-0000-000000000000}"/>
          </ac:spMkLst>
        </pc:sp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17-12-2024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17-12-2024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b="1"/>
              <a:t>Woordenoverzicht</a:t>
            </a:r>
          </a:p>
          <a:p>
            <a:pPr fontAlgn="t"/>
            <a:endParaRPr lang="nl-NL"/>
          </a:p>
          <a:p>
            <a:pPr fontAlgn="t"/>
            <a:r>
              <a:rPr lang="nl-NL" b="1"/>
              <a:t>de kans</a:t>
            </a:r>
            <a:r>
              <a:rPr lang="nl-NL"/>
              <a:t>: wat kan gebeuren</a:t>
            </a:r>
          </a:p>
          <a:p>
            <a:pPr fontAlgn="t"/>
            <a:r>
              <a:rPr lang="nl-NL" b="1"/>
              <a:t>de wetenschapper</a:t>
            </a:r>
            <a:r>
              <a:rPr lang="nl-NL"/>
              <a:t>: iemand die voor zijn werk uitzoekt hoe dingen werken of zijn</a:t>
            </a:r>
          </a:p>
          <a:p>
            <a:pPr fontAlgn="t"/>
            <a:r>
              <a:rPr lang="nl-NL" b="1"/>
              <a:t>het diner</a:t>
            </a:r>
            <a:r>
              <a:rPr lang="nl-NL"/>
              <a:t>: het avondeten</a:t>
            </a:r>
          </a:p>
          <a:p>
            <a:pPr fontAlgn="t"/>
            <a:r>
              <a:rPr lang="nl-NL" b="1"/>
              <a:t>de dj</a:t>
            </a:r>
            <a:r>
              <a:rPr lang="nl-NL"/>
              <a:t>: iemand die muziek laat horen op de radio of voor een groep mensen</a:t>
            </a:r>
          </a:p>
          <a:p>
            <a:pPr fontAlgn="t"/>
            <a:r>
              <a:rPr lang="nl-NL" b="1"/>
              <a:t>dol zijn op</a:t>
            </a:r>
            <a:r>
              <a:rPr lang="nl-NL"/>
              <a:t>: veel houden van</a:t>
            </a:r>
          </a:p>
          <a:p>
            <a:pPr fontAlgn="t"/>
            <a:r>
              <a:rPr lang="nl-NL" b="1"/>
              <a:t>de sfeer</a:t>
            </a:r>
            <a:r>
              <a:rPr lang="nl-NL"/>
              <a:t>: hoe het voelt om je heen</a:t>
            </a:r>
          </a:p>
          <a:p>
            <a:pPr fontAlgn="t"/>
            <a:r>
              <a:rPr lang="nl-NL" b="1"/>
              <a:t>favoriet</a:t>
            </a:r>
            <a:r>
              <a:rPr lang="nl-NL"/>
              <a:t>: wat je het leukst vindt</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33632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48875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17-12-2024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17-12-2024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17-12-2024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17-12-2024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Ik ben een paar weken geleden jarig geweest en ik ben toen heel erg verwend door mijn familie en mijn vrienden. Zij weten dat een tegoedbon als verjaardagscadeau bij mij </a:t>
            </a:r>
            <a:r>
              <a:rPr lang="nl-NL" sz="2000" b="1" u="sng">
                <a:ea typeface="Times New Roman" panose="02020603050405020304" pitchFamily="18" charset="0"/>
                <a:cs typeface="Arial" panose="020B0604020202020204" pitchFamily="34" charset="0"/>
              </a:rPr>
              <a:t>favoriet</a:t>
            </a:r>
            <a:r>
              <a:rPr lang="nl-NL" sz="2000">
                <a:ea typeface="Times New Roman" panose="02020603050405020304" pitchFamily="18" charset="0"/>
                <a:cs typeface="Arial" panose="020B0604020202020204" pitchFamily="34" charset="0"/>
              </a:rPr>
              <a:t> is. Dat ik dat</a:t>
            </a:r>
            <a:r>
              <a:rPr lang="nl-NL" sz="2000" b="1" i="1">
                <a:ea typeface="Times New Roman" panose="02020603050405020304" pitchFamily="18" charset="0"/>
                <a:cs typeface="Arial" panose="020B0604020202020204" pitchFamily="34" charset="0"/>
              </a:rPr>
              <a:t> het leukst vind</a:t>
            </a:r>
            <a:r>
              <a:rPr lang="nl-NL" sz="2000">
                <a:ea typeface="Times New Roman" panose="02020603050405020304" pitchFamily="18" charset="0"/>
                <a:cs typeface="Arial" panose="020B0604020202020204" pitchFamily="34" charset="0"/>
              </a:rPr>
              <a:t>. Ik zag trouwens laatst op de tv dat ik echt niet de enige ben. </a:t>
            </a:r>
            <a:r>
              <a:rPr lang="nl-NL" sz="2000" b="1" u="sng">
                <a:ea typeface="Times New Roman" panose="02020603050405020304" pitchFamily="18" charset="0"/>
                <a:cs typeface="Arial" panose="020B0604020202020204" pitchFamily="34" charset="0"/>
              </a:rPr>
              <a:t>Wetenschappers</a:t>
            </a:r>
            <a:r>
              <a:rPr lang="nl-NL" sz="2000">
                <a:ea typeface="Times New Roman" panose="02020603050405020304" pitchFamily="18" charset="0"/>
                <a:cs typeface="Arial" panose="020B0604020202020204" pitchFamily="34" charset="0"/>
              </a:rPr>
              <a:t>, dat </a:t>
            </a:r>
            <a:r>
              <a:rPr lang="nl-NL" sz="2000" b="1" i="1">
                <a:ea typeface="Times New Roman" panose="02020603050405020304" pitchFamily="18" charset="0"/>
                <a:cs typeface="Arial" panose="020B0604020202020204" pitchFamily="34" charset="0"/>
              </a:rPr>
              <a:t>zijn mensen die voor hun werk uitzoeken hoe dingen werken of zijn</a:t>
            </a:r>
            <a:r>
              <a:rPr lang="nl-NL" sz="2000">
                <a:ea typeface="Times New Roman" panose="02020603050405020304" pitchFamily="18" charset="0"/>
                <a:cs typeface="Arial" panose="020B0604020202020204" pitchFamily="34" charset="0"/>
              </a:rPr>
              <a:t>, hebben ontdekt dat meer dan 90% van alle mensen graag een cadeaubon krijgt! Dat wisten jullie vast nog niet!</a:t>
            </a:r>
            <a:br>
              <a:rPr lang="nl-NL" sz="2000">
                <a:ea typeface="Times New Roman" panose="02020603050405020304" pitchFamily="18" charset="0"/>
                <a:cs typeface="Arial" panose="020B0604020202020204" pitchFamily="34" charset="0"/>
              </a:rPr>
            </a:br>
            <a:r>
              <a:rPr lang="nl-NL" sz="2000">
                <a:ea typeface="Times New Roman" panose="02020603050405020304" pitchFamily="18" charset="0"/>
                <a:cs typeface="Arial" panose="020B0604020202020204" pitchFamily="34" charset="0"/>
              </a:rPr>
              <a:t>Dus ik kreeg een bon die ik kon gebruiken voor een avondje uit. Nou, afgelopen zaterdagavond was het dan zover. Samen met mijn vriend(in) ging ik naar een restaurant bij mij in de stad voor </a:t>
            </a:r>
            <a:r>
              <a:rPr lang="nl-NL" sz="2000" b="1" u="sng">
                <a:ea typeface="Times New Roman" panose="02020603050405020304" pitchFamily="18" charset="0"/>
                <a:cs typeface="Arial" panose="020B0604020202020204" pitchFamily="34" charset="0"/>
              </a:rPr>
              <a:t>een diner</a:t>
            </a:r>
            <a:r>
              <a:rPr lang="nl-NL" sz="2000">
                <a:ea typeface="Times New Roman" panose="02020603050405020304" pitchFamily="18" charset="0"/>
                <a:cs typeface="Arial" panose="020B0604020202020204" pitchFamily="34" charset="0"/>
              </a:rPr>
              <a:t>, voor </a:t>
            </a:r>
            <a:r>
              <a:rPr lang="nl-NL" sz="2000" b="1" i="1">
                <a:ea typeface="Times New Roman" panose="02020603050405020304" pitchFamily="18" charset="0"/>
                <a:cs typeface="Arial" panose="020B0604020202020204" pitchFamily="34" charset="0"/>
              </a:rPr>
              <a:t>het avondeten</a:t>
            </a:r>
            <a:r>
              <a:rPr lang="nl-NL" sz="2000">
                <a:ea typeface="Times New Roman" panose="02020603050405020304" pitchFamily="18" charset="0"/>
                <a:cs typeface="Arial" panose="020B0604020202020204" pitchFamily="34" charset="0"/>
              </a:rPr>
              <a:t>. Maar wat werden we verrast: er was die avond </a:t>
            </a:r>
            <a:r>
              <a:rPr lang="nl-NL" sz="2000" b="1" u="sng">
                <a:ea typeface="Times New Roman" panose="02020603050405020304" pitchFamily="18" charset="0"/>
                <a:cs typeface="Arial" panose="020B0604020202020204" pitchFamily="34" charset="0"/>
              </a:rPr>
              <a:t>een dj</a:t>
            </a:r>
            <a:r>
              <a:rPr lang="nl-NL" sz="2000">
                <a:ea typeface="Times New Roman" panose="02020603050405020304" pitchFamily="18" charset="0"/>
                <a:cs typeface="Arial" panose="020B0604020202020204" pitchFamily="34" charset="0"/>
              </a:rPr>
              <a:t>.</a:t>
            </a:r>
            <a:r>
              <a:rPr lang="nl-NL" sz="2000" b="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Zo noemen we </a:t>
            </a:r>
            <a:r>
              <a:rPr lang="nl-NL" sz="2000" b="1" i="1">
                <a:ea typeface="Times New Roman" panose="02020603050405020304" pitchFamily="18" charset="0"/>
                <a:cs typeface="Arial" panose="020B0604020202020204" pitchFamily="34" charset="0"/>
              </a:rPr>
              <a:t>iemand die muziek laat horen (op de radio of) voor een groep mensen</a:t>
            </a:r>
            <a:r>
              <a:rPr lang="nl-NL" sz="2000">
                <a:ea typeface="Times New Roman" panose="02020603050405020304" pitchFamily="18" charset="0"/>
                <a:cs typeface="Arial" panose="020B0604020202020204" pitchFamily="34" charset="0"/>
              </a:rPr>
              <a:t>.</a:t>
            </a:r>
            <a:r>
              <a:rPr lang="nl-NL" sz="2000" b="1" i="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En laat hij nou net de muziek draaien waar ik </a:t>
            </a:r>
            <a:r>
              <a:rPr lang="nl-NL" sz="2000" b="1" u="sng">
                <a:ea typeface="Times New Roman" panose="02020603050405020304" pitchFamily="18" charset="0"/>
                <a:cs typeface="Arial" panose="020B0604020202020204" pitchFamily="34" charset="0"/>
              </a:rPr>
              <a:t>dol op ben</a:t>
            </a:r>
            <a:r>
              <a:rPr lang="nl-NL" sz="2000">
                <a:ea typeface="Times New Roman" panose="02020603050405020304" pitchFamily="18" charset="0"/>
                <a:cs typeface="Arial" panose="020B0604020202020204" pitchFamily="34" charset="0"/>
              </a:rPr>
              <a:t>, waar ik </a:t>
            </a:r>
            <a:r>
              <a:rPr lang="nl-NL" sz="2000" b="1" i="1">
                <a:ea typeface="Times New Roman" panose="02020603050405020304" pitchFamily="18" charset="0"/>
                <a:cs typeface="Arial" panose="020B0604020202020204" pitchFamily="34" charset="0"/>
              </a:rPr>
              <a:t>veel van houd</a:t>
            </a:r>
            <a:r>
              <a:rPr lang="nl-NL" sz="2000">
                <a:ea typeface="Times New Roman" panose="02020603050405020304" pitchFamily="18" charset="0"/>
                <a:cs typeface="Arial" panose="020B0604020202020204" pitchFamily="34" charset="0"/>
              </a:rPr>
              <a:t>. Veel meer mensen genoten van de muziek en we hebben veel plezier gemaakt. Ik vond </a:t>
            </a:r>
            <a:r>
              <a:rPr lang="nl-NL" sz="2000" b="1" u="sng">
                <a:ea typeface="Times New Roman" panose="02020603050405020304" pitchFamily="18" charset="0"/>
                <a:cs typeface="Arial" panose="020B0604020202020204" pitchFamily="34" charset="0"/>
              </a:rPr>
              <a:t>de sfeer</a:t>
            </a:r>
            <a:r>
              <a:rPr lang="nl-NL" sz="2000">
                <a:ea typeface="Times New Roman" panose="02020603050405020304" pitchFamily="18" charset="0"/>
                <a:cs typeface="Arial" panose="020B0604020202020204" pitchFamily="34" charset="0"/>
              </a:rPr>
              <a:t>, hoe</a:t>
            </a:r>
            <a:r>
              <a:rPr lang="nl-NL" sz="2000" b="1" i="1">
                <a:ea typeface="Times New Roman" panose="02020603050405020304" pitchFamily="18" charset="0"/>
                <a:cs typeface="Arial" panose="020B0604020202020204" pitchFamily="34" charset="0"/>
              </a:rPr>
              <a:t> het voelt om je heen</a:t>
            </a:r>
            <a:r>
              <a:rPr lang="nl-NL" sz="2000">
                <a:ea typeface="Times New Roman" panose="02020603050405020304" pitchFamily="18" charset="0"/>
                <a:cs typeface="Arial" panose="020B0604020202020204" pitchFamily="34" charset="0"/>
              </a:rPr>
              <a:t>, dan ook heel erg gezellig. Zeg nou zelf, wat is </a:t>
            </a:r>
            <a:r>
              <a:rPr lang="nl-NL" sz="2000" b="1" u="sng">
                <a:ea typeface="Times New Roman" panose="02020603050405020304" pitchFamily="18" charset="0"/>
                <a:cs typeface="Arial" panose="020B0604020202020204" pitchFamily="34" charset="0"/>
              </a:rPr>
              <a:t>de kans</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wat kan gebeuren</a:t>
            </a:r>
            <a:r>
              <a:rPr lang="nl-NL" sz="2000">
                <a:ea typeface="Times New Roman" panose="02020603050405020304" pitchFamily="18" charset="0"/>
                <a:cs typeface="Arial" panose="020B0604020202020204" pitchFamily="34" charset="0"/>
              </a:rPr>
              <a:t>, dat je de hele avond naar je favoriete muziek kan luisteren? We hebben een heerlijke avond gehad!</a:t>
            </a:r>
            <a:endParaRPr lang="nl-NL" sz="2400" b="1" i="1">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kans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zekerheid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wat kan gebeuren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Wat is </a:t>
            </a:r>
            <a:r>
              <a:rPr lang="nl-NL" sz="2400" i="1" u="sng">
                <a:solidFill>
                  <a:srgbClr val="387038"/>
                </a:solidFill>
                <a:latin typeface="Century Gothic" panose="020B0502020202020204" pitchFamily="34" charset="0"/>
                <a:ea typeface="Calibri"/>
                <a:cs typeface="Times New Roman"/>
              </a:rPr>
              <a:t>de kans</a:t>
            </a:r>
            <a:r>
              <a:rPr lang="nl-NL" sz="2400" i="1">
                <a:solidFill>
                  <a:srgbClr val="387038"/>
                </a:solidFill>
                <a:latin typeface="Century Gothic" panose="020B0502020202020204" pitchFamily="34" charset="0"/>
                <a:ea typeface="Calibri"/>
                <a:cs typeface="Times New Roman"/>
              </a:rPr>
              <a:t> dat er popmuziek gedraaid wordt?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waar je niet aan hoeft te twijfelen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De zekerheid</a:t>
            </a:r>
            <a:r>
              <a:rPr lang="nl-NL" sz="2400" i="1">
                <a:solidFill>
                  <a:srgbClr val="387038"/>
                </a:solidFill>
                <a:latin typeface="Century Gothic" panose="020B0502020202020204" pitchFamily="34" charset="0"/>
                <a:ea typeface="Calibri"/>
                <a:cs typeface="Times New Roman"/>
              </a:rPr>
              <a:t> dat klassieke muziek gedraaid wordt is groot.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A447A674-8D01-DAA3-35FB-82D38FF552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600" y="2068738"/>
            <a:ext cx="2514116" cy="3064079"/>
          </a:xfrm>
          <a:prstGeom prst="rect">
            <a:avLst/>
          </a:prstGeom>
        </p:spPr>
      </p:pic>
      <p:pic>
        <p:nvPicPr>
          <p:cNvPr id="20" name="Afbeelding 19" descr="Afbeelding met cirkel, wiel&#10;&#10;Automatisch gegenereerde beschrijving">
            <a:extLst>
              <a:ext uri="{FF2B5EF4-FFF2-40B4-BE49-F238E27FC236}">
                <a16:creationId xmlns:a16="http://schemas.microsoft.com/office/drawing/2014/main" id="{D86D69E1-F7EE-880A-B7B5-73483503CC5C}"/>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036260" y="2078286"/>
            <a:ext cx="3263635" cy="3263635"/>
          </a:xfrm>
          <a:prstGeom prst="rect">
            <a:avLst/>
          </a:prstGeom>
        </p:spPr>
      </p:pic>
      <p:sp>
        <p:nvSpPr>
          <p:cNvPr id="24" name="Tekstvak 23">
            <a:extLst>
              <a:ext uri="{FF2B5EF4-FFF2-40B4-BE49-F238E27FC236}">
                <a16:creationId xmlns:a16="http://schemas.microsoft.com/office/drawing/2014/main" id="{FE84D4FB-E663-B209-C83A-FE04BE0A257C}"/>
              </a:ext>
            </a:extLst>
          </p:cNvPr>
          <p:cNvSpPr txBox="1"/>
          <p:nvPr/>
        </p:nvSpPr>
        <p:spPr>
          <a:xfrm rot="1246490">
            <a:off x="5739818" y="3128004"/>
            <a:ext cx="1146088" cy="369332"/>
          </a:xfrm>
          <a:prstGeom prst="rect">
            <a:avLst/>
          </a:prstGeom>
          <a:noFill/>
        </p:spPr>
        <p:txBody>
          <a:bodyPr wrap="square">
            <a:spAutoFit/>
          </a:bodyPr>
          <a:lstStyle/>
          <a:p>
            <a:r>
              <a:rPr lang="nl-NL" sz="1800" b="1"/>
              <a:t>klassiek</a:t>
            </a:r>
          </a:p>
        </p:txBody>
      </p:sp>
      <p:sp>
        <p:nvSpPr>
          <p:cNvPr id="26" name="Tekstvak 25">
            <a:extLst>
              <a:ext uri="{FF2B5EF4-FFF2-40B4-BE49-F238E27FC236}">
                <a16:creationId xmlns:a16="http://schemas.microsoft.com/office/drawing/2014/main" id="{117E7B6A-4B43-C9F8-7497-E5048C45CB08}"/>
              </a:ext>
            </a:extLst>
          </p:cNvPr>
          <p:cNvSpPr txBox="1"/>
          <p:nvPr/>
        </p:nvSpPr>
        <p:spPr>
          <a:xfrm rot="2933104">
            <a:off x="6529738" y="3710814"/>
            <a:ext cx="1052958" cy="369332"/>
          </a:xfrm>
          <a:prstGeom prst="rect">
            <a:avLst/>
          </a:prstGeom>
          <a:noFill/>
        </p:spPr>
        <p:txBody>
          <a:bodyPr wrap="square">
            <a:spAutoFit/>
          </a:bodyPr>
          <a:lstStyle/>
          <a:p>
            <a:r>
              <a:rPr lang="nl-NL" sz="1800" b="1"/>
              <a:t>klassiek</a:t>
            </a:r>
          </a:p>
        </p:txBody>
      </p:sp>
      <p:sp>
        <p:nvSpPr>
          <p:cNvPr id="28" name="Tekstvak 27">
            <a:extLst>
              <a:ext uri="{FF2B5EF4-FFF2-40B4-BE49-F238E27FC236}">
                <a16:creationId xmlns:a16="http://schemas.microsoft.com/office/drawing/2014/main" id="{66CEE067-B4B7-AFAA-F22D-40CE12E9764B}"/>
              </a:ext>
            </a:extLst>
          </p:cNvPr>
          <p:cNvSpPr txBox="1"/>
          <p:nvPr/>
        </p:nvSpPr>
        <p:spPr>
          <a:xfrm rot="18789059">
            <a:off x="6574182" y="2936642"/>
            <a:ext cx="1008112" cy="369332"/>
          </a:xfrm>
          <a:prstGeom prst="rect">
            <a:avLst/>
          </a:prstGeom>
          <a:noFill/>
        </p:spPr>
        <p:txBody>
          <a:bodyPr wrap="square">
            <a:spAutoFit/>
          </a:bodyPr>
          <a:lstStyle/>
          <a:p>
            <a:r>
              <a:rPr lang="nl-NL" sz="1800" b="1"/>
              <a:t>klassiek</a:t>
            </a:r>
          </a:p>
        </p:txBody>
      </p:sp>
      <p:sp>
        <p:nvSpPr>
          <p:cNvPr id="43" name="Tekstvak 42">
            <a:extLst>
              <a:ext uri="{FF2B5EF4-FFF2-40B4-BE49-F238E27FC236}">
                <a16:creationId xmlns:a16="http://schemas.microsoft.com/office/drawing/2014/main" id="{8690E3EE-DC97-6D11-70BF-1D79FF23753B}"/>
              </a:ext>
            </a:extLst>
          </p:cNvPr>
          <p:cNvSpPr txBox="1"/>
          <p:nvPr/>
        </p:nvSpPr>
        <p:spPr>
          <a:xfrm rot="17457483">
            <a:off x="4682161" y="1700745"/>
            <a:ext cx="5273040" cy="369332"/>
          </a:xfrm>
          <a:prstGeom prst="rect">
            <a:avLst/>
          </a:prstGeom>
          <a:noFill/>
        </p:spPr>
        <p:txBody>
          <a:bodyPr wrap="square">
            <a:spAutoFit/>
          </a:bodyPr>
          <a:lstStyle/>
          <a:p>
            <a:r>
              <a:rPr lang="nl-NL" sz="1800" b="1"/>
              <a:t>klassiek</a:t>
            </a:r>
          </a:p>
        </p:txBody>
      </p:sp>
      <p:sp>
        <p:nvSpPr>
          <p:cNvPr id="46" name="Tekstvak 45">
            <a:extLst>
              <a:ext uri="{FF2B5EF4-FFF2-40B4-BE49-F238E27FC236}">
                <a16:creationId xmlns:a16="http://schemas.microsoft.com/office/drawing/2014/main" id="{ED5CCD46-1A5D-F541-D7E7-701A01D2B43B}"/>
              </a:ext>
            </a:extLst>
          </p:cNvPr>
          <p:cNvSpPr txBox="1"/>
          <p:nvPr/>
        </p:nvSpPr>
        <p:spPr>
          <a:xfrm rot="4152251">
            <a:off x="5891979" y="2860018"/>
            <a:ext cx="1052958" cy="369332"/>
          </a:xfrm>
          <a:prstGeom prst="rect">
            <a:avLst/>
          </a:prstGeom>
          <a:noFill/>
        </p:spPr>
        <p:txBody>
          <a:bodyPr wrap="square">
            <a:spAutoFit/>
          </a:bodyPr>
          <a:lstStyle/>
          <a:p>
            <a:r>
              <a:rPr lang="nl-NL" sz="1800" b="1"/>
              <a:t>klassiek</a:t>
            </a:r>
          </a:p>
        </p:txBody>
      </p:sp>
      <p:sp>
        <p:nvSpPr>
          <p:cNvPr id="47" name="Tekstvak 46">
            <a:extLst>
              <a:ext uri="{FF2B5EF4-FFF2-40B4-BE49-F238E27FC236}">
                <a16:creationId xmlns:a16="http://schemas.microsoft.com/office/drawing/2014/main" id="{2741D071-F49A-04C8-8F11-875E331FA547}"/>
              </a:ext>
            </a:extLst>
          </p:cNvPr>
          <p:cNvSpPr txBox="1"/>
          <p:nvPr/>
        </p:nvSpPr>
        <p:spPr>
          <a:xfrm rot="20085484">
            <a:off x="5775783" y="3477885"/>
            <a:ext cx="1052958" cy="369332"/>
          </a:xfrm>
          <a:prstGeom prst="rect">
            <a:avLst/>
          </a:prstGeom>
          <a:noFill/>
        </p:spPr>
        <p:txBody>
          <a:bodyPr wrap="square">
            <a:spAutoFit/>
          </a:bodyPr>
          <a:lstStyle/>
          <a:p>
            <a:r>
              <a:rPr lang="nl-NL" sz="1800" b="1"/>
              <a:t>klassiek</a:t>
            </a:r>
          </a:p>
        </p:txBody>
      </p:sp>
      <p:sp>
        <p:nvSpPr>
          <p:cNvPr id="48" name="Tekstvak 47">
            <a:extLst>
              <a:ext uri="{FF2B5EF4-FFF2-40B4-BE49-F238E27FC236}">
                <a16:creationId xmlns:a16="http://schemas.microsoft.com/office/drawing/2014/main" id="{F5B4F2C7-D500-5027-6AE4-DC94450550F1}"/>
              </a:ext>
            </a:extLst>
          </p:cNvPr>
          <p:cNvSpPr txBox="1"/>
          <p:nvPr/>
        </p:nvSpPr>
        <p:spPr>
          <a:xfrm rot="370652">
            <a:off x="6685870" y="3326585"/>
            <a:ext cx="1052958" cy="369332"/>
          </a:xfrm>
          <a:prstGeom prst="rect">
            <a:avLst/>
          </a:prstGeom>
          <a:noFill/>
        </p:spPr>
        <p:txBody>
          <a:bodyPr wrap="square">
            <a:spAutoFit/>
          </a:bodyPr>
          <a:lstStyle/>
          <a:p>
            <a:r>
              <a:rPr lang="nl-NL" sz="1800" b="1"/>
              <a:t>klassiek</a:t>
            </a:r>
          </a:p>
        </p:txBody>
      </p:sp>
      <p:sp>
        <p:nvSpPr>
          <p:cNvPr id="49" name="Tekstvak 48">
            <a:extLst>
              <a:ext uri="{FF2B5EF4-FFF2-40B4-BE49-F238E27FC236}">
                <a16:creationId xmlns:a16="http://schemas.microsoft.com/office/drawing/2014/main" id="{6927E008-0ED5-0C41-1658-0115E4750A43}"/>
              </a:ext>
            </a:extLst>
          </p:cNvPr>
          <p:cNvSpPr txBox="1"/>
          <p:nvPr/>
        </p:nvSpPr>
        <p:spPr>
          <a:xfrm rot="16200000">
            <a:off x="6191912" y="2650032"/>
            <a:ext cx="1052958" cy="369332"/>
          </a:xfrm>
          <a:prstGeom prst="rect">
            <a:avLst/>
          </a:prstGeom>
          <a:noFill/>
        </p:spPr>
        <p:txBody>
          <a:bodyPr wrap="square">
            <a:spAutoFit/>
          </a:bodyPr>
          <a:lstStyle/>
          <a:p>
            <a:r>
              <a:rPr lang="nl-NL" sz="1800" b="1"/>
              <a:t>klassiek</a:t>
            </a:r>
          </a:p>
        </p:txBody>
      </p:sp>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dol zijn op</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65943" y="44624"/>
            <a:ext cx="4788025" cy="1953325"/>
          </a:xfrm>
          <a:prstGeom prst="rect">
            <a:avLst/>
          </a:prstGeom>
          <a:noFill/>
          <a:ln w="9525">
            <a:noFill/>
            <a:miter lim="800000"/>
            <a:headEnd/>
            <a:tailEnd/>
          </a:ln>
        </p:spPr>
        <p:txBody>
          <a:bodyPr rot="0" vert="horz" wrap="square" lIns="91440" tIns="45720" rIns="91440" bIns="45720" anchor="t" anchorCtr="0">
            <a:noAutofit/>
          </a:bodyPr>
          <a:lstStyle/>
          <a:p>
            <a:pPr algn="ctr">
              <a:spcAft>
                <a:spcPts val="800"/>
              </a:spcAft>
            </a:pPr>
            <a:r>
              <a:rPr lang="nl-NL" sz="5400" b="1">
                <a:solidFill>
                  <a:srgbClr val="387038"/>
                </a:solidFill>
                <a:latin typeface="Century Gothic" panose="020B0502020202020204" pitchFamily="34" charset="0"/>
                <a:ea typeface="Calibri"/>
                <a:cs typeface="Times New Roman"/>
              </a:rPr>
              <a:t>h</a:t>
            </a:r>
            <a:r>
              <a:rPr lang="nl-NL" sz="5400" b="1">
                <a:solidFill>
                  <a:srgbClr val="387038"/>
                </a:solidFill>
                <a:effectLst/>
                <a:latin typeface="Century Gothic" panose="020B0502020202020204" pitchFamily="34" charset="0"/>
                <a:ea typeface="Calibri"/>
                <a:cs typeface="Times New Roman"/>
              </a:rPr>
              <a:t>ekel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veel houden van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ben dol op</a:t>
            </a:r>
            <a:r>
              <a:rPr lang="nl-NL" sz="2400" i="1">
                <a:solidFill>
                  <a:srgbClr val="387038"/>
                </a:solidFill>
                <a:latin typeface="Century Gothic" panose="020B0502020202020204" pitchFamily="34" charset="0"/>
                <a:ea typeface="Calibri"/>
                <a:cs typeface="Times New Roman"/>
              </a:rPr>
              <a:t> de muziek van Beyonce.</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701842" y="1426356"/>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of iemand erg vervelend vinden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heb er een hekel aan</a:t>
            </a:r>
            <a:r>
              <a:rPr lang="nl-NL" sz="2400" i="1">
                <a:solidFill>
                  <a:srgbClr val="387038"/>
                </a:solidFill>
                <a:latin typeface="Century Gothic" panose="020B0502020202020204" pitchFamily="34" charset="0"/>
                <a:ea typeface="Calibri"/>
                <a:cs typeface="Times New Roman"/>
              </a:rPr>
              <a:t> als mijn buurvrouw begint te zingen.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A3A86234-0077-07E8-C7A3-6E3C6541BB6A}"/>
              </a:ext>
            </a:extLst>
          </p:cNvPr>
          <p:cNvSpPr txBox="1"/>
          <p:nvPr/>
        </p:nvSpPr>
        <p:spPr>
          <a:xfrm>
            <a:off x="4572000" y="612955"/>
            <a:ext cx="4385177" cy="923330"/>
          </a:xfrm>
          <a:prstGeom prst="rect">
            <a:avLst/>
          </a:prstGeom>
          <a:noFill/>
        </p:spPr>
        <p:txBody>
          <a:bodyPr wrap="square" rtlCol="0">
            <a:spAutoFit/>
          </a:bodyPr>
          <a:lstStyle/>
          <a:p>
            <a:r>
              <a:rPr kumimoji="0" lang="nl-NL" sz="5400" b="1" i="0" u="none" strike="noStrike" kern="1200" cap="none" spc="0" normalizeH="0" baseline="0" noProof="0">
                <a:ln>
                  <a:noFill/>
                </a:ln>
                <a:solidFill>
                  <a:srgbClr val="387038"/>
                </a:solidFill>
                <a:effectLst/>
                <a:uLnTx/>
                <a:uFillTx/>
                <a:latin typeface="Century Gothic" panose="020B0502020202020204" pitchFamily="34" charset="0"/>
                <a:ea typeface="Calibri"/>
                <a:cs typeface="Times New Roman"/>
              </a:rPr>
              <a:t>hebben aan</a:t>
            </a:r>
            <a:endParaRPr lang="nl-NL"/>
          </a:p>
        </p:txBody>
      </p:sp>
      <p:pic>
        <p:nvPicPr>
          <p:cNvPr id="9" name="Afbeelding 8" descr="Afbeelding met tekenfilm, Tekenfilm, Animatie, clipart&#10;&#10;Automatisch gegenereerde beschrijving">
            <a:extLst>
              <a:ext uri="{FF2B5EF4-FFF2-40B4-BE49-F238E27FC236}">
                <a16:creationId xmlns:a16="http://schemas.microsoft.com/office/drawing/2014/main" id="{BC8F42A4-AEFA-323D-60A1-4B9BA678AA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6452" y="2760178"/>
            <a:ext cx="3905232" cy="1964966"/>
          </a:xfrm>
          <a:prstGeom prst="rect">
            <a:avLst/>
          </a:prstGeom>
        </p:spPr>
      </p:pic>
      <p:pic>
        <p:nvPicPr>
          <p:cNvPr id="18" name="Afbeelding 17" descr="Afbeelding met kleding, persoon, Menselijk gezicht, hemel&#10;&#10;Automatisch gegenereerde beschrijving">
            <a:extLst>
              <a:ext uri="{FF2B5EF4-FFF2-40B4-BE49-F238E27FC236}">
                <a16:creationId xmlns:a16="http://schemas.microsoft.com/office/drawing/2014/main" id="{90D79266-CCE4-39C1-7493-252A8DBF6B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099" y="2108375"/>
            <a:ext cx="3953965" cy="2641249"/>
          </a:xfrm>
          <a:prstGeom prst="rect">
            <a:avLst/>
          </a:prstGeom>
        </p:spPr>
      </p:pic>
    </p:spTree>
    <p:extLst>
      <p:ext uri="{BB962C8B-B14F-4D97-AF65-F5344CB8AC3E}">
        <p14:creationId xmlns:p14="http://schemas.microsoft.com/office/powerpoint/2010/main" val="196887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favoriet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afschuwelijk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59788" y="1368866"/>
            <a:ext cx="4231573"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wat je het leukst vindt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200" i="1">
              <a:solidFill>
                <a:srgbClr val="387038"/>
              </a:solidFill>
              <a:latin typeface="Century Gothic" panose="020B0502020202020204" pitchFamily="34" charset="0"/>
              <a:ea typeface="Calibri"/>
              <a:cs typeface="Times New Roman"/>
            </a:endParaRPr>
          </a:p>
          <a:p>
            <a:pPr algn="ctr">
              <a:spcAft>
                <a:spcPts val="0"/>
              </a:spcAft>
            </a:pPr>
            <a:r>
              <a:rPr lang="nl-NL" sz="2400" i="1">
                <a:solidFill>
                  <a:srgbClr val="387038"/>
                </a:solidFill>
                <a:latin typeface="Century Gothic" panose="020B0502020202020204" pitchFamily="34" charset="0"/>
                <a:ea typeface="Calibri"/>
                <a:cs typeface="Times New Roman"/>
              </a:rPr>
              <a:t>Zij weten dat een tegoedbon als verjaardagscadeau bij mij </a:t>
            </a:r>
            <a:r>
              <a:rPr lang="nl-NL" sz="2400" i="1" u="sng">
                <a:solidFill>
                  <a:srgbClr val="387038"/>
                </a:solidFill>
                <a:latin typeface="Century Gothic" panose="020B0502020202020204" pitchFamily="34" charset="0"/>
                <a:ea typeface="Calibri"/>
                <a:cs typeface="Times New Roman"/>
              </a:rPr>
              <a:t>favoriet</a:t>
            </a:r>
            <a:r>
              <a:rPr lang="nl-NL" sz="2400" i="1">
                <a:solidFill>
                  <a:srgbClr val="387038"/>
                </a:solidFill>
                <a:latin typeface="Century Gothic" panose="020B0502020202020204" pitchFamily="34" charset="0"/>
                <a:ea typeface="Calibri"/>
                <a:cs typeface="Times New Roman"/>
              </a:rPr>
              <a:t> is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66435" y="143993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je heel lelijk vindt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vindt een bodywarmer een </a:t>
            </a:r>
            <a:r>
              <a:rPr lang="nl-NL" sz="2400" i="1" u="sng">
                <a:solidFill>
                  <a:srgbClr val="387038"/>
                </a:solidFill>
                <a:latin typeface="Century Gothic" panose="020B0502020202020204" pitchFamily="34" charset="0"/>
                <a:ea typeface="Calibri"/>
                <a:cs typeface="Times New Roman"/>
              </a:rPr>
              <a:t>afschuwelijk</a:t>
            </a:r>
            <a:r>
              <a:rPr lang="nl-NL" sz="2400" i="1">
                <a:solidFill>
                  <a:srgbClr val="387038"/>
                </a:solidFill>
                <a:latin typeface="Century Gothic" panose="020B0502020202020204" pitchFamily="34" charset="0"/>
                <a:ea typeface="Calibri"/>
                <a:cs typeface="Times New Roman"/>
              </a:rPr>
              <a:t> </a:t>
            </a:r>
          </a:p>
          <a:p>
            <a:pPr algn="ctr">
              <a:lnSpc>
                <a:spcPct val="107000"/>
              </a:lnSpc>
            </a:pPr>
            <a:r>
              <a:rPr lang="nl-NL" sz="2400" i="1">
                <a:solidFill>
                  <a:srgbClr val="387038"/>
                </a:solidFill>
                <a:latin typeface="Century Gothic" panose="020B0502020202020204" pitchFamily="34" charset="0"/>
                <a:ea typeface="Calibri"/>
                <a:cs typeface="Times New Roman"/>
              </a:rPr>
              <a:t>kledingstuk.</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descr="Afbeelding met Menselijk gezicht, persoon, kleding, glimlach&#10;&#10;Automatisch gegenereerde beschrijving">
            <a:extLst>
              <a:ext uri="{FF2B5EF4-FFF2-40B4-BE49-F238E27FC236}">
                <a16:creationId xmlns:a16="http://schemas.microsoft.com/office/drawing/2014/main" id="{106A6D3B-0FEB-C1B5-FC44-931014292D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1051" y="2411690"/>
            <a:ext cx="3565507" cy="2381759"/>
          </a:xfrm>
          <a:prstGeom prst="rect">
            <a:avLst/>
          </a:prstGeom>
        </p:spPr>
      </p:pic>
      <p:pic>
        <p:nvPicPr>
          <p:cNvPr id="19" name="Afbeelding 18" descr="Afbeelding met kleding, boord, gilet, persoon&#10;&#10;Automatisch gegenereerde beschrijving">
            <a:extLst>
              <a:ext uri="{FF2B5EF4-FFF2-40B4-BE49-F238E27FC236}">
                <a16:creationId xmlns:a16="http://schemas.microsoft.com/office/drawing/2014/main" id="{6D391C8B-B2A7-F956-096A-6DE2F1719DCD}"/>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251783" y="1687740"/>
            <a:ext cx="1575375" cy="1969219"/>
          </a:xfrm>
          <a:prstGeom prst="rect">
            <a:avLst/>
          </a:prstGeom>
        </p:spPr>
      </p:pic>
      <p:pic>
        <p:nvPicPr>
          <p:cNvPr id="8" name="Afbeelding 7" descr="Afbeelding met kleding, schoeisel, persoon&#10;&#10;Automatisch gegenereerde beschrijving">
            <a:extLst>
              <a:ext uri="{FF2B5EF4-FFF2-40B4-BE49-F238E27FC236}">
                <a16:creationId xmlns:a16="http://schemas.microsoft.com/office/drawing/2014/main" id="{1EECFCD4-027F-E348-10B8-03F5E29E061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6136" y="2407249"/>
            <a:ext cx="3576122" cy="2388850"/>
          </a:xfrm>
          <a:prstGeom prst="rect">
            <a:avLst/>
          </a:prstGeom>
        </p:spPr>
      </p:pic>
    </p:spTree>
    <p:extLst>
      <p:ext uri="{BB962C8B-B14F-4D97-AF65-F5344CB8AC3E}">
        <p14:creationId xmlns:p14="http://schemas.microsoft.com/office/powerpoint/2010/main" val="415991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530043" y="32047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468797" y="286520"/>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maaltijd</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ontbijt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lunch</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diner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58464" y="2105826"/>
            <a:ext cx="2143329" cy="8325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44208" y="2225201"/>
            <a:ext cx="2292120"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het avondeten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voedsel, sandwich, Fastfood, brood&#10;&#10;Automatisch gegenereerde beschrijving">
            <a:extLst>
              <a:ext uri="{FF2B5EF4-FFF2-40B4-BE49-F238E27FC236}">
                <a16:creationId xmlns:a16="http://schemas.microsoft.com/office/drawing/2014/main" id="{85759686-99F2-9319-1F6B-4C646EBA5E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568" y="4034848"/>
            <a:ext cx="2232248" cy="17322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3" name="Afbeelding 22" descr="Afbeelding met voedsel, bord, snackproduct, gerecht&#10;&#10;Automatisch gegenereerde beschrijving">
            <a:extLst>
              <a:ext uri="{FF2B5EF4-FFF2-40B4-BE49-F238E27FC236}">
                <a16:creationId xmlns:a16="http://schemas.microsoft.com/office/drawing/2014/main" id="{049AF347-65AD-E36B-1F99-C562ABA43D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5177" y="4012878"/>
            <a:ext cx="2643050" cy="17444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4" name="Afbeelding 23" descr="Afbeelding met persoon, overdekt, Menselijk gezicht, muur&#10;&#10;Automatisch gegenereerde beschrijving">
            <a:extLst>
              <a:ext uri="{FF2B5EF4-FFF2-40B4-BE49-F238E27FC236}">
                <a16:creationId xmlns:a16="http://schemas.microsoft.com/office/drawing/2014/main" id="{348DB696-E7B0-8C2E-3B71-041241C3B9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62671" y="4012878"/>
            <a:ext cx="2611397" cy="17444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878907" y="386052"/>
            <a:ext cx="339770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878907" y="308558"/>
            <a:ext cx="343519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sfeer</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82126" y="3048045"/>
            <a:ext cx="2611399" cy="11482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7971" y="3041712"/>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gezellige sfeer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11482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62099" y="3021877"/>
            <a:ext cx="276917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verdrietige sfeer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39210" y="3020940"/>
            <a:ext cx="2863407" cy="11482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31270" y="3020940"/>
            <a:ext cx="293321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ontspannen sfeer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32008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92547" y="445627"/>
            <a:ext cx="2520280" cy="723187"/>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hoe het voelt om je heen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3" name="Afbeelding 22" descr="Afbeelding met Fitness, yoga, Balans, knie&#10;&#10;Automatisch gegenereerde beschrijving">
            <a:extLst>
              <a:ext uri="{FF2B5EF4-FFF2-40B4-BE49-F238E27FC236}">
                <a16:creationId xmlns:a16="http://schemas.microsoft.com/office/drawing/2014/main" id="{C95C1AAA-FA01-26FE-FB81-B1623FBED5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7171" y="4290818"/>
            <a:ext cx="2810639" cy="1730470"/>
          </a:xfrm>
          <a:prstGeom prst="rect">
            <a:avLst/>
          </a:prstGeom>
        </p:spPr>
      </p:pic>
      <p:pic>
        <p:nvPicPr>
          <p:cNvPr id="25" name="Afbeelding 24" descr="Afbeelding met persoon, kleding, Menselijk gezicht, overdekt&#10;&#10;Automatisch gegenereerde beschrijving">
            <a:extLst>
              <a:ext uri="{FF2B5EF4-FFF2-40B4-BE49-F238E27FC236}">
                <a16:creationId xmlns:a16="http://schemas.microsoft.com/office/drawing/2014/main" id="{8A9C6FDE-3B27-FF47-2C0C-D1ECC6560A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05822" y="4290818"/>
            <a:ext cx="2613021" cy="1745498"/>
          </a:xfrm>
          <a:prstGeom prst="rect">
            <a:avLst/>
          </a:prstGeom>
        </p:spPr>
      </p:pic>
      <p:pic>
        <p:nvPicPr>
          <p:cNvPr id="22" name="Afbeelding 21" descr="Afbeelding met kaars, persoon, person, mensen&#10;&#10;Automatisch gegenereerde beschrijving">
            <a:extLst>
              <a:ext uri="{FF2B5EF4-FFF2-40B4-BE49-F238E27FC236}">
                <a16:creationId xmlns:a16="http://schemas.microsoft.com/office/drawing/2014/main" id="{84C3DA99-3F50-AEFF-1600-306962354E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465" y="4290819"/>
            <a:ext cx="2160005" cy="1745498"/>
          </a:xfrm>
          <a:prstGeom prst="rect">
            <a:avLst/>
          </a:prstGeom>
        </p:spPr>
      </p:pic>
    </p:spTree>
    <p:extLst>
      <p:ext uri="{BB962C8B-B14F-4D97-AF65-F5344CB8AC3E}">
        <p14:creationId xmlns:p14="http://schemas.microsoft.com/office/powerpoint/2010/main" val="136289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29996" y="656053"/>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468126" y="386052"/>
            <a:ext cx="5807397" cy="12427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83447" y="436945"/>
            <a:ext cx="622345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latin typeface="Century Gothic" panose="020B0502020202020204" pitchFamily="34" charset="0"/>
                <a:ea typeface="Calibri"/>
                <a:cs typeface="Times New Roman"/>
              </a:rPr>
              <a:t>de wetenschapper</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3416" y="3041713"/>
            <a:ext cx="294325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bioloog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8280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25378" y="3072553"/>
            <a:ext cx="258273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sterren-kundige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11403" y="3020938"/>
            <a:ext cx="2889875" cy="8401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57960" y="3032956"/>
            <a:ext cx="290935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psycholoog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82188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iemand die voor zijn werk uitzoekt hoe dingen werken of zijn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kleding, persoon, Menselijk gezicht, plant&#10;&#10;Automatisch gegenereerde beschrijving">
            <a:extLst>
              <a:ext uri="{FF2B5EF4-FFF2-40B4-BE49-F238E27FC236}">
                <a16:creationId xmlns:a16="http://schemas.microsoft.com/office/drawing/2014/main" id="{48289FDD-00A5-38CE-7A56-71860C5D01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996" y="4094280"/>
            <a:ext cx="2663002" cy="1773559"/>
          </a:xfrm>
          <a:prstGeom prst="rect">
            <a:avLst/>
          </a:prstGeom>
        </p:spPr>
      </p:pic>
      <p:pic>
        <p:nvPicPr>
          <p:cNvPr id="23" name="Afbeelding 22" descr="Afbeelding met statief, telescoop, buitenshuis, hemel&#10;&#10;Automatisch gegenereerde beschrijving">
            <a:extLst>
              <a:ext uri="{FF2B5EF4-FFF2-40B4-BE49-F238E27FC236}">
                <a16:creationId xmlns:a16="http://schemas.microsoft.com/office/drawing/2014/main" id="{7EE2F88A-A9E8-FA68-8571-6DE40593DD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2343" y="4104357"/>
            <a:ext cx="2548067" cy="1702109"/>
          </a:xfrm>
          <a:prstGeom prst="rect">
            <a:avLst/>
          </a:prstGeom>
        </p:spPr>
      </p:pic>
      <p:pic>
        <p:nvPicPr>
          <p:cNvPr id="25" name="Afbeelding 24" descr="Afbeelding met persoon, kleding, Menselijk gezicht, overdekt&#10;&#10;Automatisch gegenereerde beschrijving">
            <a:extLst>
              <a:ext uri="{FF2B5EF4-FFF2-40B4-BE49-F238E27FC236}">
                <a16:creationId xmlns:a16="http://schemas.microsoft.com/office/drawing/2014/main" id="{F45984E1-DA38-5236-84F8-83BF43D041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26385" y="4312524"/>
            <a:ext cx="2766095" cy="1460498"/>
          </a:xfrm>
          <a:prstGeom prst="rect">
            <a:avLst/>
          </a:prstGeom>
        </p:spPr>
      </p:pic>
    </p:spTree>
    <p:extLst>
      <p:ext uri="{BB962C8B-B14F-4D97-AF65-F5344CB8AC3E}">
        <p14:creationId xmlns:p14="http://schemas.microsoft.com/office/powerpoint/2010/main" val="358464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173542" y="520670"/>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306779" y="568022"/>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show</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755576" y="733622"/>
            <a:ext cx="289872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publiek</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932554" y="1039547"/>
            <a:ext cx="1235356" cy="143182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509471" y="2474284"/>
            <a:ext cx="249682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658022" y="2445577"/>
            <a:ext cx="219972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dj</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74220" y="3356992"/>
            <a:ext cx="6747174" cy="96100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4219" y="3359199"/>
            <a:ext cx="679590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iemand die muziek laat horen op de radio of voor een groep mensen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stCxn id="14" idx="0"/>
          </p:cNvCxnSpPr>
          <p:nvPr/>
        </p:nvCxnSpPr>
        <p:spPr>
          <a:xfrm flipV="1">
            <a:off x="3279321" y="4317995"/>
            <a:ext cx="1813674" cy="94395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descr="Afbeelding met persoon, overdekt, kleding, DJ&#10;&#10;Automatisch gegenereerde beschrijving">
            <a:extLst>
              <a:ext uri="{FF2B5EF4-FFF2-40B4-BE49-F238E27FC236}">
                <a16:creationId xmlns:a16="http://schemas.microsoft.com/office/drawing/2014/main" id="{C4C559F8-1DE4-EB45-710F-D4B650ACA2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1277" y="4410445"/>
            <a:ext cx="3061106" cy="1616264"/>
          </a:xfrm>
          <a:prstGeom prst="rect">
            <a:avLst/>
          </a:prstGeom>
        </p:spPr>
      </p:pic>
      <p:pic>
        <p:nvPicPr>
          <p:cNvPr id="22" name="Afbeelding 21" descr="Afbeelding met kleding, tekening, tekenfilm, clipart&#10;&#10;Automatisch gegenereerde beschrijving">
            <a:extLst>
              <a:ext uri="{FF2B5EF4-FFF2-40B4-BE49-F238E27FC236}">
                <a16:creationId xmlns:a16="http://schemas.microsoft.com/office/drawing/2014/main" id="{49CB0BD7-A646-D5F2-48FF-D48FE42B640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6262"/>
          <a:stretch/>
        </p:blipFill>
        <p:spPr>
          <a:xfrm>
            <a:off x="367901" y="4271462"/>
            <a:ext cx="1586191" cy="1894230"/>
          </a:xfrm>
          <a:prstGeom prst="rect">
            <a:avLst/>
          </a:prstGeom>
        </p:spPr>
      </p:pic>
      <p:pic>
        <p:nvPicPr>
          <p:cNvPr id="24" name="Afbeelding 23" descr="Afbeelding met Menselijk gezicht, persoon, Menselijk, interactie&#10;&#10;Automatisch gegenereerde beschrijving">
            <a:extLst>
              <a:ext uri="{FF2B5EF4-FFF2-40B4-BE49-F238E27FC236}">
                <a16:creationId xmlns:a16="http://schemas.microsoft.com/office/drawing/2014/main" id="{63718BF6-242E-4AE7-F4EE-0378DB1337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254" y="1529308"/>
            <a:ext cx="2468217" cy="1648769"/>
          </a:xfrm>
          <a:prstGeom prst="rect">
            <a:avLst/>
          </a:prstGeom>
        </p:spPr>
      </p:pic>
      <p:pic>
        <p:nvPicPr>
          <p:cNvPr id="26" name="Afbeelding 25" descr="Afbeelding met concert, publiek, evenement, entertainment&#10;&#10;Automatisch gegenereerde beschrijving">
            <a:extLst>
              <a:ext uri="{FF2B5EF4-FFF2-40B4-BE49-F238E27FC236}">
                <a16:creationId xmlns:a16="http://schemas.microsoft.com/office/drawing/2014/main" id="{E0D6E076-B5E2-8AEA-64D4-596DACB2C4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22521" y="1316681"/>
            <a:ext cx="2517896" cy="1681955"/>
          </a:xfrm>
          <a:prstGeom prst="rect">
            <a:avLst/>
          </a:prstGeom>
        </p:spPr>
      </p:pic>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935471" y="1428777"/>
            <a:ext cx="1528827" cy="105204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14" name="Text Box 14">
            <a:extLst>
              <a:ext uri="{FF2B5EF4-FFF2-40B4-BE49-F238E27FC236}">
                <a16:creationId xmlns:a16="http://schemas.microsoft.com/office/drawing/2014/main" id="{B7594A3B-3117-84CE-C300-FB96E5ED269D}"/>
              </a:ext>
            </a:extLst>
          </p:cNvPr>
          <p:cNvSpPr txBox="1"/>
          <p:nvPr/>
        </p:nvSpPr>
        <p:spPr>
          <a:xfrm>
            <a:off x="1973621" y="526194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960602" y="527021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muziek</a:t>
            </a:r>
          </a:p>
        </p:txBody>
      </p:sp>
    </p:spTree>
    <p:extLst>
      <p:ext uri="{BB962C8B-B14F-4D97-AF65-F5344CB8AC3E}">
        <p14:creationId xmlns:p14="http://schemas.microsoft.com/office/powerpoint/2010/main" val="223196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51  –  17 december 2024</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favoriet</a:t>
            </a:r>
          </a:p>
        </p:txBody>
      </p:sp>
      <p:pic>
        <p:nvPicPr>
          <p:cNvPr id="3" name="Afbeelding 2" descr="Afbeelding met kleding, schoeisel, persoon&#10;&#10;Automatisch gegenereerde beschrijving">
            <a:extLst>
              <a:ext uri="{FF2B5EF4-FFF2-40B4-BE49-F238E27FC236}">
                <a16:creationId xmlns:a16="http://schemas.microsoft.com/office/drawing/2014/main" id="{48B623BE-9C4B-B5FE-02E4-006C7E1A40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628800"/>
            <a:ext cx="7128792" cy="4762033"/>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wetenschapper</a:t>
            </a:r>
          </a:p>
        </p:txBody>
      </p:sp>
      <p:pic>
        <p:nvPicPr>
          <p:cNvPr id="3" name="Afbeelding 2" descr="Afbeelding met persoon, kleding, Menselijk gezicht, Baan&#10;&#10;Automatisch gegenereerde beschrijving">
            <a:extLst>
              <a:ext uri="{FF2B5EF4-FFF2-40B4-BE49-F238E27FC236}">
                <a16:creationId xmlns:a16="http://schemas.microsoft.com/office/drawing/2014/main" id="{0039856F-8A66-CFEA-BAD5-D24F6EB0F9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2204864"/>
            <a:ext cx="7684126" cy="4057219"/>
          </a:xfrm>
          <a:prstGeom prst="rect">
            <a:avLst/>
          </a:prstGeom>
        </p:spPr>
      </p:pic>
      <p:sp>
        <p:nvSpPr>
          <p:cNvPr id="4" name="Tekstballon: ovaal 3">
            <a:extLst>
              <a:ext uri="{FF2B5EF4-FFF2-40B4-BE49-F238E27FC236}">
                <a16:creationId xmlns:a16="http://schemas.microsoft.com/office/drawing/2014/main" id="{CC1D0AAA-572C-80A7-421F-0E278B2C373C}"/>
              </a:ext>
            </a:extLst>
          </p:cNvPr>
          <p:cNvSpPr/>
          <p:nvPr/>
        </p:nvSpPr>
        <p:spPr>
          <a:xfrm>
            <a:off x="179512" y="1240983"/>
            <a:ext cx="3384376" cy="1927761"/>
          </a:xfrm>
          <a:prstGeom prst="wedgeEllipseCallout">
            <a:avLst>
              <a:gd name="adj1" fmla="val 49309"/>
              <a:gd name="adj2" fmla="val 55057"/>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62914CE3-0EF0-D8A0-9B62-56AF392425F0}"/>
              </a:ext>
            </a:extLst>
          </p:cNvPr>
          <p:cNvSpPr txBox="1"/>
          <p:nvPr/>
        </p:nvSpPr>
        <p:spPr>
          <a:xfrm>
            <a:off x="752928" y="1550791"/>
            <a:ext cx="2592288" cy="1200329"/>
          </a:xfrm>
          <a:prstGeom prst="rect">
            <a:avLst/>
          </a:prstGeom>
          <a:noFill/>
        </p:spPr>
        <p:txBody>
          <a:bodyPr wrap="square" rtlCol="0">
            <a:spAutoFit/>
          </a:bodyPr>
          <a:lstStyle/>
          <a:p>
            <a:r>
              <a:rPr lang="nl-NL" b="1" i="1">
                <a:latin typeface="Century Gothic" panose="020B0502020202020204" pitchFamily="34" charset="0"/>
              </a:rPr>
              <a:t>Bijna alle mensen willen het liefst een tegoedbon krijgen op hun verjaardag!</a:t>
            </a:r>
          </a:p>
        </p:txBody>
      </p:sp>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diner</a:t>
            </a:r>
          </a:p>
        </p:txBody>
      </p:sp>
      <p:pic>
        <p:nvPicPr>
          <p:cNvPr id="3" name="Afbeelding 2" descr="Afbeelding met persoon, overdekt, Menselijk gezicht, muur&#10;&#10;Automatisch gegenereerde beschrijving">
            <a:extLst>
              <a:ext uri="{FF2B5EF4-FFF2-40B4-BE49-F238E27FC236}">
                <a16:creationId xmlns:a16="http://schemas.microsoft.com/office/drawing/2014/main" id="{481D9657-C227-F850-6BC3-D0F3F2F997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226143"/>
            <a:ext cx="7632848" cy="5098743"/>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dj</a:t>
            </a:r>
          </a:p>
        </p:txBody>
      </p:sp>
      <p:pic>
        <p:nvPicPr>
          <p:cNvPr id="3" name="Afbeelding 2" descr="Afbeelding met persoon, overdekt, kleding, DJ&#10;&#10;Automatisch gegenereerde beschrijving">
            <a:extLst>
              <a:ext uri="{FF2B5EF4-FFF2-40B4-BE49-F238E27FC236}">
                <a16:creationId xmlns:a16="http://schemas.microsoft.com/office/drawing/2014/main" id="{6FB4539D-819A-26F0-4506-96B60EB0DD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844824"/>
            <a:ext cx="8195819" cy="4327393"/>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dol zijn op</a:t>
            </a:r>
          </a:p>
        </p:txBody>
      </p:sp>
      <p:pic>
        <p:nvPicPr>
          <p:cNvPr id="3" name="Afbeelding 2" descr="Afbeelding met kleding, persoon, Menselijk gezicht, hemel&#10;&#10;Automatisch gegenereerde beschrijving">
            <a:extLst>
              <a:ext uri="{FF2B5EF4-FFF2-40B4-BE49-F238E27FC236}">
                <a16:creationId xmlns:a16="http://schemas.microsoft.com/office/drawing/2014/main" id="{8827E063-1D70-99FF-0606-675D4B7362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580" y="1340768"/>
            <a:ext cx="7560840" cy="5050641"/>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sfeer</a:t>
            </a:r>
          </a:p>
        </p:txBody>
      </p:sp>
      <p:pic>
        <p:nvPicPr>
          <p:cNvPr id="4" name="Afbeelding 3" descr="Afbeelding met kaars, persoon, person, mensen&#10;&#10;Automatisch gegenereerde beschrijving">
            <a:extLst>
              <a:ext uri="{FF2B5EF4-FFF2-40B4-BE49-F238E27FC236}">
                <a16:creationId xmlns:a16="http://schemas.microsoft.com/office/drawing/2014/main" id="{A98B42B9-F851-CF6D-3338-D799AE83F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81" y="1313119"/>
            <a:ext cx="5433237" cy="5433237"/>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kans</a:t>
            </a:r>
          </a:p>
        </p:txBody>
      </p:sp>
      <p:pic>
        <p:nvPicPr>
          <p:cNvPr id="7" name="Afbeelding 6" descr="Afbeelding met cirkel, wiel&#10;&#10;Automatisch gegenereerde beschrijving">
            <a:extLst>
              <a:ext uri="{FF2B5EF4-FFF2-40B4-BE49-F238E27FC236}">
                <a16:creationId xmlns:a16="http://schemas.microsoft.com/office/drawing/2014/main" id="{E39A4DAF-5319-386F-6D3E-020148480F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3361" y="1355979"/>
            <a:ext cx="5229200" cy="5229200"/>
          </a:xfrm>
          <a:prstGeom prst="rect">
            <a:avLst/>
          </a:prstGeom>
        </p:spPr>
      </p:pic>
      <p:sp>
        <p:nvSpPr>
          <p:cNvPr id="8" name="Tekstvak 7">
            <a:extLst>
              <a:ext uri="{FF2B5EF4-FFF2-40B4-BE49-F238E27FC236}">
                <a16:creationId xmlns:a16="http://schemas.microsoft.com/office/drawing/2014/main" id="{9968ACD1-935C-7427-0F30-9E317A436A72}"/>
              </a:ext>
            </a:extLst>
          </p:cNvPr>
          <p:cNvSpPr txBox="1"/>
          <p:nvPr/>
        </p:nvSpPr>
        <p:spPr>
          <a:xfrm rot="19523036">
            <a:off x="4456672" y="2711628"/>
            <a:ext cx="1872208" cy="276999"/>
          </a:xfrm>
          <a:prstGeom prst="rect">
            <a:avLst/>
          </a:prstGeom>
          <a:noFill/>
        </p:spPr>
        <p:txBody>
          <a:bodyPr wrap="square" rtlCol="0">
            <a:spAutoFit/>
          </a:bodyPr>
          <a:lstStyle/>
          <a:p>
            <a:r>
              <a:rPr lang="nl-NL" sz="1200" b="1">
                <a:latin typeface="Century Gothic" panose="020B0502020202020204" pitchFamily="34" charset="0"/>
              </a:rPr>
              <a:t>popmuziek</a:t>
            </a:r>
          </a:p>
        </p:txBody>
      </p:sp>
      <p:sp>
        <p:nvSpPr>
          <p:cNvPr id="10" name="Tekstvak 9">
            <a:extLst>
              <a:ext uri="{FF2B5EF4-FFF2-40B4-BE49-F238E27FC236}">
                <a16:creationId xmlns:a16="http://schemas.microsoft.com/office/drawing/2014/main" id="{8621A1BF-C4E1-6375-16C3-473D06E5ADAD}"/>
              </a:ext>
            </a:extLst>
          </p:cNvPr>
          <p:cNvSpPr txBox="1"/>
          <p:nvPr/>
        </p:nvSpPr>
        <p:spPr>
          <a:xfrm rot="3264615">
            <a:off x="2634212" y="4332430"/>
            <a:ext cx="4821936" cy="369332"/>
          </a:xfrm>
          <a:prstGeom prst="rect">
            <a:avLst/>
          </a:prstGeom>
          <a:noFill/>
        </p:spPr>
        <p:txBody>
          <a:bodyPr wrap="square">
            <a:spAutoFit/>
          </a:bodyPr>
          <a:lstStyle/>
          <a:p>
            <a:r>
              <a:rPr lang="nl-NL" sz="1800" b="1">
                <a:latin typeface="Century Gothic" panose="020B0502020202020204" pitchFamily="34" charset="0"/>
              </a:rPr>
              <a:t>jazz</a:t>
            </a:r>
          </a:p>
        </p:txBody>
      </p:sp>
      <p:sp>
        <p:nvSpPr>
          <p:cNvPr id="11" name="Tekstvak 10">
            <a:extLst>
              <a:ext uri="{FF2B5EF4-FFF2-40B4-BE49-F238E27FC236}">
                <a16:creationId xmlns:a16="http://schemas.microsoft.com/office/drawing/2014/main" id="{7E1EB437-2D5C-AC80-24BE-ED24B13BB7E9}"/>
              </a:ext>
            </a:extLst>
          </p:cNvPr>
          <p:cNvSpPr txBox="1"/>
          <p:nvPr/>
        </p:nvSpPr>
        <p:spPr>
          <a:xfrm rot="615268">
            <a:off x="2829953" y="3608926"/>
            <a:ext cx="4821936" cy="276999"/>
          </a:xfrm>
          <a:prstGeom prst="rect">
            <a:avLst/>
          </a:prstGeom>
          <a:noFill/>
        </p:spPr>
        <p:txBody>
          <a:bodyPr wrap="square">
            <a:spAutoFit/>
          </a:bodyPr>
          <a:lstStyle/>
          <a:p>
            <a:r>
              <a:rPr lang="nl-NL" sz="1200" b="1">
                <a:latin typeface="Century Gothic" panose="020B0502020202020204" pitchFamily="34" charset="0"/>
              </a:rPr>
              <a:t>Nederlandstalig</a:t>
            </a:r>
          </a:p>
        </p:txBody>
      </p:sp>
      <p:sp>
        <p:nvSpPr>
          <p:cNvPr id="14" name="Tekstvak 13">
            <a:extLst>
              <a:ext uri="{FF2B5EF4-FFF2-40B4-BE49-F238E27FC236}">
                <a16:creationId xmlns:a16="http://schemas.microsoft.com/office/drawing/2014/main" id="{BB93B7FB-2AB7-D201-2E42-85147E23C86F}"/>
              </a:ext>
            </a:extLst>
          </p:cNvPr>
          <p:cNvSpPr txBox="1"/>
          <p:nvPr/>
        </p:nvSpPr>
        <p:spPr>
          <a:xfrm rot="1776401">
            <a:off x="4333245" y="4889710"/>
            <a:ext cx="4821936" cy="307777"/>
          </a:xfrm>
          <a:prstGeom prst="rect">
            <a:avLst/>
          </a:prstGeom>
          <a:noFill/>
        </p:spPr>
        <p:txBody>
          <a:bodyPr wrap="square">
            <a:spAutoFit/>
          </a:bodyPr>
          <a:lstStyle/>
          <a:p>
            <a:r>
              <a:rPr lang="nl-NL" sz="1400" b="1">
                <a:latin typeface="Century Gothic" panose="020B0502020202020204" pitchFamily="34" charset="0"/>
              </a:rPr>
              <a:t>klassiek</a:t>
            </a:r>
          </a:p>
        </p:txBody>
      </p:sp>
      <p:sp>
        <p:nvSpPr>
          <p:cNvPr id="16" name="Tekstvak 15">
            <a:extLst>
              <a:ext uri="{FF2B5EF4-FFF2-40B4-BE49-F238E27FC236}">
                <a16:creationId xmlns:a16="http://schemas.microsoft.com/office/drawing/2014/main" id="{36FAD747-710F-880A-0392-FE31A6C1FA23}"/>
              </a:ext>
            </a:extLst>
          </p:cNvPr>
          <p:cNvSpPr txBox="1"/>
          <p:nvPr/>
        </p:nvSpPr>
        <p:spPr>
          <a:xfrm rot="20626984">
            <a:off x="2924725" y="3145310"/>
            <a:ext cx="4821936" cy="276999"/>
          </a:xfrm>
          <a:prstGeom prst="rect">
            <a:avLst/>
          </a:prstGeom>
          <a:noFill/>
        </p:spPr>
        <p:txBody>
          <a:bodyPr wrap="square">
            <a:spAutoFit/>
          </a:bodyPr>
          <a:lstStyle/>
          <a:p>
            <a:r>
              <a:rPr lang="nl-NL" sz="1200" b="1">
                <a:latin typeface="Century Gothic" panose="020B0502020202020204" pitchFamily="34" charset="0"/>
              </a:rPr>
              <a:t>hiphop</a:t>
            </a:r>
          </a:p>
        </p:txBody>
      </p:sp>
      <p:sp>
        <p:nvSpPr>
          <p:cNvPr id="18" name="Tekstvak 17">
            <a:extLst>
              <a:ext uri="{FF2B5EF4-FFF2-40B4-BE49-F238E27FC236}">
                <a16:creationId xmlns:a16="http://schemas.microsoft.com/office/drawing/2014/main" id="{214D2C21-90B2-DEFD-37AF-2EF59EE8E16F}"/>
              </a:ext>
            </a:extLst>
          </p:cNvPr>
          <p:cNvSpPr txBox="1"/>
          <p:nvPr/>
        </p:nvSpPr>
        <p:spPr>
          <a:xfrm rot="17382018">
            <a:off x="2785252" y="441313"/>
            <a:ext cx="4821936" cy="369332"/>
          </a:xfrm>
          <a:prstGeom prst="rect">
            <a:avLst/>
          </a:prstGeom>
          <a:noFill/>
        </p:spPr>
        <p:txBody>
          <a:bodyPr wrap="square">
            <a:spAutoFit/>
          </a:bodyPr>
          <a:lstStyle/>
          <a:p>
            <a:r>
              <a:rPr lang="nl-NL" sz="1800" b="1">
                <a:latin typeface="Century Gothic" panose="020B0502020202020204" pitchFamily="34" charset="0"/>
              </a:rPr>
              <a:t>rap</a:t>
            </a:r>
          </a:p>
        </p:txBody>
      </p:sp>
    </p:spTree>
    <p:extLst>
      <p:ext uri="{BB962C8B-B14F-4D97-AF65-F5344CB8AC3E}">
        <p14:creationId xmlns:p14="http://schemas.microsoft.com/office/powerpoint/2010/main" val="38529071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AF074A-4A3A-4F33-9278-4DCEDAC991A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17</Slides>
  <Notes>10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2024-12-17T09:44:46Z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