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7" r:id="rId8"/>
    <p:sldId id="1519" r:id="rId9"/>
    <p:sldId id="1476" r:id="rId10"/>
    <p:sldId id="1478" r:id="rId11"/>
    <p:sldId id="1475" r:id="rId12"/>
    <p:sldId id="1479" r:id="rId13"/>
    <p:sldId id="934" r:id="rId14"/>
    <p:sldId id="1511" r:id="rId15"/>
    <p:sldId id="1526" r:id="rId16"/>
    <p:sldId id="1522" r:id="rId17"/>
    <p:sldId id="1512" r:id="rId18"/>
    <p:sldId id="1515" r:id="rId19"/>
    <p:sldId id="1516" r:id="rId20"/>
    <p:sldId id="1525"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7"/>
            <p14:sldId id="1519"/>
            <p14:sldId id="1476"/>
            <p14:sldId id="1478"/>
            <p14:sldId id="1475"/>
            <p14:sldId id="1479"/>
            <p14:sldId id="934"/>
            <p14:sldId id="1511"/>
            <p14:sldId id="1526"/>
            <p14:sldId id="1522"/>
            <p14:sldId id="1512"/>
            <p14:sldId id="1515"/>
            <p14:sldId id="1516"/>
            <p14:sldId id="1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9AE52-ECDF-4157-B5D7-AD5F543A3625}" v="3" dt="2024-12-10T07:21:33.002"/>
    <p1510:client id="{FEB298A6-4FDB-45C9-B54E-4502618AD37D}" v="1" dt="2024-12-10T09:52:14.5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6" d="100"/>
          <a:sy n="66" d="100"/>
        </p:scale>
        <p:origin x="160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EB298A6-4FDB-45C9-B54E-4502618AD37D}"/>
    <pc:docChg chg="custSel modSld">
      <pc:chgData name="Routledge, Mandy" userId="bacdedf5-8e30-494b-ad8b-f27fa30c4f8d" providerId="ADAL" clId="{FEB298A6-4FDB-45C9-B54E-4502618AD37D}" dt="2024-12-10T09:53:55.833" v="72" actId="1076"/>
      <pc:docMkLst>
        <pc:docMk/>
      </pc:docMkLst>
      <pc:sldChg chg="modSp mod modNotesTx">
        <pc:chgData name="Routledge, Mandy" userId="bacdedf5-8e30-494b-ad8b-f27fa30c4f8d" providerId="ADAL" clId="{FEB298A6-4FDB-45C9-B54E-4502618AD37D}" dt="2024-12-10T09:46:31.698" v="18" actId="20577"/>
        <pc:sldMkLst>
          <pc:docMk/>
          <pc:sldMk cId="2189114603" sldId="1437"/>
        </pc:sldMkLst>
        <pc:spChg chg="mod">
          <ac:chgData name="Routledge, Mandy" userId="bacdedf5-8e30-494b-ad8b-f27fa30c4f8d" providerId="ADAL" clId="{FEB298A6-4FDB-45C9-B54E-4502618AD37D}" dt="2024-12-10T09:46:05.980" v="9" actId="113"/>
          <ac:spMkLst>
            <pc:docMk/>
            <pc:sldMk cId="2189114603" sldId="1437"/>
            <ac:spMk id="3" creationId="{00000000-0000-0000-0000-000000000000}"/>
          </ac:spMkLst>
        </pc:spChg>
      </pc:sldChg>
      <pc:sldChg chg="modSp mod">
        <pc:chgData name="Routledge, Mandy" userId="bacdedf5-8e30-494b-ad8b-f27fa30c4f8d" providerId="ADAL" clId="{FEB298A6-4FDB-45C9-B54E-4502618AD37D}" dt="2024-12-10T09:47:39.336" v="19" actId="6549"/>
        <pc:sldMkLst>
          <pc:docMk/>
          <pc:sldMk cId="2967928418" sldId="1511"/>
        </pc:sldMkLst>
        <pc:spChg chg="mod">
          <ac:chgData name="Routledge, Mandy" userId="bacdedf5-8e30-494b-ad8b-f27fa30c4f8d" providerId="ADAL" clId="{FEB298A6-4FDB-45C9-B54E-4502618AD37D}" dt="2024-12-10T09:47:39.336" v="19" actId="6549"/>
          <ac:spMkLst>
            <pc:docMk/>
            <pc:sldMk cId="2967928418" sldId="1511"/>
            <ac:spMk id="35" creationId="{37104C51-0232-62ED-4C6F-1447D06633EE}"/>
          </ac:spMkLst>
        </pc:spChg>
      </pc:sldChg>
      <pc:sldChg chg="modSp mod">
        <pc:chgData name="Routledge, Mandy" userId="bacdedf5-8e30-494b-ad8b-f27fa30c4f8d" providerId="ADAL" clId="{FEB298A6-4FDB-45C9-B54E-4502618AD37D}" dt="2024-12-10T09:49:50.639" v="45" actId="14861"/>
        <pc:sldMkLst>
          <pc:docMk/>
          <pc:sldMk cId="1594331871" sldId="1512"/>
        </pc:sldMkLst>
        <pc:spChg chg="mod">
          <ac:chgData name="Routledge, Mandy" userId="bacdedf5-8e30-494b-ad8b-f27fa30c4f8d" providerId="ADAL" clId="{FEB298A6-4FDB-45C9-B54E-4502618AD37D}" dt="2024-12-10T09:48:29.333" v="27" actId="14100"/>
          <ac:spMkLst>
            <pc:docMk/>
            <pc:sldMk cId="1594331871" sldId="1512"/>
            <ac:spMk id="10" creationId="{EC0CC1D0-FE60-F840-73E9-0CE7E683D1F2}"/>
          </ac:spMkLst>
        </pc:spChg>
        <pc:spChg chg="mod">
          <ac:chgData name="Routledge, Mandy" userId="bacdedf5-8e30-494b-ad8b-f27fa30c4f8d" providerId="ADAL" clId="{FEB298A6-4FDB-45C9-B54E-4502618AD37D}" dt="2024-12-10T09:48:25.640" v="26" actId="1076"/>
          <ac:spMkLst>
            <pc:docMk/>
            <pc:sldMk cId="1594331871" sldId="1512"/>
            <ac:spMk id="11" creationId="{CD78B488-E032-3F3E-C334-FB96F8D71FB2}"/>
          </ac:spMkLst>
        </pc:spChg>
        <pc:spChg chg="mod">
          <ac:chgData name="Routledge, Mandy" userId="bacdedf5-8e30-494b-ad8b-f27fa30c4f8d" providerId="ADAL" clId="{FEB298A6-4FDB-45C9-B54E-4502618AD37D}" dt="2024-12-10T09:48:45.957" v="31" actId="1076"/>
          <ac:spMkLst>
            <pc:docMk/>
            <pc:sldMk cId="1594331871" sldId="1512"/>
            <ac:spMk id="12" creationId="{E2476A93-B8D4-4E44-87FD-AFF601B2337C}"/>
          </ac:spMkLst>
        </pc:spChg>
        <pc:spChg chg="mod">
          <ac:chgData name="Routledge, Mandy" userId="bacdedf5-8e30-494b-ad8b-f27fa30c4f8d" providerId="ADAL" clId="{FEB298A6-4FDB-45C9-B54E-4502618AD37D}" dt="2024-12-10T09:49:04.737" v="36" actId="14100"/>
          <ac:spMkLst>
            <pc:docMk/>
            <pc:sldMk cId="1594331871" sldId="1512"/>
            <ac:spMk id="13" creationId="{4985FF45-EE56-11C3-E0CC-6BBB359031C0}"/>
          </ac:spMkLst>
        </pc:spChg>
        <pc:spChg chg="mod">
          <ac:chgData name="Routledge, Mandy" userId="bacdedf5-8e30-494b-ad8b-f27fa30c4f8d" providerId="ADAL" clId="{FEB298A6-4FDB-45C9-B54E-4502618AD37D}" dt="2024-12-10T09:49:25.588" v="41" actId="14100"/>
          <ac:spMkLst>
            <pc:docMk/>
            <pc:sldMk cId="1594331871" sldId="1512"/>
            <ac:spMk id="14" creationId="{B7594A3B-3117-84CE-C300-FB96E5ED269D}"/>
          </ac:spMkLst>
        </pc:spChg>
        <pc:spChg chg="mod">
          <ac:chgData name="Routledge, Mandy" userId="bacdedf5-8e30-494b-ad8b-f27fa30c4f8d" providerId="ADAL" clId="{FEB298A6-4FDB-45C9-B54E-4502618AD37D}" dt="2024-12-10T09:49:21.107" v="40" actId="1076"/>
          <ac:spMkLst>
            <pc:docMk/>
            <pc:sldMk cId="1594331871" sldId="1512"/>
            <ac:spMk id="15" creationId="{6EA1F8B7-D4BC-D8B0-E6FD-F33ECB45A1DD}"/>
          </ac:spMkLst>
        </pc:spChg>
        <pc:spChg chg="mod">
          <ac:chgData name="Routledge, Mandy" userId="bacdedf5-8e30-494b-ad8b-f27fa30c4f8d" providerId="ADAL" clId="{FEB298A6-4FDB-45C9-B54E-4502618AD37D}" dt="2024-12-10T09:49:12.511" v="38" actId="14100"/>
          <ac:spMkLst>
            <pc:docMk/>
            <pc:sldMk cId="1594331871" sldId="1512"/>
            <ac:spMk id="18" creationId="{85D7DD60-F4AA-AD34-A265-146B167D02FE}"/>
          </ac:spMkLst>
        </pc:spChg>
        <pc:spChg chg="mod">
          <ac:chgData name="Routledge, Mandy" userId="bacdedf5-8e30-494b-ad8b-f27fa30c4f8d" providerId="ADAL" clId="{FEB298A6-4FDB-45C9-B54E-4502618AD37D}" dt="2024-12-10T09:48:49.244" v="32" actId="14100"/>
          <ac:spMkLst>
            <pc:docMk/>
            <pc:sldMk cId="1594331871" sldId="1512"/>
            <ac:spMk id="19" creationId="{40542B69-6D97-5F24-63E3-ABE36EA69A27}"/>
          </ac:spMkLst>
        </pc:spChg>
        <pc:picChg chg="mod">
          <ac:chgData name="Routledge, Mandy" userId="bacdedf5-8e30-494b-ad8b-f27fa30c4f8d" providerId="ADAL" clId="{FEB298A6-4FDB-45C9-B54E-4502618AD37D}" dt="2024-12-10T09:48:17.274" v="24" actId="1076"/>
          <ac:picMkLst>
            <pc:docMk/>
            <pc:sldMk cId="1594331871" sldId="1512"/>
            <ac:picMk id="9" creationId="{E06C8F40-E030-859B-EFB0-2058A254FCD2}"/>
          </ac:picMkLst>
        </pc:picChg>
        <pc:picChg chg="mod">
          <ac:chgData name="Routledge, Mandy" userId="bacdedf5-8e30-494b-ad8b-f27fa30c4f8d" providerId="ADAL" clId="{FEB298A6-4FDB-45C9-B54E-4502618AD37D}" dt="2024-12-10T09:49:50.639" v="45" actId="14861"/>
          <ac:picMkLst>
            <pc:docMk/>
            <pc:sldMk cId="1594331871" sldId="1512"/>
            <ac:picMk id="21" creationId="{AF5D9AFB-3ECC-9CBC-FBFD-08ADFC8680BA}"/>
          </ac:picMkLst>
        </pc:picChg>
        <pc:picChg chg="mod">
          <ac:chgData name="Routledge, Mandy" userId="bacdedf5-8e30-494b-ad8b-f27fa30c4f8d" providerId="ADAL" clId="{FEB298A6-4FDB-45C9-B54E-4502618AD37D}" dt="2024-12-10T09:49:30.099" v="44" actId="1076"/>
          <ac:picMkLst>
            <pc:docMk/>
            <pc:sldMk cId="1594331871" sldId="1512"/>
            <ac:picMk id="25" creationId="{BF8C206B-5A56-5837-B8D9-17FD5C422833}"/>
          </ac:picMkLst>
        </pc:picChg>
        <pc:picChg chg="mod">
          <ac:chgData name="Routledge, Mandy" userId="bacdedf5-8e30-494b-ad8b-f27fa30c4f8d" providerId="ADAL" clId="{FEB298A6-4FDB-45C9-B54E-4502618AD37D}" dt="2024-12-10T09:49:27.594" v="42" actId="1076"/>
          <ac:picMkLst>
            <pc:docMk/>
            <pc:sldMk cId="1594331871" sldId="1512"/>
            <ac:picMk id="27" creationId="{33A9C728-8EAC-EA97-5C02-EAC75CA52A51}"/>
          </ac:picMkLst>
        </pc:picChg>
      </pc:sldChg>
      <pc:sldChg chg="modSp mod">
        <pc:chgData name="Routledge, Mandy" userId="bacdedf5-8e30-494b-ad8b-f27fa30c4f8d" providerId="ADAL" clId="{FEB298A6-4FDB-45C9-B54E-4502618AD37D}" dt="2024-12-10T09:50:37.641" v="49" actId="1076"/>
        <pc:sldMkLst>
          <pc:docMk/>
          <pc:sldMk cId="3112181829" sldId="1515"/>
        </pc:sldMkLst>
        <pc:spChg chg="mod">
          <ac:chgData name="Routledge, Mandy" userId="bacdedf5-8e30-494b-ad8b-f27fa30c4f8d" providerId="ADAL" clId="{FEB298A6-4FDB-45C9-B54E-4502618AD37D}" dt="2024-12-10T09:50:33.233" v="48" actId="14100"/>
          <ac:spMkLst>
            <pc:docMk/>
            <pc:sldMk cId="3112181829" sldId="1515"/>
            <ac:spMk id="14" creationId="{B7594A3B-3117-84CE-C300-FB96E5ED269D}"/>
          </ac:spMkLst>
        </pc:spChg>
        <pc:spChg chg="mod">
          <ac:chgData name="Routledge, Mandy" userId="bacdedf5-8e30-494b-ad8b-f27fa30c4f8d" providerId="ADAL" clId="{FEB298A6-4FDB-45C9-B54E-4502618AD37D}" dt="2024-12-10T09:50:31.045" v="47" actId="1076"/>
          <ac:spMkLst>
            <pc:docMk/>
            <pc:sldMk cId="3112181829" sldId="1515"/>
            <ac:spMk id="15" creationId="{6EA1F8B7-D4BC-D8B0-E6FD-F33ECB45A1DD}"/>
          </ac:spMkLst>
        </pc:spChg>
        <pc:spChg chg="mod">
          <ac:chgData name="Routledge, Mandy" userId="bacdedf5-8e30-494b-ad8b-f27fa30c4f8d" providerId="ADAL" clId="{FEB298A6-4FDB-45C9-B54E-4502618AD37D}" dt="2024-12-10T09:50:37.641" v="49" actId="1076"/>
          <ac:spMkLst>
            <pc:docMk/>
            <pc:sldMk cId="3112181829" sldId="1515"/>
            <ac:spMk id="17" creationId="{AB86235B-CBC0-F9DB-29F4-F23367831B1B}"/>
          </ac:spMkLst>
        </pc:spChg>
      </pc:sldChg>
      <pc:sldChg chg="addSp delSp modSp mod">
        <pc:chgData name="Routledge, Mandy" userId="bacdedf5-8e30-494b-ad8b-f27fa30c4f8d" providerId="ADAL" clId="{FEB298A6-4FDB-45C9-B54E-4502618AD37D}" dt="2024-12-10T09:52:58.098" v="62" actId="1076"/>
        <pc:sldMkLst>
          <pc:docMk/>
          <pc:sldMk cId="2946319108" sldId="1516"/>
        </pc:sldMkLst>
        <pc:spChg chg="mod">
          <ac:chgData name="Routledge, Mandy" userId="bacdedf5-8e30-494b-ad8b-f27fa30c4f8d" providerId="ADAL" clId="{FEB298A6-4FDB-45C9-B54E-4502618AD37D}" dt="2024-12-10T09:52:55.840" v="61" actId="14100"/>
          <ac:spMkLst>
            <pc:docMk/>
            <pc:sldMk cId="2946319108" sldId="1516"/>
            <ac:spMk id="10" creationId="{B37FADB8-F5A5-F448-15A7-6A630939BCDC}"/>
          </ac:spMkLst>
        </pc:spChg>
        <pc:spChg chg="mod">
          <ac:chgData name="Routledge, Mandy" userId="bacdedf5-8e30-494b-ad8b-f27fa30c4f8d" providerId="ADAL" clId="{FEB298A6-4FDB-45C9-B54E-4502618AD37D}" dt="2024-12-10T09:52:52.032" v="60" actId="14100"/>
          <ac:spMkLst>
            <pc:docMk/>
            <pc:sldMk cId="2946319108" sldId="1516"/>
            <ac:spMk id="11" creationId="{2D5226DB-4490-ECD5-880A-CDAB0447C263}"/>
          </ac:spMkLst>
        </pc:spChg>
        <pc:picChg chg="add mod modCrop">
          <ac:chgData name="Routledge, Mandy" userId="bacdedf5-8e30-494b-ad8b-f27fa30c4f8d" providerId="ADAL" clId="{FEB298A6-4FDB-45C9-B54E-4502618AD37D}" dt="2024-12-10T09:52:58.098" v="62" actId="1076"/>
          <ac:picMkLst>
            <pc:docMk/>
            <pc:sldMk cId="2946319108" sldId="1516"/>
            <ac:picMk id="16" creationId="{F6D93596-CF6C-31EA-D4E5-B48B654B4618}"/>
          </ac:picMkLst>
        </pc:picChg>
        <pc:picChg chg="del mod">
          <ac:chgData name="Routledge, Mandy" userId="bacdedf5-8e30-494b-ad8b-f27fa30c4f8d" providerId="ADAL" clId="{FEB298A6-4FDB-45C9-B54E-4502618AD37D}" dt="2024-12-10T09:52:23.395" v="54" actId="478"/>
          <ac:picMkLst>
            <pc:docMk/>
            <pc:sldMk cId="2946319108" sldId="1516"/>
            <ac:picMk id="24" creationId="{CF0D93E5-0FF8-E3B0-C5D6-DFA6E2E8843D}"/>
          </ac:picMkLst>
        </pc:picChg>
        <pc:cxnChg chg="mod">
          <ac:chgData name="Routledge, Mandy" userId="bacdedf5-8e30-494b-ad8b-f27fa30c4f8d" providerId="ADAL" clId="{FEB298A6-4FDB-45C9-B54E-4502618AD37D}" dt="2024-12-10T09:52:55.840" v="61" actId="14100"/>
          <ac:cxnSpMkLst>
            <pc:docMk/>
            <pc:sldMk cId="2946319108" sldId="1516"/>
            <ac:cxnSpMk id="29" creationId="{10445519-6BAB-CA4B-0B0C-EF80D4D34E4C}"/>
          </ac:cxnSpMkLst>
        </pc:cxnChg>
      </pc:sldChg>
      <pc:sldChg chg="modSp mod">
        <pc:chgData name="Routledge, Mandy" userId="bacdedf5-8e30-494b-ad8b-f27fa30c4f8d" providerId="ADAL" clId="{FEB298A6-4FDB-45C9-B54E-4502618AD37D}" dt="2024-12-10T09:48:08.413" v="23" actId="115"/>
        <pc:sldMkLst>
          <pc:docMk/>
          <pc:sldMk cId="3516022490" sldId="1522"/>
        </pc:sldMkLst>
        <pc:spChg chg="mod">
          <ac:chgData name="Routledge, Mandy" userId="bacdedf5-8e30-494b-ad8b-f27fa30c4f8d" providerId="ADAL" clId="{FEB298A6-4FDB-45C9-B54E-4502618AD37D}" dt="2024-12-10T09:48:08.413" v="23" actId="115"/>
          <ac:spMkLst>
            <pc:docMk/>
            <pc:sldMk cId="3516022490" sldId="1522"/>
            <ac:spMk id="35" creationId="{37104C51-0232-62ED-4C6F-1447D06633EE}"/>
          </ac:spMkLst>
        </pc:spChg>
      </pc:sldChg>
      <pc:sldChg chg="modSp mod">
        <pc:chgData name="Routledge, Mandy" userId="bacdedf5-8e30-494b-ad8b-f27fa30c4f8d" providerId="ADAL" clId="{FEB298A6-4FDB-45C9-B54E-4502618AD37D}" dt="2024-12-10T09:53:55.833" v="72" actId="1076"/>
        <pc:sldMkLst>
          <pc:docMk/>
          <pc:sldMk cId="2717879673" sldId="1525"/>
        </pc:sldMkLst>
        <pc:spChg chg="mod">
          <ac:chgData name="Routledge, Mandy" userId="bacdedf5-8e30-494b-ad8b-f27fa30c4f8d" providerId="ADAL" clId="{FEB298A6-4FDB-45C9-B54E-4502618AD37D}" dt="2024-12-10T09:53:40.765" v="69" actId="1076"/>
          <ac:spMkLst>
            <pc:docMk/>
            <pc:sldMk cId="2717879673" sldId="1525"/>
            <ac:spMk id="9" creationId="{B5FA4264-9F79-B20D-0826-CEC58E7B74B7}"/>
          </ac:spMkLst>
        </pc:spChg>
        <pc:spChg chg="mod">
          <ac:chgData name="Routledge, Mandy" userId="bacdedf5-8e30-494b-ad8b-f27fa30c4f8d" providerId="ADAL" clId="{FEB298A6-4FDB-45C9-B54E-4502618AD37D}" dt="2024-12-10T09:53:50.764" v="71" actId="1076"/>
          <ac:spMkLst>
            <pc:docMk/>
            <pc:sldMk cId="2717879673" sldId="1525"/>
            <ac:spMk id="13" creationId="{4985FF45-EE56-11C3-E0CC-6BBB359031C0}"/>
          </ac:spMkLst>
        </pc:spChg>
        <pc:spChg chg="mod">
          <ac:chgData name="Routledge, Mandy" userId="bacdedf5-8e30-494b-ad8b-f27fa30c4f8d" providerId="ADAL" clId="{FEB298A6-4FDB-45C9-B54E-4502618AD37D}" dt="2024-12-10T09:53:55.833" v="72" actId="1076"/>
          <ac:spMkLst>
            <pc:docMk/>
            <pc:sldMk cId="2717879673" sldId="1525"/>
            <ac:spMk id="18" creationId="{85D7DD60-F4AA-AD34-A265-146B167D02FE}"/>
          </ac:spMkLst>
        </pc:spChg>
        <pc:picChg chg="mod">
          <ac:chgData name="Routledge, Mandy" userId="bacdedf5-8e30-494b-ad8b-f27fa30c4f8d" providerId="ADAL" clId="{FEB298A6-4FDB-45C9-B54E-4502618AD37D}" dt="2024-12-10T09:53:32.786" v="66" actId="14100"/>
          <ac:picMkLst>
            <pc:docMk/>
            <pc:sldMk cId="2717879673" sldId="1525"/>
            <ac:picMk id="17" creationId="{FF6C4811-14A9-EEB3-31E7-D3D198B61364}"/>
          </ac:picMkLst>
        </pc:picChg>
        <pc:cxnChg chg="mod">
          <ac:chgData name="Routledge, Mandy" userId="bacdedf5-8e30-494b-ad8b-f27fa30c4f8d" providerId="ADAL" clId="{FEB298A6-4FDB-45C9-B54E-4502618AD37D}" dt="2024-12-10T09:53:48.477" v="70" actId="14100"/>
          <ac:cxnSpMkLst>
            <pc:docMk/>
            <pc:sldMk cId="2717879673" sldId="1525"/>
            <ac:cxnSpMk id="27" creationId="{EC90AE0F-5DD8-2D25-C999-5E0CC65E11C5}"/>
          </ac:cxnSpMkLst>
        </pc:cxnChg>
      </pc:sldChg>
      <pc:sldChg chg="modSp mod">
        <pc:chgData name="Routledge, Mandy" userId="bacdedf5-8e30-494b-ad8b-f27fa30c4f8d" providerId="ADAL" clId="{FEB298A6-4FDB-45C9-B54E-4502618AD37D}" dt="2024-12-10T09:47:50.652" v="22" actId="1037"/>
        <pc:sldMkLst>
          <pc:docMk/>
          <pc:sldMk cId="894183674" sldId="1526"/>
        </pc:sldMkLst>
        <pc:spChg chg="mod">
          <ac:chgData name="Routledge, Mandy" userId="bacdedf5-8e30-494b-ad8b-f27fa30c4f8d" providerId="ADAL" clId="{FEB298A6-4FDB-45C9-B54E-4502618AD37D}" dt="2024-12-10T09:47:50.652" v="22" actId="1037"/>
          <ac:spMkLst>
            <pc:docMk/>
            <pc:sldMk cId="894183674" sldId="1526"/>
            <ac:spMk id="33" creationId="{AC757F5E-B016-F947-4518-7C6B9CC7EE04}"/>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C6EC8354-A6A0-412D-80EC-CACFA677B1D7}"/>
    <pc:docChg chg="modSld">
      <pc:chgData name="Vrielink, Francis" userId="3d258d00-cfd8-41c5-9f04-1a5a39faef2f" providerId="ADAL" clId="{C6EC8354-A6A0-412D-80EC-CACFA677B1D7}" dt="2024-12-09T13:33:56.908" v="16" actId="20577"/>
      <pc:docMkLst>
        <pc:docMk/>
      </pc:docMkLst>
      <pc:sldChg chg="modNotesTx">
        <pc:chgData name="Vrielink, Francis" userId="3d258d00-cfd8-41c5-9f04-1a5a39faef2f" providerId="ADAL" clId="{C6EC8354-A6A0-412D-80EC-CACFA677B1D7}" dt="2024-12-09T13:33:56.908" v="16" actId="20577"/>
        <pc:sldMkLst>
          <pc:docMk/>
          <pc:sldMk cId="2189114603" sldId="1437"/>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EDD05DCC-1AC6-40BE-BB42-BBA8351160BA}"/>
    <pc:docChg chg="modSld">
      <pc:chgData name="Routledge, Mandy" userId="bacdedf5-8e30-494b-ad8b-f27fa30c4f8d" providerId="ADAL" clId="{EDD05DCC-1AC6-40BE-BB42-BBA8351160BA}" dt="2024-11-18T15:44:11.107" v="13" actId="20577"/>
      <pc:docMkLst>
        <pc:docMk/>
      </pc:docMkLst>
      <pc:sldChg chg="modSp mod">
        <pc:chgData name="Routledge, Mandy" userId="bacdedf5-8e30-494b-ad8b-f27fa30c4f8d" providerId="ADAL" clId="{EDD05DCC-1AC6-40BE-BB42-BBA8351160BA}" dt="2024-11-18T15:44:11.107" v="13" actId="20577"/>
        <pc:sldMkLst>
          <pc:docMk/>
          <pc:sldMk cId="323006580" sldId="548"/>
        </pc:sldMkLst>
        <pc:spChg chg="mod">
          <ac:chgData name="Routledge, Mandy" userId="bacdedf5-8e30-494b-ad8b-f27fa30c4f8d" providerId="ADAL" clId="{EDD05DCC-1AC6-40BE-BB42-BBA8351160BA}" dt="2024-11-18T15:44:11.107" v="13" actId="20577"/>
          <ac:spMkLst>
            <pc:docMk/>
            <pc:sldMk cId="323006580" sldId="548"/>
            <ac:spMk id="3" creationId="{00000000-0000-0000-0000-000000000000}"/>
          </ac:spMkLst>
        </pc:spChg>
      </pc:sldChg>
    </pc:docChg>
  </pc:docChgLst>
  <pc:docChgLst>
    <pc:chgData name="Harmsel ter, Marjan" userId="5bf7b4e5-383a-4bf6-a1ba-3724f9cc09cb" providerId="ADAL" clId="{6F84D788-BB90-4FF4-B7A2-B40517304C13}"/>
    <pc:docChg chg="modSld">
      <pc:chgData name="Harmsel ter, Marjan" userId="5bf7b4e5-383a-4bf6-a1ba-3724f9cc09cb" providerId="ADAL" clId="{6F84D788-BB90-4FF4-B7A2-B40517304C13}" dt="2024-12-10T10:09:49.900" v="15" actId="1076"/>
      <pc:docMkLst>
        <pc:docMk/>
      </pc:docMkLst>
      <pc:sldChg chg="modSp mod">
        <pc:chgData name="Harmsel ter, Marjan" userId="5bf7b4e5-383a-4bf6-a1ba-3724f9cc09cb" providerId="ADAL" clId="{6F84D788-BB90-4FF4-B7A2-B40517304C13}" dt="2024-12-10T10:06:42.984" v="4" actId="20577"/>
        <pc:sldMkLst>
          <pc:docMk/>
          <pc:sldMk cId="2189114603" sldId="1437"/>
        </pc:sldMkLst>
        <pc:spChg chg="mod">
          <ac:chgData name="Harmsel ter, Marjan" userId="5bf7b4e5-383a-4bf6-a1ba-3724f9cc09cb" providerId="ADAL" clId="{6F84D788-BB90-4FF4-B7A2-B40517304C13}" dt="2024-12-10T10:06:42.984" v="4" actId="20577"/>
          <ac:spMkLst>
            <pc:docMk/>
            <pc:sldMk cId="2189114603" sldId="1437"/>
            <ac:spMk id="3" creationId="{00000000-0000-0000-0000-000000000000}"/>
          </ac:spMkLst>
        </pc:spChg>
      </pc:sldChg>
      <pc:sldChg chg="modSp mod">
        <pc:chgData name="Harmsel ter, Marjan" userId="5bf7b4e5-383a-4bf6-a1ba-3724f9cc09cb" providerId="ADAL" clId="{6F84D788-BB90-4FF4-B7A2-B40517304C13}" dt="2024-12-10T10:09:12" v="6" actId="1076"/>
        <pc:sldMkLst>
          <pc:docMk/>
          <pc:sldMk cId="3112181829" sldId="1515"/>
        </pc:sldMkLst>
        <pc:spChg chg="mod">
          <ac:chgData name="Harmsel ter, Marjan" userId="5bf7b4e5-383a-4bf6-a1ba-3724f9cc09cb" providerId="ADAL" clId="{6F84D788-BB90-4FF4-B7A2-B40517304C13}" dt="2024-12-10T10:09:12" v="6" actId="1076"/>
          <ac:spMkLst>
            <pc:docMk/>
            <pc:sldMk cId="3112181829" sldId="1515"/>
            <ac:spMk id="4" creationId="{D36CDCC8-D80A-3CA3-9903-EC310613197D}"/>
          </ac:spMkLst>
        </pc:spChg>
      </pc:sldChg>
      <pc:sldChg chg="modSp mod">
        <pc:chgData name="Harmsel ter, Marjan" userId="5bf7b4e5-383a-4bf6-a1ba-3724f9cc09cb" providerId="ADAL" clId="{6F84D788-BB90-4FF4-B7A2-B40517304C13}" dt="2024-12-10T10:09:49.900" v="15" actId="1076"/>
        <pc:sldMkLst>
          <pc:docMk/>
          <pc:sldMk cId="2946319108" sldId="1516"/>
        </pc:sldMkLst>
        <pc:spChg chg="mod">
          <ac:chgData name="Harmsel ter, Marjan" userId="5bf7b4e5-383a-4bf6-a1ba-3724f9cc09cb" providerId="ADAL" clId="{6F84D788-BB90-4FF4-B7A2-B40517304C13}" dt="2024-12-10T10:09:35.884" v="8" actId="14100"/>
          <ac:spMkLst>
            <pc:docMk/>
            <pc:sldMk cId="2946319108" sldId="1516"/>
            <ac:spMk id="10" creationId="{B37FADB8-F5A5-F448-15A7-6A630939BCDC}"/>
          </ac:spMkLst>
        </pc:spChg>
        <pc:spChg chg="mod">
          <ac:chgData name="Harmsel ter, Marjan" userId="5bf7b4e5-383a-4bf6-a1ba-3724f9cc09cb" providerId="ADAL" clId="{6F84D788-BB90-4FF4-B7A2-B40517304C13}" dt="2024-12-10T10:09:38.318" v="9" actId="1076"/>
          <ac:spMkLst>
            <pc:docMk/>
            <pc:sldMk cId="2946319108" sldId="1516"/>
            <ac:spMk id="11" creationId="{2D5226DB-4490-ECD5-880A-CDAB0447C263}"/>
          </ac:spMkLst>
        </pc:spChg>
        <pc:picChg chg="mod modCrop">
          <ac:chgData name="Harmsel ter, Marjan" userId="5bf7b4e5-383a-4bf6-a1ba-3724f9cc09cb" providerId="ADAL" clId="{6F84D788-BB90-4FF4-B7A2-B40517304C13}" dt="2024-12-10T10:09:49.900" v="15" actId="1076"/>
          <ac:picMkLst>
            <pc:docMk/>
            <pc:sldMk cId="2946319108" sldId="1516"/>
            <ac:picMk id="16" creationId="{F6D93596-CF6C-31EA-D4E5-B48B654B4618}"/>
          </ac:picMkLst>
        </pc:picChg>
        <pc:cxnChg chg="mod">
          <ac:chgData name="Harmsel ter, Marjan" userId="5bf7b4e5-383a-4bf6-a1ba-3724f9cc09cb" providerId="ADAL" clId="{6F84D788-BB90-4FF4-B7A2-B40517304C13}" dt="2024-12-10T10:09:35.884" v="8" actId="14100"/>
          <ac:cxnSpMkLst>
            <pc:docMk/>
            <pc:sldMk cId="2946319108" sldId="1516"/>
            <ac:cxnSpMk id="29" creationId="{10445519-6BAB-CA4B-0B0C-EF80D4D34E4C}"/>
          </ac:cxnSpMkLst>
        </pc:cxnChg>
      </pc:sldChg>
    </pc:docChg>
  </pc:docChgLst>
  <pc:docChgLst>
    <pc:chgData name="Vrielink, Francis" userId="3d258d00-cfd8-41c5-9f04-1a5a39faef2f" providerId="ADAL" clId="{BB29AE52-ECDF-4157-B5D7-AD5F543A3625}"/>
    <pc:docChg chg="custSel modSld">
      <pc:chgData name="Vrielink, Francis" userId="3d258d00-cfd8-41c5-9f04-1a5a39faef2f" providerId="ADAL" clId="{BB29AE52-ECDF-4157-B5D7-AD5F543A3625}" dt="2024-12-10T07:21:26.140" v="65" actId="478"/>
      <pc:docMkLst>
        <pc:docMk/>
      </pc:docMkLst>
      <pc:sldChg chg="modSp mod">
        <pc:chgData name="Vrielink, Francis" userId="3d258d00-cfd8-41c5-9f04-1a5a39faef2f" providerId="ADAL" clId="{BB29AE52-ECDF-4157-B5D7-AD5F543A3625}" dt="2024-12-10T06:54:49.496" v="45" actId="20577"/>
        <pc:sldMkLst>
          <pc:docMk/>
          <pc:sldMk cId="2189114603" sldId="1437"/>
        </pc:sldMkLst>
        <pc:spChg chg="mod">
          <ac:chgData name="Vrielink, Francis" userId="3d258d00-cfd8-41c5-9f04-1a5a39faef2f" providerId="ADAL" clId="{BB29AE52-ECDF-4157-B5D7-AD5F543A3625}" dt="2024-12-10T06:54:49.496" v="45" actId="20577"/>
          <ac:spMkLst>
            <pc:docMk/>
            <pc:sldMk cId="2189114603" sldId="1437"/>
            <ac:spMk id="3" creationId="{00000000-0000-0000-0000-000000000000}"/>
          </ac:spMkLst>
        </pc:spChg>
      </pc:sldChg>
      <pc:sldChg chg="addSp delSp modSp mod">
        <pc:chgData name="Vrielink, Francis" userId="3d258d00-cfd8-41c5-9f04-1a5a39faef2f" providerId="ADAL" clId="{BB29AE52-ECDF-4157-B5D7-AD5F543A3625}" dt="2024-12-10T07:21:26.140" v="65" actId="478"/>
        <pc:sldMkLst>
          <pc:docMk/>
          <pc:sldMk cId="3852907103" sldId="1460"/>
        </pc:sldMkLst>
        <pc:spChg chg="add del mod">
          <ac:chgData name="Vrielink, Francis" userId="3d258d00-cfd8-41c5-9f04-1a5a39faef2f" providerId="ADAL" clId="{BB29AE52-ECDF-4157-B5D7-AD5F543A3625}" dt="2024-12-10T07:21:26.140" v="65" actId="478"/>
          <ac:spMkLst>
            <pc:docMk/>
            <pc:sldMk cId="3852907103" sldId="1460"/>
            <ac:spMk id="3" creationId="{836F1592-067B-FCD4-7D95-6C4A1E45A053}"/>
          </ac:spMkLst>
        </pc:spChg>
        <pc:spChg chg="del mod">
          <ac:chgData name="Vrielink, Francis" userId="3d258d00-cfd8-41c5-9f04-1a5a39faef2f" providerId="ADAL" clId="{BB29AE52-ECDF-4157-B5D7-AD5F543A3625}" dt="2024-12-10T07:20:20.282" v="57"/>
          <ac:spMkLst>
            <pc:docMk/>
            <pc:sldMk cId="3852907103" sldId="1460"/>
            <ac:spMk id="8" creationId="{D1C78499-CD3F-2DD9-0EB0-CE7DB1F92C87}"/>
          </ac:spMkLst>
        </pc:spChg>
        <pc:picChg chg="add mod">
          <ac:chgData name="Vrielink, Francis" userId="3d258d00-cfd8-41c5-9f04-1a5a39faef2f" providerId="ADAL" clId="{BB29AE52-ECDF-4157-B5D7-AD5F543A3625}" dt="2024-12-10T07:20:31.529" v="58" actId="1076"/>
          <ac:picMkLst>
            <pc:docMk/>
            <pc:sldMk cId="3852907103" sldId="1460"/>
            <ac:picMk id="2" creationId="{A9BE2A60-1614-33FC-B162-103C74C82494}"/>
          </ac:picMkLst>
        </pc:picChg>
        <pc:picChg chg="mod">
          <ac:chgData name="Vrielink, Francis" userId="3d258d00-cfd8-41c5-9f04-1a5a39faef2f" providerId="ADAL" clId="{BB29AE52-ECDF-4157-B5D7-AD5F543A3625}" dt="2024-12-10T07:20:33.732" v="59" actId="1076"/>
          <ac:picMkLst>
            <pc:docMk/>
            <pc:sldMk cId="3852907103" sldId="1460"/>
            <ac:picMk id="4" creationId="{EAAB3EF5-777D-89C3-F031-75985F1D0DDC}"/>
          </ac:picMkLst>
        </pc:picChg>
        <pc:picChg chg="del">
          <ac:chgData name="Vrielink, Francis" userId="3d258d00-cfd8-41c5-9f04-1a5a39faef2f" providerId="ADAL" clId="{BB29AE52-ECDF-4157-B5D7-AD5F543A3625}" dt="2024-12-10T06:58:30.444" v="48" actId="478"/>
          <ac:picMkLst>
            <pc:docMk/>
            <pc:sldMk cId="3852907103" sldId="1460"/>
            <ac:picMk id="7" creationId="{877C4C5A-A326-E286-64F8-85C3AA9A70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10-12-2024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10-12-2024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versieren: </a:t>
            </a:r>
            <a:r>
              <a:rPr lang="nl-NL" sz="1200" b="0" kern="1200" dirty="0">
                <a:solidFill>
                  <a:schemeClr val="tx1"/>
                </a:solidFill>
                <a:effectLst/>
                <a:latin typeface="+mn-lt"/>
                <a:ea typeface="+mn-ea"/>
                <a:cs typeface="+mn-cs"/>
              </a:rPr>
              <a:t>mooi maken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traditie: </a:t>
            </a:r>
            <a:r>
              <a:rPr lang="nl-NL" sz="1200" b="0" kern="1200" dirty="0">
                <a:solidFill>
                  <a:schemeClr val="tx1"/>
                </a:solidFill>
                <a:effectLst/>
                <a:latin typeface="+mn-lt"/>
                <a:ea typeface="+mn-ea"/>
                <a:cs typeface="+mn-cs"/>
              </a:rPr>
              <a:t>iets wat al heel lang op dezelfde manier gedaan of gemaakt wordt</a:t>
            </a:r>
          </a:p>
          <a:p>
            <a:pPr fontAlgn="t"/>
            <a:r>
              <a:rPr lang="nl-NL" sz="1200" b="1" kern="1200" dirty="0">
                <a:solidFill>
                  <a:schemeClr val="tx1"/>
                </a:solidFill>
                <a:effectLst/>
                <a:latin typeface="+mn-lt"/>
                <a:ea typeface="+mn-ea"/>
                <a:cs typeface="+mn-cs"/>
              </a:rPr>
              <a:t>vermalen: </a:t>
            </a:r>
            <a:r>
              <a:rPr lang="nl-NL" sz="1200" b="0" kern="1200" dirty="0">
                <a:solidFill>
                  <a:schemeClr val="tx1"/>
                </a:solidFill>
                <a:effectLst/>
                <a:latin typeface="+mn-lt"/>
                <a:ea typeface="+mn-ea"/>
                <a:cs typeface="+mn-cs"/>
              </a:rPr>
              <a:t>fijn maken, er heel kleine stukjes of poeder van maken</a:t>
            </a:r>
          </a:p>
          <a:p>
            <a:pPr fontAlgn="t"/>
            <a:r>
              <a:rPr lang="nl-NL" sz="1200" b="1" kern="1200" dirty="0">
                <a:solidFill>
                  <a:schemeClr val="tx1"/>
                </a:solidFill>
                <a:effectLst/>
                <a:latin typeface="+mn-lt"/>
                <a:ea typeface="+mn-ea"/>
                <a:cs typeface="+mn-cs"/>
              </a:rPr>
              <a:t>verdwijnen: </a:t>
            </a:r>
            <a:r>
              <a:rPr lang="nl-NL" sz="1200" b="0" kern="1200" dirty="0">
                <a:solidFill>
                  <a:schemeClr val="tx1"/>
                </a:solidFill>
                <a:effectLst/>
                <a:latin typeface="+mn-lt"/>
                <a:ea typeface="+mn-ea"/>
                <a:cs typeface="+mn-cs"/>
              </a:rPr>
              <a:t>weggaan, er niet meer zijn</a:t>
            </a:r>
          </a:p>
          <a:p>
            <a:pPr fontAlgn="t"/>
            <a:r>
              <a:rPr lang="nl-NL" sz="1200" b="1" kern="1200" dirty="0">
                <a:solidFill>
                  <a:schemeClr val="tx1"/>
                </a:solidFill>
                <a:effectLst/>
                <a:latin typeface="+mn-lt"/>
                <a:ea typeface="+mn-ea"/>
                <a:cs typeface="+mn-cs"/>
              </a:rPr>
              <a:t>eeuwenlang: </a:t>
            </a:r>
            <a:r>
              <a:rPr lang="nl-NL" sz="1200" b="0" kern="1200" dirty="0">
                <a:solidFill>
                  <a:schemeClr val="tx1"/>
                </a:solidFill>
                <a:effectLst/>
                <a:latin typeface="+mn-lt"/>
                <a:ea typeface="+mn-ea"/>
                <a:cs typeface="+mn-cs"/>
              </a:rPr>
              <a:t>honderden jaren lang</a:t>
            </a:r>
          </a:p>
          <a:p>
            <a:pPr fontAlgn="t"/>
            <a:r>
              <a:rPr lang="nl-NL" sz="1200" b="1" kern="1200" dirty="0">
                <a:solidFill>
                  <a:schemeClr val="tx1"/>
                </a:solidFill>
                <a:effectLst/>
                <a:latin typeface="+mn-lt"/>
                <a:ea typeface="+mn-ea"/>
                <a:cs typeface="+mn-cs"/>
              </a:rPr>
              <a:t>beroemd: </a:t>
            </a:r>
            <a:r>
              <a:rPr lang="nl-NL" sz="1200" b="0" kern="1200" dirty="0">
                <a:solidFill>
                  <a:schemeClr val="tx1"/>
                </a:solidFill>
                <a:effectLst/>
                <a:latin typeface="+mn-lt"/>
                <a:ea typeface="+mn-ea"/>
                <a:cs typeface="+mn-cs"/>
              </a:rPr>
              <a:t>heel bekend</a:t>
            </a:r>
          </a:p>
          <a:p>
            <a:pPr fontAlgn="t"/>
            <a:r>
              <a:rPr lang="nl-NL" sz="1200" b="1" kern="1200" dirty="0">
                <a:solidFill>
                  <a:schemeClr val="tx1"/>
                </a:solidFill>
                <a:effectLst/>
                <a:latin typeface="+mn-lt"/>
                <a:ea typeface="+mn-ea"/>
                <a:cs typeface="+mn-cs"/>
              </a:rPr>
              <a:t>uniek: </a:t>
            </a:r>
            <a:r>
              <a:rPr lang="nl-NL" sz="1200" b="0" kern="1200" dirty="0">
                <a:solidFill>
                  <a:schemeClr val="tx1"/>
                </a:solidFill>
                <a:effectLst/>
                <a:latin typeface="+mn-lt"/>
                <a:ea typeface="+mn-ea"/>
                <a:cs typeface="+mn-cs"/>
              </a:rPr>
              <a:t>heel bijzonder, omdat er maar één van is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280898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53346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10-12-2024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4.pn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hyperlink" Target="https://www.merryxmasshopamsterdam.nl/kerstballen/famous-peopl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5.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merryxmasshopamsterdam.nl/kerstballen/famous-people-/"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vbGC5TvyZI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Als Sinterklaas weer terug is naar Spanje wordt in de meeste huizen de kerstboom opgezet. Bij jullie ook? Weten jullie eigenlijk wel dat dit een </a:t>
            </a:r>
            <a:r>
              <a:rPr lang="nl-NL" sz="2000" b="1" u="sng" dirty="0">
                <a:ea typeface="Times New Roman" panose="02020603050405020304" pitchFamily="18" charset="0"/>
                <a:cs typeface="Arial" panose="020B0604020202020204" pitchFamily="34" charset="0"/>
              </a:rPr>
              <a:t>traditie</a:t>
            </a:r>
            <a:r>
              <a:rPr lang="nl-NL" sz="2000" dirty="0">
                <a:ea typeface="Times New Roman" panose="02020603050405020304" pitchFamily="18" charset="0"/>
                <a:cs typeface="Arial" panose="020B0604020202020204" pitchFamily="34" charset="0"/>
              </a:rPr>
              <a:t> is die al </a:t>
            </a:r>
            <a:r>
              <a:rPr lang="nl-NL" sz="2000" b="1" u="sng" dirty="0">
                <a:ea typeface="Times New Roman" panose="02020603050405020304" pitchFamily="18" charset="0"/>
                <a:cs typeface="Arial" panose="020B0604020202020204" pitchFamily="34" charset="0"/>
              </a:rPr>
              <a:t>eeuwenlang</a:t>
            </a:r>
            <a:r>
              <a:rPr lang="nl-NL" sz="2000" dirty="0">
                <a:ea typeface="Times New Roman" panose="02020603050405020304" pitchFamily="18" charset="0"/>
                <a:cs typeface="Arial" panose="020B0604020202020204" pitchFamily="34" charset="0"/>
              </a:rPr>
              <a:t>, al </a:t>
            </a:r>
            <a:r>
              <a:rPr lang="nl-NL" sz="2000" b="1" i="1" dirty="0">
                <a:ea typeface="Times New Roman" panose="02020603050405020304" pitchFamily="18" charset="0"/>
                <a:cs typeface="Arial" panose="020B0604020202020204" pitchFamily="34" charset="0"/>
              </a:rPr>
              <a:t>honderden jaren lang </a:t>
            </a:r>
            <a:r>
              <a:rPr lang="nl-NL" sz="2000" dirty="0">
                <a:ea typeface="Times New Roman" panose="02020603050405020304" pitchFamily="18" charset="0"/>
                <a:cs typeface="Arial" panose="020B0604020202020204" pitchFamily="34" charset="0"/>
              </a:rPr>
              <a:t>bestaat? De traditie is </a:t>
            </a:r>
            <a:r>
              <a:rPr lang="nl-NL" sz="2000" b="1" i="1" dirty="0">
                <a:ea typeface="Times New Roman" panose="02020603050405020304" pitchFamily="18" charset="0"/>
                <a:cs typeface="Arial" panose="020B0604020202020204" pitchFamily="34" charset="0"/>
              </a:rPr>
              <a:t>iets wat al heel lang op dezelfde manier gedaan of gemaakt wordt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Luister maar: Zo’n 3000 jaar geleden versierden de Germanen hun huizen al met groene takken en bomen. En in de midwinternacht, de kortste en koudste nacht van het jaar, zetten ze een boom midden in het dorp.</a:t>
            </a:r>
            <a:r>
              <a:rPr kumimoji="0" lang="nl-NL"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Die boom werd </a:t>
            </a:r>
            <a:r>
              <a:rPr kumimoji="0" lang="nl-NL" sz="2000" b="1"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versierd</a:t>
            </a:r>
            <a:r>
              <a:rPr kumimoji="0" lang="nl-NL"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werd </a:t>
            </a:r>
            <a:r>
              <a:rPr kumimoji="0" lang="nl-NL" sz="2000" b="1"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mooi gemaakt</a:t>
            </a:r>
            <a:r>
              <a:rPr kumimoji="0" lang="nl-NL"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met appeltjes en andere vormen zoals manen en sterren. Door deze </a:t>
            </a:r>
            <a:r>
              <a:rPr lang="nl-NL" sz="2000" dirty="0">
                <a:ea typeface="Times New Roman" panose="02020603050405020304" pitchFamily="18" charset="0"/>
                <a:cs typeface="Arial" panose="020B0604020202020204" pitchFamily="34" charset="0"/>
              </a:rPr>
              <a:t>boom hoopten ze dat de lente weer zou komen: het begin van het nieuwe leven.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Zoals we </a:t>
            </a:r>
            <a:r>
              <a:rPr lang="nl-NL" sz="2000">
                <a:ea typeface="Times New Roman" panose="02020603050405020304" pitchFamily="18" charset="0"/>
                <a:cs typeface="Arial" panose="020B0604020202020204" pitchFamily="34" charset="0"/>
              </a:rPr>
              <a:t>allemaal weten, </a:t>
            </a:r>
            <a:r>
              <a:rPr lang="nl-NL" sz="2000" dirty="0">
                <a:ea typeface="Times New Roman" panose="02020603050405020304" pitchFamily="18" charset="0"/>
                <a:cs typeface="Arial" panose="020B0604020202020204" pitchFamily="34" charset="0"/>
              </a:rPr>
              <a:t>bestaat deze traditie nog steeds. Hij is al die jaren nooit </a:t>
            </a:r>
            <a:r>
              <a:rPr lang="nl-NL" sz="2000" b="1" u="sng" dirty="0">
                <a:ea typeface="Times New Roman" panose="02020603050405020304" pitchFamily="18" charset="0"/>
                <a:cs typeface="Arial" panose="020B0604020202020204" pitchFamily="34" charset="0"/>
              </a:rPr>
              <a:t>verdwenen</a:t>
            </a:r>
            <a:r>
              <a:rPr lang="nl-NL" sz="2000" dirty="0">
                <a:ea typeface="Times New Roman" panose="02020603050405020304" pitchFamily="18" charset="0"/>
                <a:cs typeface="Arial" panose="020B0604020202020204" pitchFamily="34" charset="0"/>
              </a:rPr>
              <a:t>, nooit</a:t>
            </a:r>
            <a:r>
              <a:rPr lang="nl-NL" sz="2000" b="1" i="1" dirty="0">
                <a:ea typeface="Times New Roman" panose="02020603050405020304" pitchFamily="18" charset="0"/>
                <a:cs typeface="Arial" panose="020B0604020202020204" pitchFamily="34" charset="0"/>
              </a:rPr>
              <a:t> weggegaan. </a:t>
            </a:r>
            <a:r>
              <a:rPr lang="nl-NL" sz="2000" dirty="0">
                <a:ea typeface="Times New Roman" panose="02020603050405020304" pitchFamily="18" charset="0"/>
                <a:cs typeface="Arial" panose="020B0604020202020204" pitchFamily="34" charset="0"/>
              </a:rPr>
              <a:t>Alleen hangen wij geen appeltjes of mooi gekleurde bladeren in de boom maar lampjes en mooie, glimmende ballen. Ik koop elk jaar wel een paar nieuwe versieringen voor in de boom. Zo kocht ik laatst een kerstbal van Adele, de </a:t>
            </a:r>
            <a:r>
              <a:rPr lang="nl-NL" sz="2000" b="1" u="sng" dirty="0">
                <a:ea typeface="Times New Roman" panose="02020603050405020304" pitchFamily="18" charset="0"/>
                <a:cs typeface="Arial" panose="020B0604020202020204" pitchFamily="34" charset="0"/>
              </a:rPr>
              <a:t>beroemde</a:t>
            </a:r>
            <a:r>
              <a:rPr lang="nl-NL" sz="2000" dirty="0">
                <a:ea typeface="Times New Roman" panose="02020603050405020304" pitchFamily="18" charset="0"/>
                <a:cs typeface="Arial" panose="020B0604020202020204" pitchFamily="34" charset="0"/>
              </a:rPr>
              <a:t>, de </a:t>
            </a:r>
            <a:r>
              <a:rPr lang="nl-NL" sz="2000" b="1" i="1" dirty="0">
                <a:ea typeface="Times New Roman" panose="02020603050405020304" pitchFamily="18" charset="0"/>
                <a:cs typeface="Arial" panose="020B0604020202020204" pitchFamily="34" charset="0"/>
              </a:rPr>
              <a:t>heel bekende </a:t>
            </a:r>
            <a:r>
              <a:rPr lang="nl-NL" sz="2000" dirty="0">
                <a:ea typeface="Times New Roman" panose="02020603050405020304" pitchFamily="18" charset="0"/>
                <a:cs typeface="Arial" panose="020B0604020202020204" pitchFamily="34" charset="0"/>
              </a:rPr>
              <a:t>zangeres. Maar weten jullie dat je ook gerecyclede kerstballen kan kopen? Ze gaan dan eerst het glas van oude ballen </a:t>
            </a:r>
            <a:r>
              <a:rPr lang="nl-NL" sz="2000" b="1" u="sng" dirty="0">
                <a:ea typeface="Times New Roman" panose="02020603050405020304" pitchFamily="18" charset="0"/>
                <a:cs typeface="Arial" panose="020B0604020202020204" pitchFamily="34" charset="0"/>
              </a:rPr>
              <a:t>vermalen</a:t>
            </a:r>
            <a:r>
              <a:rPr lang="nl-NL" sz="2000" dirty="0">
                <a:ea typeface="Times New Roman" panose="02020603050405020304" pitchFamily="18" charset="0"/>
                <a:cs typeface="Arial" panose="020B0604020202020204" pitchFamily="34" charset="0"/>
              </a:rPr>
              <a:t>, ze gaan het glas </a:t>
            </a:r>
            <a:r>
              <a:rPr lang="nl-NL" sz="2000" b="1" i="1" dirty="0">
                <a:ea typeface="Times New Roman" panose="02020603050405020304" pitchFamily="18" charset="0"/>
                <a:cs typeface="Arial" panose="020B0604020202020204" pitchFamily="34" charset="0"/>
              </a:rPr>
              <a:t>fijn maken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ze maken </a:t>
            </a:r>
            <a:r>
              <a:rPr lang="nl-NL" sz="2000" b="1" i="1" dirty="0">
                <a:ea typeface="Times New Roman" panose="02020603050405020304" pitchFamily="18" charset="0"/>
                <a:cs typeface="Arial" panose="020B0604020202020204" pitchFamily="34" charset="0"/>
              </a:rPr>
              <a:t>er heel kleine stukjes of poeder van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Dan gaan ze het poeder zo heet maken dat het smelt en daarna blazen ze er weer een nieuwe bal van. Omdat de ballen stuk voor stuk gemaakt worden, is zo’n bal </a:t>
            </a:r>
            <a:r>
              <a:rPr lang="nl-NL" sz="2000" b="1" u="sng" dirty="0">
                <a:ea typeface="Times New Roman" panose="02020603050405020304" pitchFamily="18" charset="0"/>
                <a:cs typeface="Arial" panose="020B0604020202020204" pitchFamily="34" charset="0"/>
              </a:rPr>
              <a:t>uniek</a:t>
            </a:r>
            <a:r>
              <a:rPr lang="nl-NL" sz="2000" dirty="0">
                <a:ea typeface="Times New Roman" panose="02020603050405020304" pitchFamily="18" charset="0"/>
                <a:cs typeface="Arial" panose="020B0604020202020204" pitchFamily="34" charset="0"/>
              </a:rPr>
              <a:t>. Hij is </a:t>
            </a:r>
            <a:r>
              <a:rPr lang="nl-NL" sz="2000" b="1" i="1" dirty="0">
                <a:ea typeface="Times New Roman" panose="02020603050405020304" pitchFamily="18" charset="0"/>
                <a:cs typeface="Arial" panose="020B0604020202020204" pitchFamily="34" charset="0"/>
              </a:rPr>
              <a:t>heel bijzonder omdat er maar één van is</a:t>
            </a:r>
            <a:r>
              <a:rPr lang="nl-NL" sz="2000" dirty="0">
                <a:ea typeface="Times New Roman" panose="02020603050405020304" pitchFamily="18" charset="0"/>
                <a:cs typeface="Arial" panose="020B0604020202020204" pitchFamily="34" charset="0"/>
              </a:rPr>
              <a:t>.    </a:t>
            </a:r>
            <a:r>
              <a:rPr lang="nl-NL" sz="1000" dirty="0">
                <a:solidFill>
                  <a:srgbClr val="00B050"/>
                </a:solidFill>
                <a:ea typeface="Times New Roman" panose="02020603050405020304" pitchFamily="18" charset="0"/>
                <a:cs typeface="Arial" panose="020B0604020202020204" pitchFamily="34" charset="0"/>
              </a:rPr>
              <a:t> </a:t>
            </a:r>
            <a:r>
              <a:rPr lang="nl-NL" sz="1200" dirty="0">
                <a:solidFill>
                  <a:srgbClr val="00B050"/>
                </a:solidFill>
                <a:ea typeface="Times New Roman" panose="02020603050405020304" pitchFamily="18" charset="0"/>
                <a:cs typeface="Arial" panose="020B0604020202020204" pitchFamily="34" charset="0"/>
              </a:rPr>
              <a:t>(in de laatste dia vind je een link naar een filmpje)</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Hebben jullie ook bijzondere ballen in de kerstboom?</a:t>
            </a:r>
            <a:endParaRPr lang="nl-NL" sz="2000" b="1" i="1"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uniek</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alledaags</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33850" y="1415377"/>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bijzonder, omdat er maar één van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rode bal is </a:t>
            </a:r>
            <a:r>
              <a:rPr lang="nl-NL" sz="2400" i="1" u="sng" dirty="0">
                <a:solidFill>
                  <a:srgbClr val="387038"/>
                </a:solidFill>
                <a:latin typeface="Century Gothic" panose="020B0502020202020204" pitchFamily="34" charset="0"/>
                <a:ea typeface="Calibri"/>
                <a:cs typeface="Times New Roman"/>
              </a:rPr>
              <a:t>uniek.</a:t>
            </a:r>
            <a:endParaRPr lang="nl-NL" sz="11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gewoon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is een grote bak vol </a:t>
            </a:r>
            <a:r>
              <a:rPr lang="nl-NL" sz="2400" i="1" u="sng" dirty="0">
                <a:solidFill>
                  <a:srgbClr val="387038"/>
                </a:solidFill>
                <a:latin typeface="Century Gothic" panose="020B0502020202020204" pitchFamily="34" charset="0"/>
                <a:ea typeface="Calibri"/>
                <a:cs typeface="Times New Roman"/>
              </a:rPr>
              <a:t>alledaagse</a:t>
            </a:r>
            <a:r>
              <a:rPr lang="nl-NL" sz="2400" i="1" dirty="0">
                <a:solidFill>
                  <a:srgbClr val="387038"/>
                </a:solidFill>
                <a:latin typeface="Century Gothic" panose="020B0502020202020204" pitchFamily="34" charset="0"/>
                <a:ea typeface="Calibri"/>
                <a:cs typeface="Times New Roman"/>
              </a:rPr>
              <a:t> kerstballen.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lauw, speeltuin, kunst&#10;&#10;Automatisch gegenereerde beschrijving">
            <a:extLst>
              <a:ext uri="{FF2B5EF4-FFF2-40B4-BE49-F238E27FC236}">
                <a16:creationId xmlns:a16="http://schemas.microsoft.com/office/drawing/2014/main" id="{AAC42528-BA06-3FCF-8855-AF41E093FE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981" y="2902632"/>
            <a:ext cx="2546916" cy="2546916"/>
          </a:xfrm>
          <a:prstGeom prst="rect">
            <a:avLst/>
          </a:prstGeom>
        </p:spPr>
      </p:pic>
      <p:pic>
        <p:nvPicPr>
          <p:cNvPr id="9" name="Afbeelding 8">
            <a:extLst>
              <a:ext uri="{FF2B5EF4-FFF2-40B4-BE49-F238E27FC236}">
                <a16:creationId xmlns:a16="http://schemas.microsoft.com/office/drawing/2014/main" id="{1440F5CF-13BD-DC11-3E8A-B667019DBA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6420" y="2477751"/>
            <a:ext cx="2783015" cy="278301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07504" y="257519"/>
            <a:ext cx="450002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eeuwenlang</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eventjes</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33850" y="1415377"/>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honderden jaren lang</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traditie van het kerstboom opzetten bestaat al </a:t>
            </a:r>
            <a:r>
              <a:rPr lang="nl-NL" sz="2400" i="1" u="sng" dirty="0">
                <a:solidFill>
                  <a:srgbClr val="387038"/>
                </a:solidFill>
                <a:latin typeface="Century Gothic" panose="020B0502020202020204" pitchFamily="34" charset="0"/>
                <a:ea typeface="Calibri"/>
                <a:cs typeface="Times New Roman"/>
              </a:rPr>
              <a:t>eeuwenlang</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een kort moment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Je moeder bellen duurt maar </a:t>
            </a:r>
            <a:r>
              <a:rPr lang="nl-NL" sz="2400" i="1" u="sng" dirty="0">
                <a:solidFill>
                  <a:srgbClr val="387038"/>
                </a:solidFill>
                <a:latin typeface="Century Gothic" panose="020B0502020202020204" pitchFamily="34" charset="0"/>
                <a:ea typeface="Calibri"/>
                <a:cs typeface="Times New Roman"/>
              </a:rPr>
              <a:t>eventjes</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6AA52F05-1781-9B9D-FBBA-23B9051F5A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861" y="2608473"/>
            <a:ext cx="3818564" cy="2301746"/>
          </a:xfrm>
          <a:prstGeom prst="rect">
            <a:avLst/>
          </a:prstGeom>
        </p:spPr>
      </p:pic>
      <p:pic>
        <p:nvPicPr>
          <p:cNvPr id="23" name="Afbeelding 22" descr="Afbeelding met clipart, tekenfilm, illustratie, Tekenfilm&#10;&#10;Automatisch gegenereerde beschrijving">
            <a:extLst>
              <a:ext uri="{FF2B5EF4-FFF2-40B4-BE49-F238E27FC236}">
                <a16:creationId xmlns:a16="http://schemas.microsoft.com/office/drawing/2014/main" id="{291A002C-A0BE-D984-5C64-3DC7004CD9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9187" y="2126708"/>
            <a:ext cx="2954976" cy="2954976"/>
          </a:xfrm>
          <a:prstGeom prst="rect">
            <a:avLst/>
          </a:prstGeom>
        </p:spPr>
      </p:pic>
    </p:spTree>
    <p:extLst>
      <p:ext uri="{BB962C8B-B14F-4D97-AF65-F5344CB8AC3E}">
        <p14:creationId xmlns:p14="http://schemas.microsoft.com/office/powerpoint/2010/main" val="89418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verdwijnen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verschijnen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weggaan, er niet meer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kerstboom zal nooit </a:t>
            </a:r>
            <a:r>
              <a:rPr lang="nl-NL" sz="2400" i="1" u="sng" dirty="0">
                <a:solidFill>
                  <a:srgbClr val="387038"/>
                </a:solidFill>
                <a:latin typeface="Century Gothic" panose="020B0502020202020204" pitchFamily="34" charset="0"/>
                <a:ea typeface="Calibri"/>
                <a:cs typeface="Times New Roman"/>
              </a:rPr>
              <a:t>verdwijnen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voor ‘t eerst te zien zijn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blaadje </a:t>
            </a:r>
            <a:r>
              <a:rPr lang="nl-NL" sz="2400" i="1" u="sng" dirty="0">
                <a:solidFill>
                  <a:srgbClr val="387038"/>
                </a:solidFill>
                <a:latin typeface="Century Gothic" panose="020B0502020202020204" pitchFamily="34" charset="0"/>
                <a:ea typeface="Calibri"/>
                <a:cs typeface="Times New Roman"/>
              </a:rPr>
              <a:t>verschijnt</a:t>
            </a:r>
            <a:r>
              <a:rPr lang="nl-NL" sz="2400" i="1" dirty="0">
                <a:solidFill>
                  <a:srgbClr val="387038"/>
                </a:solidFill>
                <a:latin typeface="Century Gothic" panose="020B0502020202020204" pitchFamily="34" charset="0"/>
                <a:ea typeface="Calibri"/>
                <a:cs typeface="Times New Roman"/>
              </a:rPr>
              <a:t> boven de grond.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winter, skiën, buitenshuis, boom&#10;&#10;Automatisch gegenereerde beschrijving">
            <a:extLst>
              <a:ext uri="{FF2B5EF4-FFF2-40B4-BE49-F238E27FC236}">
                <a16:creationId xmlns:a16="http://schemas.microsoft.com/office/drawing/2014/main" id="{83BB4337-4F9D-FA88-9A57-80AD01CC85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479944"/>
            <a:ext cx="2969603" cy="2969603"/>
          </a:xfrm>
          <a:prstGeom prst="rect">
            <a:avLst/>
          </a:prstGeom>
        </p:spPr>
      </p:pic>
      <p:pic>
        <p:nvPicPr>
          <p:cNvPr id="18" name="Afbeelding 17">
            <a:extLst>
              <a:ext uri="{FF2B5EF4-FFF2-40B4-BE49-F238E27FC236}">
                <a16:creationId xmlns:a16="http://schemas.microsoft.com/office/drawing/2014/main" id="{869BA959-CCFC-6C11-754D-B7ADE7E04D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2487807"/>
            <a:ext cx="2957416" cy="2957416"/>
          </a:xfrm>
          <a:prstGeom prst="rect">
            <a:avLst/>
          </a:prstGeom>
        </p:spPr>
      </p:pic>
    </p:spTree>
    <p:extLst>
      <p:ext uri="{BB962C8B-B14F-4D97-AF65-F5344CB8AC3E}">
        <p14:creationId xmlns:p14="http://schemas.microsoft.com/office/powerpoint/2010/main" val="351602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9959" y="633121"/>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82076" y="326193"/>
            <a:ext cx="357534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16581" y="294189"/>
            <a:ext cx="357533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traditie</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40306" y="2640952"/>
            <a:ext cx="2761497" cy="8376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40306" y="2690297"/>
            <a:ext cx="251003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dirty="0">
                <a:latin typeface="Century Gothic" panose="020B0502020202020204" pitchFamily="34" charset="0"/>
                <a:ea typeface="Calibri"/>
                <a:cs typeface="Times New Roman"/>
              </a:rPr>
              <a:t>kerstboom versieren</a:t>
            </a:r>
            <a:endParaRPr lang="nl-NL" sz="32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10789" y="2640953"/>
            <a:ext cx="2718347" cy="8376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22003" y="2690297"/>
            <a:ext cx="2859250" cy="23686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dirty="0">
                <a:latin typeface="Century Gothic" panose="020B0502020202020204" pitchFamily="34" charset="0"/>
                <a:ea typeface="Calibri"/>
                <a:cs typeface="Times New Roman"/>
              </a:rPr>
              <a:t>beschuit met muisjes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632945"/>
            <a:ext cx="2611399" cy="84562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61308" y="2680875"/>
            <a:ext cx="2611398" cy="21115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dirty="0">
                <a:latin typeface="Century Gothic" panose="020B0502020202020204" pitchFamily="34" charset="0"/>
                <a:ea typeface="Calibri"/>
                <a:cs typeface="Times New Roman"/>
              </a:rPr>
              <a:t>oliebollen eten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326425" y="331886"/>
            <a:ext cx="3575339" cy="21429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348225" y="400568"/>
            <a:ext cx="3678133" cy="7906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al heel lang op dezelfde manier gedaan of gemaakt wordt</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kerstboom, persoon, kleding, Menselijk gezicht&#10;&#10;Automatisch gegenereerde beschrijving">
            <a:extLst>
              <a:ext uri="{FF2B5EF4-FFF2-40B4-BE49-F238E27FC236}">
                <a16:creationId xmlns:a16="http://schemas.microsoft.com/office/drawing/2014/main" id="{AF5D9AFB-3ECC-9CBC-FBFD-08ADFC8680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1159" y="3663625"/>
            <a:ext cx="2810844" cy="1877644"/>
          </a:xfrm>
          <a:prstGeom prst="rect">
            <a:avLst/>
          </a:prstGeom>
          <a:effectLst>
            <a:softEdge rad="63500"/>
          </a:effectLst>
        </p:spPr>
      </p:pic>
      <p:pic>
        <p:nvPicPr>
          <p:cNvPr id="25" name="Afbeelding 24">
            <a:extLst>
              <a:ext uri="{FF2B5EF4-FFF2-40B4-BE49-F238E27FC236}">
                <a16:creationId xmlns:a16="http://schemas.microsoft.com/office/drawing/2014/main" id="{BF8C206B-5A56-5837-B8D9-17FD5C4228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9123" y="3594912"/>
            <a:ext cx="2510242" cy="2196462"/>
          </a:xfrm>
          <a:prstGeom prst="rect">
            <a:avLst/>
          </a:prstGeom>
        </p:spPr>
      </p:pic>
      <p:pic>
        <p:nvPicPr>
          <p:cNvPr id="27" name="Afbeelding 26" descr="Afbeelding met ei, voedsel&#10;&#10;Automatisch gegenereerde beschrijving">
            <a:extLst>
              <a:ext uri="{FF2B5EF4-FFF2-40B4-BE49-F238E27FC236}">
                <a16:creationId xmlns:a16="http://schemas.microsoft.com/office/drawing/2014/main" id="{33A9C728-8EAC-EA97-5C02-EAC75CA52A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01680" y="3733980"/>
            <a:ext cx="2206850" cy="2206850"/>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onbekend</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beroemd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287338"/>
            <a:ext cx="2611399" cy="9005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4" y="3371571"/>
            <a:ext cx="2611398" cy="38883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err="1">
                <a:latin typeface="Century Gothic" panose="020B0502020202020204" pitchFamily="34" charset="0"/>
                <a:ea typeface="Calibri"/>
                <a:cs typeface="Times New Roman"/>
              </a:rPr>
              <a:t>wereld-beroemd</a:t>
            </a:r>
            <a:endParaRPr lang="nl-NL" sz="3600" dirty="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3315782" y="5007259"/>
            <a:ext cx="2455288" cy="5319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98153" y="5018644"/>
            <a:ext cx="2654158" cy="6403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heel bekend</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97271" y="390783"/>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800" i="1" dirty="0">
                <a:solidFill>
                  <a:srgbClr val="387038"/>
                </a:solidFill>
                <a:latin typeface="Century Gothic" panose="020B0502020202020204" pitchFamily="34" charset="0"/>
                <a:ea typeface="Calibri"/>
                <a:cs typeface="Times New Roman"/>
              </a:rPr>
              <a:t>Er bestaan kerstballen van mensen die </a:t>
            </a:r>
            <a:r>
              <a:rPr lang="nl-NL" sz="2800" i="1" u="sng" dirty="0">
                <a:solidFill>
                  <a:srgbClr val="387038"/>
                </a:solidFill>
                <a:latin typeface="Century Gothic" panose="020B0502020202020204" pitchFamily="34" charset="0"/>
                <a:ea typeface="Calibri"/>
                <a:cs typeface="Times New Roman"/>
              </a:rPr>
              <a:t>beroemd</a:t>
            </a:r>
            <a:r>
              <a:rPr lang="nl-NL" sz="2800" i="1" dirty="0">
                <a:solidFill>
                  <a:srgbClr val="387038"/>
                </a:solidFill>
                <a:latin typeface="Century Gothic" panose="020B0502020202020204" pitchFamily="34" charset="0"/>
                <a:ea typeface="Calibri"/>
                <a:cs typeface="Times New Roman"/>
              </a:rPr>
              <a:t> zijn. </a:t>
            </a:r>
            <a:r>
              <a:rPr lang="nl-NL" sz="1000" i="1" dirty="0">
                <a:solidFill>
                  <a:srgbClr val="387038"/>
                </a:solidFill>
                <a:latin typeface="Century Gothic" panose="020B0502020202020204" pitchFamily="34" charset="0"/>
                <a:ea typeface="Calibri"/>
                <a:cs typeface="Times New Roman"/>
              </a:rPr>
              <a:t>(open de link)</a:t>
            </a:r>
            <a:endParaRPr lang="nl-NL" sz="1000" dirty="0">
              <a:effectLst/>
              <a:ea typeface="Calibri"/>
              <a:cs typeface="Times New Roman"/>
            </a:endParaRPr>
          </a:p>
        </p:txBody>
      </p:sp>
      <p:pic>
        <p:nvPicPr>
          <p:cNvPr id="10" name="Afbeelding 9">
            <a:extLst>
              <a:ext uri="{FF2B5EF4-FFF2-40B4-BE49-F238E27FC236}">
                <a16:creationId xmlns:a16="http://schemas.microsoft.com/office/drawing/2014/main" id="{D8DD0ADA-7F83-08A5-000B-6826CA35F0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8418" y="1473319"/>
            <a:ext cx="2834060" cy="2475943"/>
          </a:xfrm>
          <a:prstGeom prst="rect">
            <a:avLst/>
          </a:prstGeom>
        </p:spPr>
      </p:pic>
      <p:pic>
        <p:nvPicPr>
          <p:cNvPr id="24" name="Afbeelding 23" descr="Afbeelding met ornament, overdekt&#10;&#10;Automatisch gegenereerde beschrijving">
            <a:extLst>
              <a:ext uri="{FF2B5EF4-FFF2-40B4-BE49-F238E27FC236}">
                <a16:creationId xmlns:a16="http://schemas.microsoft.com/office/drawing/2014/main" id="{93B7516C-043E-486E-B195-6CCDFB0D33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529" y="2294693"/>
            <a:ext cx="2052589" cy="2052589"/>
          </a:xfrm>
          <a:prstGeom prst="rect">
            <a:avLst/>
          </a:prstGeom>
        </p:spPr>
      </p:pic>
      <p:pic>
        <p:nvPicPr>
          <p:cNvPr id="26" name="Afbeelding 25" descr="Afbeelding met ornament, overdekt&#10;&#10;Automatisch gegenereerde beschrijving">
            <a:extLst>
              <a:ext uri="{FF2B5EF4-FFF2-40B4-BE49-F238E27FC236}">
                <a16:creationId xmlns:a16="http://schemas.microsoft.com/office/drawing/2014/main" id="{9E5DA9E1-B246-12DA-CC83-78CF64ED8B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7432" y="896548"/>
            <a:ext cx="2041949" cy="2041949"/>
          </a:xfrm>
          <a:prstGeom prst="rect">
            <a:avLst/>
          </a:prstGeom>
        </p:spPr>
      </p:pic>
      <p:pic>
        <p:nvPicPr>
          <p:cNvPr id="29" name="Afbeelding 28" descr="Afbeelding met verven, tekening, illustratie, Menselijk gezicht&#10;&#10;Automatisch gegenereerde beschrijving">
            <a:extLst>
              <a:ext uri="{FF2B5EF4-FFF2-40B4-BE49-F238E27FC236}">
                <a16:creationId xmlns:a16="http://schemas.microsoft.com/office/drawing/2014/main" id="{0BA6872F-C69E-864E-3AAC-A39DF1EAE6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9632" y="3040167"/>
            <a:ext cx="1147674" cy="1147674"/>
          </a:xfrm>
          <a:prstGeom prst="flowChartConnector">
            <a:avLst/>
          </a:prstGeom>
        </p:spPr>
      </p:pic>
      <p:pic>
        <p:nvPicPr>
          <p:cNvPr id="32" name="Afbeelding 31" descr="Afbeelding met Menselijk gezicht, persoon, wimper, lip&#10;&#10;Automatisch gegenereerde beschrijving">
            <a:extLst>
              <a:ext uri="{FF2B5EF4-FFF2-40B4-BE49-F238E27FC236}">
                <a16:creationId xmlns:a16="http://schemas.microsoft.com/office/drawing/2014/main" id="{867AB813-95AF-4FCE-00F7-2C7002F479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92280" y="1608280"/>
            <a:ext cx="1078013" cy="1191992"/>
          </a:xfrm>
          <a:prstGeom prst="flowChartConnector">
            <a:avLst/>
          </a:prstGeom>
        </p:spPr>
      </p:pic>
      <p:sp>
        <p:nvSpPr>
          <p:cNvPr id="36" name="Tekstvak 35">
            <a:extLst>
              <a:ext uri="{FF2B5EF4-FFF2-40B4-BE49-F238E27FC236}">
                <a16:creationId xmlns:a16="http://schemas.microsoft.com/office/drawing/2014/main" id="{05F38811-79A6-14AF-0AE8-6AAAC7B944ED}"/>
              </a:ext>
            </a:extLst>
          </p:cNvPr>
          <p:cNvSpPr txBox="1"/>
          <p:nvPr/>
        </p:nvSpPr>
        <p:spPr>
          <a:xfrm>
            <a:off x="3087081" y="6026289"/>
            <a:ext cx="7439334" cy="430887"/>
          </a:xfrm>
          <a:prstGeom prst="rect">
            <a:avLst/>
          </a:prstGeom>
          <a:noFill/>
        </p:spPr>
        <p:txBody>
          <a:bodyPr wrap="square">
            <a:spAutoFit/>
          </a:bodyPr>
          <a:lstStyle/>
          <a:p>
            <a:r>
              <a:rPr lang="nl-NL" sz="1100" dirty="0">
                <a:hlinkClick r:id="rId9"/>
              </a:rPr>
              <a:t>https://www.merryxmasshopamsterdam.nl/kerstballen/famous-people-/</a:t>
            </a:r>
            <a:endParaRPr lang="nl-NL" sz="1100" dirty="0"/>
          </a:p>
          <a:p>
            <a:endParaRPr lang="nl-NL" sz="1100" dirty="0"/>
          </a:p>
        </p:txBody>
      </p:sp>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98658" y="52248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02687" y="528110"/>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koffie</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graan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glas</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322594" y="1189033"/>
            <a:ext cx="1156548" cy="127648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vermalen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60" y="3392622"/>
            <a:ext cx="5116088" cy="84638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8044" y="3455830"/>
            <a:ext cx="5344372" cy="530712"/>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fijn maken, er heel kleine </a:t>
            </a:r>
          </a:p>
          <a:p>
            <a:pPr>
              <a:lnSpc>
                <a:spcPct val="70000"/>
              </a:lnSpc>
              <a:spcAft>
                <a:spcPts val="800"/>
              </a:spcAft>
            </a:pPr>
            <a:r>
              <a:rPr lang="nl-NL" sz="2800" dirty="0">
                <a:effectLst/>
                <a:latin typeface="Century Gothic" panose="020B0502020202020204" pitchFamily="34" charset="0"/>
                <a:ea typeface="Calibri"/>
                <a:cs typeface="Times New Roman"/>
              </a:rPr>
              <a:t>stukjes of poeder van maken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4239004"/>
            <a:ext cx="973292" cy="7741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Noten en zaden, zaad, voedsel&#10;&#10;Automatisch gegenereerde beschrijving">
            <a:extLst>
              <a:ext uri="{FF2B5EF4-FFF2-40B4-BE49-F238E27FC236}">
                <a16:creationId xmlns:a16="http://schemas.microsoft.com/office/drawing/2014/main" id="{FD605E47-6732-AEE3-529F-C6FE50976B6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6778" y="383454"/>
            <a:ext cx="2698746" cy="2698746"/>
          </a:xfrm>
          <a:prstGeom prst="rect">
            <a:avLst/>
          </a:prstGeom>
        </p:spPr>
      </p:pic>
      <p:pic>
        <p:nvPicPr>
          <p:cNvPr id="30" name="Afbeelding 29" descr="Afbeelding met Jamaican Blue Mountain Coffee, Konakoffie, koffie, chocolade&#10;&#10;Automatisch gegenereerde beschrijving">
            <a:extLst>
              <a:ext uri="{FF2B5EF4-FFF2-40B4-BE49-F238E27FC236}">
                <a16:creationId xmlns:a16="http://schemas.microsoft.com/office/drawing/2014/main" id="{E189B5AA-BFAA-8C74-B707-77304274A67F}"/>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40154" y="362841"/>
            <a:ext cx="2337635" cy="2337635"/>
          </a:xfrm>
          <a:prstGeom prst="rect">
            <a:avLst/>
          </a:prstGeom>
        </p:spPr>
      </p:pic>
      <p:pic>
        <p:nvPicPr>
          <p:cNvPr id="33" name="Afbeelding 32">
            <a:extLst>
              <a:ext uri="{FF2B5EF4-FFF2-40B4-BE49-F238E27FC236}">
                <a16:creationId xmlns:a16="http://schemas.microsoft.com/office/drawing/2014/main" id="{0EBA295C-7C8D-C83C-E242-2AA3852B45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44429" y="4239005"/>
            <a:ext cx="3383573" cy="2255716"/>
          </a:xfrm>
          <a:prstGeom prst="rect">
            <a:avLst/>
          </a:prstGeom>
        </p:spPr>
      </p:pic>
      <p:pic>
        <p:nvPicPr>
          <p:cNvPr id="16" name="Afbeelding 15" descr="Afbeelding met schets, tekening, symbool, illustratie&#10;&#10;Automatisch gegenereerde beschrijving">
            <a:extLst>
              <a:ext uri="{FF2B5EF4-FFF2-40B4-BE49-F238E27FC236}">
                <a16:creationId xmlns:a16="http://schemas.microsoft.com/office/drawing/2014/main" id="{F6D93596-CF6C-31EA-D4E5-B48B654B461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7991" r="23233"/>
          <a:stretch/>
        </p:blipFill>
        <p:spPr>
          <a:xfrm>
            <a:off x="7455841" y="2440096"/>
            <a:ext cx="1274646" cy="2613232"/>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634540" y="2553851"/>
            <a:ext cx="228330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510659" y="2608070"/>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taart</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49791" y="971319"/>
            <a:ext cx="329416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77845" y="957742"/>
            <a:ext cx="336611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kerstboom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760795" y="5502148"/>
            <a:ext cx="28600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654393" y="5518500"/>
            <a:ext cx="297985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lichaam</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116880" y="2723615"/>
            <a:ext cx="1517660" cy="56129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131237" y="1638544"/>
            <a:ext cx="871933" cy="130991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405274" y="2921277"/>
            <a:ext cx="381755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681701" y="2889449"/>
            <a:ext cx="3402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versieren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440720" y="3844415"/>
            <a:ext cx="3067384"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594820" y="3844685"/>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mooi maken</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387485" y="4374435"/>
            <a:ext cx="870418" cy="10983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kerstboom, persoon, kleding, Menselijk gezicht&#10;&#10;Automatisch gegenereerde beschrijving">
            <a:extLst>
              <a:ext uri="{FF2B5EF4-FFF2-40B4-BE49-F238E27FC236}">
                <a16:creationId xmlns:a16="http://schemas.microsoft.com/office/drawing/2014/main" id="{FF6C4811-14A9-EEB3-31E7-D3D198B613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2694" y="394260"/>
            <a:ext cx="2999862" cy="2003908"/>
          </a:xfrm>
          <a:prstGeom prst="rect">
            <a:avLst/>
          </a:prstGeom>
          <a:effectLst>
            <a:softEdge rad="63500"/>
          </a:effectLst>
        </p:spPr>
      </p:pic>
      <p:pic>
        <p:nvPicPr>
          <p:cNvPr id="31" name="Afbeelding 30" descr="Afbeelding met tafel, verjaardagstaart, tekenfilm, tekening&#10;&#10;Automatisch gegenereerde beschrijving">
            <a:extLst>
              <a:ext uri="{FF2B5EF4-FFF2-40B4-BE49-F238E27FC236}">
                <a16:creationId xmlns:a16="http://schemas.microsoft.com/office/drawing/2014/main" id="{DCEB0789-3DB0-071A-3C5B-45BFC54EF953}"/>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05622" y="2814029"/>
            <a:ext cx="3527734" cy="3527734"/>
          </a:xfrm>
          <a:prstGeom prst="rect">
            <a:avLst/>
          </a:prstGeom>
        </p:spPr>
      </p:pic>
      <p:pic>
        <p:nvPicPr>
          <p:cNvPr id="34" name="Afbeelding 33" descr="Afbeelding met kunst, ontwerp&#10;&#10;Automatisch gegenereerde beschrijving">
            <a:extLst>
              <a:ext uri="{FF2B5EF4-FFF2-40B4-BE49-F238E27FC236}">
                <a16:creationId xmlns:a16="http://schemas.microsoft.com/office/drawing/2014/main" id="{5392A6EB-DDCC-9B4F-2A0E-C61DB19BD4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320" y="4463216"/>
            <a:ext cx="1889370" cy="1889370"/>
          </a:xfrm>
          <a:prstGeom prst="rect">
            <a:avLst/>
          </a:prstGeom>
        </p:spPr>
      </p:pic>
    </p:spTree>
    <p:extLst>
      <p:ext uri="{BB962C8B-B14F-4D97-AF65-F5344CB8AC3E}">
        <p14:creationId xmlns:p14="http://schemas.microsoft.com/office/powerpoint/2010/main" val="271787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50  –  </a:t>
            </a:r>
            <a:r>
              <a:rPr lang="nl-NL">
                <a:solidFill>
                  <a:srgbClr val="C00000"/>
                </a:solidFill>
                <a:latin typeface="Century Gothic" panose="020B0502020202020204" pitchFamily="34" charset="0"/>
              </a:rPr>
              <a:t>10 december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traditie</a:t>
            </a:r>
          </a:p>
        </p:txBody>
      </p:sp>
      <p:pic>
        <p:nvPicPr>
          <p:cNvPr id="4" name="Afbeelding 3">
            <a:extLst>
              <a:ext uri="{FF2B5EF4-FFF2-40B4-BE49-F238E27FC236}">
                <a16:creationId xmlns:a16="http://schemas.microsoft.com/office/drawing/2014/main" id="{EAAB3EF5-777D-89C3-F031-75985F1D0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040" y="2102368"/>
            <a:ext cx="3595328" cy="3595328"/>
          </a:xfrm>
          <a:prstGeom prst="rect">
            <a:avLst/>
          </a:prstGeom>
        </p:spPr>
      </p:pic>
      <p:pic>
        <p:nvPicPr>
          <p:cNvPr id="2" name="Afbeelding 1">
            <a:extLst>
              <a:ext uri="{FF2B5EF4-FFF2-40B4-BE49-F238E27FC236}">
                <a16:creationId xmlns:a16="http://schemas.microsoft.com/office/drawing/2014/main" id="{A9BE2A60-1614-33FC-B162-103C74C824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132856"/>
            <a:ext cx="3595328" cy="359532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eeuwenlang</a:t>
            </a:r>
          </a:p>
        </p:txBody>
      </p:sp>
      <p:pic>
        <p:nvPicPr>
          <p:cNvPr id="2" name="Afbeelding 1">
            <a:extLst>
              <a:ext uri="{FF2B5EF4-FFF2-40B4-BE49-F238E27FC236}">
                <a16:creationId xmlns:a16="http://schemas.microsoft.com/office/drawing/2014/main" id="{D30E1D67-0AC9-6B49-4A48-376F862EE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340768"/>
            <a:ext cx="4680520" cy="4680520"/>
          </a:xfrm>
          <a:prstGeom prst="rect">
            <a:avLst/>
          </a:prstGeom>
        </p:spPr>
      </p:pic>
      <p:sp>
        <p:nvSpPr>
          <p:cNvPr id="4" name="Tekstvak 3">
            <a:extLst>
              <a:ext uri="{FF2B5EF4-FFF2-40B4-BE49-F238E27FC236}">
                <a16:creationId xmlns:a16="http://schemas.microsoft.com/office/drawing/2014/main" id="{A351C2CC-15C8-638B-F500-189DDE255982}"/>
              </a:ext>
            </a:extLst>
          </p:cNvPr>
          <p:cNvSpPr txBox="1"/>
          <p:nvPr/>
        </p:nvSpPr>
        <p:spPr>
          <a:xfrm>
            <a:off x="323528" y="6135913"/>
            <a:ext cx="9001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3000-2900-2800 voor Christus -----------</a:t>
            </a:r>
            <a:r>
              <a:rPr kumimoji="0" lang="nl-NL"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1900-</a:t>
            </a:r>
            <a:r>
              <a:rPr kumimoji="0" lang="nl-NL"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2000-2100 na Christus</a:t>
            </a:r>
          </a:p>
        </p:txBody>
      </p:sp>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versieren</a:t>
            </a:r>
          </a:p>
        </p:txBody>
      </p:sp>
      <p:pic>
        <p:nvPicPr>
          <p:cNvPr id="3" name="Afbeelding 2" descr="Afbeelding met kerstboom, persoon, kleding, Menselijk gezicht&#10;&#10;Automatisch gegenereerde beschrijving">
            <a:extLst>
              <a:ext uri="{FF2B5EF4-FFF2-40B4-BE49-F238E27FC236}">
                <a16:creationId xmlns:a16="http://schemas.microsoft.com/office/drawing/2014/main" id="{3DF804DB-85E8-5EBB-CE36-A6BD0763E5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48639"/>
            <a:ext cx="7920880" cy="5291149"/>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verdwijnen</a:t>
            </a:r>
          </a:p>
        </p:txBody>
      </p:sp>
      <p:pic>
        <p:nvPicPr>
          <p:cNvPr id="3" name="Afbeelding 2" descr="Afbeelding met winter, skiën, buitenshuis, boom&#10;&#10;Automatisch gegenereerde beschrijving">
            <a:extLst>
              <a:ext uri="{FF2B5EF4-FFF2-40B4-BE49-F238E27FC236}">
                <a16:creationId xmlns:a16="http://schemas.microsoft.com/office/drawing/2014/main" id="{7223C557-811F-8112-7D56-45943EF6A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12" y="1228439"/>
            <a:ext cx="5328592" cy="532859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3392"/>
            <a:ext cx="9180512" cy="1200329"/>
          </a:xfrm>
          <a:prstGeom prst="rect">
            <a:avLst/>
          </a:prstGeom>
          <a:noFill/>
        </p:spPr>
        <p:txBody>
          <a:bodyPr wrap="square" rtlCol="0">
            <a:spAutoFit/>
          </a:bodyPr>
          <a:lstStyle/>
          <a:p>
            <a:r>
              <a:rPr lang="nl-NL" sz="7200" b="1" u="sng" dirty="0">
                <a:latin typeface="Century Gothic" panose="020B0502020202020204" pitchFamily="34" charset="0"/>
              </a:rPr>
              <a:t>beroemd</a:t>
            </a:r>
          </a:p>
        </p:txBody>
      </p:sp>
      <p:pic>
        <p:nvPicPr>
          <p:cNvPr id="3" name="Afbeelding 2" descr="Afbeelding met ornament, overdekt&#10;&#10;Automatisch gegenereerde beschrijving">
            <a:extLst>
              <a:ext uri="{FF2B5EF4-FFF2-40B4-BE49-F238E27FC236}">
                <a16:creationId xmlns:a16="http://schemas.microsoft.com/office/drawing/2014/main" id="{147E2B08-537B-E06C-16EC-5B03D69639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696" y="1196937"/>
            <a:ext cx="5241540" cy="5241540"/>
          </a:xfrm>
          <a:prstGeom prst="rect">
            <a:avLst/>
          </a:prstGeom>
        </p:spPr>
      </p:pic>
      <p:pic>
        <p:nvPicPr>
          <p:cNvPr id="5" name="Afbeelding 4" descr="Afbeelding met Menselijk gezicht, persoon, dame, lippenstift&#10;&#10;Automatisch gegenereerde beschrijving">
            <a:extLst>
              <a:ext uri="{FF2B5EF4-FFF2-40B4-BE49-F238E27FC236}">
                <a16:creationId xmlns:a16="http://schemas.microsoft.com/office/drawing/2014/main" id="{ABAE6678-D33D-8453-3156-AF625E1E03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3212976"/>
            <a:ext cx="2539533" cy="2721445"/>
          </a:xfrm>
          <a:prstGeom prst="flowChartConnector">
            <a:avLst/>
          </a:prstGeom>
        </p:spPr>
      </p:pic>
      <p:sp>
        <p:nvSpPr>
          <p:cNvPr id="8" name="Tekstvak 7">
            <a:extLst>
              <a:ext uri="{FF2B5EF4-FFF2-40B4-BE49-F238E27FC236}">
                <a16:creationId xmlns:a16="http://schemas.microsoft.com/office/drawing/2014/main" id="{3857E0F0-B060-A38E-D9FB-426171C50132}"/>
              </a:ext>
            </a:extLst>
          </p:cNvPr>
          <p:cNvSpPr txBox="1"/>
          <p:nvPr/>
        </p:nvSpPr>
        <p:spPr>
          <a:xfrm>
            <a:off x="1187624" y="6438477"/>
            <a:ext cx="7344816" cy="646331"/>
          </a:xfrm>
          <a:prstGeom prst="rect">
            <a:avLst/>
          </a:prstGeom>
          <a:noFill/>
        </p:spPr>
        <p:txBody>
          <a:bodyPr wrap="square">
            <a:spAutoFit/>
          </a:bodyPr>
          <a:lstStyle/>
          <a:p>
            <a:r>
              <a:rPr lang="nl-NL" dirty="0">
                <a:hlinkClick r:id="rId5"/>
              </a:rPr>
              <a:t>https://www.merryxmasshopamsterdam.nl/kerstballen/famous-people-/</a:t>
            </a:r>
            <a:endParaRPr lang="nl-NL" dirty="0"/>
          </a:p>
          <a:p>
            <a:endParaRPr lang="nl-NL" dirty="0"/>
          </a:p>
        </p:txBody>
      </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vermalen</a:t>
            </a:r>
          </a:p>
        </p:txBody>
      </p:sp>
      <p:pic>
        <p:nvPicPr>
          <p:cNvPr id="3" name="Afbeelding 2" descr="Afbeelding met schets, tekening, symbool, illustratie&#10;&#10;Automatisch gegenereerde beschrijving">
            <a:extLst>
              <a:ext uri="{FF2B5EF4-FFF2-40B4-BE49-F238E27FC236}">
                <a16:creationId xmlns:a16="http://schemas.microsoft.com/office/drawing/2014/main" id="{4089BBED-B731-1312-F938-FF758E576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8837" y="1245621"/>
            <a:ext cx="5157192" cy="5157192"/>
          </a:xfrm>
          <a:prstGeom prst="rect">
            <a:avLst/>
          </a:prstGeom>
        </p:spPr>
      </p:pic>
      <p:pic>
        <p:nvPicPr>
          <p:cNvPr id="5" name="Afbeelding 4" descr="Afbeelding met Modeaccessoire, ornament&#10;&#10;Automatisch gegenereerde beschrijving">
            <a:extLst>
              <a:ext uri="{FF2B5EF4-FFF2-40B4-BE49-F238E27FC236}">
                <a16:creationId xmlns:a16="http://schemas.microsoft.com/office/drawing/2014/main" id="{8153834A-71D1-DD48-D086-4EA93DA78B8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6665" y="1052736"/>
            <a:ext cx="4624722" cy="3089314"/>
          </a:xfrm>
          <a:prstGeom prst="rect">
            <a:avLst/>
          </a:prstGeom>
        </p:spPr>
      </p:pic>
      <p:pic>
        <p:nvPicPr>
          <p:cNvPr id="10" name="Afbeelding 9" descr="Afbeelding met duisternis, rood, licht&#10;&#10;Automatisch gegenereerde beschrijving">
            <a:extLst>
              <a:ext uri="{FF2B5EF4-FFF2-40B4-BE49-F238E27FC236}">
                <a16:creationId xmlns:a16="http://schemas.microsoft.com/office/drawing/2014/main" id="{288D0280-BC58-3A97-086A-27F90F8F5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4088" y="4112324"/>
            <a:ext cx="3384376" cy="226076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uniek</a:t>
            </a:r>
          </a:p>
        </p:txBody>
      </p:sp>
      <p:pic>
        <p:nvPicPr>
          <p:cNvPr id="2" name="Afbeelding 1">
            <a:extLst>
              <a:ext uri="{FF2B5EF4-FFF2-40B4-BE49-F238E27FC236}">
                <a16:creationId xmlns:a16="http://schemas.microsoft.com/office/drawing/2014/main" id="{C109DC68-9494-75A1-7B9D-1D81C4C05D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226143"/>
            <a:ext cx="5013176" cy="5013176"/>
          </a:xfrm>
          <a:prstGeom prst="rect">
            <a:avLst/>
          </a:prstGeom>
        </p:spPr>
      </p:pic>
      <p:sp>
        <p:nvSpPr>
          <p:cNvPr id="7" name="Tekstvak 6">
            <a:extLst>
              <a:ext uri="{FF2B5EF4-FFF2-40B4-BE49-F238E27FC236}">
                <a16:creationId xmlns:a16="http://schemas.microsoft.com/office/drawing/2014/main" id="{22270C0A-1655-EF56-2A6D-3C76244FE066}"/>
              </a:ext>
            </a:extLst>
          </p:cNvPr>
          <p:cNvSpPr txBox="1"/>
          <p:nvPr/>
        </p:nvSpPr>
        <p:spPr>
          <a:xfrm>
            <a:off x="1907704" y="6381328"/>
            <a:ext cx="5832648" cy="646331"/>
          </a:xfrm>
          <a:prstGeom prst="rect">
            <a:avLst/>
          </a:prstGeom>
          <a:noFill/>
        </p:spPr>
        <p:txBody>
          <a:bodyPr wrap="square">
            <a:spAutoFit/>
          </a:bodyPr>
          <a:lstStyle/>
          <a:p>
            <a:r>
              <a:rPr lang="nl-NL" dirty="0">
                <a:hlinkClick r:id="rId4"/>
              </a:rPr>
              <a:t>https://www.youtube.com/watch?v=vbGC5TvyZIQ</a:t>
            </a:r>
            <a:endParaRPr lang="nl-NL" dirty="0"/>
          </a:p>
          <a:p>
            <a:endParaRPr lang="nl-NL" dirty="0"/>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3.xml><?xml version="1.0" encoding="utf-8"?>
<ds:datastoreItem xmlns:ds="http://schemas.openxmlformats.org/officeDocument/2006/customXml" ds:itemID="{6EAF074A-4A3A-4F33-9278-4DCEDAC99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2424</TotalTime>
  <Words>708</Words>
  <Application>Microsoft Office PowerPoint</Application>
  <PresentationFormat>Diavoorstelling (4:3)</PresentationFormat>
  <Paragraphs>176</Paragraphs>
  <Slides>17</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478</cp:revision>
  <dcterms:created xsi:type="dcterms:W3CDTF">2021-06-08T06:13:59Z</dcterms:created>
  <dcterms:modified xsi:type="dcterms:W3CDTF">2024-12-10T10:16:25Z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