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6" r:id="rId8"/>
    <p:sldId id="1478" r:id="rId9"/>
    <p:sldId id="1519" r:id="rId10"/>
    <p:sldId id="1475" r:id="rId11"/>
    <p:sldId id="1477" r:id="rId12"/>
    <p:sldId id="1479" r:id="rId13"/>
    <p:sldId id="934" r:id="rId14"/>
    <p:sldId id="1511" r:id="rId15"/>
    <p:sldId id="1522" r:id="rId16"/>
    <p:sldId id="1523" r:id="rId17"/>
    <p:sldId id="1512" r:id="rId18"/>
    <p:sldId id="1515" r:id="rId19"/>
    <p:sldId id="1527"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8"/>
            <p14:sldId id="1519"/>
            <p14:sldId id="1475"/>
            <p14:sldId id="1477"/>
            <p14:sldId id="1479"/>
            <p14:sldId id="934"/>
            <p14:sldId id="1511"/>
            <p14:sldId id="1522"/>
            <p14:sldId id="1523"/>
            <p14:sldId id="1512"/>
            <p14:sldId id="1515"/>
            <p14:sldId id="1527"/>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DE0DC-25EF-4681-BF73-0EA8BB837766}" v="82" dt="2024-12-03T09:50:48.396"/>
    <p1510:client id="{42365B64-B7FC-4FDD-B66C-449F68CAA4F4}" v="1" dt="2024-12-03T09:43:26.688"/>
    <p1510:client id="{BD541EC2-DC67-4B1C-98A7-4C807EF83F17}" v="25" dt="2024-12-03T09:50:51.997"/>
    <p1510:client id="{EDEBAA4A-632E-4F8E-9F01-E9B3B0AB9211}" v="70" dt="2024-12-03T09:36:51.8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D541EC2-DC67-4B1C-98A7-4C807EF83F17}"/>
    <pc:docChg chg="custSel modSld">
      <pc:chgData name="Routledge, Mandy" userId="bacdedf5-8e30-494b-ad8b-f27fa30c4f8d" providerId="ADAL" clId="{BD541EC2-DC67-4B1C-98A7-4C807EF83F17}" dt="2024-12-03T09:50:51.998" v="56" actId="20577"/>
      <pc:docMkLst>
        <pc:docMk/>
      </pc:docMkLst>
      <pc:sldChg chg="modSp mod">
        <pc:chgData name="Routledge, Mandy" userId="bacdedf5-8e30-494b-ad8b-f27fa30c4f8d" providerId="ADAL" clId="{BD541EC2-DC67-4B1C-98A7-4C807EF83F17}" dt="2024-11-18T15:42:32.552" v="12" actId="20577"/>
        <pc:sldMkLst>
          <pc:docMk/>
          <pc:sldMk cId="323006580" sldId="548"/>
        </pc:sldMkLst>
        <pc:spChg chg="mod">
          <ac:chgData name="Routledge, Mandy" userId="bacdedf5-8e30-494b-ad8b-f27fa30c4f8d" providerId="ADAL" clId="{BD541EC2-DC67-4B1C-98A7-4C807EF83F17}" dt="2024-11-18T15:42:32.552" v="12" actId="20577"/>
          <ac:spMkLst>
            <pc:docMk/>
            <pc:sldMk cId="323006580" sldId="548"/>
            <ac:spMk id="3" creationId="{00000000-0000-0000-0000-000000000000}"/>
          </ac:spMkLst>
        </pc:spChg>
      </pc:sldChg>
      <pc:sldChg chg="modSp mod modNotesTx">
        <pc:chgData name="Routledge, Mandy" userId="bacdedf5-8e30-494b-ad8b-f27fa30c4f8d" providerId="ADAL" clId="{BD541EC2-DC67-4B1C-98A7-4C807EF83F17}" dt="2024-12-03T09:28:15.626" v="32" actId="20577"/>
        <pc:sldMkLst>
          <pc:docMk/>
          <pc:sldMk cId="2189114603" sldId="1437"/>
        </pc:sldMkLst>
        <pc:spChg chg="mod">
          <ac:chgData name="Routledge, Mandy" userId="bacdedf5-8e30-494b-ad8b-f27fa30c4f8d" providerId="ADAL" clId="{BD541EC2-DC67-4B1C-98A7-4C807EF83F17}" dt="2024-12-03T09:27:47.869" v="31" actId="113"/>
          <ac:spMkLst>
            <pc:docMk/>
            <pc:sldMk cId="2189114603" sldId="1437"/>
            <ac:spMk id="3" creationId="{00000000-0000-0000-0000-000000000000}"/>
          </ac:spMkLst>
        </pc:spChg>
      </pc:sldChg>
      <pc:sldChg chg="modSp mod">
        <pc:chgData name="Routledge, Mandy" userId="bacdedf5-8e30-494b-ad8b-f27fa30c4f8d" providerId="ADAL" clId="{BD541EC2-DC67-4B1C-98A7-4C807EF83F17}" dt="2024-12-03T09:30:22.185" v="36" actId="14100"/>
        <pc:sldMkLst>
          <pc:docMk/>
          <pc:sldMk cId="2709048002" sldId="1477"/>
        </pc:sldMkLst>
        <pc:spChg chg="mod">
          <ac:chgData name="Routledge, Mandy" userId="bacdedf5-8e30-494b-ad8b-f27fa30c4f8d" providerId="ADAL" clId="{BD541EC2-DC67-4B1C-98A7-4C807EF83F17}" dt="2024-12-03T09:30:22.185" v="36" actId="14100"/>
          <ac:spMkLst>
            <pc:docMk/>
            <pc:sldMk cId="2709048002" sldId="1477"/>
            <ac:spMk id="4" creationId="{44A7DD32-95DC-0845-E448-9D1B36702D0D}"/>
          </ac:spMkLst>
        </pc:spChg>
      </pc:sldChg>
      <pc:sldChg chg="modSp mod">
        <pc:chgData name="Routledge, Mandy" userId="bacdedf5-8e30-494b-ad8b-f27fa30c4f8d" providerId="ADAL" clId="{BD541EC2-DC67-4B1C-98A7-4C807EF83F17}" dt="2024-12-03T09:32:39.735" v="47" actId="1035"/>
        <pc:sldMkLst>
          <pc:docMk/>
          <pc:sldMk cId="3112181829" sldId="1515"/>
        </pc:sldMkLst>
        <pc:picChg chg="mod">
          <ac:chgData name="Routledge, Mandy" userId="bacdedf5-8e30-494b-ad8b-f27fa30c4f8d" providerId="ADAL" clId="{BD541EC2-DC67-4B1C-98A7-4C807EF83F17}" dt="2024-12-03T09:32:39.735" v="47" actId="1035"/>
          <ac:picMkLst>
            <pc:docMk/>
            <pc:sldMk cId="3112181829" sldId="1515"/>
            <ac:picMk id="10" creationId="{8FF8BAD1-558E-48DA-456D-2EF02DD53A09}"/>
          </ac:picMkLst>
        </pc:picChg>
        <pc:picChg chg="mod">
          <ac:chgData name="Routledge, Mandy" userId="bacdedf5-8e30-494b-ad8b-f27fa30c4f8d" providerId="ADAL" clId="{BD541EC2-DC67-4B1C-98A7-4C807EF83F17}" dt="2024-12-03T09:32:36.415" v="45" actId="1076"/>
          <ac:picMkLst>
            <pc:docMk/>
            <pc:sldMk cId="3112181829" sldId="1515"/>
            <ac:picMk id="24" creationId="{F6020097-30CB-9DDA-2FC8-C04C945F7906}"/>
          </ac:picMkLst>
        </pc:picChg>
        <pc:picChg chg="mod">
          <ac:chgData name="Routledge, Mandy" userId="bacdedf5-8e30-494b-ad8b-f27fa30c4f8d" providerId="ADAL" clId="{BD541EC2-DC67-4B1C-98A7-4C807EF83F17}" dt="2024-12-03T09:32:31.102" v="43" actId="1036"/>
          <ac:picMkLst>
            <pc:docMk/>
            <pc:sldMk cId="3112181829" sldId="1515"/>
            <ac:picMk id="26" creationId="{EC8F4283-48A1-1B67-D7BF-0A4A61845836}"/>
          </ac:picMkLst>
        </pc:picChg>
      </pc:sldChg>
      <pc:sldChg chg="modSp mod">
        <pc:chgData name="Routledge, Mandy" userId="bacdedf5-8e30-494b-ad8b-f27fa30c4f8d" providerId="ADAL" clId="{BD541EC2-DC67-4B1C-98A7-4C807EF83F17}" dt="2024-12-03T09:50:51.998" v="56" actId="20577"/>
        <pc:sldMkLst>
          <pc:docMk/>
          <pc:sldMk cId="2946319108" sldId="1516"/>
        </pc:sldMkLst>
        <pc:spChg chg="mod">
          <ac:chgData name="Routledge, Mandy" userId="bacdedf5-8e30-494b-ad8b-f27fa30c4f8d" providerId="ADAL" clId="{BD541EC2-DC67-4B1C-98A7-4C807EF83F17}" dt="2024-12-03T09:50:51.998" v="56" actId="20577"/>
          <ac:spMkLst>
            <pc:docMk/>
            <pc:sldMk cId="2946319108" sldId="1516"/>
            <ac:spMk id="11" creationId="{2D5226DB-4490-ECD5-880A-CDAB0447C263}"/>
          </ac:spMkLst>
        </pc:spChg>
        <pc:picChg chg="mod modCrop">
          <ac:chgData name="Routledge, Mandy" userId="bacdedf5-8e30-494b-ad8b-f27fa30c4f8d" providerId="ADAL" clId="{BD541EC2-DC67-4B1C-98A7-4C807EF83F17}" dt="2024-12-03T09:33:46.805" v="51" actId="14100"/>
          <ac:picMkLst>
            <pc:docMk/>
            <pc:sldMk cId="2946319108" sldId="1516"/>
            <ac:picMk id="24" creationId="{381D564F-B961-A740-0B9E-DCA7625B564C}"/>
          </ac:picMkLst>
        </pc:picChg>
      </pc:sldChg>
      <pc:sldChg chg="modSp mod">
        <pc:chgData name="Routledge, Mandy" userId="bacdedf5-8e30-494b-ad8b-f27fa30c4f8d" providerId="ADAL" clId="{BD541EC2-DC67-4B1C-98A7-4C807EF83F17}" dt="2024-12-03T09:31:55.486" v="39" actId="404"/>
        <pc:sldMkLst>
          <pc:docMk/>
          <pc:sldMk cId="1522551322" sldId="1522"/>
        </pc:sldMkLst>
        <pc:spChg chg="mod">
          <ac:chgData name="Routledge, Mandy" userId="bacdedf5-8e30-494b-ad8b-f27fa30c4f8d" providerId="ADAL" clId="{BD541EC2-DC67-4B1C-98A7-4C807EF83F17}" dt="2024-12-03T09:31:55.486" v="39" actId="404"/>
          <ac:spMkLst>
            <pc:docMk/>
            <pc:sldMk cId="1522551322" sldId="1522"/>
            <ac:spMk id="35" creationId="{37104C51-0232-62ED-4C6F-1447D06633EE}"/>
          </ac:spMkLst>
        </pc:spChg>
      </pc:sldChg>
      <pc:sldChg chg="addSp delSp modSp mod">
        <pc:chgData name="Routledge, Mandy" userId="bacdedf5-8e30-494b-ad8b-f27fa30c4f8d" providerId="ADAL" clId="{BD541EC2-DC67-4B1C-98A7-4C807EF83F17}" dt="2024-12-03T09:50:26.988" v="55" actId="1076"/>
        <pc:sldMkLst>
          <pc:docMk/>
          <pc:sldMk cId="4151941917" sldId="1527"/>
        </pc:sldMkLst>
        <pc:picChg chg="del">
          <ac:chgData name="Routledge, Mandy" userId="bacdedf5-8e30-494b-ad8b-f27fa30c4f8d" providerId="ADAL" clId="{BD541EC2-DC67-4B1C-98A7-4C807EF83F17}" dt="2024-12-03T09:50:21.756" v="52" actId="478"/>
          <ac:picMkLst>
            <pc:docMk/>
            <pc:sldMk cId="4151941917" sldId="1527"/>
            <ac:picMk id="10" creationId="{36F3DE80-4470-E0F6-8E6A-9F7C9BCC36FE}"/>
          </ac:picMkLst>
        </pc:picChg>
        <pc:picChg chg="add mod">
          <ac:chgData name="Routledge, Mandy" userId="bacdedf5-8e30-494b-ad8b-f27fa30c4f8d" providerId="ADAL" clId="{BD541EC2-DC67-4B1C-98A7-4C807EF83F17}" dt="2024-12-03T09:50:26.988" v="55" actId="1076"/>
          <ac:picMkLst>
            <pc:docMk/>
            <pc:sldMk cId="4151941917" sldId="1527"/>
            <ac:picMk id="11" creationId="{3A129420-2835-26C3-73E8-DE57BD017F45}"/>
          </ac:picMkLst>
        </pc:pic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Das, Gerarda" userId="dec061bf-56a5-47a0-b9f3-f749fe418ae6" providerId="ADAL" clId="{EDEBAA4A-632E-4F8E-9F01-E9B3B0AB9211}"/>
    <pc:docChg chg="modSld">
      <pc:chgData name="Das, Gerarda" userId="dec061bf-56a5-47a0-b9f3-f749fe418ae6" providerId="ADAL" clId="{EDEBAA4A-632E-4F8E-9F01-E9B3B0AB9211}" dt="2024-12-03T09:36:51.869" v="69" actId="1035"/>
      <pc:docMkLst>
        <pc:docMk/>
      </pc:docMkLst>
      <pc:sldChg chg="modSp mod">
        <pc:chgData name="Das, Gerarda" userId="dec061bf-56a5-47a0-b9f3-f749fe418ae6" providerId="ADAL" clId="{EDEBAA4A-632E-4F8E-9F01-E9B3B0AB9211}" dt="2024-12-03T09:34:04.187" v="59" actId="20577"/>
        <pc:sldMkLst>
          <pc:docMk/>
          <pc:sldMk cId="2189114603" sldId="1437"/>
        </pc:sldMkLst>
        <pc:spChg chg="mod">
          <ac:chgData name="Das, Gerarda" userId="dec061bf-56a5-47a0-b9f3-f749fe418ae6" providerId="ADAL" clId="{EDEBAA4A-632E-4F8E-9F01-E9B3B0AB9211}" dt="2024-12-03T09:34:04.187" v="59" actId="20577"/>
          <ac:spMkLst>
            <pc:docMk/>
            <pc:sldMk cId="2189114603" sldId="1437"/>
            <ac:spMk id="3" creationId="{00000000-0000-0000-0000-000000000000}"/>
          </ac:spMkLst>
        </pc:spChg>
      </pc:sldChg>
      <pc:sldChg chg="modSp mod">
        <pc:chgData name="Das, Gerarda" userId="dec061bf-56a5-47a0-b9f3-f749fe418ae6" providerId="ADAL" clId="{EDEBAA4A-632E-4F8E-9F01-E9B3B0AB9211}" dt="2024-12-03T09:36:51.869" v="69" actId="1035"/>
        <pc:sldMkLst>
          <pc:docMk/>
          <pc:sldMk cId="4151941917" sldId="1527"/>
        </pc:sldMkLst>
        <pc:spChg chg="mod">
          <ac:chgData name="Das, Gerarda" userId="dec061bf-56a5-47a0-b9f3-f749fe418ae6" providerId="ADAL" clId="{EDEBAA4A-632E-4F8E-9F01-E9B3B0AB9211}" dt="2024-12-03T09:36:51.869" v="69" actId="1035"/>
          <ac:spMkLst>
            <pc:docMk/>
            <pc:sldMk cId="4151941917" sldId="1527"/>
            <ac:spMk id="12" creationId="{E2476A93-B8D4-4E44-87FD-AFF601B2337C}"/>
          </ac:spMkLst>
        </pc:spChg>
        <pc:spChg chg="mod">
          <ac:chgData name="Das, Gerarda" userId="dec061bf-56a5-47a0-b9f3-f749fe418ae6" providerId="ADAL" clId="{EDEBAA4A-632E-4F8E-9F01-E9B3B0AB9211}" dt="2024-12-03T09:36:51.869" v="69" actId="1035"/>
          <ac:spMkLst>
            <pc:docMk/>
            <pc:sldMk cId="4151941917" sldId="1527"/>
            <ac:spMk id="13" creationId="{4985FF45-EE56-11C3-E0CC-6BBB359031C0}"/>
          </ac:spMkLst>
        </pc:spChg>
        <pc:spChg chg="mod">
          <ac:chgData name="Das, Gerarda" userId="dec061bf-56a5-47a0-b9f3-f749fe418ae6" providerId="ADAL" clId="{EDEBAA4A-632E-4F8E-9F01-E9B3B0AB9211}" dt="2024-12-03T09:36:51.869" v="69" actId="1035"/>
          <ac:spMkLst>
            <pc:docMk/>
            <pc:sldMk cId="4151941917" sldId="1527"/>
            <ac:spMk id="14" creationId="{B7594A3B-3117-84CE-C300-FB96E5ED269D}"/>
          </ac:spMkLst>
        </pc:spChg>
        <pc:spChg chg="mod">
          <ac:chgData name="Das, Gerarda" userId="dec061bf-56a5-47a0-b9f3-f749fe418ae6" providerId="ADAL" clId="{EDEBAA4A-632E-4F8E-9F01-E9B3B0AB9211}" dt="2024-12-03T09:36:51.869" v="69" actId="1035"/>
          <ac:spMkLst>
            <pc:docMk/>
            <pc:sldMk cId="4151941917" sldId="1527"/>
            <ac:spMk id="15" creationId="{6EA1F8B7-D4BC-D8B0-E6FD-F33ECB45A1DD}"/>
          </ac:spMkLst>
        </pc:spChg>
        <pc:spChg chg="mod">
          <ac:chgData name="Das, Gerarda" userId="dec061bf-56a5-47a0-b9f3-f749fe418ae6" providerId="ADAL" clId="{EDEBAA4A-632E-4F8E-9F01-E9B3B0AB9211}" dt="2024-12-03T09:36:51.869" v="69" actId="1035"/>
          <ac:spMkLst>
            <pc:docMk/>
            <pc:sldMk cId="4151941917" sldId="1527"/>
            <ac:spMk id="16" creationId="{F53F294D-65CC-23A5-E4A1-B2132FCF814C}"/>
          </ac:spMkLst>
        </pc:spChg>
        <pc:spChg chg="mod">
          <ac:chgData name="Das, Gerarda" userId="dec061bf-56a5-47a0-b9f3-f749fe418ae6" providerId="ADAL" clId="{EDEBAA4A-632E-4F8E-9F01-E9B3B0AB9211}" dt="2024-12-03T09:36:51.869" v="69" actId="1035"/>
          <ac:spMkLst>
            <pc:docMk/>
            <pc:sldMk cId="4151941917" sldId="1527"/>
            <ac:spMk id="17" creationId="{AB86235B-CBC0-F9DB-29F4-F23367831B1B}"/>
          </ac:spMkLst>
        </pc:spChg>
        <pc:spChg chg="mod">
          <ac:chgData name="Das, Gerarda" userId="dec061bf-56a5-47a0-b9f3-f749fe418ae6" providerId="ADAL" clId="{EDEBAA4A-632E-4F8E-9F01-E9B3B0AB9211}" dt="2024-12-03T09:36:51.869" v="69" actId="1035"/>
          <ac:spMkLst>
            <pc:docMk/>
            <pc:sldMk cId="4151941917" sldId="1527"/>
            <ac:spMk id="18" creationId="{85D7DD60-F4AA-AD34-A265-146B167D02FE}"/>
          </ac:spMkLst>
        </pc:spChg>
        <pc:spChg chg="mod">
          <ac:chgData name="Das, Gerarda" userId="dec061bf-56a5-47a0-b9f3-f749fe418ae6" providerId="ADAL" clId="{EDEBAA4A-632E-4F8E-9F01-E9B3B0AB9211}" dt="2024-12-03T09:36:51.869" v="69" actId="1035"/>
          <ac:spMkLst>
            <pc:docMk/>
            <pc:sldMk cId="4151941917" sldId="1527"/>
            <ac:spMk id="19" creationId="{40542B69-6D97-5F24-63E3-ABE36EA69A27}"/>
          </ac:spMkLst>
        </pc:spChg>
        <pc:spChg chg="mod">
          <ac:chgData name="Das, Gerarda" userId="dec061bf-56a5-47a0-b9f3-f749fe418ae6" providerId="ADAL" clId="{EDEBAA4A-632E-4F8E-9F01-E9B3B0AB9211}" dt="2024-12-03T09:36:51.869" v="69" actId="1035"/>
          <ac:spMkLst>
            <pc:docMk/>
            <pc:sldMk cId="4151941917" sldId="1527"/>
            <ac:spMk id="25" creationId="{2AABAD2A-B9FD-C084-7D77-3D502F7FCB05}"/>
          </ac:spMkLst>
        </pc:spChg>
        <pc:picChg chg="mod">
          <ac:chgData name="Das, Gerarda" userId="dec061bf-56a5-47a0-b9f3-f749fe418ae6" providerId="ADAL" clId="{EDEBAA4A-632E-4F8E-9F01-E9B3B0AB9211}" dt="2024-12-03T09:36:51.869" v="69" actId="1035"/>
          <ac:picMkLst>
            <pc:docMk/>
            <pc:sldMk cId="4151941917" sldId="1527"/>
            <ac:picMk id="10" creationId="{36F3DE80-4470-E0F6-8E6A-9F7C9BCC36FE}"/>
          </ac:picMkLst>
        </pc:picChg>
        <pc:picChg chg="mod">
          <ac:chgData name="Das, Gerarda" userId="dec061bf-56a5-47a0-b9f3-f749fe418ae6" providerId="ADAL" clId="{EDEBAA4A-632E-4F8E-9F01-E9B3B0AB9211}" dt="2024-12-03T09:36:51.869" v="69" actId="1035"/>
          <ac:picMkLst>
            <pc:docMk/>
            <pc:sldMk cId="4151941917" sldId="1527"/>
            <ac:picMk id="28" creationId="{12856CBB-E511-E82E-3D3B-20FC0F4D757E}"/>
          </ac:picMkLst>
        </pc:picChg>
        <pc:picChg chg="mod">
          <ac:chgData name="Das, Gerarda" userId="dec061bf-56a5-47a0-b9f3-f749fe418ae6" providerId="ADAL" clId="{EDEBAA4A-632E-4F8E-9F01-E9B3B0AB9211}" dt="2024-12-03T09:36:51.869" v="69" actId="1035"/>
          <ac:picMkLst>
            <pc:docMk/>
            <pc:sldMk cId="4151941917" sldId="1527"/>
            <ac:picMk id="30" creationId="{122DE95C-A707-F59D-259C-7A9191417601}"/>
          </ac:picMkLst>
        </pc:picChg>
        <pc:picChg chg="mod">
          <ac:chgData name="Das, Gerarda" userId="dec061bf-56a5-47a0-b9f3-f749fe418ae6" providerId="ADAL" clId="{EDEBAA4A-632E-4F8E-9F01-E9B3B0AB9211}" dt="2024-12-03T09:36:51.869" v="69" actId="1035"/>
          <ac:picMkLst>
            <pc:docMk/>
            <pc:sldMk cId="4151941917" sldId="1527"/>
            <ac:picMk id="32" creationId="{9D4BF9B2-0010-69C6-4800-E291F835C582}"/>
          </ac:picMkLst>
        </pc:picChg>
        <pc:cxnChg chg="mod">
          <ac:chgData name="Das, Gerarda" userId="dec061bf-56a5-47a0-b9f3-f749fe418ae6" providerId="ADAL" clId="{EDEBAA4A-632E-4F8E-9F01-E9B3B0AB9211}" dt="2024-12-03T09:36:51.869" v="69" actId="1035"/>
          <ac:cxnSpMkLst>
            <pc:docMk/>
            <pc:sldMk cId="4151941917" sldId="1527"/>
            <ac:cxnSpMk id="21" creationId="{B84B33EF-2A54-99B2-FEF8-27486B72F624}"/>
          </ac:cxnSpMkLst>
        </pc:cxnChg>
        <pc:cxnChg chg="mod">
          <ac:chgData name="Das, Gerarda" userId="dec061bf-56a5-47a0-b9f3-f749fe418ae6" providerId="ADAL" clId="{EDEBAA4A-632E-4F8E-9F01-E9B3B0AB9211}" dt="2024-12-03T09:36:51.869" v="69" actId="1035"/>
          <ac:cxnSpMkLst>
            <pc:docMk/>
            <pc:sldMk cId="4151941917" sldId="1527"/>
            <ac:cxnSpMk id="22" creationId="{91DFD20E-A562-DE85-17F1-8C5D45CF6B9C}"/>
          </ac:cxnSpMkLst>
        </pc:cxnChg>
        <pc:cxnChg chg="mod">
          <ac:chgData name="Das, Gerarda" userId="dec061bf-56a5-47a0-b9f3-f749fe418ae6" providerId="ADAL" clId="{EDEBAA4A-632E-4F8E-9F01-E9B3B0AB9211}" dt="2024-12-03T09:36:51.869" v="69" actId="1035"/>
          <ac:cxnSpMkLst>
            <pc:docMk/>
            <pc:sldMk cId="4151941917" sldId="1527"/>
            <ac:cxnSpMk id="23" creationId="{450FAC25-93FA-21DB-FB43-C33AEEC4D823}"/>
          </ac:cxnSpMkLst>
        </pc:cxnChg>
        <pc:cxnChg chg="mod">
          <ac:chgData name="Das, Gerarda" userId="dec061bf-56a5-47a0-b9f3-f749fe418ae6" providerId="ADAL" clId="{EDEBAA4A-632E-4F8E-9F01-E9B3B0AB9211}" dt="2024-12-03T09:36:51.869" v="69" actId="1035"/>
          <ac:cxnSpMkLst>
            <pc:docMk/>
            <pc:sldMk cId="4151941917" sldId="1527"/>
            <ac:cxnSpMk id="27" creationId="{EC90AE0F-5DD8-2D25-C999-5E0CC65E11C5}"/>
          </ac:cxnSpMkLst>
        </pc:cxnChg>
        <pc:cxnChg chg="mod">
          <ac:chgData name="Das, Gerarda" userId="dec061bf-56a5-47a0-b9f3-f749fe418ae6" providerId="ADAL" clId="{EDEBAA4A-632E-4F8E-9F01-E9B3B0AB9211}" dt="2024-12-03T09:36:51.869" v="69" actId="1035"/>
          <ac:cxnSpMkLst>
            <pc:docMk/>
            <pc:sldMk cId="4151941917" sldId="1527"/>
            <ac:cxnSpMk id="31" creationId="{42EA45F8-30F7-A026-CB94-761B35BAF874}"/>
          </ac:cxnSpMkLst>
        </pc:cxnChg>
      </pc:sldChg>
    </pc:docChg>
  </pc:docChgLst>
  <pc:docChgLst>
    <pc:chgData name="Harmsel ter, Marjan" userId="5bf7b4e5-383a-4bf6-a1ba-3724f9cc09cb" providerId="ADAL" clId="{42365B64-B7FC-4FDD-B66C-449F68CAA4F4}"/>
    <pc:docChg chg="custSel modSld">
      <pc:chgData name="Harmsel ter, Marjan" userId="5bf7b4e5-383a-4bf6-a1ba-3724f9cc09cb" providerId="ADAL" clId="{42365B64-B7FC-4FDD-B66C-449F68CAA4F4}" dt="2024-12-03T09:44:17.823" v="20" actId="14100"/>
      <pc:docMkLst>
        <pc:docMk/>
      </pc:docMkLst>
      <pc:sldChg chg="modSp mod">
        <pc:chgData name="Harmsel ter, Marjan" userId="5bf7b4e5-383a-4bf6-a1ba-3724f9cc09cb" providerId="ADAL" clId="{42365B64-B7FC-4FDD-B66C-449F68CAA4F4}" dt="2024-12-03T09:38:42.467" v="9" actId="20577"/>
        <pc:sldMkLst>
          <pc:docMk/>
          <pc:sldMk cId="2189114603" sldId="1437"/>
        </pc:sldMkLst>
        <pc:spChg chg="mod">
          <ac:chgData name="Harmsel ter, Marjan" userId="5bf7b4e5-383a-4bf6-a1ba-3724f9cc09cb" providerId="ADAL" clId="{42365B64-B7FC-4FDD-B66C-449F68CAA4F4}" dt="2024-12-03T09:38:42.467" v="9" actId="20577"/>
          <ac:spMkLst>
            <pc:docMk/>
            <pc:sldMk cId="2189114603" sldId="1437"/>
            <ac:spMk id="3" creationId="{00000000-0000-0000-0000-000000000000}"/>
          </ac:spMkLst>
        </pc:spChg>
      </pc:sldChg>
      <pc:sldChg chg="modSp mod">
        <pc:chgData name="Harmsel ter, Marjan" userId="5bf7b4e5-383a-4bf6-a1ba-3724f9cc09cb" providerId="ADAL" clId="{42365B64-B7FC-4FDD-B66C-449F68CAA4F4}" dt="2024-12-03T09:42:48.637" v="11" actId="1076"/>
        <pc:sldMkLst>
          <pc:docMk/>
          <pc:sldMk cId="2967928418" sldId="1511"/>
        </pc:sldMkLst>
        <pc:spChg chg="mod">
          <ac:chgData name="Harmsel ter, Marjan" userId="5bf7b4e5-383a-4bf6-a1ba-3724f9cc09cb" providerId="ADAL" clId="{42365B64-B7FC-4FDD-B66C-449F68CAA4F4}" dt="2024-12-03T09:42:43.664" v="10" actId="255"/>
          <ac:spMkLst>
            <pc:docMk/>
            <pc:sldMk cId="2967928418" sldId="1511"/>
            <ac:spMk id="33" creationId="{AC757F5E-B016-F947-4518-7C6B9CC7EE04}"/>
          </ac:spMkLst>
        </pc:spChg>
        <pc:spChg chg="mod">
          <ac:chgData name="Harmsel ter, Marjan" userId="5bf7b4e5-383a-4bf6-a1ba-3724f9cc09cb" providerId="ADAL" clId="{42365B64-B7FC-4FDD-B66C-449F68CAA4F4}" dt="2024-12-03T09:42:48.637" v="11" actId="1076"/>
          <ac:spMkLst>
            <pc:docMk/>
            <pc:sldMk cId="2967928418" sldId="1511"/>
            <ac:spMk id="34" creationId="{152372B3-00F5-781C-183E-6F2DDF35091D}"/>
          </ac:spMkLst>
        </pc:spChg>
      </pc:sldChg>
      <pc:sldChg chg="modSp mod">
        <pc:chgData name="Harmsel ter, Marjan" userId="5bf7b4e5-383a-4bf6-a1ba-3724f9cc09cb" providerId="ADAL" clId="{42365B64-B7FC-4FDD-B66C-449F68CAA4F4}" dt="2024-12-03T09:43:44.102" v="17" actId="1076"/>
        <pc:sldMkLst>
          <pc:docMk/>
          <pc:sldMk cId="1594331871" sldId="1512"/>
        </pc:sldMkLst>
        <pc:spChg chg="mod">
          <ac:chgData name="Harmsel ter, Marjan" userId="5bf7b4e5-383a-4bf6-a1ba-3724f9cc09cb" providerId="ADAL" clId="{42365B64-B7FC-4FDD-B66C-449F68CAA4F4}" dt="2024-12-03T09:43:39.406" v="16" actId="14100"/>
          <ac:spMkLst>
            <pc:docMk/>
            <pc:sldMk cId="1594331871" sldId="1512"/>
            <ac:spMk id="14" creationId="{B7594A3B-3117-84CE-C300-FB96E5ED269D}"/>
          </ac:spMkLst>
        </pc:spChg>
        <pc:spChg chg="mod">
          <ac:chgData name="Harmsel ter, Marjan" userId="5bf7b4e5-383a-4bf6-a1ba-3724f9cc09cb" providerId="ADAL" clId="{42365B64-B7FC-4FDD-B66C-449F68CAA4F4}" dt="2024-12-03T09:43:44.102" v="17" actId="1076"/>
          <ac:spMkLst>
            <pc:docMk/>
            <pc:sldMk cId="1594331871" sldId="1512"/>
            <ac:spMk id="15" creationId="{6EA1F8B7-D4BC-D8B0-E6FD-F33ECB45A1DD}"/>
          </ac:spMkLst>
        </pc:spChg>
      </pc:sldChg>
      <pc:sldChg chg="delSp modSp mod">
        <pc:chgData name="Harmsel ter, Marjan" userId="5bf7b4e5-383a-4bf6-a1ba-3724f9cc09cb" providerId="ADAL" clId="{42365B64-B7FC-4FDD-B66C-449F68CAA4F4}" dt="2024-12-03T09:44:17.823" v="20" actId="14100"/>
        <pc:sldMkLst>
          <pc:docMk/>
          <pc:sldMk cId="2946319108" sldId="1516"/>
        </pc:sldMkLst>
        <pc:spChg chg="del">
          <ac:chgData name="Harmsel ter, Marjan" userId="5bf7b4e5-383a-4bf6-a1ba-3724f9cc09cb" providerId="ADAL" clId="{42365B64-B7FC-4FDD-B66C-449F68CAA4F4}" dt="2024-12-03T09:44:15.721" v="19" actId="478"/>
          <ac:spMkLst>
            <pc:docMk/>
            <pc:sldMk cId="2946319108" sldId="1516"/>
            <ac:spMk id="12" creationId="{E2476A93-B8D4-4E44-87FD-AFF601B2337C}"/>
          </ac:spMkLst>
        </pc:spChg>
        <pc:picChg chg="mod modCrop">
          <ac:chgData name="Harmsel ter, Marjan" userId="5bf7b4e5-383a-4bf6-a1ba-3724f9cc09cb" providerId="ADAL" clId="{42365B64-B7FC-4FDD-B66C-449F68CAA4F4}" dt="2024-12-03T09:44:17.823" v="20" actId="14100"/>
          <ac:picMkLst>
            <pc:docMk/>
            <pc:sldMk cId="2946319108" sldId="1516"/>
            <ac:picMk id="17" creationId="{A182AFD3-20CC-98AA-0425-2D9565B8FE8E}"/>
          </ac:picMkLst>
        </pc:picChg>
      </pc:sldChg>
      <pc:sldChg chg="modSp mod">
        <pc:chgData name="Harmsel ter, Marjan" userId="5bf7b4e5-383a-4bf6-a1ba-3724f9cc09cb" providerId="ADAL" clId="{42365B64-B7FC-4FDD-B66C-449F68CAA4F4}" dt="2024-12-03T09:43:11.105" v="14" actId="6549"/>
        <pc:sldMkLst>
          <pc:docMk/>
          <pc:sldMk cId="1522551322" sldId="1522"/>
        </pc:sldMkLst>
        <pc:spChg chg="mod">
          <ac:chgData name="Harmsel ter, Marjan" userId="5bf7b4e5-383a-4bf6-a1ba-3724f9cc09cb" providerId="ADAL" clId="{42365B64-B7FC-4FDD-B66C-449F68CAA4F4}" dt="2024-12-03T09:42:59.601" v="12" actId="1076"/>
          <ac:spMkLst>
            <pc:docMk/>
            <pc:sldMk cId="1522551322" sldId="1522"/>
            <ac:spMk id="34" creationId="{152372B3-00F5-781C-183E-6F2DDF35091D}"/>
          </ac:spMkLst>
        </pc:spChg>
        <pc:spChg chg="mod">
          <ac:chgData name="Harmsel ter, Marjan" userId="5bf7b4e5-383a-4bf6-a1ba-3724f9cc09cb" providerId="ADAL" clId="{42365B64-B7FC-4FDD-B66C-449F68CAA4F4}" dt="2024-12-03T09:43:11.105" v="14" actId="6549"/>
          <ac:spMkLst>
            <pc:docMk/>
            <pc:sldMk cId="1522551322" sldId="1522"/>
            <ac:spMk id="36" creationId="{D8EF981A-9BA7-0EB1-9B70-F7FBF2F7DF1C}"/>
          </ac:spMkLst>
        </pc:spChg>
      </pc:sldChg>
      <pc:sldChg chg="modSp mod">
        <pc:chgData name="Harmsel ter, Marjan" userId="5bf7b4e5-383a-4bf6-a1ba-3724f9cc09cb" providerId="ADAL" clId="{42365B64-B7FC-4FDD-B66C-449F68CAA4F4}" dt="2024-12-03T09:43:22.032" v="15" actId="404"/>
        <pc:sldMkLst>
          <pc:docMk/>
          <pc:sldMk cId="2370274026" sldId="1523"/>
        </pc:sldMkLst>
        <pc:spChg chg="mod">
          <ac:chgData name="Harmsel ter, Marjan" userId="5bf7b4e5-383a-4bf6-a1ba-3724f9cc09cb" providerId="ADAL" clId="{42365B64-B7FC-4FDD-B66C-449F68CAA4F4}" dt="2024-12-03T09:43:22.032" v="15" actId="404"/>
          <ac:spMkLst>
            <pc:docMk/>
            <pc:sldMk cId="2370274026" sldId="1523"/>
            <ac:spMk id="35" creationId="{37104C51-0232-62ED-4C6F-1447D06633EE}"/>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Vrielink, Francis" userId="3d258d00-cfd8-41c5-9f04-1a5a39faef2f" providerId="ADAL" clId="{12CDE0DC-25EF-4681-BF73-0EA8BB837766}"/>
    <pc:docChg chg="undo custSel addSld delSld modSld sldOrd modSection">
      <pc:chgData name="Vrielink, Francis" userId="3d258d00-cfd8-41c5-9f04-1a5a39faef2f" providerId="ADAL" clId="{12CDE0DC-25EF-4681-BF73-0EA8BB837766}" dt="2024-12-03T09:50:48.396" v="4588" actId="14100"/>
      <pc:docMkLst>
        <pc:docMk/>
      </pc:docMkLst>
      <pc:sldChg chg="addSp delSp modSp mod modNotesTx">
        <pc:chgData name="Vrielink, Francis" userId="3d258d00-cfd8-41c5-9f04-1a5a39faef2f" providerId="ADAL" clId="{12CDE0DC-25EF-4681-BF73-0EA8BB837766}" dt="2024-12-03T07:52:12.702" v="4431" actId="20577"/>
        <pc:sldMkLst>
          <pc:docMk/>
          <pc:sldMk cId="2189114603" sldId="1437"/>
        </pc:sldMkLst>
        <pc:spChg chg="mod">
          <ac:chgData name="Vrielink, Francis" userId="3d258d00-cfd8-41c5-9f04-1a5a39faef2f" providerId="ADAL" clId="{12CDE0DC-25EF-4681-BF73-0EA8BB837766}" dt="2024-12-03T07:52:12.702" v="4431" actId="20577"/>
          <ac:spMkLst>
            <pc:docMk/>
            <pc:sldMk cId="2189114603" sldId="1437"/>
            <ac:spMk id="3" creationId="{00000000-0000-0000-0000-000000000000}"/>
          </ac:spMkLst>
        </pc:spChg>
        <pc:spChg chg="add del mod">
          <ac:chgData name="Vrielink, Francis" userId="3d258d00-cfd8-41c5-9f04-1a5a39faef2f" providerId="ADAL" clId="{12CDE0DC-25EF-4681-BF73-0EA8BB837766}" dt="2024-12-02T18:02:42.853" v="134" actId="478"/>
          <ac:spMkLst>
            <pc:docMk/>
            <pc:sldMk cId="2189114603" sldId="1437"/>
            <ac:spMk id="7" creationId="{794C0D52-4059-DA3D-7A29-E93F38A0707F}"/>
          </ac:spMkLst>
        </pc:spChg>
        <pc:picChg chg="add del mod">
          <ac:chgData name="Vrielink, Francis" userId="3d258d00-cfd8-41c5-9f04-1a5a39faef2f" providerId="ADAL" clId="{12CDE0DC-25EF-4681-BF73-0EA8BB837766}" dt="2024-12-02T16:50:39.775" v="3" actId="21"/>
          <ac:picMkLst>
            <pc:docMk/>
            <pc:sldMk cId="2189114603" sldId="1437"/>
            <ac:picMk id="5" creationId="{E1611029-DCE0-C6DC-8AF2-46724DFF8A37}"/>
          </ac:picMkLst>
        </pc:picChg>
      </pc:sldChg>
      <pc:sldChg chg="addSp delSp modSp mod ord">
        <pc:chgData name="Vrielink, Francis" userId="3d258d00-cfd8-41c5-9f04-1a5a39faef2f" providerId="ADAL" clId="{12CDE0DC-25EF-4681-BF73-0EA8BB837766}" dt="2024-12-03T09:50:48.396" v="4588" actId="14100"/>
        <pc:sldMkLst>
          <pc:docMk/>
          <pc:sldMk cId="3852907103" sldId="1460"/>
        </pc:sldMkLst>
        <pc:spChg chg="add mod">
          <ac:chgData name="Vrielink, Francis" userId="3d258d00-cfd8-41c5-9f04-1a5a39faef2f" providerId="ADAL" clId="{12CDE0DC-25EF-4681-BF73-0EA8BB837766}" dt="2024-12-03T09:50:48.396" v="4588" actId="14100"/>
          <ac:spMkLst>
            <pc:docMk/>
            <pc:sldMk cId="3852907103" sldId="1460"/>
            <ac:spMk id="4" creationId="{65415FCE-8724-38B7-5C1A-17D43F3A5E34}"/>
          </ac:spMkLst>
        </pc:spChg>
        <pc:spChg chg="add mod">
          <ac:chgData name="Vrielink, Francis" userId="3d258d00-cfd8-41c5-9f04-1a5a39faef2f" providerId="ADAL" clId="{12CDE0DC-25EF-4681-BF73-0EA8BB837766}" dt="2024-12-02T19:40:12.992" v="2631" actId="1076"/>
          <ac:spMkLst>
            <pc:docMk/>
            <pc:sldMk cId="3852907103" sldId="1460"/>
            <ac:spMk id="5" creationId="{A4D5EF0D-0CA9-6F21-9D63-D3F0BB474CB0}"/>
          </ac:spMkLst>
        </pc:spChg>
        <pc:spChg chg="mod">
          <ac:chgData name="Vrielink, Francis" userId="3d258d00-cfd8-41c5-9f04-1a5a39faef2f" providerId="ADAL" clId="{12CDE0DC-25EF-4681-BF73-0EA8BB837766}" dt="2024-12-02T17:42:06.003" v="50" actId="20577"/>
          <ac:spMkLst>
            <pc:docMk/>
            <pc:sldMk cId="3852907103" sldId="1460"/>
            <ac:spMk id="6" creationId="{00000000-0000-0000-0000-000000000000}"/>
          </ac:spMkLst>
        </pc:spChg>
        <pc:spChg chg="add mod">
          <ac:chgData name="Vrielink, Francis" userId="3d258d00-cfd8-41c5-9f04-1a5a39faef2f" providerId="ADAL" clId="{12CDE0DC-25EF-4681-BF73-0EA8BB837766}" dt="2024-12-02T19:40:10.297" v="2630" actId="1076"/>
          <ac:spMkLst>
            <pc:docMk/>
            <pc:sldMk cId="3852907103" sldId="1460"/>
            <ac:spMk id="7" creationId="{7BA45184-84B5-418A-06D0-FAEF286AEE8B}"/>
          </ac:spMkLst>
        </pc:spChg>
        <pc:spChg chg="add mod">
          <ac:chgData name="Vrielink, Francis" userId="3d258d00-cfd8-41c5-9f04-1a5a39faef2f" providerId="ADAL" clId="{12CDE0DC-25EF-4681-BF73-0EA8BB837766}" dt="2024-12-02T19:39:59.070" v="2626" actId="1076"/>
          <ac:spMkLst>
            <pc:docMk/>
            <pc:sldMk cId="3852907103" sldId="1460"/>
            <ac:spMk id="8" creationId="{54E78398-0389-F3BB-3EC9-7CFB30921F1D}"/>
          </ac:spMkLst>
        </pc:spChg>
        <pc:spChg chg="add mod">
          <ac:chgData name="Vrielink, Francis" userId="3d258d00-cfd8-41c5-9f04-1a5a39faef2f" providerId="ADAL" clId="{12CDE0DC-25EF-4681-BF73-0EA8BB837766}" dt="2024-12-02T19:40:05.649" v="2629" actId="1076"/>
          <ac:spMkLst>
            <pc:docMk/>
            <pc:sldMk cId="3852907103" sldId="1460"/>
            <ac:spMk id="9" creationId="{BAEDC82A-1999-9857-A3A2-738291A16AD3}"/>
          </ac:spMkLst>
        </pc:spChg>
        <pc:picChg chg="add del mod">
          <ac:chgData name="Vrielink, Francis" userId="3d258d00-cfd8-41c5-9f04-1a5a39faef2f" providerId="ADAL" clId="{12CDE0DC-25EF-4681-BF73-0EA8BB837766}" dt="2024-12-03T09:46:49.213" v="4574" actId="478"/>
          <ac:picMkLst>
            <pc:docMk/>
            <pc:sldMk cId="3852907103" sldId="1460"/>
            <ac:picMk id="2" creationId="{162DFF95-97BE-9692-E92B-2FD6B82E906D}"/>
          </ac:picMkLst>
        </pc:picChg>
        <pc:picChg chg="add del mod">
          <ac:chgData name="Vrielink, Francis" userId="3d258d00-cfd8-41c5-9f04-1a5a39faef2f" providerId="ADAL" clId="{12CDE0DC-25EF-4681-BF73-0EA8BB837766}" dt="2024-12-03T09:47:41.443" v="4583" actId="478"/>
          <ac:picMkLst>
            <pc:docMk/>
            <pc:sldMk cId="3852907103" sldId="1460"/>
            <ac:picMk id="3" creationId="{2FCCDAAE-C1D5-2B1C-4A40-E69F7D59D8B0}"/>
          </ac:picMkLst>
        </pc:picChg>
        <pc:picChg chg="add mod ord">
          <ac:chgData name="Vrielink, Francis" userId="3d258d00-cfd8-41c5-9f04-1a5a39faef2f" providerId="ADAL" clId="{12CDE0DC-25EF-4681-BF73-0EA8BB837766}" dt="2024-12-03T09:47:53.317" v="4587" actId="1076"/>
          <ac:picMkLst>
            <pc:docMk/>
            <pc:sldMk cId="3852907103" sldId="1460"/>
            <ac:picMk id="10" creationId="{552309E6-76FC-B70C-A859-70765D32EEC4}"/>
          </ac:picMkLst>
        </pc:picChg>
      </pc:sldChg>
      <pc:sldChg chg="del">
        <pc:chgData name="Vrielink, Francis" userId="3d258d00-cfd8-41c5-9f04-1a5a39faef2f" providerId="ADAL" clId="{12CDE0DC-25EF-4681-BF73-0EA8BB837766}" dt="2024-12-02T19:55:24.622" v="3142" actId="47"/>
        <pc:sldMkLst>
          <pc:docMk/>
          <pc:sldMk cId="3978205201" sldId="1474"/>
        </pc:sldMkLst>
      </pc:sldChg>
      <pc:sldChg chg="addSp delSp modSp mod">
        <pc:chgData name="Vrielink, Francis" userId="3d258d00-cfd8-41c5-9f04-1a5a39faef2f" providerId="ADAL" clId="{12CDE0DC-25EF-4681-BF73-0EA8BB837766}" dt="2024-12-03T07:54:16.189" v="4466" actId="14100"/>
        <pc:sldMkLst>
          <pc:docMk/>
          <pc:sldMk cId="4207872812" sldId="1475"/>
        </pc:sldMkLst>
        <pc:spChg chg="add del mod">
          <ac:chgData name="Vrielink, Francis" userId="3d258d00-cfd8-41c5-9f04-1a5a39faef2f" providerId="ADAL" clId="{12CDE0DC-25EF-4681-BF73-0EA8BB837766}" dt="2024-12-02T19:05:53.941" v="2535" actId="478"/>
          <ac:spMkLst>
            <pc:docMk/>
            <pc:sldMk cId="4207872812" sldId="1475"/>
            <ac:spMk id="4" creationId="{A998181D-E556-1B6C-F74E-121C76D10D06}"/>
          </ac:spMkLst>
        </pc:spChg>
        <pc:spChg chg="mod">
          <ac:chgData name="Vrielink, Francis" userId="3d258d00-cfd8-41c5-9f04-1a5a39faef2f" providerId="ADAL" clId="{12CDE0DC-25EF-4681-BF73-0EA8BB837766}" dt="2024-12-02T17:42:11.699" v="53" actId="20577"/>
          <ac:spMkLst>
            <pc:docMk/>
            <pc:sldMk cId="4207872812" sldId="1475"/>
            <ac:spMk id="6" creationId="{00000000-0000-0000-0000-000000000000}"/>
          </ac:spMkLst>
        </pc:spChg>
        <pc:spChg chg="add del">
          <ac:chgData name="Vrielink, Francis" userId="3d258d00-cfd8-41c5-9f04-1a5a39faef2f" providerId="ADAL" clId="{12CDE0DC-25EF-4681-BF73-0EA8BB837766}" dt="2024-12-02T19:07:25.138" v="2546" actId="478"/>
          <ac:spMkLst>
            <pc:docMk/>
            <pc:sldMk cId="4207872812" sldId="1475"/>
            <ac:spMk id="10" creationId="{F08C6A84-9BBE-7D01-2571-E89928C5A4A1}"/>
          </ac:spMkLst>
        </pc:spChg>
        <pc:spChg chg="add mod">
          <ac:chgData name="Vrielink, Francis" userId="3d258d00-cfd8-41c5-9f04-1a5a39faef2f" providerId="ADAL" clId="{12CDE0DC-25EF-4681-BF73-0EA8BB837766}" dt="2024-12-02T19:07:57.630" v="2553" actId="14100"/>
          <ac:spMkLst>
            <pc:docMk/>
            <pc:sldMk cId="4207872812" sldId="1475"/>
            <ac:spMk id="11" creationId="{0E008C2C-7B28-AC59-1D8F-C7D0830BA4E2}"/>
          </ac:spMkLst>
        </pc:spChg>
        <pc:spChg chg="add mod">
          <ac:chgData name="Vrielink, Francis" userId="3d258d00-cfd8-41c5-9f04-1a5a39faef2f" providerId="ADAL" clId="{12CDE0DC-25EF-4681-BF73-0EA8BB837766}" dt="2024-12-03T07:54:16.189" v="4466" actId="14100"/>
          <ac:spMkLst>
            <pc:docMk/>
            <pc:sldMk cId="4207872812" sldId="1475"/>
            <ac:spMk id="12" creationId="{1DD389E6-304D-B944-CCBC-4FFC28D130DE}"/>
          </ac:spMkLst>
        </pc:spChg>
        <pc:picChg chg="add mod">
          <ac:chgData name="Vrielink, Francis" userId="3d258d00-cfd8-41c5-9f04-1a5a39faef2f" providerId="ADAL" clId="{12CDE0DC-25EF-4681-BF73-0EA8BB837766}" dt="2024-12-03T07:54:08.328" v="4464" actId="1076"/>
          <ac:picMkLst>
            <pc:docMk/>
            <pc:sldMk cId="4207872812" sldId="1475"/>
            <ac:picMk id="2" creationId="{0ED04CB2-7955-26F9-6752-137BD282CBA2}"/>
          </ac:picMkLst>
        </pc:picChg>
        <pc:picChg chg="add mod">
          <ac:chgData name="Vrielink, Francis" userId="3d258d00-cfd8-41c5-9f04-1a5a39faef2f" providerId="ADAL" clId="{12CDE0DC-25EF-4681-BF73-0EA8BB837766}" dt="2024-12-02T19:05:56.133" v="2536" actId="1076"/>
          <ac:picMkLst>
            <pc:docMk/>
            <pc:sldMk cId="4207872812" sldId="1475"/>
            <ac:picMk id="3" creationId="{20CC2ADD-D934-CC4A-16B9-3FD3137DE0B1}"/>
          </ac:picMkLst>
        </pc:picChg>
        <pc:picChg chg="add del mod">
          <ac:chgData name="Vrielink, Francis" userId="3d258d00-cfd8-41c5-9f04-1a5a39faef2f" providerId="ADAL" clId="{12CDE0DC-25EF-4681-BF73-0EA8BB837766}" dt="2024-12-02T19:06:57.805" v="2540" actId="478"/>
          <ac:picMkLst>
            <pc:docMk/>
            <pc:sldMk cId="4207872812" sldId="1475"/>
            <ac:picMk id="7" creationId="{E480D038-CDD8-9B50-6CC8-1C11B85884D3}"/>
          </ac:picMkLst>
        </pc:picChg>
        <pc:picChg chg="add mod">
          <ac:chgData name="Vrielink, Francis" userId="3d258d00-cfd8-41c5-9f04-1a5a39faef2f" providerId="ADAL" clId="{12CDE0DC-25EF-4681-BF73-0EA8BB837766}" dt="2024-12-02T19:07:06.255" v="2544" actId="1076"/>
          <ac:picMkLst>
            <pc:docMk/>
            <pc:sldMk cId="4207872812" sldId="1475"/>
            <ac:picMk id="9" creationId="{7E2D0BDC-62E8-D22B-6ADD-B4C146C217C9}"/>
          </ac:picMkLst>
        </pc:picChg>
      </pc:sldChg>
      <pc:sldChg chg="addSp modSp mod ord">
        <pc:chgData name="Vrielink, Francis" userId="3d258d00-cfd8-41c5-9f04-1a5a39faef2f" providerId="ADAL" clId="{12CDE0DC-25EF-4681-BF73-0EA8BB837766}" dt="2024-12-02T19:31:14.061" v="2585" actId="207"/>
        <pc:sldMkLst>
          <pc:docMk/>
          <pc:sldMk cId="2452007587" sldId="1476"/>
        </pc:sldMkLst>
        <pc:spChg chg="add mod">
          <ac:chgData name="Vrielink, Francis" userId="3d258d00-cfd8-41c5-9f04-1a5a39faef2f" providerId="ADAL" clId="{12CDE0DC-25EF-4681-BF73-0EA8BB837766}" dt="2024-12-02T19:30:41.120" v="2574" actId="2085"/>
          <ac:spMkLst>
            <pc:docMk/>
            <pc:sldMk cId="2452007587" sldId="1476"/>
            <ac:spMk id="4" creationId="{0B120613-F5C5-0435-5FE0-354211DF2E20}"/>
          </ac:spMkLst>
        </pc:spChg>
        <pc:spChg chg="add mod">
          <ac:chgData name="Vrielink, Francis" userId="3d258d00-cfd8-41c5-9f04-1a5a39faef2f" providerId="ADAL" clId="{12CDE0DC-25EF-4681-BF73-0EA8BB837766}" dt="2024-12-02T19:31:14.061" v="2585" actId="207"/>
          <ac:spMkLst>
            <pc:docMk/>
            <pc:sldMk cId="2452007587" sldId="1476"/>
            <ac:spMk id="5" creationId="{EC6B6C68-A095-90D6-B93D-491021A006D1}"/>
          </ac:spMkLst>
        </pc:spChg>
        <pc:spChg chg="mod">
          <ac:chgData name="Vrielink, Francis" userId="3d258d00-cfd8-41c5-9f04-1a5a39faef2f" providerId="ADAL" clId="{12CDE0DC-25EF-4681-BF73-0EA8BB837766}" dt="2024-12-02T17:42:23.669" v="62" actId="20577"/>
          <ac:spMkLst>
            <pc:docMk/>
            <pc:sldMk cId="2452007587" sldId="1476"/>
            <ac:spMk id="6" creationId="{00000000-0000-0000-0000-000000000000}"/>
          </ac:spMkLst>
        </pc:spChg>
        <pc:picChg chg="add mod">
          <ac:chgData name="Vrielink, Francis" userId="3d258d00-cfd8-41c5-9f04-1a5a39faef2f" providerId="ADAL" clId="{12CDE0DC-25EF-4681-BF73-0EA8BB837766}" dt="2024-12-02T19:30:15.656" v="2571" actId="1076"/>
          <ac:picMkLst>
            <pc:docMk/>
            <pc:sldMk cId="2452007587" sldId="1476"/>
            <ac:picMk id="3" creationId="{8C5EBDB2-EF12-226A-0AD9-0D00118D9D73}"/>
          </ac:picMkLst>
        </pc:picChg>
      </pc:sldChg>
      <pc:sldChg chg="addSp modSp mod">
        <pc:chgData name="Vrielink, Francis" userId="3d258d00-cfd8-41c5-9f04-1a5a39faef2f" providerId="ADAL" clId="{12CDE0DC-25EF-4681-BF73-0EA8BB837766}" dt="2024-12-02T18:57:08.967" v="2453" actId="1076"/>
        <pc:sldMkLst>
          <pc:docMk/>
          <pc:sldMk cId="2709048002" sldId="1477"/>
        </pc:sldMkLst>
        <pc:spChg chg="add mod">
          <ac:chgData name="Vrielink, Francis" userId="3d258d00-cfd8-41c5-9f04-1a5a39faef2f" providerId="ADAL" clId="{12CDE0DC-25EF-4681-BF73-0EA8BB837766}" dt="2024-12-02T18:57:08.967" v="2453" actId="1076"/>
          <ac:spMkLst>
            <pc:docMk/>
            <pc:sldMk cId="2709048002" sldId="1477"/>
            <ac:spMk id="4" creationId="{44A7DD32-95DC-0845-E448-9D1B36702D0D}"/>
          </ac:spMkLst>
        </pc:spChg>
        <pc:spChg chg="mod">
          <ac:chgData name="Vrielink, Francis" userId="3d258d00-cfd8-41c5-9f04-1a5a39faef2f" providerId="ADAL" clId="{12CDE0DC-25EF-4681-BF73-0EA8BB837766}" dt="2024-12-02T17:42:35.432" v="77" actId="20577"/>
          <ac:spMkLst>
            <pc:docMk/>
            <pc:sldMk cId="2709048002" sldId="1477"/>
            <ac:spMk id="6" creationId="{00000000-0000-0000-0000-000000000000}"/>
          </ac:spMkLst>
        </pc:spChg>
        <pc:picChg chg="add mod">
          <ac:chgData name="Vrielink, Francis" userId="3d258d00-cfd8-41c5-9f04-1a5a39faef2f" providerId="ADAL" clId="{12CDE0DC-25EF-4681-BF73-0EA8BB837766}" dt="2024-12-02T18:56:54.430" v="2450" actId="1076"/>
          <ac:picMkLst>
            <pc:docMk/>
            <pc:sldMk cId="2709048002" sldId="1477"/>
            <ac:picMk id="3" creationId="{17C61F93-7EEB-01A8-FA1E-29412152174B}"/>
          </ac:picMkLst>
        </pc:picChg>
      </pc:sldChg>
      <pc:sldChg chg="addSp modSp mod ord">
        <pc:chgData name="Vrielink, Francis" userId="3d258d00-cfd8-41c5-9f04-1a5a39faef2f" providerId="ADAL" clId="{12CDE0DC-25EF-4681-BF73-0EA8BB837766}" dt="2024-12-02T19:24:39.866" v="2567" actId="1076"/>
        <pc:sldMkLst>
          <pc:docMk/>
          <pc:sldMk cId="4074911733" sldId="1478"/>
        </pc:sldMkLst>
        <pc:spChg chg="mod">
          <ac:chgData name="Vrielink, Francis" userId="3d258d00-cfd8-41c5-9f04-1a5a39faef2f" providerId="ADAL" clId="{12CDE0DC-25EF-4681-BF73-0EA8BB837766}" dt="2024-12-02T17:42:49.919" v="91" actId="20577"/>
          <ac:spMkLst>
            <pc:docMk/>
            <pc:sldMk cId="4074911733" sldId="1478"/>
            <ac:spMk id="6" creationId="{00000000-0000-0000-0000-000000000000}"/>
          </ac:spMkLst>
        </pc:spChg>
        <pc:picChg chg="add mod">
          <ac:chgData name="Vrielink, Francis" userId="3d258d00-cfd8-41c5-9f04-1a5a39faef2f" providerId="ADAL" clId="{12CDE0DC-25EF-4681-BF73-0EA8BB837766}" dt="2024-12-02T19:24:39.866" v="2567" actId="1076"/>
          <ac:picMkLst>
            <pc:docMk/>
            <pc:sldMk cId="4074911733" sldId="1478"/>
            <ac:picMk id="3" creationId="{FB874CE9-B358-80B4-A27C-A3A2B69F80B2}"/>
          </ac:picMkLst>
        </pc:picChg>
      </pc:sldChg>
      <pc:sldChg chg="addSp modSp mod">
        <pc:chgData name="Vrielink, Francis" userId="3d258d00-cfd8-41c5-9f04-1a5a39faef2f" providerId="ADAL" clId="{12CDE0DC-25EF-4681-BF73-0EA8BB837766}" dt="2024-12-02T21:00:13.282" v="4208" actId="1076"/>
        <pc:sldMkLst>
          <pc:docMk/>
          <pc:sldMk cId="4210467006" sldId="1479"/>
        </pc:sldMkLst>
        <pc:spChg chg="add mod">
          <ac:chgData name="Vrielink, Francis" userId="3d258d00-cfd8-41c5-9f04-1a5a39faef2f" providerId="ADAL" clId="{12CDE0DC-25EF-4681-BF73-0EA8BB837766}" dt="2024-12-02T18:55:01.295" v="2434" actId="2085"/>
          <ac:spMkLst>
            <pc:docMk/>
            <pc:sldMk cId="4210467006" sldId="1479"/>
            <ac:spMk id="4" creationId="{4D5078CD-3518-0418-45D5-BB724C924089}"/>
          </ac:spMkLst>
        </pc:spChg>
        <pc:spChg chg="add mod">
          <ac:chgData name="Vrielink, Francis" userId="3d258d00-cfd8-41c5-9f04-1a5a39faef2f" providerId="ADAL" clId="{12CDE0DC-25EF-4681-BF73-0EA8BB837766}" dt="2024-12-02T18:55:35.555" v="2445" actId="113"/>
          <ac:spMkLst>
            <pc:docMk/>
            <pc:sldMk cId="4210467006" sldId="1479"/>
            <ac:spMk id="5" creationId="{DB447C74-2D8D-C1BA-8A6C-273B747D9AD1}"/>
          </ac:spMkLst>
        </pc:spChg>
        <pc:spChg chg="mod">
          <ac:chgData name="Vrielink, Francis" userId="3d258d00-cfd8-41c5-9f04-1a5a39faef2f" providerId="ADAL" clId="{12CDE0DC-25EF-4681-BF73-0EA8BB837766}" dt="2024-12-02T17:43:00.275" v="102" actId="20577"/>
          <ac:spMkLst>
            <pc:docMk/>
            <pc:sldMk cId="4210467006" sldId="1479"/>
            <ac:spMk id="6" creationId="{00000000-0000-0000-0000-000000000000}"/>
          </ac:spMkLst>
        </pc:spChg>
        <pc:spChg chg="add mod">
          <ac:chgData name="Vrielink, Francis" userId="3d258d00-cfd8-41c5-9f04-1a5a39faef2f" providerId="ADAL" clId="{12CDE0DC-25EF-4681-BF73-0EA8BB837766}" dt="2024-12-02T21:00:13.282" v="4208" actId="1076"/>
          <ac:spMkLst>
            <pc:docMk/>
            <pc:sldMk cId="4210467006" sldId="1479"/>
            <ac:spMk id="8" creationId="{6D48BD98-F76C-738B-3819-9C126C476FEC}"/>
          </ac:spMkLst>
        </pc:spChg>
        <pc:picChg chg="add mod">
          <ac:chgData name="Vrielink, Francis" userId="3d258d00-cfd8-41c5-9f04-1a5a39faef2f" providerId="ADAL" clId="{12CDE0DC-25EF-4681-BF73-0EA8BB837766}" dt="2024-12-02T18:54:32.368" v="2431" actId="1076"/>
          <ac:picMkLst>
            <pc:docMk/>
            <pc:sldMk cId="4210467006" sldId="1479"/>
            <ac:picMk id="3" creationId="{ABA9BFB3-2D0A-5583-0C73-DA5276EBD6C5}"/>
          </ac:picMkLst>
        </pc:picChg>
      </pc:sldChg>
      <pc:sldChg chg="addSp modSp mod">
        <pc:chgData name="Vrielink, Francis" userId="3d258d00-cfd8-41c5-9f04-1a5a39faef2f" providerId="ADAL" clId="{12CDE0DC-25EF-4681-BF73-0EA8BB837766}" dt="2024-12-03T07:53:20.096" v="4458" actId="20577"/>
        <pc:sldMkLst>
          <pc:docMk/>
          <pc:sldMk cId="2967928418" sldId="1511"/>
        </pc:sldMkLst>
        <pc:spChg chg="mod">
          <ac:chgData name="Vrielink, Francis" userId="3d258d00-cfd8-41c5-9f04-1a5a39faef2f" providerId="ADAL" clId="{12CDE0DC-25EF-4681-BF73-0EA8BB837766}" dt="2024-12-02T19:46:17.706" v="2650" actId="948"/>
          <ac:spMkLst>
            <pc:docMk/>
            <pc:sldMk cId="2967928418" sldId="1511"/>
            <ac:spMk id="33" creationId="{AC757F5E-B016-F947-4518-7C6B9CC7EE04}"/>
          </ac:spMkLst>
        </pc:spChg>
        <pc:spChg chg="mod">
          <ac:chgData name="Vrielink, Francis" userId="3d258d00-cfd8-41c5-9f04-1a5a39faef2f" providerId="ADAL" clId="{12CDE0DC-25EF-4681-BF73-0EA8BB837766}" dt="2024-12-02T20:20:09.541" v="3506" actId="20577"/>
          <ac:spMkLst>
            <pc:docMk/>
            <pc:sldMk cId="2967928418" sldId="1511"/>
            <ac:spMk id="34" creationId="{152372B3-00F5-781C-183E-6F2DDF35091D}"/>
          </ac:spMkLst>
        </pc:spChg>
        <pc:spChg chg="mod">
          <ac:chgData name="Vrielink, Francis" userId="3d258d00-cfd8-41c5-9f04-1a5a39faef2f" providerId="ADAL" clId="{12CDE0DC-25EF-4681-BF73-0EA8BB837766}" dt="2024-12-03T07:53:20.096" v="4458" actId="20577"/>
          <ac:spMkLst>
            <pc:docMk/>
            <pc:sldMk cId="2967928418" sldId="1511"/>
            <ac:spMk id="35" creationId="{37104C51-0232-62ED-4C6F-1447D06633EE}"/>
          </ac:spMkLst>
        </pc:spChg>
        <pc:spChg chg="mod">
          <ac:chgData name="Vrielink, Francis" userId="3d258d00-cfd8-41c5-9f04-1a5a39faef2f" providerId="ADAL" clId="{12CDE0DC-25EF-4681-BF73-0EA8BB837766}" dt="2024-12-02T20:22:44.637" v="3687" actId="115"/>
          <ac:spMkLst>
            <pc:docMk/>
            <pc:sldMk cId="2967928418" sldId="1511"/>
            <ac:spMk id="36" creationId="{D8EF981A-9BA7-0EB1-9B70-F7FBF2F7DF1C}"/>
          </ac:spMkLst>
        </pc:spChg>
        <pc:picChg chg="add mod">
          <ac:chgData name="Vrielink, Francis" userId="3d258d00-cfd8-41c5-9f04-1a5a39faef2f" providerId="ADAL" clId="{12CDE0DC-25EF-4681-BF73-0EA8BB837766}" dt="2024-12-02T20:00:11.670" v="3301" actId="14100"/>
          <ac:picMkLst>
            <pc:docMk/>
            <pc:sldMk cId="2967928418" sldId="1511"/>
            <ac:picMk id="2" creationId="{0AC59BEB-A730-DDEC-95BC-09FA90D54ED3}"/>
          </ac:picMkLst>
        </pc:picChg>
        <pc:picChg chg="add mod">
          <ac:chgData name="Vrielink, Francis" userId="3d258d00-cfd8-41c5-9f04-1a5a39faef2f" providerId="ADAL" clId="{12CDE0DC-25EF-4681-BF73-0EA8BB837766}" dt="2024-12-02T20:20:04.013" v="3499" actId="1076"/>
          <ac:picMkLst>
            <pc:docMk/>
            <pc:sldMk cId="2967928418" sldId="1511"/>
            <ac:picMk id="9" creationId="{CEF4D6DC-6B48-8C3E-430C-7E847A0457C6}"/>
          </ac:picMkLst>
        </pc:picChg>
      </pc:sldChg>
      <pc:sldChg chg="addSp delSp modSp mod">
        <pc:chgData name="Vrielink, Francis" userId="3d258d00-cfd8-41c5-9f04-1a5a39faef2f" providerId="ADAL" clId="{12CDE0DC-25EF-4681-BF73-0EA8BB837766}" dt="2024-12-03T07:54:59.827" v="4472" actId="1076"/>
        <pc:sldMkLst>
          <pc:docMk/>
          <pc:sldMk cId="1594331871" sldId="1512"/>
        </pc:sldMkLst>
        <pc:spChg chg="mod">
          <ac:chgData name="Vrielink, Francis" userId="3d258d00-cfd8-41c5-9f04-1a5a39faef2f" providerId="ADAL" clId="{12CDE0DC-25EF-4681-BF73-0EA8BB837766}" dt="2024-12-02T19:48:23.509" v="2809" actId="20577"/>
          <ac:spMkLst>
            <pc:docMk/>
            <pc:sldMk cId="1594331871" sldId="1512"/>
            <ac:spMk id="11" creationId="{CD78B488-E032-3F3E-C334-FB96F8D71FB2}"/>
          </ac:spMkLst>
        </pc:spChg>
        <pc:spChg chg="mod">
          <ac:chgData name="Vrielink, Francis" userId="3d258d00-cfd8-41c5-9f04-1a5a39faef2f" providerId="ADAL" clId="{12CDE0DC-25EF-4681-BF73-0EA8BB837766}" dt="2024-12-02T19:50:12.387" v="2878" actId="1076"/>
          <ac:spMkLst>
            <pc:docMk/>
            <pc:sldMk cId="1594331871" sldId="1512"/>
            <ac:spMk id="12" creationId="{E2476A93-B8D4-4E44-87FD-AFF601B2337C}"/>
          </ac:spMkLst>
        </pc:spChg>
        <pc:spChg chg="mod">
          <ac:chgData name="Vrielink, Francis" userId="3d258d00-cfd8-41c5-9f04-1a5a39faef2f" providerId="ADAL" clId="{12CDE0DC-25EF-4681-BF73-0EA8BB837766}" dt="2024-12-02T19:48:56.283" v="2838" actId="1076"/>
          <ac:spMkLst>
            <pc:docMk/>
            <pc:sldMk cId="1594331871" sldId="1512"/>
            <ac:spMk id="13" creationId="{4985FF45-EE56-11C3-E0CC-6BBB359031C0}"/>
          </ac:spMkLst>
        </pc:spChg>
        <pc:spChg chg="mod">
          <ac:chgData name="Vrielink, Francis" userId="3d258d00-cfd8-41c5-9f04-1a5a39faef2f" providerId="ADAL" clId="{12CDE0DC-25EF-4681-BF73-0EA8BB837766}" dt="2024-12-02T19:49:10.992" v="2854" actId="1076"/>
          <ac:spMkLst>
            <pc:docMk/>
            <pc:sldMk cId="1594331871" sldId="1512"/>
            <ac:spMk id="15" creationId="{6EA1F8B7-D4BC-D8B0-E6FD-F33ECB45A1DD}"/>
          </ac:spMkLst>
        </pc:spChg>
        <pc:spChg chg="mod">
          <ac:chgData name="Vrielink, Francis" userId="3d258d00-cfd8-41c5-9f04-1a5a39faef2f" providerId="ADAL" clId="{12CDE0DC-25EF-4681-BF73-0EA8BB837766}" dt="2024-12-02T19:55:52.970" v="3193" actId="14100"/>
          <ac:spMkLst>
            <pc:docMk/>
            <pc:sldMk cId="1594331871" sldId="1512"/>
            <ac:spMk id="16" creationId="{F53F294D-65CC-23A5-E4A1-B2132FCF814C}"/>
          </ac:spMkLst>
        </pc:spChg>
        <pc:spChg chg="mod">
          <ac:chgData name="Vrielink, Francis" userId="3d258d00-cfd8-41c5-9f04-1a5a39faef2f" providerId="ADAL" clId="{12CDE0DC-25EF-4681-BF73-0EA8BB837766}" dt="2024-12-02T19:55:48.126" v="3192" actId="20577"/>
          <ac:spMkLst>
            <pc:docMk/>
            <pc:sldMk cId="1594331871" sldId="1512"/>
            <ac:spMk id="17" creationId="{AB86235B-CBC0-F9DB-29F4-F23367831B1B}"/>
          </ac:spMkLst>
        </pc:spChg>
        <pc:spChg chg="mod">
          <ac:chgData name="Vrielink, Francis" userId="3d258d00-cfd8-41c5-9f04-1a5a39faef2f" providerId="ADAL" clId="{12CDE0DC-25EF-4681-BF73-0EA8BB837766}" dt="2024-12-02T19:50:07.354" v="2877" actId="14100"/>
          <ac:spMkLst>
            <pc:docMk/>
            <pc:sldMk cId="1594331871" sldId="1512"/>
            <ac:spMk id="19" creationId="{40542B69-6D97-5F24-63E3-ABE36EA69A27}"/>
          </ac:spMkLst>
        </pc:spChg>
        <pc:spChg chg="add del mod">
          <ac:chgData name="Vrielink, Francis" userId="3d258d00-cfd8-41c5-9f04-1a5a39faef2f" providerId="ADAL" clId="{12CDE0DC-25EF-4681-BF73-0EA8BB837766}" dt="2024-12-02T20:30:44.631" v="3948"/>
          <ac:spMkLst>
            <pc:docMk/>
            <pc:sldMk cId="1594331871" sldId="1512"/>
            <ac:spMk id="29" creationId="{08CC75F9-7A50-7A45-FB41-CD6A42CFDE9D}"/>
          </ac:spMkLst>
        </pc:spChg>
        <pc:spChg chg="add mod">
          <ac:chgData name="Vrielink, Francis" userId="3d258d00-cfd8-41c5-9f04-1a5a39faef2f" providerId="ADAL" clId="{12CDE0DC-25EF-4681-BF73-0EA8BB837766}" dt="2024-12-03T07:54:55.219" v="4470" actId="1076"/>
          <ac:spMkLst>
            <pc:docMk/>
            <pc:sldMk cId="1594331871" sldId="1512"/>
            <ac:spMk id="30" creationId="{C25E52AA-A4E4-F600-CCA5-957034CD8E78}"/>
          </ac:spMkLst>
        </pc:spChg>
        <pc:spChg chg="add mod">
          <ac:chgData name="Vrielink, Francis" userId="3d258d00-cfd8-41c5-9f04-1a5a39faef2f" providerId="ADAL" clId="{12CDE0DC-25EF-4681-BF73-0EA8BB837766}" dt="2024-12-03T07:54:59.827" v="4472" actId="1076"/>
          <ac:spMkLst>
            <pc:docMk/>
            <pc:sldMk cId="1594331871" sldId="1512"/>
            <ac:spMk id="31" creationId="{861D2959-8CCB-33E3-10E8-CD77A36B89AF}"/>
          </ac:spMkLst>
        </pc:spChg>
        <pc:picChg chg="add mod">
          <ac:chgData name="Vrielink, Francis" userId="3d258d00-cfd8-41c5-9f04-1a5a39faef2f" providerId="ADAL" clId="{12CDE0DC-25EF-4681-BF73-0EA8BB837766}" dt="2024-12-02T20:27:50.879" v="3920" actId="1076"/>
          <ac:picMkLst>
            <pc:docMk/>
            <pc:sldMk cId="1594331871" sldId="1512"/>
            <ac:picMk id="4" creationId="{60937E3E-21B0-FDA3-33B4-5DB67E7B1045}"/>
          </ac:picMkLst>
        </pc:picChg>
        <pc:picChg chg="add del mod">
          <ac:chgData name="Vrielink, Francis" userId="3d258d00-cfd8-41c5-9f04-1a5a39faef2f" providerId="ADAL" clId="{12CDE0DC-25EF-4681-BF73-0EA8BB837766}" dt="2024-12-02T20:29:07.592" v="3927" actId="478"/>
          <ac:picMkLst>
            <pc:docMk/>
            <pc:sldMk cId="1594331871" sldId="1512"/>
            <ac:picMk id="22" creationId="{31A330D3-28DE-24CC-B8F5-F6CB69405857}"/>
          </ac:picMkLst>
        </pc:picChg>
        <pc:picChg chg="add del mod">
          <ac:chgData name="Vrielink, Francis" userId="3d258d00-cfd8-41c5-9f04-1a5a39faef2f" providerId="ADAL" clId="{12CDE0DC-25EF-4681-BF73-0EA8BB837766}" dt="2024-12-02T20:30:06.346" v="3935" actId="478"/>
          <ac:picMkLst>
            <pc:docMk/>
            <pc:sldMk cId="1594331871" sldId="1512"/>
            <ac:picMk id="24" creationId="{C4A8F80B-BEF5-F2F9-9DAD-5FD4724F9C6C}"/>
          </ac:picMkLst>
        </pc:picChg>
        <pc:picChg chg="add mod">
          <ac:chgData name="Vrielink, Francis" userId="3d258d00-cfd8-41c5-9f04-1a5a39faef2f" providerId="ADAL" clId="{12CDE0DC-25EF-4681-BF73-0EA8BB837766}" dt="2024-12-02T20:29:21.230" v="3934" actId="1076"/>
          <ac:picMkLst>
            <pc:docMk/>
            <pc:sldMk cId="1594331871" sldId="1512"/>
            <ac:picMk id="26" creationId="{F5885D1E-B8A9-B6AB-E524-711718CD48BD}"/>
          </ac:picMkLst>
        </pc:picChg>
        <pc:picChg chg="add mod">
          <ac:chgData name="Vrielink, Francis" userId="3d258d00-cfd8-41c5-9f04-1a5a39faef2f" providerId="ADAL" clId="{12CDE0DC-25EF-4681-BF73-0EA8BB837766}" dt="2024-12-03T07:54:47.355" v="4467" actId="1076"/>
          <ac:picMkLst>
            <pc:docMk/>
            <pc:sldMk cId="1594331871" sldId="1512"/>
            <ac:picMk id="28" creationId="{AA0677BD-60E7-187F-F8FF-8AC0B03DFD3E}"/>
          </ac:picMkLst>
        </pc:picChg>
      </pc:sldChg>
      <pc:sldChg chg="addSp modSp mod">
        <pc:chgData name="Vrielink, Francis" userId="3d258d00-cfd8-41c5-9f04-1a5a39faef2f" providerId="ADAL" clId="{12CDE0DC-25EF-4681-BF73-0EA8BB837766}" dt="2024-12-03T07:57:22.708" v="4569" actId="20577"/>
        <pc:sldMkLst>
          <pc:docMk/>
          <pc:sldMk cId="3112181829" sldId="1515"/>
        </pc:sldMkLst>
        <pc:spChg chg="mod">
          <ac:chgData name="Vrielink, Francis" userId="3d258d00-cfd8-41c5-9f04-1a5a39faef2f" providerId="ADAL" clId="{12CDE0DC-25EF-4681-BF73-0EA8BB837766}" dt="2024-12-03T07:57:22.708" v="4569" actId="20577"/>
          <ac:spMkLst>
            <pc:docMk/>
            <pc:sldMk cId="3112181829" sldId="1515"/>
            <ac:spMk id="4" creationId="{D36CDCC8-D80A-3CA3-9903-EC310613197D}"/>
          </ac:spMkLst>
        </pc:spChg>
        <pc:spChg chg="mod">
          <ac:chgData name="Vrielink, Francis" userId="3d258d00-cfd8-41c5-9f04-1a5a39faef2f" providerId="ADAL" clId="{12CDE0DC-25EF-4681-BF73-0EA8BB837766}" dt="2024-12-02T19:51:17.906" v="2897" actId="1076"/>
          <ac:spMkLst>
            <pc:docMk/>
            <pc:sldMk cId="3112181829" sldId="1515"/>
            <ac:spMk id="12" creationId="{E2476A93-B8D4-4E44-87FD-AFF601B2337C}"/>
          </ac:spMkLst>
        </pc:spChg>
        <pc:spChg chg="mod">
          <ac:chgData name="Vrielink, Francis" userId="3d258d00-cfd8-41c5-9f04-1a5a39faef2f" providerId="ADAL" clId="{12CDE0DC-25EF-4681-BF73-0EA8BB837766}" dt="2024-12-02T19:51:27.497" v="2910" actId="20577"/>
          <ac:spMkLst>
            <pc:docMk/>
            <pc:sldMk cId="3112181829" sldId="1515"/>
            <ac:spMk id="13" creationId="{4985FF45-EE56-11C3-E0CC-6BBB359031C0}"/>
          </ac:spMkLst>
        </pc:spChg>
        <pc:spChg chg="mod">
          <ac:chgData name="Vrielink, Francis" userId="3d258d00-cfd8-41c5-9f04-1a5a39faef2f" providerId="ADAL" clId="{12CDE0DC-25EF-4681-BF73-0EA8BB837766}" dt="2024-12-02T19:51:33.005" v="2919" actId="20577"/>
          <ac:spMkLst>
            <pc:docMk/>
            <pc:sldMk cId="3112181829" sldId="1515"/>
            <ac:spMk id="15" creationId="{6EA1F8B7-D4BC-D8B0-E6FD-F33ECB45A1DD}"/>
          </ac:spMkLst>
        </pc:spChg>
        <pc:spChg chg="mod">
          <ac:chgData name="Vrielink, Francis" userId="3d258d00-cfd8-41c5-9f04-1a5a39faef2f" providerId="ADAL" clId="{12CDE0DC-25EF-4681-BF73-0EA8BB837766}" dt="2024-12-02T19:51:56.462" v="2942" actId="14100"/>
          <ac:spMkLst>
            <pc:docMk/>
            <pc:sldMk cId="3112181829" sldId="1515"/>
            <ac:spMk id="16" creationId="{F53F294D-65CC-23A5-E4A1-B2132FCF814C}"/>
          </ac:spMkLst>
        </pc:spChg>
        <pc:spChg chg="mod">
          <ac:chgData name="Vrielink, Francis" userId="3d258d00-cfd8-41c5-9f04-1a5a39faef2f" providerId="ADAL" clId="{12CDE0DC-25EF-4681-BF73-0EA8BB837766}" dt="2024-12-02T19:51:50.655" v="2941" actId="14100"/>
          <ac:spMkLst>
            <pc:docMk/>
            <pc:sldMk cId="3112181829" sldId="1515"/>
            <ac:spMk id="17" creationId="{AB86235B-CBC0-F9DB-29F4-F23367831B1B}"/>
          </ac:spMkLst>
        </pc:spChg>
        <pc:spChg chg="mod">
          <ac:chgData name="Vrielink, Francis" userId="3d258d00-cfd8-41c5-9f04-1a5a39faef2f" providerId="ADAL" clId="{12CDE0DC-25EF-4681-BF73-0EA8BB837766}" dt="2024-12-02T19:51:14.975" v="2896" actId="14100"/>
          <ac:spMkLst>
            <pc:docMk/>
            <pc:sldMk cId="3112181829" sldId="1515"/>
            <ac:spMk id="19" creationId="{40542B69-6D97-5F24-63E3-ABE36EA69A27}"/>
          </ac:spMkLst>
        </pc:spChg>
        <pc:spChg chg="add mod">
          <ac:chgData name="Vrielink, Francis" userId="3d258d00-cfd8-41c5-9f04-1a5a39faef2f" providerId="ADAL" clId="{12CDE0DC-25EF-4681-BF73-0EA8BB837766}" dt="2024-12-02T20:38:44.485" v="4019" actId="20577"/>
          <ac:spMkLst>
            <pc:docMk/>
            <pc:sldMk cId="3112181829" sldId="1515"/>
            <ac:spMk id="28" creationId="{6EADC9A4-3D6E-B6CC-0C0D-E95BD4846BD8}"/>
          </ac:spMkLst>
        </pc:spChg>
        <pc:picChg chg="add mod">
          <ac:chgData name="Vrielink, Francis" userId="3d258d00-cfd8-41c5-9f04-1a5a39faef2f" providerId="ADAL" clId="{12CDE0DC-25EF-4681-BF73-0EA8BB837766}" dt="2024-12-02T20:01:06.057" v="3310" actId="1076"/>
          <ac:picMkLst>
            <pc:docMk/>
            <pc:sldMk cId="3112181829" sldId="1515"/>
            <ac:picMk id="10" creationId="{8FF8BAD1-558E-48DA-456D-2EF02DD53A09}"/>
          </ac:picMkLst>
        </pc:picChg>
        <pc:picChg chg="add mod">
          <ac:chgData name="Vrielink, Francis" userId="3d258d00-cfd8-41c5-9f04-1a5a39faef2f" providerId="ADAL" clId="{12CDE0DC-25EF-4681-BF73-0EA8BB837766}" dt="2024-12-02T20:34:52.741" v="3978" actId="14100"/>
          <ac:picMkLst>
            <pc:docMk/>
            <pc:sldMk cId="3112181829" sldId="1515"/>
            <ac:picMk id="24" creationId="{F6020097-30CB-9DDA-2FC8-C04C945F7906}"/>
          </ac:picMkLst>
        </pc:picChg>
        <pc:picChg chg="add mod">
          <ac:chgData name="Vrielink, Francis" userId="3d258d00-cfd8-41c5-9f04-1a5a39faef2f" providerId="ADAL" clId="{12CDE0DC-25EF-4681-BF73-0EA8BB837766}" dt="2024-12-02T20:37:30.998" v="3983" actId="14100"/>
          <ac:picMkLst>
            <pc:docMk/>
            <pc:sldMk cId="3112181829" sldId="1515"/>
            <ac:picMk id="26" creationId="{EC8F4283-48A1-1B67-D7BF-0A4A61845836}"/>
          </ac:picMkLst>
        </pc:picChg>
      </pc:sldChg>
      <pc:sldChg chg="addSp delSp modSp mod">
        <pc:chgData name="Vrielink, Francis" userId="3d258d00-cfd8-41c5-9f04-1a5a39faef2f" providerId="ADAL" clId="{12CDE0DC-25EF-4681-BF73-0EA8BB837766}" dt="2024-12-03T07:56:40.518" v="4558" actId="14100"/>
        <pc:sldMkLst>
          <pc:docMk/>
          <pc:sldMk cId="2946319108" sldId="1516"/>
        </pc:sldMkLst>
        <pc:spChg chg="mod">
          <ac:chgData name="Vrielink, Francis" userId="3d258d00-cfd8-41c5-9f04-1a5a39faef2f" providerId="ADAL" clId="{12CDE0DC-25EF-4681-BF73-0EA8BB837766}" dt="2024-12-02T19:52:16.220" v="2961" actId="20577"/>
          <ac:spMkLst>
            <pc:docMk/>
            <pc:sldMk cId="2946319108" sldId="1516"/>
            <ac:spMk id="9" creationId="{B5FA4264-9F79-B20D-0826-CEC58E7B74B7}"/>
          </ac:spMkLst>
        </pc:spChg>
        <pc:spChg chg="mod">
          <ac:chgData name="Vrielink, Francis" userId="3d258d00-cfd8-41c5-9f04-1a5a39faef2f" providerId="ADAL" clId="{12CDE0DC-25EF-4681-BF73-0EA8BB837766}" dt="2024-12-02T19:53:09.825" v="3047" actId="14100"/>
          <ac:spMkLst>
            <pc:docMk/>
            <pc:sldMk cId="2946319108" sldId="1516"/>
            <ac:spMk id="10" creationId="{B37FADB8-F5A5-F448-15A7-6A630939BCDC}"/>
          </ac:spMkLst>
        </pc:spChg>
        <pc:spChg chg="mod">
          <ac:chgData name="Vrielink, Francis" userId="3d258d00-cfd8-41c5-9f04-1a5a39faef2f" providerId="ADAL" clId="{12CDE0DC-25EF-4681-BF73-0EA8BB837766}" dt="2024-12-02T19:52:58.026" v="3045" actId="14100"/>
          <ac:spMkLst>
            <pc:docMk/>
            <pc:sldMk cId="2946319108" sldId="1516"/>
            <ac:spMk id="11" creationId="{2D5226DB-4490-ECD5-880A-CDAB0447C263}"/>
          </ac:spMkLst>
        </pc:spChg>
        <pc:spChg chg="mod">
          <ac:chgData name="Vrielink, Francis" userId="3d258d00-cfd8-41c5-9f04-1a5a39faef2f" providerId="ADAL" clId="{12CDE0DC-25EF-4681-BF73-0EA8BB837766}" dt="2024-12-02T20:48:20.787" v="4113" actId="20577"/>
          <ac:spMkLst>
            <pc:docMk/>
            <pc:sldMk cId="2946319108" sldId="1516"/>
            <ac:spMk id="12" creationId="{E2476A93-B8D4-4E44-87FD-AFF601B2337C}"/>
          </ac:spMkLst>
        </pc:spChg>
        <pc:spChg chg="mod">
          <ac:chgData name="Vrielink, Francis" userId="3d258d00-cfd8-41c5-9f04-1a5a39faef2f" providerId="ADAL" clId="{12CDE0DC-25EF-4681-BF73-0EA8BB837766}" dt="2024-12-02T20:51:36.346" v="4139" actId="1076"/>
          <ac:spMkLst>
            <pc:docMk/>
            <pc:sldMk cId="2946319108" sldId="1516"/>
            <ac:spMk id="13" creationId="{4985FF45-EE56-11C3-E0CC-6BBB359031C0}"/>
          </ac:spMkLst>
        </pc:spChg>
        <pc:spChg chg="mod">
          <ac:chgData name="Vrielink, Francis" userId="3d258d00-cfd8-41c5-9f04-1a5a39faef2f" providerId="ADAL" clId="{12CDE0DC-25EF-4681-BF73-0EA8BB837766}" dt="2024-12-02T20:52:22.919" v="4153" actId="1076"/>
          <ac:spMkLst>
            <pc:docMk/>
            <pc:sldMk cId="2946319108" sldId="1516"/>
            <ac:spMk id="14" creationId="{B7594A3B-3117-84CE-C300-FB96E5ED269D}"/>
          </ac:spMkLst>
        </pc:spChg>
        <pc:spChg chg="mod">
          <ac:chgData name="Vrielink, Francis" userId="3d258d00-cfd8-41c5-9f04-1a5a39faef2f" providerId="ADAL" clId="{12CDE0DC-25EF-4681-BF73-0EA8BB837766}" dt="2024-12-02T20:52:20.717" v="4152" actId="1076"/>
          <ac:spMkLst>
            <pc:docMk/>
            <pc:sldMk cId="2946319108" sldId="1516"/>
            <ac:spMk id="15" creationId="{6EA1F8B7-D4BC-D8B0-E6FD-F33ECB45A1DD}"/>
          </ac:spMkLst>
        </pc:spChg>
        <pc:spChg chg="mod">
          <ac:chgData name="Vrielink, Francis" userId="3d258d00-cfd8-41c5-9f04-1a5a39faef2f" providerId="ADAL" clId="{12CDE0DC-25EF-4681-BF73-0EA8BB837766}" dt="2024-12-02T20:51:38.952" v="4140" actId="1076"/>
          <ac:spMkLst>
            <pc:docMk/>
            <pc:sldMk cId="2946319108" sldId="1516"/>
            <ac:spMk id="18" creationId="{85D7DD60-F4AA-AD34-A265-146B167D02FE}"/>
          </ac:spMkLst>
        </pc:spChg>
        <pc:spChg chg="del mod">
          <ac:chgData name="Vrielink, Francis" userId="3d258d00-cfd8-41c5-9f04-1a5a39faef2f" providerId="ADAL" clId="{12CDE0DC-25EF-4681-BF73-0EA8BB837766}" dt="2024-12-02T20:48:18.126" v="4112" actId="478"/>
          <ac:spMkLst>
            <pc:docMk/>
            <pc:sldMk cId="2946319108" sldId="1516"/>
            <ac:spMk id="19" creationId="{40542B69-6D97-5F24-63E3-ABE36EA69A27}"/>
          </ac:spMkLst>
        </pc:spChg>
        <pc:picChg chg="add mod">
          <ac:chgData name="Vrielink, Francis" userId="3d258d00-cfd8-41c5-9f04-1a5a39faef2f" providerId="ADAL" clId="{12CDE0DC-25EF-4681-BF73-0EA8BB837766}" dt="2024-12-03T07:56:40.518" v="4558" actId="14100"/>
          <ac:picMkLst>
            <pc:docMk/>
            <pc:sldMk cId="2946319108" sldId="1516"/>
            <ac:picMk id="17" creationId="{A182AFD3-20CC-98AA-0425-2D9565B8FE8E}"/>
          </ac:picMkLst>
        </pc:picChg>
        <pc:picChg chg="add mod">
          <ac:chgData name="Vrielink, Francis" userId="3d258d00-cfd8-41c5-9f04-1a5a39faef2f" providerId="ADAL" clId="{12CDE0DC-25EF-4681-BF73-0EA8BB837766}" dt="2024-12-02T20:52:05.696" v="4148" actId="1076"/>
          <ac:picMkLst>
            <pc:docMk/>
            <pc:sldMk cId="2946319108" sldId="1516"/>
            <ac:picMk id="24" creationId="{381D564F-B961-A740-0B9E-DCA7625B564C}"/>
          </ac:picMkLst>
        </pc:picChg>
        <pc:picChg chg="add del mod">
          <ac:chgData name="Vrielink, Francis" userId="3d258d00-cfd8-41c5-9f04-1a5a39faef2f" providerId="ADAL" clId="{12CDE0DC-25EF-4681-BF73-0EA8BB837766}" dt="2024-12-03T07:56:28.585" v="4553" actId="478"/>
          <ac:picMkLst>
            <pc:docMk/>
            <pc:sldMk cId="2946319108" sldId="1516"/>
            <ac:picMk id="31" creationId="{B7B55429-4B7B-7C56-60EE-21B1D97DA415}"/>
          </ac:picMkLst>
        </pc:picChg>
        <pc:picChg chg="add del mod">
          <ac:chgData name="Vrielink, Francis" userId="3d258d00-cfd8-41c5-9f04-1a5a39faef2f" providerId="ADAL" clId="{12CDE0DC-25EF-4681-BF73-0EA8BB837766}" dt="2024-12-02T20:51:14.165" v="4135" actId="478"/>
          <ac:picMkLst>
            <pc:docMk/>
            <pc:sldMk cId="2946319108" sldId="1516"/>
            <ac:picMk id="33" creationId="{DE563B76-823D-B0B4-1022-A0204FE1F4BC}"/>
          </ac:picMkLst>
        </pc:picChg>
        <pc:picChg chg="add mod">
          <ac:chgData name="Vrielink, Francis" userId="3d258d00-cfd8-41c5-9f04-1a5a39faef2f" providerId="ADAL" clId="{12CDE0DC-25EF-4681-BF73-0EA8BB837766}" dt="2024-12-02T20:51:57.583" v="4147" actId="14100"/>
          <ac:picMkLst>
            <pc:docMk/>
            <pc:sldMk cId="2946319108" sldId="1516"/>
            <ac:picMk id="35" creationId="{E6EC03C5-E71E-E061-D8AD-11725A8BB010}"/>
          </ac:picMkLst>
        </pc:picChg>
        <pc:cxnChg chg="del mod">
          <ac:chgData name="Vrielink, Francis" userId="3d258d00-cfd8-41c5-9f04-1a5a39faef2f" providerId="ADAL" clId="{12CDE0DC-25EF-4681-BF73-0EA8BB837766}" dt="2024-12-02T20:48:21.936" v="4114" actId="478"/>
          <ac:cxnSpMkLst>
            <pc:docMk/>
            <pc:sldMk cId="2946319108" sldId="1516"/>
            <ac:cxnSpMk id="21" creationId="{B84B33EF-2A54-99B2-FEF8-27486B72F624}"/>
          </ac:cxnSpMkLst>
        </pc:cxnChg>
        <pc:cxnChg chg="mod">
          <ac:chgData name="Vrielink, Francis" userId="3d258d00-cfd8-41c5-9f04-1a5a39faef2f" providerId="ADAL" clId="{12CDE0DC-25EF-4681-BF73-0EA8BB837766}" dt="2024-12-02T20:52:35.500" v="4158" actId="1076"/>
          <ac:cxnSpMkLst>
            <pc:docMk/>
            <pc:sldMk cId="2946319108" sldId="1516"/>
            <ac:cxnSpMk id="27" creationId="{EC90AE0F-5DD8-2D25-C999-5E0CC65E11C5}"/>
          </ac:cxnSpMkLst>
        </pc:cxnChg>
        <pc:cxnChg chg="mod">
          <ac:chgData name="Vrielink, Francis" userId="3d258d00-cfd8-41c5-9f04-1a5a39faef2f" providerId="ADAL" clId="{12CDE0DC-25EF-4681-BF73-0EA8BB837766}" dt="2024-12-02T20:52:28.149" v="4155" actId="1076"/>
          <ac:cxnSpMkLst>
            <pc:docMk/>
            <pc:sldMk cId="2946319108" sldId="1516"/>
            <ac:cxnSpMk id="29" creationId="{10445519-6BAB-CA4B-0B0C-EF80D4D34E4C}"/>
          </ac:cxnSpMkLst>
        </pc:cxnChg>
      </pc:sldChg>
      <pc:sldChg chg="del">
        <pc:chgData name="Vrielink, Francis" userId="3d258d00-cfd8-41c5-9f04-1a5a39faef2f" providerId="ADAL" clId="{12CDE0DC-25EF-4681-BF73-0EA8BB837766}" dt="2024-12-02T17:43:49.890" v="124" actId="47"/>
        <pc:sldMkLst>
          <pc:docMk/>
          <pc:sldMk cId="1628480429" sldId="1517"/>
        </pc:sldMkLst>
      </pc:sldChg>
      <pc:sldChg chg="del">
        <pc:chgData name="Vrielink, Francis" userId="3d258d00-cfd8-41c5-9f04-1a5a39faef2f" providerId="ADAL" clId="{12CDE0DC-25EF-4681-BF73-0EA8BB837766}" dt="2024-12-02T17:43:52.797" v="125" actId="47"/>
        <pc:sldMkLst>
          <pc:docMk/>
          <pc:sldMk cId="933367485" sldId="1518"/>
        </pc:sldMkLst>
      </pc:sldChg>
      <pc:sldChg chg="addSp modSp mod ord">
        <pc:chgData name="Vrielink, Francis" userId="3d258d00-cfd8-41c5-9f04-1a5a39faef2f" providerId="ADAL" clId="{12CDE0DC-25EF-4681-BF73-0EA8BB837766}" dt="2024-12-02T19:22:50.279" v="2563" actId="1076"/>
        <pc:sldMkLst>
          <pc:docMk/>
          <pc:sldMk cId="164643335" sldId="1519"/>
        </pc:sldMkLst>
        <pc:spChg chg="mod">
          <ac:chgData name="Vrielink, Francis" userId="3d258d00-cfd8-41c5-9f04-1a5a39faef2f" providerId="ADAL" clId="{12CDE0DC-25EF-4681-BF73-0EA8BB837766}" dt="2024-12-02T17:43:28.243" v="118" actId="20577"/>
          <ac:spMkLst>
            <pc:docMk/>
            <pc:sldMk cId="164643335" sldId="1519"/>
            <ac:spMk id="6" creationId="{00000000-0000-0000-0000-000000000000}"/>
          </ac:spMkLst>
        </pc:spChg>
        <pc:picChg chg="add mod">
          <ac:chgData name="Vrielink, Francis" userId="3d258d00-cfd8-41c5-9f04-1a5a39faef2f" providerId="ADAL" clId="{12CDE0DC-25EF-4681-BF73-0EA8BB837766}" dt="2024-12-02T19:22:50.279" v="2563" actId="1076"/>
          <ac:picMkLst>
            <pc:docMk/>
            <pc:sldMk cId="164643335" sldId="1519"/>
            <ac:picMk id="2" creationId="{9A34BE90-2D1D-00D4-DCC8-7C30DA60F449}"/>
          </ac:picMkLst>
        </pc:picChg>
      </pc:sldChg>
      <pc:sldChg chg="del">
        <pc:chgData name="Vrielink, Francis" userId="3d258d00-cfd8-41c5-9f04-1a5a39faef2f" providerId="ADAL" clId="{12CDE0DC-25EF-4681-BF73-0EA8BB837766}" dt="2024-12-02T17:43:43.430" v="122" actId="47"/>
        <pc:sldMkLst>
          <pc:docMk/>
          <pc:sldMk cId="1530054038" sldId="1520"/>
        </pc:sldMkLst>
      </pc:sldChg>
      <pc:sldChg chg="del">
        <pc:chgData name="Vrielink, Francis" userId="3d258d00-cfd8-41c5-9f04-1a5a39faef2f" providerId="ADAL" clId="{12CDE0DC-25EF-4681-BF73-0EA8BB837766}" dt="2024-12-02T17:43:39.188" v="121" actId="47"/>
        <pc:sldMkLst>
          <pc:docMk/>
          <pc:sldMk cId="3006462251" sldId="1521"/>
        </pc:sldMkLst>
      </pc:sldChg>
      <pc:sldChg chg="addSp modSp add mod">
        <pc:chgData name="Vrielink, Francis" userId="3d258d00-cfd8-41c5-9f04-1a5a39faef2f" providerId="ADAL" clId="{12CDE0DC-25EF-4681-BF73-0EA8BB837766}" dt="2024-12-02T20:24:53.479" v="3909" actId="1076"/>
        <pc:sldMkLst>
          <pc:docMk/>
          <pc:sldMk cId="1522551322" sldId="1522"/>
        </pc:sldMkLst>
        <pc:spChg chg="mod">
          <ac:chgData name="Vrielink, Francis" userId="3d258d00-cfd8-41c5-9f04-1a5a39faef2f" providerId="ADAL" clId="{12CDE0DC-25EF-4681-BF73-0EA8BB837766}" dt="2024-12-02T19:47:05.226" v="2701" actId="20577"/>
          <ac:spMkLst>
            <pc:docMk/>
            <pc:sldMk cId="1522551322" sldId="1522"/>
            <ac:spMk id="33" creationId="{AC757F5E-B016-F947-4518-7C6B9CC7EE04}"/>
          </ac:spMkLst>
        </pc:spChg>
        <pc:spChg chg="mod">
          <ac:chgData name="Vrielink, Francis" userId="3d258d00-cfd8-41c5-9f04-1a5a39faef2f" providerId="ADAL" clId="{12CDE0DC-25EF-4681-BF73-0EA8BB837766}" dt="2024-12-02T20:07:03.201" v="3357" actId="1076"/>
          <ac:spMkLst>
            <pc:docMk/>
            <pc:sldMk cId="1522551322" sldId="1522"/>
            <ac:spMk id="34" creationId="{152372B3-00F5-781C-183E-6F2DDF35091D}"/>
          </ac:spMkLst>
        </pc:spChg>
        <pc:spChg chg="mod">
          <ac:chgData name="Vrielink, Francis" userId="3d258d00-cfd8-41c5-9f04-1a5a39faef2f" providerId="ADAL" clId="{12CDE0DC-25EF-4681-BF73-0EA8BB837766}" dt="2024-12-02T20:23:29.196" v="3743" actId="1076"/>
          <ac:spMkLst>
            <pc:docMk/>
            <pc:sldMk cId="1522551322" sldId="1522"/>
            <ac:spMk id="35" creationId="{37104C51-0232-62ED-4C6F-1447D06633EE}"/>
          </ac:spMkLst>
        </pc:spChg>
        <pc:spChg chg="mod">
          <ac:chgData name="Vrielink, Francis" userId="3d258d00-cfd8-41c5-9f04-1a5a39faef2f" providerId="ADAL" clId="{12CDE0DC-25EF-4681-BF73-0EA8BB837766}" dt="2024-12-02T20:24:53.479" v="3909" actId="1076"/>
          <ac:spMkLst>
            <pc:docMk/>
            <pc:sldMk cId="1522551322" sldId="1522"/>
            <ac:spMk id="36" creationId="{D8EF981A-9BA7-0EB1-9B70-F7FBF2F7DF1C}"/>
          </ac:spMkLst>
        </pc:spChg>
        <pc:picChg chg="add mod">
          <ac:chgData name="Vrielink, Francis" userId="3d258d00-cfd8-41c5-9f04-1a5a39faef2f" providerId="ADAL" clId="{12CDE0DC-25EF-4681-BF73-0EA8BB837766}" dt="2024-12-02T19:59:46.359" v="3297" actId="1076"/>
          <ac:picMkLst>
            <pc:docMk/>
            <pc:sldMk cId="1522551322" sldId="1522"/>
            <ac:picMk id="8" creationId="{868C57E0-1A59-C0A0-FEC1-28B028774597}"/>
          </ac:picMkLst>
        </pc:picChg>
        <pc:picChg chg="add mod">
          <ac:chgData name="Vrielink, Francis" userId="3d258d00-cfd8-41c5-9f04-1a5a39faef2f" providerId="ADAL" clId="{12CDE0DC-25EF-4681-BF73-0EA8BB837766}" dt="2024-12-02T20:05:47.692" v="3351" actId="1076"/>
          <ac:picMkLst>
            <pc:docMk/>
            <pc:sldMk cId="1522551322" sldId="1522"/>
            <ac:picMk id="18" creationId="{903F58ED-5042-E991-1A4E-42D536DB6EDD}"/>
          </ac:picMkLst>
        </pc:picChg>
        <pc:picChg chg="add mod">
          <ac:chgData name="Vrielink, Francis" userId="3d258d00-cfd8-41c5-9f04-1a5a39faef2f" providerId="ADAL" clId="{12CDE0DC-25EF-4681-BF73-0EA8BB837766}" dt="2024-12-02T20:07:18.440" v="3362" actId="1076"/>
          <ac:picMkLst>
            <pc:docMk/>
            <pc:sldMk cId="1522551322" sldId="1522"/>
            <ac:picMk id="20" creationId="{C873FC3D-5409-F34C-5B58-342BC84EFFD7}"/>
          </ac:picMkLst>
        </pc:picChg>
      </pc:sldChg>
      <pc:sldChg chg="addSp modSp add mod">
        <pc:chgData name="Vrielink, Francis" userId="3d258d00-cfd8-41c5-9f04-1a5a39faef2f" providerId="ADAL" clId="{12CDE0DC-25EF-4681-BF73-0EA8BB837766}" dt="2024-12-02T20:19:28.050" v="3494" actId="14100"/>
        <pc:sldMkLst>
          <pc:docMk/>
          <pc:sldMk cId="2370274026" sldId="1523"/>
        </pc:sldMkLst>
        <pc:spChg chg="add mod">
          <ac:chgData name="Vrielink, Francis" userId="3d258d00-cfd8-41c5-9f04-1a5a39faef2f" providerId="ADAL" clId="{12CDE0DC-25EF-4681-BF73-0EA8BB837766}" dt="2024-12-02T20:19:28.050" v="3494" actId="14100"/>
          <ac:spMkLst>
            <pc:docMk/>
            <pc:sldMk cId="2370274026" sldId="1523"/>
            <ac:spMk id="21" creationId="{3DE655D8-0376-C49E-2FD6-68E238823CCF}"/>
          </ac:spMkLst>
        </pc:spChg>
        <pc:spChg chg="add mod">
          <ac:chgData name="Vrielink, Francis" userId="3d258d00-cfd8-41c5-9f04-1a5a39faef2f" providerId="ADAL" clId="{12CDE0DC-25EF-4681-BF73-0EA8BB837766}" dt="2024-12-02T20:18:56.598" v="3491" actId="1076"/>
          <ac:spMkLst>
            <pc:docMk/>
            <pc:sldMk cId="2370274026" sldId="1523"/>
            <ac:spMk id="23" creationId="{AE837793-1F28-3972-9B0F-89DA67676413}"/>
          </ac:spMkLst>
        </pc:spChg>
        <pc:spChg chg="mod">
          <ac:chgData name="Vrielink, Francis" userId="3d258d00-cfd8-41c5-9f04-1a5a39faef2f" providerId="ADAL" clId="{12CDE0DC-25EF-4681-BF73-0EA8BB837766}" dt="2024-12-02T19:47:31.172" v="2759" actId="20577"/>
          <ac:spMkLst>
            <pc:docMk/>
            <pc:sldMk cId="2370274026" sldId="1523"/>
            <ac:spMk id="33" creationId="{AC757F5E-B016-F947-4518-7C6B9CC7EE04}"/>
          </ac:spMkLst>
        </pc:spChg>
        <pc:spChg chg="mod">
          <ac:chgData name="Vrielink, Francis" userId="3d258d00-cfd8-41c5-9f04-1a5a39faef2f" providerId="ADAL" clId="{12CDE0DC-25EF-4681-BF73-0EA8BB837766}" dt="2024-12-02T19:47:46.280" v="2795" actId="20577"/>
          <ac:spMkLst>
            <pc:docMk/>
            <pc:sldMk cId="2370274026" sldId="1523"/>
            <ac:spMk id="34" creationId="{152372B3-00F5-781C-183E-6F2DDF35091D}"/>
          </ac:spMkLst>
        </pc:spChg>
        <pc:spChg chg="mod">
          <ac:chgData name="Vrielink, Francis" userId="3d258d00-cfd8-41c5-9f04-1a5a39faef2f" providerId="ADAL" clId="{12CDE0DC-25EF-4681-BF73-0EA8BB837766}" dt="2024-12-02T20:13:13.022" v="3417" actId="115"/>
          <ac:spMkLst>
            <pc:docMk/>
            <pc:sldMk cId="2370274026" sldId="1523"/>
            <ac:spMk id="35" creationId="{37104C51-0232-62ED-4C6F-1447D06633EE}"/>
          </ac:spMkLst>
        </pc:spChg>
        <pc:spChg chg="mod">
          <ac:chgData name="Vrielink, Francis" userId="3d258d00-cfd8-41c5-9f04-1a5a39faef2f" providerId="ADAL" clId="{12CDE0DC-25EF-4681-BF73-0EA8BB837766}" dt="2024-12-02T20:15:10.376" v="3471" actId="115"/>
          <ac:spMkLst>
            <pc:docMk/>
            <pc:sldMk cId="2370274026" sldId="1523"/>
            <ac:spMk id="36" creationId="{D8EF981A-9BA7-0EB1-9B70-F7FBF2F7DF1C}"/>
          </ac:spMkLst>
        </pc:spChg>
        <pc:picChg chg="add mod">
          <ac:chgData name="Vrielink, Francis" userId="3d258d00-cfd8-41c5-9f04-1a5a39faef2f" providerId="ADAL" clId="{12CDE0DC-25EF-4681-BF73-0EA8BB837766}" dt="2024-12-02T19:59:15.165" v="3292" actId="1076"/>
          <ac:picMkLst>
            <pc:docMk/>
            <pc:sldMk cId="2370274026" sldId="1523"/>
            <ac:picMk id="8" creationId="{A160BC74-8089-30AE-283E-E85CB5185A8F}"/>
          </ac:picMkLst>
        </pc:picChg>
        <pc:picChg chg="add mod">
          <ac:chgData name="Vrielink, Francis" userId="3d258d00-cfd8-41c5-9f04-1a5a39faef2f" providerId="ADAL" clId="{12CDE0DC-25EF-4681-BF73-0EA8BB837766}" dt="2024-12-02T20:14:53.574" v="3426" actId="14100"/>
          <ac:picMkLst>
            <pc:docMk/>
            <pc:sldMk cId="2370274026" sldId="1523"/>
            <ac:picMk id="18" creationId="{21C9DB49-80A2-764D-637D-5122FDE42562}"/>
          </ac:picMkLst>
        </pc:picChg>
        <pc:picChg chg="add mod">
          <ac:chgData name="Vrielink, Francis" userId="3d258d00-cfd8-41c5-9f04-1a5a39faef2f" providerId="ADAL" clId="{12CDE0DC-25EF-4681-BF73-0EA8BB837766}" dt="2024-12-02T20:17:18.111" v="3479" actId="14100"/>
          <ac:picMkLst>
            <pc:docMk/>
            <pc:sldMk cId="2370274026" sldId="1523"/>
            <ac:picMk id="20" creationId="{AEB7EACA-28E7-564C-2539-9FA940E52F7B}"/>
          </ac:picMkLst>
        </pc:picChg>
        <pc:picChg chg="add mod">
          <ac:chgData name="Vrielink, Francis" userId="3d258d00-cfd8-41c5-9f04-1a5a39faef2f" providerId="ADAL" clId="{12CDE0DC-25EF-4681-BF73-0EA8BB837766}" dt="2024-12-02T20:19:08.681" v="3492" actId="1076"/>
          <ac:picMkLst>
            <pc:docMk/>
            <pc:sldMk cId="2370274026" sldId="1523"/>
            <ac:picMk id="24" creationId="{42F72D98-B84A-301D-25BE-20DD64AFA537}"/>
          </ac:picMkLst>
        </pc:picChg>
      </pc:sldChg>
      <pc:sldChg chg="add del">
        <pc:chgData name="Vrielink, Francis" userId="3d258d00-cfd8-41c5-9f04-1a5a39faef2f" providerId="ADAL" clId="{12CDE0DC-25EF-4681-BF73-0EA8BB837766}" dt="2024-12-02T19:55:16.851" v="3139" actId="47"/>
        <pc:sldMkLst>
          <pc:docMk/>
          <pc:sldMk cId="606314929" sldId="1524"/>
        </pc:sldMkLst>
      </pc:sldChg>
      <pc:sldChg chg="add del">
        <pc:chgData name="Vrielink, Francis" userId="3d258d00-cfd8-41c5-9f04-1a5a39faef2f" providerId="ADAL" clId="{12CDE0DC-25EF-4681-BF73-0EA8BB837766}" dt="2024-12-02T19:55:19.658" v="3140" actId="47"/>
        <pc:sldMkLst>
          <pc:docMk/>
          <pc:sldMk cId="65998474" sldId="1525"/>
        </pc:sldMkLst>
      </pc:sldChg>
      <pc:sldChg chg="add del">
        <pc:chgData name="Vrielink, Francis" userId="3d258d00-cfd8-41c5-9f04-1a5a39faef2f" providerId="ADAL" clId="{12CDE0DC-25EF-4681-BF73-0EA8BB837766}" dt="2024-12-02T19:55:22.581" v="3141" actId="47"/>
        <pc:sldMkLst>
          <pc:docMk/>
          <pc:sldMk cId="3151028691" sldId="1526"/>
        </pc:sldMkLst>
      </pc:sldChg>
      <pc:sldChg chg="addSp delSp modSp add mod">
        <pc:chgData name="Vrielink, Francis" userId="3d258d00-cfd8-41c5-9f04-1a5a39faef2f" providerId="ADAL" clId="{12CDE0DC-25EF-4681-BF73-0EA8BB837766}" dt="2024-12-02T20:46:38.914" v="4105" actId="1076"/>
        <pc:sldMkLst>
          <pc:docMk/>
          <pc:sldMk cId="4151941917" sldId="1527"/>
        </pc:sldMkLst>
        <pc:spChg chg="mod">
          <ac:chgData name="Vrielink, Francis" userId="3d258d00-cfd8-41c5-9f04-1a5a39faef2f" providerId="ADAL" clId="{12CDE0DC-25EF-4681-BF73-0EA8BB837766}" dt="2024-12-02T20:39:48.503" v="4073" actId="115"/>
          <ac:spMkLst>
            <pc:docMk/>
            <pc:sldMk cId="4151941917" sldId="1527"/>
            <ac:spMk id="4" creationId="{D36CDCC8-D80A-3CA3-9903-EC310613197D}"/>
          </ac:spMkLst>
        </pc:spChg>
        <pc:spChg chg="mod">
          <ac:chgData name="Vrielink, Francis" userId="3d258d00-cfd8-41c5-9f04-1a5a39faef2f" providerId="ADAL" clId="{12CDE0DC-25EF-4681-BF73-0EA8BB837766}" dt="2024-12-02T19:54:37.458" v="3112" actId="20577"/>
          <ac:spMkLst>
            <pc:docMk/>
            <pc:sldMk cId="4151941917" sldId="1527"/>
            <ac:spMk id="12" creationId="{E2476A93-B8D4-4E44-87FD-AFF601B2337C}"/>
          </ac:spMkLst>
        </pc:spChg>
        <pc:spChg chg="mod">
          <ac:chgData name="Vrielink, Francis" userId="3d258d00-cfd8-41c5-9f04-1a5a39faef2f" providerId="ADAL" clId="{12CDE0DC-25EF-4681-BF73-0EA8BB837766}" dt="2024-12-02T19:54:41.819" v="3117" actId="20577"/>
          <ac:spMkLst>
            <pc:docMk/>
            <pc:sldMk cId="4151941917" sldId="1527"/>
            <ac:spMk id="13" creationId="{4985FF45-EE56-11C3-E0CC-6BBB359031C0}"/>
          </ac:spMkLst>
        </pc:spChg>
        <pc:spChg chg="mod">
          <ac:chgData name="Vrielink, Francis" userId="3d258d00-cfd8-41c5-9f04-1a5a39faef2f" providerId="ADAL" clId="{12CDE0DC-25EF-4681-BF73-0EA8BB837766}" dt="2024-12-02T19:54:45.938" v="3123" actId="20577"/>
          <ac:spMkLst>
            <pc:docMk/>
            <pc:sldMk cId="4151941917" sldId="1527"/>
            <ac:spMk id="15" creationId="{6EA1F8B7-D4BC-D8B0-E6FD-F33ECB45A1DD}"/>
          </ac:spMkLst>
        </pc:spChg>
        <pc:spChg chg="mod">
          <ac:chgData name="Vrielink, Francis" userId="3d258d00-cfd8-41c5-9f04-1a5a39faef2f" providerId="ADAL" clId="{12CDE0DC-25EF-4681-BF73-0EA8BB837766}" dt="2024-12-02T19:55:05.515" v="3138" actId="14100"/>
          <ac:spMkLst>
            <pc:docMk/>
            <pc:sldMk cId="4151941917" sldId="1527"/>
            <ac:spMk id="16" creationId="{F53F294D-65CC-23A5-E4A1-B2132FCF814C}"/>
          </ac:spMkLst>
        </pc:spChg>
        <pc:spChg chg="mod">
          <ac:chgData name="Vrielink, Francis" userId="3d258d00-cfd8-41c5-9f04-1a5a39faef2f" providerId="ADAL" clId="{12CDE0DC-25EF-4681-BF73-0EA8BB837766}" dt="2024-12-02T19:55:02.040" v="3136" actId="14100"/>
          <ac:spMkLst>
            <pc:docMk/>
            <pc:sldMk cId="4151941917" sldId="1527"/>
            <ac:spMk id="17" creationId="{AB86235B-CBC0-F9DB-29F4-F23367831B1B}"/>
          </ac:spMkLst>
        </pc:spChg>
        <pc:spChg chg="add mod">
          <ac:chgData name="Vrielink, Francis" userId="3d258d00-cfd8-41c5-9f04-1a5a39faef2f" providerId="ADAL" clId="{12CDE0DC-25EF-4681-BF73-0EA8BB837766}" dt="2024-12-02T20:45:15.413" v="4092" actId="1076"/>
          <ac:spMkLst>
            <pc:docMk/>
            <pc:sldMk cId="4151941917" sldId="1527"/>
            <ac:spMk id="25" creationId="{2AABAD2A-B9FD-C084-7D77-3D502F7FCB05}"/>
          </ac:spMkLst>
        </pc:spChg>
        <pc:picChg chg="add mod">
          <ac:chgData name="Vrielink, Francis" userId="3d258d00-cfd8-41c5-9f04-1a5a39faef2f" providerId="ADAL" clId="{12CDE0DC-25EF-4681-BF73-0EA8BB837766}" dt="2024-12-02T20:01:31.424" v="3313" actId="1076"/>
          <ac:picMkLst>
            <pc:docMk/>
            <pc:sldMk cId="4151941917" sldId="1527"/>
            <ac:picMk id="10" creationId="{36F3DE80-4470-E0F6-8E6A-9F7C9BCC36FE}"/>
          </ac:picMkLst>
        </pc:picChg>
        <pc:picChg chg="add del mod">
          <ac:chgData name="Vrielink, Francis" userId="3d258d00-cfd8-41c5-9f04-1a5a39faef2f" providerId="ADAL" clId="{12CDE0DC-25EF-4681-BF73-0EA8BB837766}" dt="2024-12-02T20:44:56.095" v="4085" actId="478"/>
          <ac:picMkLst>
            <pc:docMk/>
            <pc:sldMk cId="4151941917" sldId="1527"/>
            <ac:picMk id="24" creationId="{D9BAC2F0-EC12-F8EB-5907-D7DE5C313229}"/>
          </ac:picMkLst>
        </pc:picChg>
        <pc:picChg chg="add mod ord">
          <ac:chgData name="Vrielink, Francis" userId="3d258d00-cfd8-41c5-9f04-1a5a39faef2f" providerId="ADAL" clId="{12CDE0DC-25EF-4681-BF73-0EA8BB837766}" dt="2024-12-02T20:45:11.597" v="4091" actId="167"/>
          <ac:picMkLst>
            <pc:docMk/>
            <pc:sldMk cId="4151941917" sldId="1527"/>
            <ac:picMk id="28" creationId="{12856CBB-E511-E82E-3D3B-20FC0F4D757E}"/>
          </ac:picMkLst>
        </pc:picChg>
        <pc:picChg chg="add mod">
          <ac:chgData name="Vrielink, Francis" userId="3d258d00-cfd8-41c5-9f04-1a5a39faef2f" providerId="ADAL" clId="{12CDE0DC-25EF-4681-BF73-0EA8BB837766}" dt="2024-12-02T20:46:02.672" v="4099" actId="1076"/>
          <ac:picMkLst>
            <pc:docMk/>
            <pc:sldMk cId="4151941917" sldId="1527"/>
            <ac:picMk id="30" creationId="{122DE95C-A707-F59D-259C-7A9191417601}"/>
          </ac:picMkLst>
        </pc:picChg>
        <pc:picChg chg="add mod">
          <ac:chgData name="Vrielink, Francis" userId="3d258d00-cfd8-41c5-9f04-1a5a39faef2f" providerId="ADAL" clId="{12CDE0DC-25EF-4681-BF73-0EA8BB837766}" dt="2024-12-02T20:46:38.914" v="4105" actId="1076"/>
          <ac:picMkLst>
            <pc:docMk/>
            <pc:sldMk cId="4151941917" sldId="1527"/>
            <ac:picMk id="32" creationId="{9D4BF9B2-0010-69C6-4800-E291F835C5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3-12-2024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3-12-2024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wet: </a:t>
            </a:r>
            <a:r>
              <a:rPr lang="nl-NL" sz="1200" b="0" kern="1200">
                <a:solidFill>
                  <a:schemeClr val="tx1"/>
                </a:solidFill>
                <a:effectLst/>
                <a:latin typeface="+mn-lt"/>
                <a:ea typeface="+mn-ea"/>
                <a:cs typeface="+mn-cs"/>
              </a:rPr>
              <a:t>de regel van een land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politicus: </a:t>
            </a:r>
            <a:r>
              <a:rPr lang="nl-NL" sz="1200" b="0" kern="1200">
                <a:solidFill>
                  <a:schemeClr val="tx1"/>
                </a:solidFill>
                <a:effectLst/>
                <a:latin typeface="+mn-lt"/>
                <a:ea typeface="+mn-ea"/>
                <a:cs typeface="+mn-cs"/>
              </a:rPr>
              <a:t>iemand die samen met anderen beslist was er in een land of gebied gebeurt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deskundige: </a:t>
            </a:r>
            <a:r>
              <a:rPr lang="nl-NL" sz="1200" b="0" kern="1200">
                <a:solidFill>
                  <a:schemeClr val="tx1"/>
                </a:solidFill>
                <a:effectLst/>
                <a:latin typeface="+mn-lt"/>
                <a:ea typeface="+mn-ea"/>
                <a:cs typeface="+mn-cs"/>
              </a:rPr>
              <a:t>iemand die veel van iets weet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heftig: </a:t>
            </a:r>
            <a:r>
              <a:rPr lang="nl-NL" sz="1200" b="0" kern="1200">
                <a:solidFill>
                  <a:schemeClr val="tx1"/>
                </a:solidFill>
                <a:effectLst/>
                <a:latin typeface="+mn-lt"/>
                <a:ea typeface="+mn-ea"/>
                <a:cs typeface="+mn-cs"/>
              </a:rPr>
              <a:t>erg, ernstig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bedrijf: </a:t>
            </a:r>
            <a:r>
              <a:rPr lang="nl-NL" sz="1200" b="0" kern="1200">
                <a:solidFill>
                  <a:schemeClr val="tx1"/>
                </a:solidFill>
                <a:effectLst/>
                <a:latin typeface="+mn-lt"/>
                <a:ea typeface="+mn-ea"/>
                <a:cs typeface="+mn-cs"/>
              </a:rPr>
              <a:t>de plaats waar mensen iets doen of maken voor geld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boete: </a:t>
            </a:r>
            <a:r>
              <a:rPr lang="nl-NL" sz="1200" b="0" kern="1200">
                <a:solidFill>
                  <a:schemeClr val="tx1"/>
                </a:solidFill>
                <a:effectLst/>
                <a:latin typeface="+mn-lt"/>
                <a:ea typeface="+mn-ea"/>
                <a:cs typeface="+mn-cs"/>
              </a:rPr>
              <a:t>de straf waarbij je geld moet betalen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tot: </a:t>
            </a:r>
            <a:r>
              <a:rPr lang="nl-NL" sz="1200" b="0" kern="1200">
                <a:solidFill>
                  <a:schemeClr val="tx1"/>
                </a:solidFill>
                <a:effectLst/>
                <a:latin typeface="+mn-lt"/>
                <a:ea typeface="+mn-ea"/>
                <a:cs typeface="+mn-cs"/>
              </a:rPr>
              <a:t>niet meer dan, niet ouder dan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zFpXY-M5zU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260" y="16477"/>
            <a:ext cx="9252520" cy="6858000"/>
          </a:xfrm>
        </p:spPr>
        <p:txBody>
          <a:bodyPr>
            <a:noAutofit/>
          </a:bodyPr>
          <a:lstStyle/>
          <a:p>
            <a:pPr marL="0" lvl="0" indent="0">
              <a:buNone/>
            </a:pPr>
            <a:r>
              <a:rPr lang="nl-NL" sz="1900" u="sng">
                <a:solidFill>
                  <a:prstClr val="black"/>
                </a:solidFill>
              </a:rPr>
              <a:t>Semantisatieverhaal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Een </a:t>
            </a:r>
            <a:r>
              <a:rPr lang="nl-NL" sz="2000">
                <a:ea typeface="Times New Roman" panose="02020603050405020304" pitchFamily="18" charset="0"/>
                <a:cs typeface="Arial" panose="020B0604020202020204" pitchFamily="34" charset="0"/>
              </a:rPr>
              <a:t>paar jaar geleden </a:t>
            </a:r>
            <a:r>
              <a:rPr lang="nl-NL" sz="2000">
                <a:effectLst/>
                <a:ea typeface="Times New Roman" panose="02020603050405020304" pitchFamily="18" charset="0"/>
                <a:cs typeface="Arial" panose="020B0604020202020204" pitchFamily="34" charset="0"/>
              </a:rPr>
              <a:t>ging een moeder samen met haar kinderen Olivia en Finn naar McDonald’s. Ze wilden iets eten en bestelden een Happy </a:t>
            </a:r>
            <a:r>
              <a:rPr lang="nl-NL" sz="2000" err="1">
                <a:effectLst/>
                <a:ea typeface="Times New Roman" panose="02020603050405020304" pitchFamily="18" charset="0"/>
                <a:cs typeface="Arial" panose="020B0604020202020204" pitchFamily="34" charset="0"/>
              </a:rPr>
              <a:t>Meal</a:t>
            </a:r>
            <a:r>
              <a:rPr lang="nl-NL" sz="2000">
                <a:effectLst/>
                <a:ea typeface="Times New Roman" panose="02020603050405020304" pitchFamily="18" charset="0"/>
                <a:cs typeface="Arial" panose="020B0604020202020204" pitchFamily="34" charset="0"/>
              </a:rPr>
              <a:t> bij de </a:t>
            </a:r>
            <a:r>
              <a:rPr lang="nl-NL" sz="2000" err="1">
                <a:effectLst/>
                <a:ea typeface="Times New Roman" panose="02020603050405020304" pitchFamily="18" charset="0"/>
                <a:cs typeface="Arial" panose="020B0604020202020204" pitchFamily="34" charset="0"/>
              </a:rPr>
              <a:t>McDrive</a:t>
            </a:r>
            <a:r>
              <a:rPr lang="nl-NL" sz="2000">
                <a:effectLst/>
                <a:ea typeface="Times New Roman" panose="02020603050405020304" pitchFamily="18" charset="0"/>
                <a:cs typeface="Arial" panose="020B0604020202020204" pitchFamily="34" charset="0"/>
              </a:rPr>
              <a:t>. Terwijl Olivia op de achterbank haar kipnuggets met frietjes opat, viel er een </a:t>
            </a:r>
            <a:r>
              <a:rPr lang="nl-NL" sz="2000" err="1">
                <a:effectLst/>
                <a:ea typeface="Times New Roman" panose="02020603050405020304" pitchFamily="18" charset="0"/>
                <a:cs typeface="Arial" panose="020B0604020202020204" pitchFamily="34" charset="0"/>
              </a:rPr>
              <a:t>kipnugget</a:t>
            </a:r>
            <a:r>
              <a:rPr lang="nl-NL" sz="2000">
                <a:effectLst/>
                <a:ea typeface="Times New Roman" panose="02020603050405020304" pitchFamily="18" charset="0"/>
                <a:cs typeface="Arial" panose="020B0604020202020204" pitchFamily="34" charset="0"/>
              </a:rPr>
              <a:t> uit het doosje</a:t>
            </a:r>
            <a:r>
              <a:rPr lang="nl-NL" sz="2000">
                <a:ea typeface="Times New Roman" panose="02020603050405020304" pitchFamily="18" charset="0"/>
                <a:cs typeface="Arial" panose="020B0604020202020204" pitchFamily="34" charset="0"/>
              </a:rPr>
              <a:t>. Het stukje kip, dat net uit de frituur was, kwam terecht op haar arm. De gevolgen waren </a:t>
            </a:r>
            <a:r>
              <a:rPr lang="nl-NL" sz="2000" b="1" u="sng">
                <a:ea typeface="Times New Roman" panose="02020603050405020304" pitchFamily="18" charset="0"/>
                <a:cs typeface="Arial" panose="020B0604020202020204" pitchFamily="34" charset="0"/>
              </a:rPr>
              <a:t>heftig</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de gevolgen waren </a:t>
            </a:r>
            <a:r>
              <a:rPr lang="nl-NL" sz="2000" b="1" i="1">
                <a:ea typeface="Times New Roman" panose="02020603050405020304" pitchFamily="18" charset="0"/>
                <a:cs typeface="Arial" panose="020B0604020202020204" pitchFamily="34" charset="0"/>
              </a:rPr>
              <a:t>ernstig</a:t>
            </a:r>
            <a:r>
              <a:rPr lang="nl-NL" sz="2000">
                <a:ea typeface="Times New Roman" panose="02020603050405020304" pitchFamily="18" charset="0"/>
                <a:cs typeface="Arial" panose="020B0604020202020204" pitchFamily="34" charset="0"/>
              </a:rPr>
              <a:t>:</a:t>
            </a:r>
            <a:r>
              <a:rPr lang="nl-NL" sz="2000"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Olivia kreeg een flinke brandwond en ze moest natuurlijk erg hard huilen. Olivia’s ouders waren boos en vonden dat het de schuld was van McDonald’s. </a:t>
            </a:r>
            <a:r>
              <a:rPr lang="nl-NL" sz="2000" b="1" u="sng">
                <a:effectLst/>
                <a:ea typeface="Times New Roman" panose="02020603050405020304" pitchFamily="18" charset="0"/>
                <a:cs typeface="Arial" panose="020B0604020202020204" pitchFamily="34" charset="0"/>
              </a:rPr>
              <a:t>De wet</a:t>
            </a:r>
            <a:r>
              <a:rPr lang="nl-NL" sz="2000">
                <a:effectLst/>
                <a:ea typeface="Times New Roman" panose="02020603050405020304" pitchFamily="18" charset="0"/>
                <a:cs typeface="Arial" panose="020B0604020202020204" pitchFamily="34" charset="0"/>
              </a:rPr>
              <a:t>,</a:t>
            </a:r>
            <a:r>
              <a:rPr lang="nl-NL" sz="2000" b="1" i="1">
                <a:effectLst/>
                <a:ea typeface="Times New Roman" panose="02020603050405020304" pitchFamily="18" charset="0"/>
                <a:cs typeface="Arial" panose="020B0604020202020204" pitchFamily="34" charset="0"/>
              </a:rPr>
              <a:t> de regel van een land </a:t>
            </a:r>
            <a:r>
              <a:rPr lang="nl-NL" sz="2000">
                <a:ea typeface="Times New Roman" panose="02020603050405020304" pitchFamily="18" charset="0"/>
                <a:cs typeface="Arial" panose="020B0604020202020204" pitchFamily="34" charset="0"/>
              </a:rPr>
              <a:t>is namelijk</a:t>
            </a:r>
            <a:r>
              <a:rPr lang="nl-NL" sz="2000">
                <a:effectLst/>
                <a:ea typeface="Times New Roman" panose="02020603050405020304" pitchFamily="18" charset="0"/>
                <a:cs typeface="Arial" panose="020B0604020202020204" pitchFamily="34" charset="0"/>
              </a:rPr>
              <a:t> duidelijk: </a:t>
            </a:r>
            <a:r>
              <a:rPr lang="nl-NL" sz="2000" b="1" u="sng">
                <a:ea typeface="Times New Roman" panose="02020603050405020304" pitchFamily="18" charset="0"/>
                <a:cs typeface="Arial" panose="020B0604020202020204" pitchFamily="34" charset="0"/>
              </a:rPr>
              <a:t>een bedrijf</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de plaats waar mensen iets doen of maken voor geld</a:t>
            </a:r>
            <a:r>
              <a:rPr lang="nl-NL" sz="2000">
                <a:ea typeface="Times New Roman" panose="02020603050405020304" pitchFamily="18" charset="0"/>
                <a:cs typeface="Arial" panose="020B0604020202020204" pitchFamily="34" charset="0"/>
              </a:rPr>
              <a:t>,</a:t>
            </a:r>
            <a:r>
              <a:rPr lang="nl-NL" sz="2000" i="1">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moet ervoor zorgen dat al hun producten veilig zijn. De ouders gingen naar de rechter. </a:t>
            </a:r>
            <a:r>
              <a:rPr lang="nl-NL" sz="2000" b="1" u="sng">
                <a:ea typeface="Times New Roman" panose="02020603050405020304" pitchFamily="18" charset="0"/>
                <a:cs typeface="Arial" panose="020B0604020202020204" pitchFamily="34" charset="0"/>
              </a:rPr>
              <a:t>E</a:t>
            </a:r>
            <a:r>
              <a:rPr lang="nl-NL" sz="2000" b="1" u="sng">
                <a:effectLst/>
                <a:ea typeface="Times New Roman" panose="02020603050405020304" pitchFamily="18" charset="0"/>
                <a:cs typeface="Arial" panose="020B0604020202020204" pitchFamily="34" charset="0"/>
              </a:rPr>
              <a:t>en deskundige</a:t>
            </a:r>
            <a:r>
              <a:rPr lang="nl-NL" sz="2000">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iemand die veel weet over kipnuggets</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vertelde daar dat de kip </a:t>
            </a:r>
            <a:r>
              <a:rPr lang="nl-NL" sz="2000" b="1" u="sng">
                <a:effectLst/>
                <a:ea typeface="Times New Roman" panose="02020603050405020304" pitchFamily="18" charset="0"/>
                <a:cs typeface="Arial" panose="020B0604020202020204" pitchFamily="34" charset="0"/>
              </a:rPr>
              <a:t>tot</a:t>
            </a:r>
            <a:r>
              <a:rPr lang="nl-NL" sz="2000">
                <a:effectLst/>
                <a:ea typeface="Times New Roman" panose="02020603050405020304" pitchFamily="18" charset="0"/>
                <a:cs typeface="Arial" panose="020B0604020202020204" pitchFamily="34" charset="0"/>
              </a:rPr>
              <a:t>, dus</a:t>
            </a:r>
            <a:r>
              <a:rPr lang="nl-NL" sz="2000" b="1" i="1">
                <a:effectLst/>
                <a:ea typeface="Times New Roman" panose="02020603050405020304" pitchFamily="18" charset="0"/>
                <a:cs typeface="Arial" panose="020B0604020202020204" pitchFamily="34" charset="0"/>
              </a:rPr>
              <a:t> niet meer dan </a:t>
            </a:r>
            <a:r>
              <a:rPr lang="nl-NL" sz="2000">
                <a:effectLst/>
                <a:ea typeface="Times New Roman" panose="02020603050405020304" pitchFamily="18" charset="0"/>
                <a:cs typeface="Arial" panose="020B0604020202020204" pitchFamily="34" charset="0"/>
              </a:rPr>
              <a:t>75 graden verwarmd moet worden. </a:t>
            </a:r>
            <a:r>
              <a:rPr lang="nl-NL" sz="2000">
                <a:ea typeface="Times New Roman" panose="02020603050405020304" pitchFamily="18" charset="0"/>
                <a:cs typeface="Arial" panose="020B0604020202020204" pitchFamily="34" charset="0"/>
              </a:rPr>
              <a:t>Heter is gevaarlijk. </a:t>
            </a:r>
            <a:r>
              <a:rPr lang="nl-NL" sz="2000">
                <a:effectLst/>
                <a:ea typeface="Times New Roman" panose="02020603050405020304" pitchFamily="18" charset="0"/>
                <a:cs typeface="Arial" panose="020B0604020202020204" pitchFamily="34" charset="0"/>
              </a:rPr>
              <a:t>Tijdens de rechtszaak kwam ook </a:t>
            </a:r>
            <a:r>
              <a:rPr lang="nl-NL" sz="2000" b="1" u="sng">
                <a:effectLst/>
                <a:ea typeface="Times New Roman" panose="02020603050405020304" pitchFamily="18" charset="0"/>
                <a:cs typeface="Arial" panose="020B0604020202020204" pitchFamily="34" charset="0"/>
              </a:rPr>
              <a:t>een politicus</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aan het woord. De politicus is </a:t>
            </a:r>
            <a:r>
              <a:rPr lang="nl-NL" sz="2000" b="1" i="1">
                <a:effectLst/>
                <a:ea typeface="Times New Roman" panose="02020603050405020304" pitchFamily="18" charset="0"/>
                <a:cs typeface="Arial" panose="020B0604020202020204" pitchFamily="34" charset="0"/>
              </a:rPr>
              <a:t>iemand die samen met anderen beslist wat er in een land of gebied gebeurt</a:t>
            </a:r>
            <a:r>
              <a:rPr lang="nl-NL" sz="2000">
                <a:effectLst/>
                <a:ea typeface="Times New Roman" panose="02020603050405020304" pitchFamily="18" charset="0"/>
                <a:cs typeface="Arial" panose="020B0604020202020204" pitchFamily="34" charset="0"/>
              </a:rPr>
              <a:t>. Hij was het eens met de ouders. Hij vond ook dat bedrijven beter op de veiligheid van hun klanten moesten letten. De rechter dacht goed na over een straf en besloot McDonald’s </a:t>
            </a:r>
            <a:r>
              <a:rPr lang="nl-NL" sz="2000" b="1" u="sng">
                <a:effectLst/>
                <a:ea typeface="Times New Roman" panose="02020603050405020304" pitchFamily="18" charset="0"/>
                <a:cs typeface="Arial" panose="020B0604020202020204" pitchFamily="34" charset="0"/>
              </a:rPr>
              <a:t>een boete</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van 800.000 dollar te geven. De boete is </a:t>
            </a:r>
            <a:r>
              <a:rPr lang="nl-NL" sz="2000" b="1" i="1">
                <a:effectLst/>
                <a:ea typeface="Times New Roman" panose="02020603050405020304" pitchFamily="18" charset="0"/>
                <a:cs typeface="Arial" panose="020B0604020202020204" pitchFamily="34" charset="0"/>
              </a:rPr>
              <a:t>de straf waarbij je geld moet betalen</a:t>
            </a:r>
            <a:r>
              <a:rPr lang="nl-NL" sz="2000">
                <a:effectLst/>
                <a:ea typeface="Times New Roman" panose="02020603050405020304" pitchFamily="18" charset="0"/>
                <a:cs typeface="Arial" panose="020B0604020202020204" pitchFamily="34" charset="0"/>
              </a:rPr>
              <a:t>. Het bedrijf beloofde in het vervolg beter op te passen. </a:t>
            </a:r>
            <a:br>
              <a:rPr lang="nl-NL" sz="2000">
                <a:effectLst/>
                <a:ea typeface="Times New Roman" panose="02020603050405020304" pitchFamily="18" charset="0"/>
                <a:cs typeface="Arial" panose="020B0604020202020204" pitchFamily="34" charset="0"/>
              </a:rPr>
            </a:br>
            <a:r>
              <a:rPr lang="nl-NL" sz="2000">
                <a:effectLst/>
                <a:ea typeface="Times New Roman" panose="02020603050405020304" pitchFamily="18" charset="0"/>
                <a:cs typeface="Arial" panose="020B0604020202020204" pitchFamily="34" charset="0"/>
              </a:rPr>
              <a:t>Wie van jullie koopt ook wel eens eten in de </a:t>
            </a:r>
            <a:r>
              <a:rPr lang="nl-NL" sz="2000" err="1">
                <a:effectLst/>
                <a:ea typeface="Times New Roman" panose="02020603050405020304" pitchFamily="18" charset="0"/>
                <a:cs typeface="Arial" panose="020B0604020202020204" pitchFamily="34" charset="0"/>
              </a:rPr>
              <a:t>McDrive</a:t>
            </a:r>
            <a:r>
              <a:rPr lang="nl-NL" sz="2000">
                <a:effectLst/>
                <a:ea typeface="Times New Roman" panose="02020603050405020304" pitchFamily="18" charset="0"/>
                <a:cs typeface="Arial" panose="020B0604020202020204" pitchFamily="34" charset="0"/>
              </a:rPr>
              <a:t>?</a:t>
            </a: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solidFill>
                  <a:srgbClr val="00B050"/>
                </a:solidFill>
                <a:ea typeface="Times New Roman" panose="02020603050405020304" pitchFamily="18" charset="0"/>
                <a:cs typeface="Arial" panose="020B0604020202020204" pitchFamily="34" charset="0"/>
              </a:rPr>
              <a:t>In de laatste dia vind je de link naar het filmpje van het Jeugdjournaal (2.40)</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de deskundige</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0205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amateur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veel van iets weet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deskundige</a:t>
            </a:r>
            <a:r>
              <a:rPr lang="nl-NL" sz="2400" i="1">
                <a:solidFill>
                  <a:srgbClr val="387038"/>
                </a:solidFill>
                <a:latin typeface="Century Gothic" panose="020B0502020202020204" pitchFamily="34" charset="0"/>
                <a:ea typeface="Calibri"/>
                <a:cs typeface="Times New Roman"/>
              </a:rPr>
              <a:t> weet veel over de temperatuur van kipnuggets.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niet deskundig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meisje is pas begonnen met schilderen. Ze is </a:t>
            </a:r>
            <a:r>
              <a:rPr lang="nl-NL" sz="2400" i="1" u="sng">
                <a:solidFill>
                  <a:srgbClr val="387038"/>
                </a:solidFill>
                <a:latin typeface="Century Gothic" panose="020B0502020202020204" pitchFamily="34" charset="0"/>
                <a:ea typeface="Calibri"/>
                <a:cs typeface="Times New Roman"/>
              </a:rPr>
              <a:t>een amateur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0AC59BEB-A730-DDEC-95BC-09FA90D54E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581" y="2426805"/>
            <a:ext cx="2835230" cy="2652431"/>
          </a:xfrm>
          <a:prstGeom prst="rect">
            <a:avLst/>
          </a:prstGeom>
        </p:spPr>
      </p:pic>
      <p:pic>
        <p:nvPicPr>
          <p:cNvPr id="9" name="Afbeelding 8" descr="Afbeelding met kleding, meubels, schoeisel, computer&#10;&#10;Automatisch gegenereerde beschrijving">
            <a:extLst>
              <a:ext uri="{FF2B5EF4-FFF2-40B4-BE49-F238E27FC236}">
                <a16:creationId xmlns:a16="http://schemas.microsoft.com/office/drawing/2014/main" id="{CEF4D6DC-6B48-8C3E-430C-7E847A0457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1342" y="2564905"/>
            <a:ext cx="3215137" cy="235368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boete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27458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beloning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327576" y="1431308"/>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straf waarbij je geld moet betalen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McDonald’s moet een grote </a:t>
            </a:r>
            <a:r>
              <a:rPr lang="nl-NL" sz="2400" i="1" u="sng">
                <a:solidFill>
                  <a:srgbClr val="387038"/>
                </a:solidFill>
                <a:latin typeface="Century Gothic" panose="020B0502020202020204" pitchFamily="34" charset="0"/>
                <a:ea typeface="Calibri"/>
                <a:cs typeface="Times New Roman"/>
              </a:rPr>
              <a:t>boete</a:t>
            </a:r>
            <a:r>
              <a:rPr lang="nl-NL" sz="2400" i="1">
                <a:solidFill>
                  <a:srgbClr val="387038"/>
                </a:solidFill>
                <a:latin typeface="Century Gothic" panose="020B0502020202020204" pitchFamily="34" charset="0"/>
                <a:ea typeface="Calibri"/>
                <a:cs typeface="Times New Roman"/>
              </a:rPr>
              <a:t> betalen.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58459" y="146000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geld dat je voor een prestatie krijgt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krijgt </a:t>
            </a:r>
            <a:r>
              <a:rPr lang="nl-NL" sz="2400" i="1" u="sng">
                <a:solidFill>
                  <a:srgbClr val="387038"/>
                </a:solidFill>
                <a:latin typeface="Century Gothic" panose="020B0502020202020204" pitchFamily="34" charset="0"/>
                <a:ea typeface="Calibri"/>
                <a:cs typeface="Times New Roman"/>
              </a:rPr>
              <a:t>een beloning </a:t>
            </a:r>
            <a:r>
              <a:rPr lang="nl-NL" sz="2400" i="1">
                <a:solidFill>
                  <a:srgbClr val="387038"/>
                </a:solidFill>
                <a:latin typeface="Century Gothic" panose="020B0502020202020204" pitchFamily="34" charset="0"/>
                <a:ea typeface="Calibri"/>
                <a:cs typeface="Times New Roman"/>
              </a:rPr>
              <a:t>omdat hij een portemonnee vindt.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68C57E0-1A59-C0A0-FEC1-28B028774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2479002"/>
            <a:ext cx="3625984" cy="2708930"/>
          </a:xfrm>
          <a:prstGeom prst="rect">
            <a:avLst/>
          </a:prstGeom>
        </p:spPr>
      </p:pic>
      <p:pic>
        <p:nvPicPr>
          <p:cNvPr id="18" name="Afbeelding 17" descr="Afbeelding met grond, persoon, schoeisel, buitenshuis&#10;&#10;Automatisch gegenereerde beschrijving">
            <a:extLst>
              <a:ext uri="{FF2B5EF4-FFF2-40B4-BE49-F238E27FC236}">
                <a16:creationId xmlns:a16="http://schemas.microsoft.com/office/drawing/2014/main" id="{903F58ED-5042-E991-1A4E-42D536DB6E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2547" y="2515233"/>
            <a:ext cx="3755226" cy="2508491"/>
          </a:xfrm>
          <a:prstGeom prst="rect">
            <a:avLst/>
          </a:prstGeom>
        </p:spPr>
      </p:pic>
      <p:pic>
        <p:nvPicPr>
          <p:cNvPr id="20" name="Afbeelding 19" descr="Afbeelding met tekst, Papierprodcut, ontwerp&#10;&#10;Automatisch gegenereerde beschrijving">
            <a:extLst>
              <a:ext uri="{FF2B5EF4-FFF2-40B4-BE49-F238E27FC236}">
                <a16:creationId xmlns:a16="http://schemas.microsoft.com/office/drawing/2014/main" id="{C873FC3D-5409-F34C-5B58-342BC84EFFD7}"/>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137094">
            <a:off x="6613731" y="2043562"/>
            <a:ext cx="2206373" cy="1298654"/>
          </a:xfrm>
          <a:prstGeom prst="rect">
            <a:avLst/>
          </a:prstGeom>
        </p:spPr>
      </p:pic>
    </p:spTree>
    <p:extLst>
      <p:ext uri="{BB962C8B-B14F-4D97-AF65-F5344CB8AC3E}">
        <p14:creationId xmlns:p14="http://schemas.microsoft.com/office/powerpoint/2010/main" val="152255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tot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vanaf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meer dan, niet ouder dan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kipnuggets worden </a:t>
            </a:r>
            <a:r>
              <a:rPr lang="nl-NL" sz="2400" i="1" u="sng">
                <a:solidFill>
                  <a:srgbClr val="387038"/>
                </a:solidFill>
                <a:latin typeface="Century Gothic" panose="020B0502020202020204" pitchFamily="34" charset="0"/>
                <a:ea typeface="Calibri"/>
                <a:cs typeface="Times New Roman"/>
              </a:rPr>
              <a:t>tot</a:t>
            </a:r>
            <a:r>
              <a:rPr lang="nl-NL" sz="2400" i="1">
                <a:solidFill>
                  <a:srgbClr val="387038"/>
                </a:solidFill>
                <a:latin typeface="Century Gothic" panose="020B0502020202020204" pitchFamily="34" charset="0"/>
                <a:ea typeface="Calibri"/>
                <a:cs typeface="Times New Roman"/>
              </a:rPr>
              <a:t> 75 graden opgewarmd.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te beginnen bij</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Vanaf</a:t>
            </a:r>
            <a:r>
              <a:rPr lang="nl-NL" sz="2400" i="1">
                <a:solidFill>
                  <a:srgbClr val="387038"/>
                </a:solidFill>
                <a:latin typeface="Century Gothic" panose="020B0502020202020204" pitchFamily="34" charset="0"/>
                <a:ea typeface="Calibri"/>
                <a:cs typeface="Times New Roman"/>
              </a:rPr>
              <a:t> 0 graden gaat het ijsje smelten.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160BC74-8089-30AE-283E-E85CB5185A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657" y="2424018"/>
            <a:ext cx="3813372" cy="2714123"/>
          </a:xfrm>
          <a:prstGeom prst="rect">
            <a:avLst/>
          </a:prstGeom>
        </p:spPr>
      </p:pic>
      <p:pic>
        <p:nvPicPr>
          <p:cNvPr id="18" name="Afbeelding 17" descr="Afbeelding met nagerecht, ijsje, voedsel, melkproducten&#10;&#10;Automatisch gegenereerde beschrijving">
            <a:extLst>
              <a:ext uri="{FF2B5EF4-FFF2-40B4-BE49-F238E27FC236}">
                <a16:creationId xmlns:a16="http://schemas.microsoft.com/office/drawing/2014/main" id="{21C9DB49-80A2-764D-637D-5122FDE42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1" y="2460057"/>
            <a:ext cx="3567549" cy="2747144"/>
          </a:xfrm>
          <a:prstGeom prst="rect">
            <a:avLst/>
          </a:prstGeom>
        </p:spPr>
      </p:pic>
      <p:pic>
        <p:nvPicPr>
          <p:cNvPr id="20" name="Afbeelding 19" descr="Afbeelding met apparaat, thermometer, tekst&#10;&#10;Automatisch gegenereerde beschrijving">
            <a:extLst>
              <a:ext uri="{FF2B5EF4-FFF2-40B4-BE49-F238E27FC236}">
                <a16:creationId xmlns:a16="http://schemas.microsoft.com/office/drawing/2014/main" id="{AEB7EACA-28E7-564C-2539-9FA940E52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9086" y="2420457"/>
            <a:ext cx="1235510" cy="2813898"/>
          </a:xfrm>
          <a:prstGeom prst="rect">
            <a:avLst/>
          </a:prstGeom>
        </p:spPr>
      </p:pic>
      <p:sp>
        <p:nvSpPr>
          <p:cNvPr id="21" name="Pijl: omhoog 20">
            <a:extLst>
              <a:ext uri="{FF2B5EF4-FFF2-40B4-BE49-F238E27FC236}">
                <a16:creationId xmlns:a16="http://schemas.microsoft.com/office/drawing/2014/main" id="{3DE655D8-0376-C49E-2FD6-68E238823CCF}"/>
              </a:ext>
            </a:extLst>
          </p:cNvPr>
          <p:cNvSpPr/>
          <p:nvPr/>
        </p:nvSpPr>
        <p:spPr>
          <a:xfrm flipH="1">
            <a:off x="8198387" y="2711572"/>
            <a:ext cx="120336" cy="129614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AE837793-1F28-3972-9B0F-89DA67676413}"/>
              </a:ext>
            </a:extLst>
          </p:cNvPr>
          <p:cNvSpPr/>
          <p:nvPr/>
        </p:nvSpPr>
        <p:spPr>
          <a:xfrm>
            <a:off x="8078126" y="3961997"/>
            <a:ext cx="403593" cy="4571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a:extLst>
              <a:ext uri="{FF2B5EF4-FFF2-40B4-BE49-F238E27FC236}">
                <a16:creationId xmlns:a16="http://schemas.microsoft.com/office/drawing/2014/main" id="{42F72D98-B84A-301D-25BE-20DD64AFA5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7451" y="3361938"/>
            <a:ext cx="426757" cy="67062"/>
          </a:xfrm>
          <a:prstGeom prst="rect">
            <a:avLst/>
          </a:prstGeom>
        </p:spPr>
      </p:pic>
    </p:spTree>
    <p:extLst>
      <p:ext uri="{BB962C8B-B14F-4D97-AF65-F5344CB8AC3E}">
        <p14:creationId xmlns:p14="http://schemas.microsoft.com/office/powerpoint/2010/main" val="237027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bedrijf</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91201" y="2869288"/>
            <a:ext cx="2611399" cy="82816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68198" y="2921378"/>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restaurant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82497" y="3047853"/>
            <a:ext cx="261933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garage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71939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93833" y="3032809"/>
            <a:ext cx="289864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kantoor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23523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waar mensen iets doen of maken voor geld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60937E3E-21B0-FDA3-33B4-5DB67E7B10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383" y="4129111"/>
            <a:ext cx="3059832" cy="1859051"/>
          </a:xfrm>
          <a:prstGeom prst="rect">
            <a:avLst/>
          </a:prstGeom>
        </p:spPr>
      </p:pic>
      <p:pic>
        <p:nvPicPr>
          <p:cNvPr id="26" name="Afbeelding 25" descr="Afbeelding met tekst, wiel, band&#10;&#10;Automatisch gegenereerde beschrijving">
            <a:extLst>
              <a:ext uri="{FF2B5EF4-FFF2-40B4-BE49-F238E27FC236}">
                <a16:creationId xmlns:a16="http://schemas.microsoft.com/office/drawing/2014/main" id="{F5885D1E-B8A9-B6AB-E524-711718CD48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6407" y="3794977"/>
            <a:ext cx="2403193" cy="2403193"/>
          </a:xfrm>
          <a:prstGeom prst="rect">
            <a:avLst/>
          </a:prstGeom>
        </p:spPr>
      </p:pic>
      <p:pic>
        <p:nvPicPr>
          <p:cNvPr id="28" name="Afbeelding 27" descr="Afbeelding met gebouw, raam&#10;&#10;Automatisch gegenereerde beschrijving">
            <a:extLst>
              <a:ext uri="{FF2B5EF4-FFF2-40B4-BE49-F238E27FC236}">
                <a16:creationId xmlns:a16="http://schemas.microsoft.com/office/drawing/2014/main" id="{AA0677BD-60E7-187F-F8FF-8AC0B03DFD3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03819" y="4026549"/>
            <a:ext cx="3381138" cy="2028683"/>
          </a:xfrm>
          <a:prstGeom prst="rect">
            <a:avLst/>
          </a:prstGeom>
        </p:spPr>
      </p:pic>
      <p:sp>
        <p:nvSpPr>
          <p:cNvPr id="30" name="Rechthoek 29">
            <a:extLst>
              <a:ext uri="{FF2B5EF4-FFF2-40B4-BE49-F238E27FC236}">
                <a16:creationId xmlns:a16="http://schemas.microsoft.com/office/drawing/2014/main" id="{C25E52AA-A4E4-F600-CCA5-957034CD8E78}"/>
              </a:ext>
            </a:extLst>
          </p:cNvPr>
          <p:cNvSpPr/>
          <p:nvPr/>
        </p:nvSpPr>
        <p:spPr>
          <a:xfrm>
            <a:off x="6894655" y="5320324"/>
            <a:ext cx="1255903" cy="2432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861D2959-8CCB-33E3-10E8-CD77A36B89AF}"/>
              </a:ext>
            </a:extLst>
          </p:cNvPr>
          <p:cNvSpPr txBox="1"/>
          <p:nvPr/>
        </p:nvSpPr>
        <p:spPr>
          <a:xfrm>
            <a:off x="6912961" y="5257284"/>
            <a:ext cx="1368152" cy="369332"/>
          </a:xfrm>
          <a:prstGeom prst="rect">
            <a:avLst/>
          </a:prstGeom>
          <a:noFill/>
        </p:spPr>
        <p:txBody>
          <a:bodyPr wrap="square" rtlCol="0">
            <a:spAutoFit/>
          </a:bodyPr>
          <a:lstStyle/>
          <a:p>
            <a:r>
              <a:rPr lang="nl-NL">
                <a:solidFill>
                  <a:schemeClr val="bg1"/>
                </a:solidFill>
                <a:latin typeface="Century Gothic" panose="020B0502020202020204" pitchFamily="34" charset="0"/>
              </a:rPr>
              <a:t>KANTOOR</a:t>
            </a:r>
          </a:p>
        </p:txBody>
      </p:sp>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79470" y="4442207"/>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afspraak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regel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5111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regel van een land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8"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latin typeface="Century Gothic" panose="020B0502020202020204" pitchFamily="34" charset="0"/>
                <a:ea typeface="Calibri"/>
                <a:cs typeface="Times New Roman"/>
              </a:rPr>
              <a:t>de wet</a:t>
            </a:r>
            <a:r>
              <a:rPr lang="nl-NL" sz="2400" i="1">
                <a:solidFill>
                  <a:srgbClr val="387038"/>
                </a:solidFill>
                <a:latin typeface="Century Gothic" panose="020B0502020202020204" pitchFamily="34" charset="0"/>
                <a:ea typeface="Calibri"/>
                <a:cs typeface="Times New Roman"/>
              </a:rPr>
              <a:t> staat dat bedrijven goede producten moeten leveren aan hun klanten.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8FF8BAD1-558E-48DA-456D-2EF02DD53A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918" y="1628800"/>
            <a:ext cx="2611399" cy="1714669"/>
          </a:xfrm>
          <a:prstGeom prst="rect">
            <a:avLst/>
          </a:prstGeom>
        </p:spPr>
      </p:pic>
      <p:pic>
        <p:nvPicPr>
          <p:cNvPr id="24" name="Afbeelding 23" descr="Afbeelding met persoon, kleding, person, stropdas&#10;&#10;Automatisch gegenereerde beschrijving">
            <a:extLst>
              <a:ext uri="{FF2B5EF4-FFF2-40B4-BE49-F238E27FC236}">
                <a16:creationId xmlns:a16="http://schemas.microsoft.com/office/drawing/2014/main" id="{F6020097-30CB-9DDA-2FC8-C04C945F79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690" y="2744945"/>
            <a:ext cx="2300228" cy="1536553"/>
          </a:xfrm>
          <a:prstGeom prst="rect">
            <a:avLst/>
          </a:prstGeom>
        </p:spPr>
      </p:pic>
      <p:pic>
        <p:nvPicPr>
          <p:cNvPr id="26" name="Afbeelding 25" descr="Afbeelding met kleding, persoon, Menselijk gezicht, muur&#10;&#10;Automatisch gegenereerde beschrijving">
            <a:extLst>
              <a:ext uri="{FF2B5EF4-FFF2-40B4-BE49-F238E27FC236}">
                <a16:creationId xmlns:a16="http://schemas.microsoft.com/office/drawing/2014/main" id="{EC8F4283-48A1-1B67-D7BF-0A4A618458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0583" y="2153489"/>
            <a:ext cx="2664022" cy="1779567"/>
          </a:xfrm>
          <a:prstGeom prst="rect">
            <a:avLst/>
          </a:prstGeom>
        </p:spPr>
      </p:pic>
      <p:sp>
        <p:nvSpPr>
          <p:cNvPr id="28" name="Tekstvak 27">
            <a:extLst>
              <a:ext uri="{FF2B5EF4-FFF2-40B4-BE49-F238E27FC236}">
                <a16:creationId xmlns:a16="http://schemas.microsoft.com/office/drawing/2014/main" id="{6EADC9A4-3D6E-B6CC-0C0D-E95BD4846BD8}"/>
              </a:ext>
            </a:extLst>
          </p:cNvPr>
          <p:cNvSpPr txBox="1"/>
          <p:nvPr/>
        </p:nvSpPr>
        <p:spPr>
          <a:xfrm>
            <a:off x="4819968" y="2617875"/>
            <a:ext cx="1060366" cy="923330"/>
          </a:xfrm>
          <a:prstGeom prst="rect">
            <a:avLst/>
          </a:prstGeom>
          <a:noFill/>
        </p:spPr>
        <p:txBody>
          <a:bodyPr wrap="square" rtlCol="0">
            <a:spAutoFit/>
          </a:bodyPr>
          <a:lstStyle/>
          <a:p>
            <a:r>
              <a:rPr lang="nl-NL">
                <a:solidFill>
                  <a:schemeClr val="bg1"/>
                </a:solidFill>
                <a:latin typeface="Century Gothic" panose="020B0502020202020204" pitchFamily="34" charset="0"/>
              </a:rPr>
              <a:t>HOU JE</a:t>
            </a:r>
          </a:p>
          <a:p>
            <a:r>
              <a:rPr lang="nl-NL">
                <a:solidFill>
                  <a:schemeClr val="bg1"/>
                </a:solidFill>
                <a:latin typeface="Century Gothic" panose="020B0502020202020204" pitchFamily="34" charset="0"/>
              </a:rPr>
              <a:t>AAN DE REGELS!</a:t>
            </a:r>
          </a:p>
        </p:txBody>
      </p:sp>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descr="Afbeelding met huid, persoon, Vlees, ader&#10;&#10;Automatisch gegenereerde beschrijving">
            <a:extLst>
              <a:ext uri="{FF2B5EF4-FFF2-40B4-BE49-F238E27FC236}">
                <a16:creationId xmlns:a16="http://schemas.microsoft.com/office/drawing/2014/main" id="{12856CBB-E511-E82E-3D3B-20FC0F4D75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326" y="3439610"/>
            <a:ext cx="2514854" cy="1679923"/>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203139"/>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21189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nauwelijks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70558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69450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4177707"/>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417770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heftig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5150191"/>
            <a:ext cx="2207807" cy="5881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5164706"/>
            <a:ext cx="2654158" cy="5111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erg, ernstig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007107"/>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503051"/>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998995"/>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503051"/>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998995"/>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22379" y="348985"/>
            <a:ext cx="852483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gevolgen van de hete kipnugget waren </a:t>
            </a:r>
            <a:r>
              <a:rPr lang="nl-NL" sz="2400" i="1" u="sng">
                <a:solidFill>
                  <a:srgbClr val="387038"/>
                </a:solidFill>
                <a:latin typeface="Century Gothic" panose="020B0502020202020204" pitchFamily="34" charset="0"/>
                <a:ea typeface="Calibri"/>
                <a:cs typeface="Times New Roman"/>
              </a:rPr>
              <a:t>heftig</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
        <p:nvSpPr>
          <p:cNvPr id="25" name="Pijl: omlaag 24">
            <a:extLst>
              <a:ext uri="{FF2B5EF4-FFF2-40B4-BE49-F238E27FC236}">
                <a16:creationId xmlns:a16="http://schemas.microsoft.com/office/drawing/2014/main" id="{2AABAD2A-B9FD-C084-7D77-3D502F7FCB05}"/>
              </a:ext>
            </a:extLst>
          </p:cNvPr>
          <p:cNvSpPr/>
          <p:nvPr/>
        </p:nvSpPr>
        <p:spPr>
          <a:xfrm>
            <a:off x="1907704" y="2551205"/>
            <a:ext cx="144016" cy="13681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descr="Afbeelding met persoon, huid, Menselijk gezicht, nagel&#10;&#10;Automatisch gegenereerde beschrijving">
            <a:extLst>
              <a:ext uri="{FF2B5EF4-FFF2-40B4-BE49-F238E27FC236}">
                <a16:creationId xmlns:a16="http://schemas.microsoft.com/office/drawing/2014/main" id="{122DE95C-A707-F59D-259C-7A9191417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0436" y="1628800"/>
            <a:ext cx="2017417" cy="3020085"/>
          </a:xfrm>
          <a:prstGeom prst="rect">
            <a:avLst/>
          </a:prstGeom>
        </p:spPr>
      </p:pic>
      <p:pic>
        <p:nvPicPr>
          <p:cNvPr id="32" name="Afbeelding 31">
            <a:extLst>
              <a:ext uri="{FF2B5EF4-FFF2-40B4-BE49-F238E27FC236}">
                <a16:creationId xmlns:a16="http://schemas.microsoft.com/office/drawing/2014/main" id="{9D4BF9B2-0010-69C6-4800-E291F835C5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8882520">
            <a:off x="3906460" y="2320076"/>
            <a:ext cx="248080" cy="1670893"/>
          </a:xfrm>
          <a:prstGeom prst="rect">
            <a:avLst/>
          </a:prstGeom>
        </p:spPr>
      </p:pic>
      <p:pic>
        <p:nvPicPr>
          <p:cNvPr id="11" name="Afbeelding 10">
            <a:extLst>
              <a:ext uri="{FF2B5EF4-FFF2-40B4-BE49-F238E27FC236}">
                <a16:creationId xmlns:a16="http://schemas.microsoft.com/office/drawing/2014/main" id="{3A129420-2835-26C3-73E8-DE57BD017F45}"/>
              </a:ext>
            </a:extLst>
          </p:cNvPr>
          <p:cNvPicPr>
            <a:picLocks noChangeAspect="1"/>
          </p:cNvPicPr>
          <p:nvPr/>
        </p:nvPicPr>
        <p:blipFill>
          <a:blip r:embed="rId6"/>
          <a:stretch>
            <a:fillRect/>
          </a:stretch>
        </p:blipFill>
        <p:spPr>
          <a:xfrm>
            <a:off x="6138672" y="1320927"/>
            <a:ext cx="2533002" cy="2528589"/>
          </a:xfrm>
          <a:prstGeom prst="rect">
            <a:avLst/>
          </a:prstGeom>
        </p:spPr>
      </p:pic>
    </p:spTree>
    <p:extLst>
      <p:ext uri="{BB962C8B-B14F-4D97-AF65-F5344CB8AC3E}">
        <p14:creationId xmlns:p14="http://schemas.microsoft.com/office/powerpoint/2010/main" val="415194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2423742" y="653204"/>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448411" y="64177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partij</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81609" y="541191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81609" y="545243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debat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4332" y="1355254"/>
            <a:ext cx="901677" cy="127930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a:t>
            </a:r>
            <a:r>
              <a:rPr lang="nl-NL" sz="5400" b="1">
                <a:latin typeface="Century Gothic" panose="020B0502020202020204" pitchFamily="34" charset="0"/>
                <a:ea typeface="Calibri"/>
                <a:cs typeface="Times New Roman"/>
              </a:rPr>
              <a:t> politicus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207258" cy="1474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56850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samen met anderen beslist wat er in een land of gebied gebeurt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1048336" y="4157347"/>
            <a:ext cx="1169504" cy="125572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381D564F-B961-A740-0B9E-DCA7625B56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4739" y="1137852"/>
            <a:ext cx="2144076" cy="2175020"/>
          </a:xfrm>
          <a:prstGeom prst="rect">
            <a:avLst/>
          </a:prstGeom>
        </p:spPr>
      </p:pic>
      <p:pic>
        <p:nvPicPr>
          <p:cNvPr id="35" name="Afbeelding 34">
            <a:extLst>
              <a:ext uri="{FF2B5EF4-FFF2-40B4-BE49-F238E27FC236}">
                <a16:creationId xmlns:a16="http://schemas.microsoft.com/office/drawing/2014/main" id="{E6EC03C5-E71E-E061-D8AD-11725A8BB0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186" y="315759"/>
            <a:ext cx="2038077" cy="2166998"/>
          </a:xfrm>
          <a:prstGeom prst="rect">
            <a:avLst/>
          </a:prstGeom>
        </p:spPr>
      </p:pic>
      <p:pic>
        <p:nvPicPr>
          <p:cNvPr id="17" name="Afbeelding 16" descr="Afbeelding met tekenfilm, person, schoeisel, mensen&#10;&#10;Automatisch gegenereerde beschrijving">
            <a:extLst>
              <a:ext uri="{FF2B5EF4-FFF2-40B4-BE49-F238E27FC236}">
                <a16:creationId xmlns:a16="http://schemas.microsoft.com/office/drawing/2014/main" id="{A182AFD3-20CC-98AA-0425-2D9565B8FE8E}"/>
              </a:ext>
            </a:extLst>
          </p:cNvPr>
          <p:cNvPicPr>
            <a:picLocks noChangeAspect="1"/>
          </p:cNvPicPr>
          <p:nvPr/>
        </p:nvPicPr>
        <p:blipFill rotWithShape="1">
          <a:blip r:embed="rId5">
            <a:extLst>
              <a:ext uri="{28A0092B-C50C-407E-A947-70E740481C1C}">
                <a14:useLocalDpi xmlns:a14="http://schemas.microsoft.com/office/drawing/2010/main" val="0"/>
              </a:ext>
            </a:extLst>
          </a:blip>
          <a:srcRect t="21544"/>
          <a:stretch/>
        </p:blipFill>
        <p:spPr>
          <a:xfrm>
            <a:off x="3496439" y="4964638"/>
            <a:ext cx="2611399" cy="1368600"/>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49  –  3 december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52309E6-76FC-B70C-A859-70765D32EEC4}"/>
              </a:ext>
            </a:extLst>
          </p:cNvPr>
          <p:cNvPicPr>
            <a:picLocks noChangeAspect="1"/>
          </p:cNvPicPr>
          <p:nvPr/>
        </p:nvPicPr>
        <p:blipFill>
          <a:blip r:embed="rId3"/>
          <a:stretch>
            <a:fillRect/>
          </a:stretch>
        </p:blipFill>
        <p:spPr>
          <a:xfrm>
            <a:off x="2756459" y="1055362"/>
            <a:ext cx="5237470" cy="5237470"/>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heftig</a:t>
            </a:r>
          </a:p>
        </p:txBody>
      </p:sp>
      <p:sp>
        <p:nvSpPr>
          <p:cNvPr id="4" name="Ovaal 3">
            <a:extLst>
              <a:ext uri="{FF2B5EF4-FFF2-40B4-BE49-F238E27FC236}">
                <a16:creationId xmlns:a16="http://schemas.microsoft.com/office/drawing/2014/main" id="{65415FCE-8724-38B7-5C1A-17D43F3A5E34}"/>
              </a:ext>
            </a:extLst>
          </p:cNvPr>
          <p:cNvSpPr/>
          <p:nvPr/>
        </p:nvSpPr>
        <p:spPr>
          <a:xfrm rot="541071">
            <a:off x="3644118" y="4762243"/>
            <a:ext cx="567827" cy="149672"/>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Bliksemflits 4">
            <a:extLst>
              <a:ext uri="{FF2B5EF4-FFF2-40B4-BE49-F238E27FC236}">
                <a16:creationId xmlns:a16="http://schemas.microsoft.com/office/drawing/2014/main" id="{A4D5EF0D-0CA9-6F21-9D63-D3F0BB474CB0}"/>
              </a:ext>
            </a:extLst>
          </p:cNvPr>
          <p:cNvSpPr/>
          <p:nvPr/>
        </p:nvSpPr>
        <p:spPr>
          <a:xfrm>
            <a:off x="3452657" y="4169443"/>
            <a:ext cx="360040" cy="432048"/>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Bliksemflits 6">
            <a:extLst>
              <a:ext uri="{FF2B5EF4-FFF2-40B4-BE49-F238E27FC236}">
                <a16:creationId xmlns:a16="http://schemas.microsoft.com/office/drawing/2014/main" id="{7BA45184-84B5-418A-06D0-FAEF286AEE8B}"/>
              </a:ext>
            </a:extLst>
          </p:cNvPr>
          <p:cNvSpPr/>
          <p:nvPr/>
        </p:nvSpPr>
        <p:spPr>
          <a:xfrm rot="2927407">
            <a:off x="4163240" y="4202462"/>
            <a:ext cx="360040" cy="432048"/>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Bliksemflits 7">
            <a:extLst>
              <a:ext uri="{FF2B5EF4-FFF2-40B4-BE49-F238E27FC236}">
                <a16:creationId xmlns:a16="http://schemas.microsoft.com/office/drawing/2014/main" id="{54E78398-0389-F3BB-3EC9-7CFB30921F1D}"/>
              </a:ext>
            </a:extLst>
          </p:cNvPr>
          <p:cNvSpPr/>
          <p:nvPr/>
        </p:nvSpPr>
        <p:spPr>
          <a:xfrm rot="16431940">
            <a:off x="3366058" y="4949831"/>
            <a:ext cx="360040" cy="432048"/>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Bliksemflits 8">
            <a:extLst>
              <a:ext uri="{FF2B5EF4-FFF2-40B4-BE49-F238E27FC236}">
                <a16:creationId xmlns:a16="http://schemas.microsoft.com/office/drawing/2014/main" id="{BAEDC82A-1999-9857-A3A2-738291A16AD3}"/>
              </a:ext>
            </a:extLst>
          </p:cNvPr>
          <p:cNvSpPr/>
          <p:nvPr/>
        </p:nvSpPr>
        <p:spPr>
          <a:xfrm rot="11345785">
            <a:off x="4252055" y="5060180"/>
            <a:ext cx="360040" cy="432048"/>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wet</a:t>
            </a:r>
          </a:p>
        </p:txBody>
      </p:sp>
      <p:pic>
        <p:nvPicPr>
          <p:cNvPr id="3" name="Afbeelding 2" descr="Afbeelding met schaal&#10;&#10;Automatisch gegenereerde beschrijving">
            <a:extLst>
              <a:ext uri="{FF2B5EF4-FFF2-40B4-BE49-F238E27FC236}">
                <a16:creationId xmlns:a16="http://schemas.microsoft.com/office/drawing/2014/main" id="{8C5EBDB2-EF12-226A-0AD9-0D00118D9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6" y="1226143"/>
            <a:ext cx="9144000" cy="5770608"/>
          </a:xfrm>
          <a:prstGeom prst="rect">
            <a:avLst/>
          </a:prstGeom>
        </p:spPr>
      </p:pic>
      <p:sp>
        <p:nvSpPr>
          <p:cNvPr id="4" name="Rechthoek 3">
            <a:extLst>
              <a:ext uri="{FF2B5EF4-FFF2-40B4-BE49-F238E27FC236}">
                <a16:creationId xmlns:a16="http://schemas.microsoft.com/office/drawing/2014/main" id="{0B120613-F5C5-0435-5FE0-354211DF2E20}"/>
              </a:ext>
            </a:extLst>
          </p:cNvPr>
          <p:cNvSpPr/>
          <p:nvPr/>
        </p:nvSpPr>
        <p:spPr>
          <a:xfrm>
            <a:off x="3275856" y="2924944"/>
            <a:ext cx="1224136" cy="576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EC6B6C68-A095-90D6-B93D-491021A006D1}"/>
              </a:ext>
            </a:extLst>
          </p:cNvPr>
          <p:cNvSpPr txBox="1"/>
          <p:nvPr/>
        </p:nvSpPr>
        <p:spPr>
          <a:xfrm>
            <a:off x="3131840" y="2924944"/>
            <a:ext cx="1584176" cy="523220"/>
          </a:xfrm>
          <a:prstGeom prst="rect">
            <a:avLst/>
          </a:prstGeom>
          <a:noFill/>
        </p:spPr>
        <p:txBody>
          <a:bodyPr wrap="square" rtlCol="0">
            <a:spAutoFit/>
          </a:bodyPr>
          <a:lstStyle/>
          <a:p>
            <a:r>
              <a:rPr lang="nl-NL" sz="2800" b="1">
                <a:solidFill>
                  <a:schemeClr val="accent6">
                    <a:lumMod val="50000"/>
                  </a:schemeClr>
                </a:solidFill>
                <a:latin typeface="Century Gothic" panose="020B0502020202020204" pitchFamily="34" charset="0"/>
              </a:rPr>
              <a:t>DE WET</a:t>
            </a:r>
          </a:p>
        </p:txBody>
      </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bedrijf</a:t>
            </a:r>
          </a:p>
        </p:txBody>
      </p:sp>
      <p:pic>
        <p:nvPicPr>
          <p:cNvPr id="3" name="Afbeelding 2" descr="Afbeelding met tekst, schermopname, Landvoertuig, auto&#10;&#10;Automatisch gegenereerde beschrijving">
            <a:extLst>
              <a:ext uri="{FF2B5EF4-FFF2-40B4-BE49-F238E27FC236}">
                <a16:creationId xmlns:a16="http://schemas.microsoft.com/office/drawing/2014/main" id="{FB874CE9-B358-80B4-A27C-A3A2B69F8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0768"/>
            <a:ext cx="9144000" cy="487009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deskundige</a:t>
            </a:r>
          </a:p>
        </p:txBody>
      </p:sp>
      <p:pic>
        <p:nvPicPr>
          <p:cNvPr id="2" name="Afbeelding 1">
            <a:extLst>
              <a:ext uri="{FF2B5EF4-FFF2-40B4-BE49-F238E27FC236}">
                <a16:creationId xmlns:a16="http://schemas.microsoft.com/office/drawing/2014/main" id="{9A34BE90-2D1D-00D4-DCC8-7C30DA60F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4570" y="1484784"/>
            <a:ext cx="4954860" cy="495486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tot</a:t>
            </a:r>
          </a:p>
        </p:txBody>
      </p:sp>
      <p:pic>
        <p:nvPicPr>
          <p:cNvPr id="3" name="Afbeelding 2" descr="Afbeelding met voedsel, Fastfood, Snack, Gefrituurd eten&#10;&#10;Automatisch gegenereerde beschrijving">
            <a:extLst>
              <a:ext uri="{FF2B5EF4-FFF2-40B4-BE49-F238E27FC236}">
                <a16:creationId xmlns:a16="http://schemas.microsoft.com/office/drawing/2014/main" id="{20CC2ADD-D934-CC4A-16B9-3FD3137DE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412776"/>
            <a:ext cx="5085184" cy="5085184"/>
          </a:xfrm>
          <a:prstGeom prst="rect">
            <a:avLst/>
          </a:prstGeom>
        </p:spPr>
      </p:pic>
      <p:pic>
        <p:nvPicPr>
          <p:cNvPr id="9" name="Afbeelding 8">
            <a:extLst>
              <a:ext uri="{FF2B5EF4-FFF2-40B4-BE49-F238E27FC236}">
                <a16:creationId xmlns:a16="http://schemas.microsoft.com/office/drawing/2014/main" id="{7E2D0BDC-62E8-D22B-6ADD-B4C146C217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2492896"/>
            <a:ext cx="1572238" cy="3025155"/>
          </a:xfrm>
          <a:prstGeom prst="rect">
            <a:avLst/>
          </a:prstGeom>
        </p:spPr>
      </p:pic>
      <p:sp>
        <p:nvSpPr>
          <p:cNvPr id="11" name="Rechthoek 10">
            <a:extLst>
              <a:ext uri="{FF2B5EF4-FFF2-40B4-BE49-F238E27FC236}">
                <a16:creationId xmlns:a16="http://schemas.microsoft.com/office/drawing/2014/main" id="{0E008C2C-7B28-AC59-1D8F-C7D0830BA4E2}"/>
              </a:ext>
            </a:extLst>
          </p:cNvPr>
          <p:cNvSpPr/>
          <p:nvPr/>
        </p:nvSpPr>
        <p:spPr>
          <a:xfrm>
            <a:off x="7878399" y="3284984"/>
            <a:ext cx="116965" cy="79208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1DD389E6-304D-B944-CCBC-4FFC28D130DE}"/>
              </a:ext>
            </a:extLst>
          </p:cNvPr>
          <p:cNvSpPr/>
          <p:nvPr/>
        </p:nvSpPr>
        <p:spPr>
          <a:xfrm rot="16200000">
            <a:off x="7283298" y="4293730"/>
            <a:ext cx="1897990" cy="1169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0ED04CB2-7955-26F9-6752-137BD282CBA2}"/>
              </a:ext>
            </a:extLst>
          </p:cNvPr>
          <p:cNvPicPr>
            <a:picLocks noChangeAspect="1"/>
          </p:cNvPicPr>
          <p:nvPr/>
        </p:nvPicPr>
        <p:blipFill>
          <a:blip r:embed="rId5"/>
          <a:stretch>
            <a:fillRect/>
          </a:stretch>
        </p:blipFill>
        <p:spPr>
          <a:xfrm>
            <a:off x="8058079" y="3284984"/>
            <a:ext cx="426757" cy="10313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politicus</a:t>
            </a:r>
          </a:p>
        </p:txBody>
      </p:sp>
      <p:pic>
        <p:nvPicPr>
          <p:cNvPr id="3" name="Afbeelding 2" descr="Afbeelding met kleding, schoeisel, jongen, persoon&#10;&#10;Automatisch gegenereerde beschrijving">
            <a:extLst>
              <a:ext uri="{FF2B5EF4-FFF2-40B4-BE49-F238E27FC236}">
                <a16:creationId xmlns:a16="http://schemas.microsoft.com/office/drawing/2014/main" id="{17C61F93-7EEB-01A8-FA1E-294121521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412776"/>
            <a:ext cx="7596336" cy="5064224"/>
          </a:xfrm>
          <a:prstGeom prst="rect">
            <a:avLst/>
          </a:prstGeom>
        </p:spPr>
      </p:pic>
      <p:sp>
        <p:nvSpPr>
          <p:cNvPr id="4" name="Pijl: omlaag 3">
            <a:extLst>
              <a:ext uri="{FF2B5EF4-FFF2-40B4-BE49-F238E27FC236}">
                <a16:creationId xmlns:a16="http://schemas.microsoft.com/office/drawing/2014/main" id="{44A7DD32-95DC-0845-E448-9D1B36702D0D}"/>
              </a:ext>
            </a:extLst>
          </p:cNvPr>
          <p:cNvSpPr/>
          <p:nvPr/>
        </p:nvSpPr>
        <p:spPr>
          <a:xfrm rot="2757813">
            <a:off x="6490587" y="655797"/>
            <a:ext cx="627321" cy="1597049"/>
          </a:xfrm>
          <a:prstGeom prst="downArrow">
            <a:avLst>
              <a:gd name="adj1" fmla="val 58327"/>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boete</a:t>
            </a:r>
          </a:p>
        </p:txBody>
      </p:sp>
      <p:pic>
        <p:nvPicPr>
          <p:cNvPr id="3" name="Afbeelding 2" descr="Afbeelding met kleding, ontwerp&#10;&#10;Automatisch gegenereerde beschrijving">
            <a:extLst>
              <a:ext uri="{FF2B5EF4-FFF2-40B4-BE49-F238E27FC236}">
                <a16:creationId xmlns:a16="http://schemas.microsoft.com/office/drawing/2014/main" id="{ABA9BFB3-2D0A-5583-0C73-DA5276EBD6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556792"/>
            <a:ext cx="6310174" cy="4725144"/>
          </a:xfrm>
          <a:prstGeom prst="rect">
            <a:avLst/>
          </a:prstGeom>
        </p:spPr>
      </p:pic>
      <p:sp>
        <p:nvSpPr>
          <p:cNvPr id="4" name="Rechthoek 3">
            <a:extLst>
              <a:ext uri="{FF2B5EF4-FFF2-40B4-BE49-F238E27FC236}">
                <a16:creationId xmlns:a16="http://schemas.microsoft.com/office/drawing/2014/main" id="{4D5078CD-3518-0418-45D5-BB724C924089}"/>
              </a:ext>
            </a:extLst>
          </p:cNvPr>
          <p:cNvSpPr/>
          <p:nvPr/>
        </p:nvSpPr>
        <p:spPr>
          <a:xfrm>
            <a:off x="2987824" y="2348880"/>
            <a:ext cx="1944216"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DB447C74-2D8D-C1BA-8A6C-273B747D9AD1}"/>
              </a:ext>
            </a:extLst>
          </p:cNvPr>
          <p:cNvSpPr txBox="1"/>
          <p:nvPr/>
        </p:nvSpPr>
        <p:spPr>
          <a:xfrm>
            <a:off x="2987824" y="2348880"/>
            <a:ext cx="2088232" cy="707886"/>
          </a:xfrm>
          <a:prstGeom prst="rect">
            <a:avLst/>
          </a:prstGeom>
          <a:noFill/>
        </p:spPr>
        <p:txBody>
          <a:bodyPr wrap="square" rtlCol="0">
            <a:spAutoFit/>
          </a:bodyPr>
          <a:lstStyle/>
          <a:p>
            <a:r>
              <a:rPr lang="nl-NL" sz="4000" b="1">
                <a:solidFill>
                  <a:srgbClr val="FF0000"/>
                </a:solidFill>
                <a:latin typeface="Century Gothic" panose="020B0502020202020204" pitchFamily="34" charset="0"/>
              </a:rPr>
              <a:t>BOETE</a:t>
            </a:r>
          </a:p>
        </p:txBody>
      </p:sp>
      <p:sp>
        <p:nvSpPr>
          <p:cNvPr id="8" name="Tekstvak 7">
            <a:extLst>
              <a:ext uri="{FF2B5EF4-FFF2-40B4-BE49-F238E27FC236}">
                <a16:creationId xmlns:a16="http://schemas.microsoft.com/office/drawing/2014/main" id="{6D48BD98-F76C-738B-3819-9C126C476FEC}"/>
              </a:ext>
            </a:extLst>
          </p:cNvPr>
          <p:cNvSpPr txBox="1"/>
          <p:nvPr/>
        </p:nvSpPr>
        <p:spPr>
          <a:xfrm>
            <a:off x="1547664" y="6424576"/>
            <a:ext cx="5472608" cy="646331"/>
          </a:xfrm>
          <a:prstGeom prst="rect">
            <a:avLst/>
          </a:prstGeom>
          <a:noFill/>
        </p:spPr>
        <p:txBody>
          <a:bodyPr wrap="square">
            <a:spAutoFit/>
          </a:bodyPr>
          <a:lstStyle/>
          <a:p>
            <a:r>
              <a:rPr lang="nl-NL">
                <a:hlinkClick r:id="rId4"/>
              </a:rPr>
              <a:t>https://www.youtube.com/watch?v=zFpXY-M5zU8</a:t>
            </a:r>
            <a:endParaRPr lang="nl-NL"/>
          </a:p>
          <a:p>
            <a:endParaRPr lang="nl-NL"/>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2024-12-03T09:51:03Z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