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76" r:id="rId7"/>
    <p:sldId id="1478" r:id="rId8"/>
    <p:sldId id="1479" r:id="rId9"/>
    <p:sldId id="1459" r:id="rId10"/>
    <p:sldId id="1265" r:id="rId11"/>
    <p:sldId id="1475" r:id="rId12"/>
    <p:sldId id="1460" r:id="rId13"/>
    <p:sldId id="1477" r:id="rId14"/>
    <p:sldId id="1483" r:id="rId15"/>
    <p:sldId id="1482" r:id="rId16"/>
    <p:sldId id="934" r:id="rId17"/>
    <p:sldId id="1511" r:id="rId18"/>
    <p:sldId id="1521" r:id="rId19"/>
    <p:sldId id="1523" r:id="rId20"/>
    <p:sldId id="1522" r:id="rId21"/>
    <p:sldId id="1528" r:id="rId22"/>
    <p:sldId id="1526" r:id="rId23"/>
    <p:sldId id="1524" r:id="rId24"/>
    <p:sldId id="1527" r:id="rId25"/>
    <p:sldId id="1452" r:id="rId26"/>
    <p:sldId id="1529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76"/>
            <p14:sldId id="1478"/>
            <p14:sldId id="1479"/>
            <p14:sldId id="1459"/>
            <p14:sldId id="1265"/>
            <p14:sldId id="1475"/>
            <p14:sldId id="1460"/>
            <p14:sldId id="1477"/>
            <p14:sldId id="1483"/>
            <p14:sldId id="1482"/>
            <p14:sldId id="934"/>
            <p14:sldId id="1511"/>
            <p14:sldId id="1521"/>
            <p14:sldId id="1523"/>
            <p14:sldId id="1522"/>
            <p14:sldId id="1528"/>
            <p14:sldId id="1526"/>
            <p14:sldId id="1524"/>
            <p14:sldId id="1527"/>
            <p14:sldId id="1452"/>
            <p14:sldId id="1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B3C0E-46D7-43C6-BE43-2BD9BAF67637}" v="3" dt="2024-12-17T09:36:56.393"/>
    <p1510:client id="{CAC07673-7B64-470F-B7FA-BA31E79B4259}" v="807" dt="2024-12-17T09:04:43.842"/>
    <p1510:client id="{E1A9D933-B37E-4955-9008-F570C56A57CC}" v="684" dt="2024-12-17T09:15:05.4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4" autoAdjust="0"/>
  </p:normalViewPr>
  <p:slideViewPr>
    <p:cSldViewPr snapToGrid="0">
      <p:cViewPr varScale="1">
        <p:scale>
          <a:sx n="77" d="100"/>
          <a:sy n="77" d="100"/>
        </p:scale>
        <p:origin x="154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s, Gerarda" userId="dec061bf-56a5-47a0-b9f3-f749fe418ae6" providerId="ADAL" clId="{CAC07673-7B64-470F-B7FA-BA31E79B4259}"/>
    <pc:docChg chg="custSel modSld sldOrd">
      <pc:chgData name="Das, Gerarda" userId="dec061bf-56a5-47a0-b9f3-f749fe418ae6" providerId="ADAL" clId="{CAC07673-7B64-470F-B7FA-BA31E79B4259}" dt="2024-12-17T09:04:43.842" v="1780" actId="14100"/>
      <pc:docMkLst>
        <pc:docMk/>
      </pc:docMkLst>
      <pc:sldChg chg="addSp delSp modSp mod ord">
        <pc:chgData name="Das, Gerarda" userId="dec061bf-56a5-47a0-b9f3-f749fe418ae6" providerId="ADAL" clId="{CAC07673-7B64-470F-B7FA-BA31E79B4259}" dt="2024-12-17T08:34:05.805" v="1048" actId="1076"/>
        <pc:sldMkLst>
          <pc:docMk/>
          <pc:sldMk cId="1319180066" sldId="1265"/>
        </pc:sldMkLst>
        <pc:spChg chg="add mod">
          <ac:chgData name="Das, Gerarda" userId="dec061bf-56a5-47a0-b9f3-f749fe418ae6" providerId="ADAL" clId="{CAC07673-7B64-470F-B7FA-BA31E79B4259}" dt="2024-12-17T08:34:05.805" v="1048" actId="1076"/>
          <ac:spMkLst>
            <pc:docMk/>
            <pc:sldMk cId="1319180066" sldId="1265"/>
            <ac:spMk id="4" creationId="{43D86331-6B79-91BB-2684-40F3A3D422B3}"/>
          </ac:spMkLst>
        </pc:spChg>
        <pc:spChg chg="del">
          <ac:chgData name="Das, Gerarda" userId="dec061bf-56a5-47a0-b9f3-f749fe418ae6" providerId="ADAL" clId="{CAC07673-7B64-470F-B7FA-BA31E79B4259}" dt="2024-12-17T08:33:37.577" v="1041" actId="478"/>
          <ac:spMkLst>
            <pc:docMk/>
            <pc:sldMk cId="1319180066" sldId="1265"/>
            <ac:spMk id="7" creationId="{C35103BC-0787-4BC5-863B-3BF85410EEA4}"/>
          </ac:spMkLst>
        </pc:spChg>
        <pc:spChg chg="del">
          <ac:chgData name="Das, Gerarda" userId="dec061bf-56a5-47a0-b9f3-f749fe418ae6" providerId="ADAL" clId="{CAC07673-7B64-470F-B7FA-BA31E79B4259}" dt="2024-12-17T08:33:37.045" v="1040" actId="478"/>
          <ac:spMkLst>
            <pc:docMk/>
            <pc:sldMk cId="1319180066" sldId="1265"/>
            <ac:spMk id="10" creationId="{3C76C1BD-9147-4037-97E7-ACCA28DEE8E8}"/>
          </ac:spMkLst>
        </pc:spChg>
        <pc:picChg chg="del">
          <ac:chgData name="Das, Gerarda" userId="dec061bf-56a5-47a0-b9f3-f749fe418ae6" providerId="ADAL" clId="{CAC07673-7B64-470F-B7FA-BA31E79B4259}" dt="2024-12-17T08:33:36.223" v="1039" actId="478"/>
          <ac:picMkLst>
            <pc:docMk/>
            <pc:sldMk cId="1319180066" sldId="1265"/>
            <ac:picMk id="3" creationId="{192504B3-EA2E-4311-AE53-73607959129B}"/>
          </ac:picMkLst>
        </pc:picChg>
        <pc:picChg chg="del">
          <ac:chgData name="Das, Gerarda" userId="dec061bf-56a5-47a0-b9f3-f749fe418ae6" providerId="ADAL" clId="{CAC07673-7B64-470F-B7FA-BA31E79B4259}" dt="2024-12-17T08:33:37.963" v="1042" actId="478"/>
          <ac:picMkLst>
            <pc:docMk/>
            <pc:sldMk cId="1319180066" sldId="1265"/>
            <ac:picMk id="6" creationId="{4F4467B5-4860-4D14-BD1F-7EA88C84CFCB}"/>
          </ac:picMkLst>
        </pc:picChg>
        <pc:picChg chg="mod">
          <ac:chgData name="Das, Gerarda" userId="dec061bf-56a5-47a0-b9f3-f749fe418ae6" providerId="ADAL" clId="{CAC07673-7B64-470F-B7FA-BA31E79B4259}" dt="2024-12-17T08:34:03.172" v="1047" actId="196"/>
          <ac:picMkLst>
            <pc:docMk/>
            <pc:sldMk cId="1319180066" sldId="1265"/>
            <ac:picMk id="8" creationId="{704B203C-2DAF-4110-8F8E-CF89EC27B43B}"/>
          </ac:picMkLst>
        </pc:picChg>
      </pc:sldChg>
      <pc:sldChg chg="addSp delSp modSp mod">
        <pc:chgData name="Das, Gerarda" userId="dec061bf-56a5-47a0-b9f3-f749fe418ae6" providerId="ADAL" clId="{CAC07673-7B64-470F-B7FA-BA31E79B4259}" dt="2024-12-17T08:44:27.656" v="1110" actId="21"/>
        <pc:sldMkLst>
          <pc:docMk/>
          <pc:sldMk cId="2189114603" sldId="1437"/>
        </pc:sldMkLst>
        <pc:spChg chg="mod">
          <ac:chgData name="Das, Gerarda" userId="dec061bf-56a5-47a0-b9f3-f749fe418ae6" providerId="ADAL" clId="{CAC07673-7B64-470F-B7FA-BA31E79B4259}" dt="2024-12-17T08:26:05.150" v="986" actId="20577"/>
          <ac:spMkLst>
            <pc:docMk/>
            <pc:sldMk cId="2189114603" sldId="1437"/>
            <ac:spMk id="3" creationId="{00000000-0000-0000-0000-000000000000}"/>
          </ac:spMkLst>
        </pc:spChg>
        <pc:picChg chg="add del mod">
          <ac:chgData name="Das, Gerarda" userId="dec061bf-56a5-47a0-b9f3-f749fe418ae6" providerId="ADAL" clId="{CAC07673-7B64-470F-B7FA-BA31E79B4259}" dt="2024-12-17T08:44:27.656" v="1110" actId="21"/>
          <ac:picMkLst>
            <pc:docMk/>
            <pc:sldMk cId="2189114603" sldId="1437"/>
            <ac:picMk id="2" creationId="{08CF6CE0-6014-6D53-701A-8C9FDDFADE1E}"/>
          </ac:picMkLst>
        </pc:picChg>
      </pc:sldChg>
      <pc:sldChg chg="addSp delSp modSp mod">
        <pc:chgData name="Das, Gerarda" userId="dec061bf-56a5-47a0-b9f3-f749fe418ae6" providerId="ADAL" clId="{CAC07673-7B64-470F-B7FA-BA31E79B4259}" dt="2024-12-17T09:04:43.842" v="1780" actId="14100"/>
        <pc:sldMkLst>
          <pc:docMk/>
          <pc:sldMk cId="2163549717" sldId="1452"/>
        </pc:sldMkLst>
        <pc:spChg chg="mod">
          <ac:chgData name="Das, Gerarda" userId="dec061bf-56a5-47a0-b9f3-f749fe418ae6" providerId="ADAL" clId="{CAC07673-7B64-470F-B7FA-BA31E79B4259}" dt="2024-12-17T09:02:35.225" v="1731" actId="1035"/>
          <ac:spMkLst>
            <pc:docMk/>
            <pc:sldMk cId="2163549717" sldId="1452"/>
            <ac:spMk id="5" creationId="{00000000-0000-0000-0000-000000000000}"/>
          </ac:spMkLst>
        </pc:spChg>
        <pc:spChg chg="mod">
          <ac:chgData name="Das, Gerarda" userId="dec061bf-56a5-47a0-b9f3-f749fe418ae6" providerId="ADAL" clId="{CAC07673-7B64-470F-B7FA-BA31E79B4259}" dt="2024-12-17T09:03:54.720" v="1770" actId="1038"/>
          <ac:spMkLst>
            <pc:docMk/>
            <pc:sldMk cId="2163549717" sldId="1452"/>
            <ac:spMk id="6" creationId="{57CAC09D-5C02-4579-9083-E42B60FDFFE8}"/>
          </ac:spMkLst>
        </pc:spChg>
        <pc:spChg chg="mod">
          <ac:chgData name="Das, Gerarda" userId="dec061bf-56a5-47a0-b9f3-f749fe418ae6" providerId="ADAL" clId="{CAC07673-7B64-470F-B7FA-BA31E79B4259}" dt="2024-12-17T09:02:35.225" v="1731" actId="1035"/>
          <ac:spMkLst>
            <pc:docMk/>
            <pc:sldMk cId="2163549717" sldId="1452"/>
            <ac:spMk id="14" creationId="{00000000-0000-0000-0000-000000000000}"/>
          </ac:spMkLst>
        </pc:spChg>
        <pc:spChg chg="mod">
          <ac:chgData name="Das, Gerarda" userId="dec061bf-56a5-47a0-b9f3-f749fe418ae6" providerId="ADAL" clId="{CAC07673-7B64-470F-B7FA-BA31E79B4259}" dt="2024-12-17T09:03:54.720" v="1770" actId="1038"/>
          <ac:spMkLst>
            <pc:docMk/>
            <pc:sldMk cId="2163549717" sldId="1452"/>
            <ac:spMk id="15" creationId="{00000000-0000-0000-0000-000000000000}"/>
          </ac:spMkLst>
        </pc:spChg>
        <pc:spChg chg="mod">
          <ac:chgData name="Das, Gerarda" userId="dec061bf-56a5-47a0-b9f3-f749fe418ae6" providerId="ADAL" clId="{CAC07673-7B64-470F-B7FA-BA31E79B4259}" dt="2024-12-17T09:03:54.720" v="1770" actId="1038"/>
          <ac:spMkLst>
            <pc:docMk/>
            <pc:sldMk cId="2163549717" sldId="1452"/>
            <ac:spMk id="16" creationId="{00000000-0000-0000-0000-000000000000}"/>
          </ac:spMkLst>
        </pc:spChg>
        <pc:spChg chg="mod">
          <ac:chgData name="Das, Gerarda" userId="dec061bf-56a5-47a0-b9f3-f749fe418ae6" providerId="ADAL" clId="{CAC07673-7B64-470F-B7FA-BA31E79B4259}" dt="2024-12-17T09:02:35.225" v="1731" actId="1035"/>
          <ac:spMkLst>
            <pc:docMk/>
            <pc:sldMk cId="2163549717" sldId="1452"/>
            <ac:spMk id="17" creationId="{00000000-0000-0000-0000-000000000000}"/>
          </ac:spMkLst>
        </pc:spChg>
        <pc:spChg chg="mod">
          <ac:chgData name="Das, Gerarda" userId="dec061bf-56a5-47a0-b9f3-f749fe418ae6" providerId="ADAL" clId="{CAC07673-7B64-470F-B7FA-BA31E79B4259}" dt="2024-12-17T09:04:29.898" v="1777" actId="14100"/>
          <ac:spMkLst>
            <pc:docMk/>
            <pc:sldMk cId="2163549717" sldId="1452"/>
            <ac:spMk id="18" creationId="{00000000-0000-0000-0000-000000000000}"/>
          </ac:spMkLst>
        </pc:spChg>
        <pc:spChg chg="mod">
          <ac:chgData name="Das, Gerarda" userId="dec061bf-56a5-47a0-b9f3-f749fe418ae6" providerId="ADAL" clId="{CAC07673-7B64-470F-B7FA-BA31E79B4259}" dt="2024-12-17T09:03:27.180" v="1754" actId="1038"/>
          <ac:spMkLst>
            <pc:docMk/>
            <pc:sldMk cId="2163549717" sldId="1452"/>
            <ac:spMk id="25" creationId="{E9917A01-3786-41A7-BDFC-3BCF604CF5BA}"/>
          </ac:spMkLst>
        </pc:spChg>
        <pc:spChg chg="mod">
          <ac:chgData name="Das, Gerarda" userId="dec061bf-56a5-47a0-b9f3-f749fe418ae6" providerId="ADAL" clId="{CAC07673-7B64-470F-B7FA-BA31E79B4259}" dt="2024-12-17T09:03:27.180" v="1754" actId="1038"/>
          <ac:spMkLst>
            <pc:docMk/>
            <pc:sldMk cId="2163549717" sldId="1452"/>
            <ac:spMk id="34" creationId="{1C000C85-477A-441F-B215-ADEE3B8B6BFE}"/>
          </ac:spMkLst>
        </pc:spChg>
        <pc:picChg chg="mod">
          <ac:chgData name="Das, Gerarda" userId="dec061bf-56a5-47a0-b9f3-f749fe418ae6" providerId="ADAL" clId="{CAC07673-7B64-470F-B7FA-BA31E79B4259}" dt="2024-12-17T09:03:27.180" v="1754" actId="1038"/>
          <ac:picMkLst>
            <pc:docMk/>
            <pc:sldMk cId="2163549717" sldId="1452"/>
            <ac:picMk id="3" creationId="{384DD6F4-BEF0-4765-81E0-E722412C26EE}"/>
          </ac:picMkLst>
        </pc:picChg>
        <pc:picChg chg="mod">
          <ac:chgData name="Das, Gerarda" userId="dec061bf-56a5-47a0-b9f3-f749fe418ae6" providerId="ADAL" clId="{CAC07673-7B64-470F-B7FA-BA31E79B4259}" dt="2024-12-17T09:03:54.720" v="1770" actId="1038"/>
          <ac:picMkLst>
            <pc:docMk/>
            <pc:sldMk cId="2163549717" sldId="1452"/>
            <ac:picMk id="23" creationId="{E78EF232-22EE-4645-A43B-9D257C3B3C19}"/>
          </ac:picMkLst>
        </pc:picChg>
        <pc:picChg chg="mod">
          <ac:chgData name="Das, Gerarda" userId="dec061bf-56a5-47a0-b9f3-f749fe418ae6" providerId="ADAL" clId="{CAC07673-7B64-470F-B7FA-BA31E79B4259}" dt="2024-12-17T09:03:27.180" v="1754" actId="1038"/>
          <ac:picMkLst>
            <pc:docMk/>
            <pc:sldMk cId="2163549717" sldId="1452"/>
            <ac:picMk id="30" creationId="{DD371C6B-3B74-4A62-B164-1BC0C7E38D59}"/>
          </ac:picMkLst>
        </pc:picChg>
        <pc:cxnChg chg="add mod">
          <ac:chgData name="Das, Gerarda" userId="dec061bf-56a5-47a0-b9f3-f749fe418ae6" providerId="ADAL" clId="{CAC07673-7B64-470F-B7FA-BA31E79B4259}" dt="2024-12-17T09:04:01.018" v="1771" actId="14100"/>
          <ac:cxnSpMkLst>
            <pc:docMk/>
            <pc:sldMk cId="2163549717" sldId="1452"/>
            <ac:cxnSpMk id="4" creationId="{4FC77249-6DFC-2714-A825-69B15E112334}"/>
          </ac:cxnSpMkLst>
        </pc:cxnChg>
        <pc:cxnChg chg="add mod">
          <ac:chgData name="Das, Gerarda" userId="dec061bf-56a5-47a0-b9f3-f749fe418ae6" providerId="ADAL" clId="{CAC07673-7B64-470F-B7FA-BA31E79B4259}" dt="2024-12-17T09:04:43.842" v="1780" actId="14100"/>
          <ac:cxnSpMkLst>
            <pc:docMk/>
            <pc:sldMk cId="2163549717" sldId="1452"/>
            <ac:cxnSpMk id="10" creationId="{704CABEC-BA1F-CE34-1AA3-FAF1EB14789C}"/>
          </ac:cxnSpMkLst>
        </pc:cxnChg>
        <pc:cxnChg chg="add mod">
          <ac:chgData name="Das, Gerarda" userId="dec061bf-56a5-47a0-b9f3-f749fe418ae6" providerId="ADAL" clId="{CAC07673-7B64-470F-B7FA-BA31E79B4259}" dt="2024-12-17T09:03:38.217" v="1756" actId="14100"/>
          <ac:cxnSpMkLst>
            <pc:docMk/>
            <pc:sldMk cId="2163549717" sldId="1452"/>
            <ac:cxnSpMk id="11" creationId="{54B1D6AF-A057-24A4-4BB8-9C3901F890A0}"/>
          </ac:cxnSpMkLst>
        </pc:cxnChg>
        <pc:cxnChg chg="del">
          <ac:chgData name="Das, Gerarda" userId="dec061bf-56a5-47a0-b9f3-f749fe418ae6" providerId="ADAL" clId="{CAC07673-7B64-470F-B7FA-BA31E79B4259}" dt="2024-12-17T09:02:44.940" v="1733" actId="478"/>
          <ac:cxnSpMkLst>
            <pc:docMk/>
            <pc:sldMk cId="2163549717" sldId="1452"/>
            <ac:cxnSpMk id="27" creationId="{BE343CA2-6D5D-41E4-8A8D-1C97006E66EC}"/>
          </ac:cxnSpMkLst>
        </pc:cxnChg>
        <pc:cxnChg chg="del">
          <ac:chgData name="Das, Gerarda" userId="dec061bf-56a5-47a0-b9f3-f749fe418ae6" providerId="ADAL" clId="{CAC07673-7B64-470F-B7FA-BA31E79B4259}" dt="2024-12-17T09:02:43.852" v="1732" actId="478"/>
          <ac:cxnSpMkLst>
            <pc:docMk/>
            <pc:sldMk cId="2163549717" sldId="1452"/>
            <ac:cxnSpMk id="28" creationId="{7B96AACD-052C-401C-9C84-3971127C07F6}"/>
          </ac:cxnSpMkLst>
        </pc:cxnChg>
        <pc:cxnChg chg="del">
          <ac:chgData name="Das, Gerarda" userId="dec061bf-56a5-47a0-b9f3-f749fe418ae6" providerId="ADAL" clId="{CAC07673-7B64-470F-B7FA-BA31E79B4259}" dt="2024-12-17T09:02:45.788" v="1734" actId="478"/>
          <ac:cxnSpMkLst>
            <pc:docMk/>
            <pc:sldMk cId="2163549717" sldId="1452"/>
            <ac:cxnSpMk id="29" creationId="{B6338AD4-CA48-4845-A723-A3228DE2C20D}"/>
          </ac:cxnSpMkLst>
        </pc:cxnChg>
      </pc:sldChg>
      <pc:sldChg chg="addSp delSp modSp mod">
        <pc:chgData name="Das, Gerarda" userId="dec061bf-56a5-47a0-b9f3-f749fe418ae6" providerId="ADAL" clId="{CAC07673-7B64-470F-B7FA-BA31E79B4259}" dt="2024-12-17T08:33:09.727" v="1032" actId="1076"/>
        <pc:sldMkLst>
          <pc:docMk/>
          <pc:sldMk cId="3059167406" sldId="1459"/>
        </pc:sldMkLst>
        <pc:picChg chg="add mod">
          <ac:chgData name="Das, Gerarda" userId="dec061bf-56a5-47a0-b9f3-f749fe418ae6" providerId="ADAL" clId="{CAC07673-7B64-470F-B7FA-BA31E79B4259}" dt="2024-12-17T08:33:09.727" v="1032" actId="1076"/>
          <ac:picMkLst>
            <pc:docMk/>
            <pc:sldMk cId="3059167406" sldId="1459"/>
            <ac:picMk id="3" creationId="{E0C03D3B-886A-3B8E-855C-526F8B77A454}"/>
          </ac:picMkLst>
        </pc:picChg>
        <pc:picChg chg="del">
          <ac:chgData name="Das, Gerarda" userId="dec061bf-56a5-47a0-b9f3-f749fe418ae6" providerId="ADAL" clId="{CAC07673-7B64-470F-B7FA-BA31E79B4259}" dt="2024-12-17T08:31:46.179" v="1015" actId="478"/>
          <ac:picMkLst>
            <pc:docMk/>
            <pc:sldMk cId="3059167406" sldId="1459"/>
            <ac:picMk id="5" creationId="{FB1C1126-6C92-4962-8C03-1242B9674C52}"/>
          </ac:picMkLst>
        </pc:picChg>
        <pc:picChg chg="add mod">
          <ac:chgData name="Das, Gerarda" userId="dec061bf-56a5-47a0-b9f3-f749fe418ae6" providerId="ADAL" clId="{CAC07673-7B64-470F-B7FA-BA31E79B4259}" dt="2024-12-17T08:32:36.795" v="1026" actId="14100"/>
          <ac:picMkLst>
            <pc:docMk/>
            <pc:sldMk cId="3059167406" sldId="1459"/>
            <ac:picMk id="6" creationId="{0DC4E2BA-4A61-F792-53F5-19E62DB70DB6}"/>
          </ac:picMkLst>
        </pc:picChg>
        <pc:picChg chg="del">
          <ac:chgData name="Das, Gerarda" userId="dec061bf-56a5-47a0-b9f3-f749fe418ae6" providerId="ADAL" clId="{CAC07673-7B64-470F-B7FA-BA31E79B4259}" dt="2024-12-17T08:31:47.684" v="1017" actId="478"/>
          <ac:picMkLst>
            <pc:docMk/>
            <pc:sldMk cId="3059167406" sldId="1459"/>
            <ac:picMk id="7" creationId="{CB33B53C-20E4-410E-A0EA-C5E5BC016845}"/>
          </ac:picMkLst>
        </pc:picChg>
        <pc:picChg chg="del">
          <ac:chgData name="Das, Gerarda" userId="dec061bf-56a5-47a0-b9f3-f749fe418ae6" providerId="ADAL" clId="{CAC07673-7B64-470F-B7FA-BA31E79B4259}" dt="2024-12-17T08:31:46.791" v="1016" actId="478"/>
          <ac:picMkLst>
            <pc:docMk/>
            <pc:sldMk cId="3059167406" sldId="1459"/>
            <ac:picMk id="8" creationId="{0B5174E6-D072-4997-AF95-B0C6B5AB2DC6}"/>
          </ac:picMkLst>
        </pc:picChg>
        <pc:picChg chg="del">
          <ac:chgData name="Das, Gerarda" userId="dec061bf-56a5-47a0-b9f3-f749fe418ae6" providerId="ADAL" clId="{CAC07673-7B64-470F-B7FA-BA31E79B4259}" dt="2024-12-17T08:31:48.153" v="1018" actId="478"/>
          <ac:picMkLst>
            <pc:docMk/>
            <pc:sldMk cId="3059167406" sldId="1459"/>
            <ac:picMk id="9" creationId="{54E66FEB-DA5F-40B4-9B40-8B5F3C3B3B83}"/>
          </ac:picMkLst>
        </pc:picChg>
        <pc:picChg chg="add mod">
          <ac:chgData name="Das, Gerarda" userId="dec061bf-56a5-47a0-b9f3-f749fe418ae6" providerId="ADAL" clId="{CAC07673-7B64-470F-B7FA-BA31E79B4259}" dt="2024-12-17T08:33:07.137" v="1031" actId="14100"/>
          <ac:picMkLst>
            <pc:docMk/>
            <pc:sldMk cId="3059167406" sldId="1459"/>
            <ac:picMk id="11" creationId="{F0460A98-1908-EB62-2530-9059AF1159B2}"/>
          </ac:picMkLst>
        </pc:picChg>
      </pc:sldChg>
      <pc:sldChg chg="delSp mod ord">
        <pc:chgData name="Das, Gerarda" userId="dec061bf-56a5-47a0-b9f3-f749fe418ae6" providerId="ADAL" clId="{CAC07673-7B64-470F-B7FA-BA31E79B4259}" dt="2024-12-17T08:39:10.170" v="1100"/>
        <pc:sldMkLst>
          <pc:docMk/>
          <pc:sldMk cId="3852907103" sldId="1460"/>
        </pc:sldMkLst>
        <pc:picChg chg="del">
          <ac:chgData name="Das, Gerarda" userId="dec061bf-56a5-47a0-b9f3-f749fe418ae6" providerId="ADAL" clId="{CAC07673-7B64-470F-B7FA-BA31E79B4259}" dt="2024-12-17T08:35:58.279" v="1066" actId="478"/>
          <ac:picMkLst>
            <pc:docMk/>
            <pc:sldMk cId="3852907103" sldId="1460"/>
            <ac:picMk id="2" creationId="{E7324EE5-82AB-1AB7-FB63-E30A0E215723}"/>
          </ac:picMkLst>
        </pc:picChg>
      </pc:sldChg>
      <pc:sldChg chg="addSp delSp modSp mod ord">
        <pc:chgData name="Das, Gerarda" userId="dec061bf-56a5-47a0-b9f3-f749fe418ae6" providerId="ADAL" clId="{CAC07673-7B64-470F-B7FA-BA31E79B4259}" dt="2024-12-17T08:35:46.270" v="1065" actId="1076"/>
        <pc:sldMkLst>
          <pc:docMk/>
          <pc:sldMk cId="4207872812" sldId="1475"/>
        </pc:sldMkLst>
        <pc:picChg chg="del">
          <ac:chgData name="Das, Gerarda" userId="dec061bf-56a5-47a0-b9f3-f749fe418ae6" providerId="ADAL" clId="{CAC07673-7B64-470F-B7FA-BA31E79B4259}" dt="2024-12-17T08:34:20.451" v="1051" actId="478"/>
          <ac:picMkLst>
            <pc:docMk/>
            <pc:sldMk cId="4207872812" sldId="1475"/>
            <ac:picMk id="2" creationId="{2200EE50-40D4-0250-0529-D4E9C8CE538A}"/>
          </ac:picMkLst>
        </pc:picChg>
        <pc:picChg chg="add mod">
          <ac:chgData name="Das, Gerarda" userId="dec061bf-56a5-47a0-b9f3-f749fe418ae6" providerId="ADAL" clId="{CAC07673-7B64-470F-B7FA-BA31E79B4259}" dt="2024-12-17T08:35:46.270" v="1065" actId="1076"/>
          <ac:picMkLst>
            <pc:docMk/>
            <pc:sldMk cId="4207872812" sldId="1475"/>
            <ac:picMk id="4" creationId="{67EF1B9C-325E-41CC-0D9D-CA3415F45CC3}"/>
          </ac:picMkLst>
        </pc:picChg>
        <pc:picChg chg="add mod">
          <ac:chgData name="Das, Gerarda" userId="dec061bf-56a5-47a0-b9f3-f749fe418ae6" providerId="ADAL" clId="{CAC07673-7B64-470F-B7FA-BA31E79B4259}" dt="2024-12-17T08:35:44.965" v="1064" actId="1076"/>
          <ac:picMkLst>
            <pc:docMk/>
            <pc:sldMk cId="4207872812" sldId="1475"/>
            <ac:picMk id="7" creationId="{03F03F80-F33A-1400-8C2D-88433D9FC36C}"/>
          </ac:picMkLst>
        </pc:picChg>
      </pc:sldChg>
      <pc:sldChg chg="addSp modSp mod">
        <pc:chgData name="Das, Gerarda" userId="dec061bf-56a5-47a0-b9f3-f749fe418ae6" providerId="ADAL" clId="{CAC07673-7B64-470F-B7FA-BA31E79B4259}" dt="2024-12-17T08:27:18.676" v="991" actId="1076"/>
        <pc:sldMkLst>
          <pc:docMk/>
          <pc:sldMk cId="2452007587" sldId="1476"/>
        </pc:sldMkLst>
        <pc:picChg chg="add mod">
          <ac:chgData name="Das, Gerarda" userId="dec061bf-56a5-47a0-b9f3-f749fe418ae6" providerId="ADAL" clId="{CAC07673-7B64-470F-B7FA-BA31E79B4259}" dt="2024-12-17T08:27:18.676" v="991" actId="1076"/>
          <ac:picMkLst>
            <pc:docMk/>
            <pc:sldMk cId="2452007587" sldId="1476"/>
            <ac:picMk id="3" creationId="{2B0B97AD-43F0-E362-FADF-BE9F0A60CB40}"/>
          </ac:picMkLst>
        </pc:picChg>
      </pc:sldChg>
      <pc:sldChg chg="addSp modSp mod">
        <pc:chgData name="Das, Gerarda" userId="dec061bf-56a5-47a0-b9f3-f749fe418ae6" providerId="ADAL" clId="{CAC07673-7B64-470F-B7FA-BA31E79B4259}" dt="2024-12-17T08:38:35.881" v="1090" actId="1076"/>
        <pc:sldMkLst>
          <pc:docMk/>
          <pc:sldMk cId="2709048002" sldId="1477"/>
        </pc:sldMkLst>
        <pc:spChg chg="add mod">
          <ac:chgData name="Das, Gerarda" userId="dec061bf-56a5-47a0-b9f3-f749fe418ae6" providerId="ADAL" clId="{CAC07673-7B64-470F-B7FA-BA31E79B4259}" dt="2024-12-17T08:37:09.715" v="1076" actId="1076"/>
          <ac:spMkLst>
            <pc:docMk/>
            <pc:sldMk cId="2709048002" sldId="1477"/>
            <ac:spMk id="2" creationId="{384C5B2A-BFB4-D018-5F22-ED740509E263}"/>
          </ac:spMkLst>
        </pc:spChg>
        <pc:spChg chg="add mod">
          <ac:chgData name="Das, Gerarda" userId="dec061bf-56a5-47a0-b9f3-f749fe418ae6" providerId="ADAL" clId="{CAC07673-7B64-470F-B7FA-BA31E79B4259}" dt="2024-12-17T08:37:13.073" v="1078" actId="1076"/>
          <ac:spMkLst>
            <pc:docMk/>
            <pc:sldMk cId="2709048002" sldId="1477"/>
            <ac:spMk id="3" creationId="{044215E8-73D1-C8DD-1692-0F3F19AD23AF}"/>
          </ac:spMkLst>
        </pc:spChg>
        <pc:picChg chg="add mod">
          <ac:chgData name="Das, Gerarda" userId="dec061bf-56a5-47a0-b9f3-f749fe418ae6" providerId="ADAL" clId="{CAC07673-7B64-470F-B7FA-BA31E79B4259}" dt="2024-12-17T08:37:18.453" v="1081" actId="1076"/>
          <ac:picMkLst>
            <pc:docMk/>
            <pc:sldMk cId="2709048002" sldId="1477"/>
            <ac:picMk id="4" creationId="{CB833EB3-73CB-D267-4654-902044B6B287}"/>
          </ac:picMkLst>
        </pc:picChg>
        <pc:picChg chg="add mod modCrop">
          <ac:chgData name="Das, Gerarda" userId="dec061bf-56a5-47a0-b9f3-f749fe418ae6" providerId="ADAL" clId="{CAC07673-7B64-470F-B7FA-BA31E79B4259}" dt="2024-12-17T08:38:35.881" v="1090" actId="1076"/>
          <ac:picMkLst>
            <pc:docMk/>
            <pc:sldMk cId="2709048002" sldId="1477"/>
            <ac:picMk id="7" creationId="{60ABB56E-CE10-E251-E55E-A471763821E5}"/>
          </ac:picMkLst>
        </pc:picChg>
      </pc:sldChg>
      <pc:sldChg chg="addSp delSp modSp mod">
        <pc:chgData name="Das, Gerarda" userId="dec061bf-56a5-47a0-b9f3-f749fe418ae6" providerId="ADAL" clId="{CAC07673-7B64-470F-B7FA-BA31E79B4259}" dt="2024-12-17T08:31:33.424" v="1014" actId="1076"/>
        <pc:sldMkLst>
          <pc:docMk/>
          <pc:sldMk cId="4074911733" sldId="1478"/>
        </pc:sldMkLst>
        <pc:picChg chg="add del mod">
          <ac:chgData name="Das, Gerarda" userId="dec061bf-56a5-47a0-b9f3-f749fe418ae6" providerId="ADAL" clId="{CAC07673-7B64-470F-B7FA-BA31E79B4259}" dt="2024-12-17T08:31:11.777" v="1004" actId="21"/>
          <ac:picMkLst>
            <pc:docMk/>
            <pc:sldMk cId="4074911733" sldId="1478"/>
            <ac:picMk id="3" creationId="{E5CE4721-7A87-CFD1-44E6-0C4E6344214B}"/>
          </ac:picMkLst>
        </pc:picChg>
        <pc:picChg chg="add mod">
          <ac:chgData name="Das, Gerarda" userId="dec061bf-56a5-47a0-b9f3-f749fe418ae6" providerId="ADAL" clId="{CAC07673-7B64-470F-B7FA-BA31E79B4259}" dt="2024-12-17T08:31:33.424" v="1014" actId="1076"/>
          <ac:picMkLst>
            <pc:docMk/>
            <pc:sldMk cId="4074911733" sldId="1478"/>
            <ac:picMk id="5" creationId="{F1019347-2420-EABC-B472-86A7ED993B85}"/>
          </ac:picMkLst>
        </pc:picChg>
      </pc:sldChg>
      <pc:sldChg chg="addSp modSp mod">
        <pc:chgData name="Das, Gerarda" userId="dec061bf-56a5-47a0-b9f3-f749fe418ae6" providerId="ADAL" clId="{CAC07673-7B64-470F-B7FA-BA31E79B4259}" dt="2024-12-17T08:31:26.809" v="1010" actId="1076"/>
        <pc:sldMkLst>
          <pc:docMk/>
          <pc:sldMk cId="4210467006" sldId="1479"/>
        </pc:sldMkLst>
        <pc:spChg chg="add mod">
          <ac:chgData name="Das, Gerarda" userId="dec061bf-56a5-47a0-b9f3-f749fe418ae6" providerId="ADAL" clId="{CAC07673-7B64-470F-B7FA-BA31E79B4259}" dt="2024-12-17T08:31:26.809" v="1010" actId="1076"/>
          <ac:spMkLst>
            <pc:docMk/>
            <pc:sldMk cId="4210467006" sldId="1479"/>
            <ac:spMk id="2" creationId="{9B3E61E3-C01A-BE74-2978-A7079062E81E}"/>
          </ac:spMkLst>
        </pc:spChg>
        <pc:picChg chg="add mod">
          <ac:chgData name="Das, Gerarda" userId="dec061bf-56a5-47a0-b9f3-f749fe418ae6" providerId="ADAL" clId="{CAC07673-7B64-470F-B7FA-BA31E79B4259}" dt="2024-12-17T08:31:17.441" v="1008" actId="1076"/>
          <ac:picMkLst>
            <pc:docMk/>
            <pc:sldMk cId="4210467006" sldId="1479"/>
            <ac:picMk id="3" creationId="{E5CE4721-7A87-CFD1-44E6-0C4E6344214B}"/>
          </ac:picMkLst>
        </pc:picChg>
      </pc:sldChg>
      <pc:sldChg chg="addSp delSp modSp mod">
        <pc:chgData name="Das, Gerarda" userId="dec061bf-56a5-47a0-b9f3-f749fe418ae6" providerId="ADAL" clId="{CAC07673-7B64-470F-B7FA-BA31E79B4259}" dt="2024-12-17T08:40:32.740" v="1106" actId="1076"/>
        <pc:sldMkLst>
          <pc:docMk/>
          <pc:sldMk cId="1201727269" sldId="1482"/>
        </pc:sldMkLst>
        <pc:picChg chg="del">
          <ac:chgData name="Das, Gerarda" userId="dec061bf-56a5-47a0-b9f3-f749fe418ae6" providerId="ADAL" clId="{CAC07673-7B64-470F-B7FA-BA31E79B4259}" dt="2024-12-17T08:39:29.401" v="1101" actId="478"/>
          <ac:picMkLst>
            <pc:docMk/>
            <pc:sldMk cId="1201727269" sldId="1482"/>
            <ac:picMk id="2" creationId="{1120CDDA-AB56-9B96-9191-7A6BCF60A1E5}"/>
          </ac:picMkLst>
        </pc:picChg>
        <pc:picChg chg="add mod">
          <ac:chgData name="Das, Gerarda" userId="dec061bf-56a5-47a0-b9f3-f749fe418ae6" providerId="ADAL" clId="{CAC07673-7B64-470F-B7FA-BA31E79B4259}" dt="2024-12-17T08:40:32.740" v="1106" actId="1076"/>
          <ac:picMkLst>
            <pc:docMk/>
            <pc:sldMk cId="1201727269" sldId="1482"/>
            <ac:picMk id="4" creationId="{385EA587-7520-5EDF-DB2A-F269308B3702}"/>
          </ac:picMkLst>
        </pc:picChg>
      </pc:sldChg>
      <pc:sldChg chg="addSp modSp mod ord">
        <pc:chgData name="Das, Gerarda" userId="dec061bf-56a5-47a0-b9f3-f749fe418ae6" providerId="ADAL" clId="{CAC07673-7B64-470F-B7FA-BA31E79B4259}" dt="2024-12-17T08:39:00.671" v="1098" actId="1076"/>
        <pc:sldMkLst>
          <pc:docMk/>
          <pc:sldMk cId="2904738428" sldId="1483"/>
        </pc:sldMkLst>
        <pc:picChg chg="add mod">
          <ac:chgData name="Das, Gerarda" userId="dec061bf-56a5-47a0-b9f3-f749fe418ae6" providerId="ADAL" clId="{CAC07673-7B64-470F-B7FA-BA31E79B4259}" dt="2024-12-17T08:39:00.671" v="1098" actId="1076"/>
          <ac:picMkLst>
            <pc:docMk/>
            <pc:sldMk cId="2904738428" sldId="1483"/>
            <ac:picMk id="2" creationId="{D328BD10-4CC6-B386-DCA3-BCCFC9372896}"/>
          </ac:picMkLst>
        </pc:picChg>
      </pc:sldChg>
      <pc:sldChg chg="addSp modSp mod">
        <pc:chgData name="Das, Gerarda" userId="dec061bf-56a5-47a0-b9f3-f749fe418ae6" providerId="ADAL" clId="{CAC07673-7B64-470F-B7FA-BA31E79B4259}" dt="2024-12-17T08:46:25.890" v="1243" actId="1076"/>
        <pc:sldMkLst>
          <pc:docMk/>
          <pc:sldMk cId="3814896676" sldId="1522"/>
        </pc:sldMkLst>
        <pc:spChg chg="mod">
          <ac:chgData name="Das, Gerarda" userId="dec061bf-56a5-47a0-b9f3-f749fe418ae6" providerId="ADAL" clId="{CAC07673-7B64-470F-B7FA-BA31E79B4259}" dt="2024-12-17T08:46:09.393" v="1239" actId="404"/>
          <ac:spMkLst>
            <pc:docMk/>
            <pc:sldMk cId="3814896676" sldId="1522"/>
            <ac:spMk id="35" creationId="{37104C51-0232-62ED-4C6F-1447D06633EE}"/>
          </ac:spMkLst>
        </pc:spChg>
        <pc:spChg chg="mod">
          <ac:chgData name="Das, Gerarda" userId="dec061bf-56a5-47a0-b9f3-f749fe418ae6" providerId="ADAL" clId="{CAC07673-7B64-470F-B7FA-BA31E79B4259}" dt="2024-12-17T08:46:02.197" v="1232" actId="404"/>
          <ac:spMkLst>
            <pc:docMk/>
            <pc:sldMk cId="3814896676" sldId="1522"/>
            <ac:spMk id="36" creationId="{D8EF981A-9BA7-0EB1-9B70-F7FBF2F7DF1C}"/>
          </ac:spMkLst>
        </pc:spChg>
        <pc:picChg chg="add mod">
          <ac:chgData name="Das, Gerarda" userId="dec061bf-56a5-47a0-b9f3-f749fe418ae6" providerId="ADAL" clId="{CAC07673-7B64-470F-B7FA-BA31E79B4259}" dt="2024-12-17T08:46:25.890" v="1243" actId="1076"/>
          <ac:picMkLst>
            <pc:docMk/>
            <pc:sldMk cId="3814896676" sldId="1522"/>
            <ac:picMk id="2" creationId="{08CF6CE0-6014-6D53-701A-8C9FDDFADE1E}"/>
          </ac:picMkLst>
        </pc:picChg>
        <pc:picChg chg="add mod">
          <ac:chgData name="Das, Gerarda" userId="dec061bf-56a5-47a0-b9f3-f749fe418ae6" providerId="ADAL" clId="{CAC07673-7B64-470F-B7FA-BA31E79B4259}" dt="2024-12-17T08:46:20.240" v="1241" actId="1076"/>
          <ac:picMkLst>
            <pc:docMk/>
            <pc:sldMk cId="3814896676" sldId="1522"/>
            <ac:picMk id="8" creationId="{0FA24E4D-6355-ECA3-1F4E-45C027BB4036}"/>
          </ac:picMkLst>
        </pc:picChg>
      </pc:sldChg>
      <pc:sldChg chg="delSp modSp mod">
        <pc:chgData name="Das, Gerarda" userId="dec061bf-56a5-47a0-b9f3-f749fe418ae6" providerId="ADAL" clId="{CAC07673-7B64-470F-B7FA-BA31E79B4259}" dt="2024-12-17T08:53:56.669" v="1579" actId="20577"/>
        <pc:sldMkLst>
          <pc:docMk/>
          <pc:sldMk cId="3077095487" sldId="1523"/>
        </pc:sldMkLst>
        <pc:spChg chg="mod">
          <ac:chgData name="Das, Gerarda" userId="dec061bf-56a5-47a0-b9f3-f749fe418ae6" providerId="ADAL" clId="{CAC07673-7B64-470F-B7FA-BA31E79B4259}" dt="2024-12-17T08:53:56.669" v="1579" actId="20577"/>
          <ac:spMkLst>
            <pc:docMk/>
            <pc:sldMk cId="3077095487" sldId="1523"/>
            <ac:spMk id="36" creationId="{D8EF981A-9BA7-0EB1-9B70-F7FBF2F7DF1C}"/>
          </ac:spMkLst>
        </pc:spChg>
        <pc:picChg chg="del">
          <ac:chgData name="Das, Gerarda" userId="dec061bf-56a5-47a0-b9f3-f749fe418ae6" providerId="ADAL" clId="{CAC07673-7B64-470F-B7FA-BA31E79B4259}" dt="2024-12-17T08:44:24.317" v="1108" actId="478"/>
          <ac:picMkLst>
            <pc:docMk/>
            <pc:sldMk cId="3077095487" sldId="1523"/>
            <ac:picMk id="2" creationId="{C67662C8-EBF0-194B-0652-9809205E4690}"/>
          </ac:picMkLst>
        </pc:picChg>
        <pc:picChg chg="del">
          <ac:chgData name="Das, Gerarda" userId="dec061bf-56a5-47a0-b9f3-f749fe418ae6" providerId="ADAL" clId="{CAC07673-7B64-470F-B7FA-BA31E79B4259}" dt="2024-12-17T08:44:23.716" v="1107" actId="478"/>
          <ac:picMkLst>
            <pc:docMk/>
            <pc:sldMk cId="3077095487" sldId="1523"/>
            <ac:picMk id="9" creationId="{242A6F5D-6BA9-9B52-B7B2-E161E9A21FD0}"/>
          </ac:picMkLst>
        </pc:picChg>
      </pc:sldChg>
      <pc:sldChg chg="addSp delSp modSp mod">
        <pc:chgData name="Das, Gerarda" userId="dec061bf-56a5-47a0-b9f3-f749fe418ae6" providerId="ADAL" clId="{CAC07673-7B64-470F-B7FA-BA31E79B4259}" dt="2024-12-17T08:58:14.290" v="1683" actId="1076"/>
        <pc:sldMkLst>
          <pc:docMk/>
          <pc:sldMk cId="3263878545" sldId="1524"/>
        </pc:sldMkLst>
        <pc:spChg chg="mod">
          <ac:chgData name="Das, Gerarda" userId="dec061bf-56a5-47a0-b9f3-f749fe418ae6" providerId="ADAL" clId="{CAC07673-7B64-470F-B7FA-BA31E79B4259}" dt="2024-12-17T08:57:57.602" v="1672" actId="1035"/>
          <ac:spMkLst>
            <pc:docMk/>
            <pc:sldMk cId="3263878545" sldId="1524"/>
            <ac:spMk id="4" creationId="{D753C383-62C8-E733-4553-E085527A1FCA}"/>
          </ac:spMkLst>
        </pc:spChg>
        <pc:spChg chg="mod">
          <ac:chgData name="Das, Gerarda" userId="dec061bf-56a5-47a0-b9f3-f749fe418ae6" providerId="ADAL" clId="{CAC07673-7B64-470F-B7FA-BA31E79B4259}" dt="2024-12-17T08:57:57.602" v="1672" actId="1035"/>
          <ac:spMkLst>
            <pc:docMk/>
            <pc:sldMk cId="3263878545" sldId="1524"/>
            <ac:spMk id="9" creationId="{B5FA4264-9F79-B20D-0826-CEC58E7B74B7}"/>
          </ac:spMkLst>
        </pc:spChg>
        <pc:spChg chg="mod">
          <ac:chgData name="Das, Gerarda" userId="dec061bf-56a5-47a0-b9f3-f749fe418ae6" providerId="ADAL" clId="{CAC07673-7B64-470F-B7FA-BA31E79B4259}" dt="2024-12-17T08:57:57.602" v="1672" actId="1035"/>
          <ac:spMkLst>
            <pc:docMk/>
            <pc:sldMk cId="3263878545" sldId="1524"/>
            <ac:spMk id="10" creationId="{B37FADB8-F5A5-F448-15A7-6A630939BCDC}"/>
          </ac:spMkLst>
        </pc:spChg>
        <pc:spChg chg="mod">
          <ac:chgData name="Das, Gerarda" userId="dec061bf-56a5-47a0-b9f3-f749fe418ae6" providerId="ADAL" clId="{CAC07673-7B64-470F-B7FA-BA31E79B4259}" dt="2024-12-17T08:57:57.602" v="1672" actId="1035"/>
          <ac:spMkLst>
            <pc:docMk/>
            <pc:sldMk cId="3263878545" sldId="1524"/>
            <ac:spMk id="11" creationId="{2D5226DB-4490-ECD5-880A-CDAB0447C263}"/>
          </ac:spMkLst>
        </pc:spChg>
        <pc:spChg chg="mod">
          <ac:chgData name="Das, Gerarda" userId="dec061bf-56a5-47a0-b9f3-f749fe418ae6" providerId="ADAL" clId="{CAC07673-7B64-470F-B7FA-BA31E79B4259}" dt="2024-12-17T08:54:43.726" v="1593" actId="20577"/>
          <ac:spMkLst>
            <pc:docMk/>
            <pc:sldMk cId="3263878545" sldId="1524"/>
            <ac:spMk id="12" creationId="{E2476A93-B8D4-4E44-87FD-AFF601B2337C}"/>
          </ac:spMkLst>
        </pc:spChg>
        <pc:spChg chg="mod">
          <ac:chgData name="Das, Gerarda" userId="dec061bf-56a5-47a0-b9f3-f749fe418ae6" providerId="ADAL" clId="{CAC07673-7B64-470F-B7FA-BA31E79B4259}" dt="2024-12-17T08:57:41.041" v="1656" actId="1076"/>
          <ac:spMkLst>
            <pc:docMk/>
            <pc:sldMk cId="3263878545" sldId="1524"/>
            <ac:spMk id="13" creationId="{4985FF45-EE56-11C3-E0CC-6BBB359031C0}"/>
          </ac:spMkLst>
        </pc:spChg>
        <pc:spChg chg="mod">
          <ac:chgData name="Das, Gerarda" userId="dec061bf-56a5-47a0-b9f3-f749fe418ae6" providerId="ADAL" clId="{CAC07673-7B64-470F-B7FA-BA31E79B4259}" dt="2024-12-17T08:56:03.598" v="1650" actId="14100"/>
          <ac:spMkLst>
            <pc:docMk/>
            <pc:sldMk cId="3263878545" sldId="1524"/>
            <ac:spMk id="14" creationId="{B7594A3B-3117-84CE-C300-FB96E5ED269D}"/>
          </ac:spMkLst>
        </pc:spChg>
        <pc:spChg chg="mod">
          <ac:chgData name="Das, Gerarda" userId="dec061bf-56a5-47a0-b9f3-f749fe418ae6" providerId="ADAL" clId="{CAC07673-7B64-470F-B7FA-BA31E79B4259}" dt="2024-12-17T08:56:03.598" v="1650" actId="14100"/>
          <ac:spMkLst>
            <pc:docMk/>
            <pc:sldMk cId="3263878545" sldId="1524"/>
            <ac:spMk id="15" creationId="{6EA1F8B7-D4BC-D8B0-E6FD-F33ECB45A1DD}"/>
          </ac:spMkLst>
        </pc:spChg>
        <pc:spChg chg="mod">
          <ac:chgData name="Das, Gerarda" userId="dec061bf-56a5-47a0-b9f3-f749fe418ae6" providerId="ADAL" clId="{CAC07673-7B64-470F-B7FA-BA31E79B4259}" dt="2024-12-17T08:57:41.041" v="1656" actId="1076"/>
          <ac:spMkLst>
            <pc:docMk/>
            <pc:sldMk cId="3263878545" sldId="1524"/>
            <ac:spMk id="18" creationId="{85D7DD60-F4AA-AD34-A265-146B167D02FE}"/>
          </ac:spMkLst>
        </pc:spChg>
        <pc:picChg chg="mod">
          <ac:chgData name="Das, Gerarda" userId="dec061bf-56a5-47a0-b9f3-f749fe418ae6" providerId="ADAL" clId="{CAC07673-7B64-470F-B7FA-BA31E79B4259}" dt="2024-12-17T08:55:02.812" v="1610" actId="1076"/>
          <ac:picMkLst>
            <pc:docMk/>
            <pc:sldMk cId="3263878545" sldId="1524"/>
            <ac:picMk id="16" creationId="{A19B2DD8-AAB1-54A2-9C39-27093E4DEC68}"/>
          </ac:picMkLst>
        </pc:picChg>
        <pc:picChg chg="mod">
          <ac:chgData name="Das, Gerarda" userId="dec061bf-56a5-47a0-b9f3-f749fe418ae6" providerId="ADAL" clId="{CAC07673-7B64-470F-B7FA-BA31E79B4259}" dt="2024-12-17T08:55:00.324" v="1609" actId="1076"/>
          <ac:picMkLst>
            <pc:docMk/>
            <pc:sldMk cId="3263878545" sldId="1524"/>
            <ac:picMk id="17" creationId="{D48415AF-79ED-6F53-C249-D880C0B3B0DC}"/>
          </ac:picMkLst>
        </pc:picChg>
        <pc:picChg chg="del">
          <ac:chgData name="Das, Gerarda" userId="dec061bf-56a5-47a0-b9f3-f749fe418ae6" providerId="ADAL" clId="{CAC07673-7B64-470F-B7FA-BA31E79B4259}" dt="2024-12-17T08:54:50.804" v="1605" actId="478"/>
          <ac:picMkLst>
            <pc:docMk/>
            <pc:sldMk cId="3263878545" sldId="1524"/>
            <ac:picMk id="24" creationId="{107F9E49-9D8E-502C-3619-F7002DA8A67B}"/>
          </ac:picMkLst>
        </pc:picChg>
        <pc:picChg chg="del">
          <ac:chgData name="Das, Gerarda" userId="dec061bf-56a5-47a0-b9f3-f749fe418ae6" providerId="ADAL" clId="{CAC07673-7B64-470F-B7FA-BA31E79B4259}" dt="2024-12-17T08:54:49.824" v="1604" actId="478"/>
          <ac:picMkLst>
            <pc:docMk/>
            <pc:sldMk cId="3263878545" sldId="1524"/>
            <ac:picMk id="26" creationId="{D5971668-041E-4DA5-A654-15B26A17E0D7}"/>
          </ac:picMkLst>
        </pc:picChg>
        <pc:picChg chg="add mod">
          <ac:chgData name="Das, Gerarda" userId="dec061bf-56a5-47a0-b9f3-f749fe418ae6" providerId="ADAL" clId="{CAC07673-7B64-470F-B7FA-BA31E79B4259}" dt="2024-12-17T08:58:14.290" v="1683" actId="1076"/>
          <ac:picMkLst>
            <pc:docMk/>
            <pc:sldMk cId="3263878545" sldId="1524"/>
            <ac:picMk id="28" creationId="{5DF17A9D-C650-3C88-4506-93343751E4A8}"/>
          </ac:picMkLst>
        </pc:picChg>
        <pc:cxnChg chg="mod">
          <ac:chgData name="Das, Gerarda" userId="dec061bf-56a5-47a0-b9f3-f749fe418ae6" providerId="ADAL" clId="{CAC07673-7B64-470F-B7FA-BA31E79B4259}" dt="2024-12-17T08:58:09.078" v="1681" actId="14100"/>
          <ac:cxnSpMkLst>
            <pc:docMk/>
            <pc:sldMk cId="3263878545" sldId="1524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CAC07673-7B64-470F-B7FA-BA31E79B4259}" dt="2024-12-17T08:58:06.239" v="1680" actId="1038"/>
          <ac:cxnSpMkLst>
            <pc:docMk/>
            <pc:sldMk cId="3263878545" sldId="1524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CAC07673-7B64-470F-B7FA-BA31E79B4259}" dt="2024-12-17T08:58:02.064" v="1673" actId="14100"/>
          <ac:cxnSpMkLst>
            <pc:docMk/>
            <pc:sldMk cId="3263878545" sldId="1524"/>
            <ac:cxnSpMk id="29" creationId="{10445519-6BAB-CA4B-0B0C-EF80D4D34E4C}"/>
          </ac:cxnSpMkLst>
        </pc:cxnChg>
      </pc:sldChg>
      <pc:sldChg chg="addSp delSp modSp mod">
        <pc:chgData name="Das, Gerarda" userId="dec061bf-56a5-47a0-b9f3-f749fe418ae6" providerId="ADAL" clId="{CAC07673-7B64-470F-B7FA-BA31E79B4259}" dt="2024-12-17T08:53:29.136" v="1578" actId="115"/>
        <pc:sldMkLst>
          <pc:docMk/>
          <pc:sldMk cId="1282158234" sldId="1526"/>
        </pc:sldMkLst>
        <pc:spChg chg="mod">
          <ac:chgData name="Das, Gerarda" userId="dec061bf-56a5-47a0-b9f3-f749fe418ae6" providerId="ADAL" clId="{CAC07673-7B64-470F-B7FA-BA31E79B4259}" dt="2024-12-17T08:53:29.136" v="1578" actId="115"/>
          <ac:spMkLst>
            <pc:docMk/>
            <pc:sldMk cId="1282158234" sldId="1526"/>
            <ac:spMk id="4" creationId="{D36CDCC8-D80A-3CA3-9903-EC310613197D}"/>
          </ac:spMkLst>
        </pc:spChg>
        <pc:spChg chg="mod">
          <ac:chgData name="Das, Gerarda" userId="dec061bf-56a5-47a0-b9f3-f749fe418ae6" providerId="ADAL" clId="{CAC07673-7B64-470F-B7FA-BA31E79B4259}" dt="2024-12-17T08:52:27.267" v="1553" actId="1036"/>
          <ac:spMkLst>
            <pc:docMk/>
            <pc:sldMk cId="1282158234" sldId="1526"/>
            <ac:spMk id="12" creationId="{E2476A93-B8D4-4E44-87FD-AFF601B2337C}"/>
          </ac:spMkLst>
        </pc:spChg>
        <pc:spChg chg="mod">
          <ac:chgData name="Das, Gerarda" userId="dec061bf-56a5-47a0-b9f3-f749fe418ae6" providerId="ADAL" clId="{CAC07673-7B64-470F-B7FA-BA31E79B4259}" dt="2024-12-17T08:52:48.297" v="1558" actId="1035"/>
          <ac:spMkLst>
            <pc:docMk/>
            <pc:sldMk cId="1282158234" sldId="1526"/>
            <ac:spMk id="13" creationId="{4985FF45-EE56-11C3-E0CC-6BBB359031C0}"/>
          </ac:spMkLst>
        </pc:spChg>
        <pc:spChg chg="del">
          <ac:chgData name="Das, Gerarda" userId="dec061bf-56a5-47a0-b9f3-f749fe418ae6" providerId="ADAL" clId="{CAC07673-7B64-470F-B7FA-BA31E79B4259}" dt="2024-12-17T08:49:45.131" v="1468" actId="478"/>
          <ac:spMkLst>
            <pc:docMk/>
            <pc:sldMk cId="1282158234" sldId="1526"/>
            <ac:spMk id="14" creationId="{B7594A3B-3117-84CE-C300-FB96E5ED269D}"/>
          </ac:spMkLst>
        </pc:spChg>
        <pc:spChg chg="del">
          <ac:chgData name="Das, Gerarda" userId="dec061bf-56a5-47a0-b9f3-f749fe418ae6" providerId="ADAL" clId="{CAC07673-7B64-470F-B7FA-BA31E79B4259}" dt="2024-12-17T08:49:44.530" v="1467" actId="478"/>
          <ac:spMkLst>
            <pc:docMk/>
            <pc:sldMk cId="1282158234" sldId="1526"/>
            <ac:spMk id="15" creationId="{6EA1F8B7-D4BC-D8B0-E6FD-F33ECB45A1DD}"/>
          </ac:spMkLst>
        </pc:spChg>
        <pc:spChg chg="mod">
          <ac:chgData name="Das, Gerarda" userId="dec061bf-56a5-47a0-b9f3-f749fe418ae6" providerId="ADAL" clId="{CAC07673-7B64-470F-B7FA-BA31E79B4259}" dt="2024-12-17T08:53:17.295" v="1576" actId="1035"/>
          <ac:spMkLst>
            <pc:docMk/>
            <pc:sldMk cId="1282158234" sldId="1526"/>
            <ac:spMk id="16" creationId="{F53F294D-65CC-23A5-E4A1-B2132FCF814C}"/>
          </ac:spMkLst>
        </pc:spChg>
        <pc:spChg chg="mod">
          <ac:chgData name="Das, Gerarda" userId="dec061bf-56a5-47a0-b9f3-f749fe418ae6" providerId="ADAL" clId="{CAC07673-7B64-470F-B7FA-BA31E79B4259}" dt="2024-12-17T08:53:17.295" v="1576" actId="1035"/>
          <ac:spMkLst>
            <pc:docMk/>
            <pc:sldMk cId="1282158234" sldId="1526"/>
            <ac:spMk id="17" creationId="{AB86235B-CBC0-F9DB-29F4-F23367831B1B}"/>
          </ac:spMkLst>
        </pc:spChg>
        <pc:spChg chg="mod">
          <ac:chgData name="Das, Gerarda" userId="dec061bf-56a5-47a0-b9f3-f749fe418ae6" providerId="ADAL" clId="{CAC07673-7B64-470F-B7FA-BA31E79B4259}" dt="2024-12-17T08:52:48.297" v="1558" actId="1035"/>
          <ac:spMkLst>
            <pc:docMk/>
            <pc:sldMk cId="1282158234" sldId="1526"/>
            <ac:spMk id="18" creationId="{85D7DD60-F4AA-AD34-A265-146B167D02FE}"/>
          </ac:spMkLst>
        </pc:spChg>
        <pc:spChg chg="mod">
          <ac:chgData name="Das, Gerarda" userId="dec061bf-56a5-47a0-b9f3-f749fe418ae6" providerId="ADAL" clId="{CAC07673-7B64-470F-B7FA-BA31E79B4259}" dt="2024-12-17T08:52:27.267" v="1553" actId="1036"/>
          <ac:spMkLst>
            <pc:docMk/>
            <pc:sldMk cId="1282158234" sldId="1526"/>
            <ac:spMk id="19" creationId="{40542B69-6D97-5F24-63E3-ABE36EA69A27}"/>
          </ac:spMkLst>
        </pc:spChg>
        <pc:spChg chg="del">
          <ac:chgData name="Das, Gerarda" userId="dec061bf-56a5-47a0-b9f3-f749fe418ae6" providerId="ADAL" clId="{CAC07673-7B64-470F-B7FA-BA31E79B4259}" dt="2024-12-17T08:50:11.898" v="1485" actId="478"/>
          <ac:spMkLst>
            <pc:docMk/>
            <pc:sldMk cId="1282158234" sldId="1526"/>
            <ac:spMk id="24" creationId="{98FB00C2-9A20-B0B3-A113-46F9FDC4FCE9}"/>
          </ac:spMkLst>
        </pc:spChg>
        <pc:spChg chg="del">
          <ac:chgData name="Das, Gerarda" userId="dec061bf-56a5-47a0-b9f3-f749fe418ae6" providerId="ADAL" clId="{CAC07673-7B64-470F-B7FA-BA31E79B4259}" dt="2024-12-17T08:50:12.462" v="1486" actId="478"/>
          <ac:spMkLst>
            <pc:docMk/>
            <pc:sldMk cId="1282158234" sldId="1526"/>
            <ac:spMk id="25" creationId="{0DEE5726-0AD4-5B88-E0FE-5D90D3AB5BCD}"/>
          </ac:spMkLst>
        </pc:spChg>
        <pc:spChg chg="del mod">
          <ac:chgData name="Das, Gerarda" userId="dec061bf-56a5-47a0-b9f3-f749fe418ae6" providerId="ADAL" clId="{CAC07673-7B64-470F-B7FA-BA31E79B4259}" dt="2024-12-17T08:49:46.736" v="1470" actId="478"/>
          <ac:spMkLst>
            <pc:docMk/>
            <pc:sldMk cId="1282158234" sldId="1526"/>
            <ac:spMk id="26" creationId="{C4B1618A-3569-8785-0E49-B8E5D9242A69}"/>
          </ac:spMkLst>
        </pc:spChg>
        <pc:spChg chg="del">
          <ac:chgData name="Das, Gerarda" userId="dec061bf-56a5-47a0-b9f3-f749fe418ae6" providerId="ADAL" clId="{CAC07673-7B64-470F-B7FA-BA31E79B4259}" dt="2024-12-17T08:49:51.950" v="1471" actId="478"/>
          <ac:spMkLst>
            <pc:docMk/>
            <pc:sldMk cId="1282158234" sldId="1526"/>
            <ac:spMk id="28" creationId="{C693C246-1C8C-498D-5ED3-F4DB940B8940}"/>
          </ac:spMkLst>
        </pc:spChg>
        <pc:spChg chg="add mod">
          <ac:chgData name="Das, Gerarda" userId="dec061bf-56a5-47a0-b9f3-f749fe418ae6" providerId="ADAL" clId="{CAC07673-7B64-470F-B7FA-BA31E79B4259}" dt="2024-12-17T08:52:54.595" v="1563" actId="1035"/>
          <ac:spMkLst>
            <pc:docMk/>
            <pc:sldMk cId="1282158234" sldId="1526"/>
            <ac:spMk id="33" creationId="{3D504892-FD33-E222-7D97-84ABAE837578}"/>
          </ac:spMkLst>
        </pc:spChg>
        <pc:spChg chg="add mod">
          <ac:chgData name="Das, Gerarda" userId="dec061bf-56a5-47a0-b9f3-f749fe418ae6" providerId="ADAL" clId="{CAC07673-7B64-470F-B7FA-BA31E79B4259}" dt="2024-12-17T08:52:54.595" v="1563" actId="1035"/>
          <ac:spMkLst>
            <pc:docMk/>
            <pc:sldMk cId="1282158234" sldId="1526"/>
            <ac:spMk id="34" creationId="{8E303293-2DA3-EC38-BDB5-52C5EE43A17F}"/>
          </ac:spMkLst>
        </pc:spChg>
        <pc:picChg chg="del">
          <ac:chgData name="Das, Gerarda" userId="dec061bf-56a5-47a0-b9f3-f749fe418ae6" providerId="ADAL" clId="{CAC07673-7B64-470F-B7FA-BA31E79B4259}" dt="2024-12-17T08:48:34.902" v="1373" actId="478"/>
          <ac:picMkLst>
            <pc:docMk/>
            <pc:sldMk cId="1282158234" sldId="1526"/>
            <ac:picMk id="9" creationId="{FC9313D6-D1C8-2E86-F185-B4DFB045DB3C}"/>
          </ac:picMkLst>
        </pc:picChg>
        <pc:picChg chg="del">
          <ac:chgData name="Das, Gerarda" userId="dec061bf-56a5-47a0-b9f3-f749fe418ae6" providerId="ADAL" clId="{CAC07673-7B64-470F-B7FA-BA31E79B4259}" dt="2024-12-17T08:48:35.448" v="1374" actId="478"/>
          <ac:picMkLst>
            <pc:docMk/>
            <pc:sldMk cId="1282158234" sldId="1526"/>
            <ac:picMk id="10" creationId="{375DD3D6-7C2A-20C3-8EB3-CCD82E1F234C}"/>
          </ac:picMkLst>
        </pc:picChg>
        <pc:picChg chg="del">
          <ac:chgData name="Das, Gerarda" userId="dec061bf-56a5-47a0-b9f3-f749fe418ae6" providerId="ADAL" clId="{CAC07673-7B64-470F-B7FA-BA31E79B4259}" dt="2024-12-17T08:48:35.834" v="1375" actId="478"/>
          <ac:picMkLst>
            <pc:docMk/>
            <pc:sldMk cId="1282158234" sldId="1526"/>
            <ac:picMk id="11" creationId="{675B609D-6E33-71A9-8763-F6AE87BF2F70}"/>
          </ac:picMkLst>
        </pc:picChg>
        <pc:picChg chg="add mod">
          <ac:chgData name="Das, Gerarda" userId="dec061bf-56a5-47a0-b9f3-f749fe418ae6" providerId="ADAL" clId="{CAC07673-7B64-470F-B7FA-BA31E79B4259}" dt="2024-12-17T08:52:48.297" v="1558" actId="1035"/>
          <ac:picMkLst>
            <pc:docMk/>
            <pc:sldMk cId="1282158234" sldId="1526"/>
            <ac:picMk id="29" creationId="{C44FEAAF-3543-0F07-4186-D00960DADB8B}"/>
          </ac:picMkLst>
        </pc:picChg>
        <pc:picChg chg="add mod">
          <ac:chgData name="Das, Gerarda" userId="dec061bf-56a5-47a0-b9f3-f749fe418ae6" providerId="ADAL" clId="{CAC07673-7B64-470F-B7FA-BA31E79B4259}" dt="2024-12-17T08:52:27.267" v="1553" actId="1036"/>
          <ac:picMkLst>
            <pc:docMk/>
            <pc:sldMk cId="1282158234" sldId="1526"/>
            <ac:picMk id="30" creationId="{46791F23-23DA-950B-9B42-E9069CE5C626}"/>
          </ac:picMkLst>
        </pc:picChg>
        <pc:picChg chg="add mod">
          <ac:chgData name="Das, Gerarda" userId="dec061bf-56a5-47a0-b9f3-f749fe418ae6" providerId="ADAL" clId="{CAC07673-7B64-470F-B7FA-BA31E79B4259}" dt="2024-12-17T08:52:54.595" v="1563" actId="1035"/>
          <ac:picMkLst>
            <pc:docMk/>
            <pc:sldMk cId="1282158234" sldId="1526"/>
            <ac:picMk id="32" creationId="{0D5CF6D5-552B-A0C8-FE4D-90AC58E7F290}"/>
          </ac:picMkLst>
        </pc:picChg>
        <pc:cxnChg chg="mod">
          <ac:chgData name="Das, Gerarda" userId="dec061bf-56a5-47a0-b9f3-f749fe418ae6" providerId="ADAL" clId="{CAC07673-7B64-470F-B7FA-BA31E79B4259}" dt="2024-12-17T08:52:27.267" v="1553" actId="1036"/>
          <ac:cxnSpMkLst>
            <pc:docMk/>
            <pc:sldMk cId="1282158234" sldId="1526"/>
            <ac:cxnSpMk id="21" creationId="{B84B33EF-2A54-99B2-FEF8-27486B72F624}"/>
          </ac:cxnSpMkLst>
        </pc:cxnChg>
        <pc:cxnChg chg="mod">
          <ac:chgData name="Das, Gerarda" userId="dec061bf-56a5-47a0-b9f3-f749fe418ae6" providerId="ADAL" clId="{CAC07673-7B64-470F-B7FA-BA31E79B4259}" dt="2024-12-17T08:52:48.297" v="1558" actId="1035"/>
          <ac:cxnSpMkLst>
            <pc:docMk/>
            <pc:sldMk cId="1282158234" sldId="1526"/>
            <ac:cxnSpMk id="22" creationId="{91DFD20E-A562-DE85-17F1-8C5D45CF6B9C}"/>
          </ac:cxnSpMkLst>
        </pc:cxnChg>
        <pc:cxnChg chg="mod">
          <ac:chgData name="Das, Gerarda" userId="dec061bf-56a5-47a0-b9f3-f749fe418ae6" providerId="ADAL" clId="{CAC07673-7B64-470F-B7FA-BA31E79B4259}" dt="2024-12-17T08:52:54.595" v="1563" actId="1035"/>
          <ac:cxnSpMkLst>
            <pc:docMk/>
            <pc:sldMk cId="1282158234" sldId="1526"/>
            <ac:cxnSpMk id="23" creationId="{450FAC25-93FA-21DB-FB43-C33AEEC4D823}"/>
          </ac:cxnSpMkLst>
        </pc:cxnChg>
        <pc:cxnChg chg="mod">
          <ac:chgData name="Das, Gerarda" userId="dec061bf-56a5-47a0-b9f3-f749fe418ae6" providerId="ADAL" clId="{CAC07673-7B64-470F-B7FA-BA31E79B4259}" dt="2024-12-17T08:53:08" v="1570" actId="14100"/>
          <ac:cxnSpMkLst>
            <pc:docMk/>
            <pc:sldMk cId="1282158234" sldId="1526"/>
            <ac:cxnSpMk id="27" creationId="{EC90AE0F-5DD8-2D25-C999-5E0CC65E11C5}"/>
          </ac:cxnSpMkLst>
        </pc:cxnChg>
        <pc:cxnChg chg="mod">
          <ac:chgData name="Das, Gerarda" userId="dec061bf-56a5-47a0-b9f3-f749fe418ae6" providerId="ADAL" clId="{CAC07673-7B64-470F-B7FA-BA31E79B4259}" dt="2024-12-17T08:53:12.332" v="1571" actId="14100"/>
          <ac:cxnSpMkLst>
            <pc:docMk/>
            <pc:sldMk cId="1282158234" sldId="1526"/>
            <ac:cxnSpMk id="31" creationId="{42EA45F8-30F7-A026-CB94-761B35BAF874}"/>
          </ac:cxnSpMkLst>
        </pc:cxnChg>
      </pc:sldChg>
      <pc:sldChg chg="addSp delSp modSp mod">
        <pc:chgData name="Das, Gerarda" userId="dec061bf-56a5-47a0-b9f3-f749fe418ae6" providerId="ADAL" clId="{CAC07673-7B64-470F-B7FA-BA31E79B4259}" dt="2024-12-17T09:00:51.265" v="1724" actId="1036"/>
        <pc:sldMkLst>
          <pc:docMk/>
          <pc:sldMk cId="3260324547" sldId="1527"/>
        </pc:sldMkLst>
        <pc:spChg chg="mod">
          <ac:chgData name="Das, Gerarda" userId="dec061bf-56a5-47a0-b9f3-f749fe418ae6" providerId="ADAL" clId="{CAC07673-7B64-470F-B7FA-BA31E79B4259}" dt="2024-12-17T09:00:34.157" v="1717" actId="1035"/>
          <ac:spMkLst>
            <pc:docMk/>
            <pc:sldMk cId="3260324547" sldId="1527"/>
            <ac:spMk id="4" creationId="{D753C383-62C8-E733-4553-E085527A1FCA}"/>
          </ac:spMkLst>
        </pc:spChg>
        <pc:spChg chg="mod">
          <ac:chgData name="Das, Gerarda" userId="dec061bf-56a5-47a0-b9f3-f749fe418ae6" providerId="ADAL" clId="{CAC07673-7B64-470F-B7FA-BA31E79B4259}" dt="2024-12-17T09:00:34.157" v="1717" actId="1035"/>
          <ac:spMkLst>
            <pc:docMk/>
            <pc:sldMk cId="3260324547" sldId="1527"/>
            <ac:spMk id="9" creationId="{B5FA4264-9F79-B20D-0826-CEC58E7B74B7}"/>
          </ac:spMkLst>
        </pc:spChg>
        <pc:spChg chg="mod">
          <ac:chgData name="Das, Gerarda" userId="dec061bf-56a5-47a0-b9f3-f749fe418ae6" providerId="ADAL" clId="{CAC07673-7B64-470F-B7FA-BA31E79B4259}" dt="2024-12-17T09:00:34.157" v="1717" actId="1035"/>
          <ac:spMkLst>
            <pc:docMk/>
            <pc:sldMk cId="3260324547" sldId="1527"/>
            <ac:spMk id="10" creationId="{B37FADB8-F5A5-F448-15A7-6A630939BCDC}"/>
          </ac:spMkLst>
        </pc:spChg>
        <pc:spChg chg="mod">
          <ac:chgData name="Das, Gerarda" userId="dec061bf-56a5-47a0-b9f3-f749fe418ae6" providerId="ADAL" clId="{CAC07673-7B64-470F-B7FA-BA31E79B4259}" dt="2024-12-17T09:00:34.157" v="1717" actId="1035"/>
          <ac:spMkLst>
            <pc:docMk/>
            <pc:sldMk cId="3260324547" sldId="1527"/>
            <ac:spMk id="11" creationId="{2D5226DB-4490-ECD5-880A-CDAB0447C263}"/>
          </ac:spMkLst>
        </pc:spChg>
        <pc:spChg chg="mod">
          <ac:chgData name="Das, Gerarda" userId="dec061bf-56a5-47a0-b9f3-f749fe418ae6" providerId="ADAL" clId="{CAC07673-7B64-470F-B7FA-BA31E79B4259}" dt="2024-12-17T09:00:46.904" v="1719" actId="1076"/>
          <ac:spMkLst>
            <pc:docMk/>
            <pc:sldMk cId="3260324547" sldId="1527"/>
            <ac:spMk id="14" creationId="{B7594A3B-3117-84CE-C300-FB96E5ED269D}"/>
          </ac:spMkLst>
        </pc:spChg>
        <pc:spChg chg="mod">
          <ac:chgData name="Das, Gerarda" userId="dec061bf-56a5-47a0-b9f3-f749fe418ae6" providerId="ADAL" clId="{CAC07673-7B64-470F-B7FA-BA31E79B4259}" dt="2024-12-17T09:00:46.904" v="1719" actId="1076"/>
          <ac:spMkLst>
            <pc:docMk/>
            <pc:sldMk cId="3260324547" sldId="1527"/>
            <ac:spMk id="15" creationId="{6EA1F8B7-D4BC-D8B0-E6FD-F33ECB45A1DD}"/>
          </ac:spMkLst>
        </pc:spChg>
        <pc:spChg chg="mod">
          <ac:chgData name="Das, Gerarda" userId="dec061bf-56a5-47a0-b9f3-f749fe418ae6" providerId="ADAL" clId="{CAC07673-7B64-470F-B7FA-BA31E79B4259}" dt="2024-12-17T09:00:51.265" v="1724" actId="1036"/>
          <ac:spMkLst>
            <pc:docMk/>
            <pc:sldMk cId="3260324547" sldId="1527"/>
            <ac:spMk id="26" creationId="{014C83F7-EE5E-1E74-0E8F-CFF1225A2B8C}"/>
          </ac:spMkLst>
        </pc:spChg>
        <pc:spChg chg="mod">
          <ac:chgData name="Das, Gerarda" userId="dec061bf-56a5-47a0-b9f3-f749fe418ae6" providerId="ADAL" clId="{CAC07673-7B64-470F-B7FA-BA31E79B4259}" dt="2024-12-17T09:00:51.265" v="1724" actId="1036"/>
          <ac:spMkLst>
            <pc:docMk/>
            <pc:sldMk cId="3260324547" sldId="1527"/>
            <ac:spMk id="28" creationId="{3E35FA7A-42F5-A14A-0D8C-B69596F86D1F}"/>
          </ac:spMkLst>
        </pc:spChg>
        <pc:picChg chg="mod">
          <ac:chgData name="Das, Gerarda" userId="dec061bf-56a5-47a0-b9f3-f749fe418ae6" providerId="ADAL" clId="{CAC07673-7B64-470F-B7FA-BA31E79B4259}" dt="2024-12-17T09:00:34.157" v="1717" actId="1035"/>
          <ac:picMkLst>
            <pc:docMk/>
            <pc:sldMk cId="3260324547" sldId="1527"/>
            <ac:picMk id="17" creationId="{59823B3A-77C9-4753-538F-8599CF8C7A9A}"/>
          </ac:picMkLst>
        </pc:picChg>
        <pc:picChg chg="del">
          <ac:chgData name="Das, Gerarda" userId="dec061bf-56a5-47a0-b9f3-f749fe418ae6" providerId="ADAL" clId="{CAC07673-7B64-470F-B7FA-BA31E79B4259}" dt="2024-12-17T08:59:45.966" v="1702" actId="478"/>
          <ac:picMkLst>
            <pc:docMk/>
            <pc:sldMk cId="3260324547" sldId="1527"/>
            <ac:picMk id="22" creationId="{632846CD-2688-9731-4008-C6E61FE4963D}"/>
          </ac:picMkLst>
        </pc:picChg>
        <pc:picChg chg="mod">
          <ac:chgData name="Das, Gerarda" userId="dec061bf-56a5-47a0-b9f3-f749fe418ae6" providerId="ADAL" clId="{CAC07673-7B64-470F-B7FA-BA31E79B4259}" dt="2024-12-17T09:00:51.265" v="1724" actId="1036"/>
          <ac:picMkLst>
            <pc:docMk/>
            <pc:sldMk cId="3260324547" sldId="1527"/>
            <ac:picMk id="24" creationId="{BA52CB8E-B60F-8E55-2ED4-871F028283CE}"/>
          </ac:picMkLst>
        </pc:picChg>
        <pc:picChg chg="add mod">
          <ac:chgData name="Das, Gerarda" userId="dec061bf-56a5-47a0-b9f3-f749fe418ae6" providerId="ADAL" clId="{CAC07673-7B64-470F-B7FA-BA31E79B4259}" dt="2024-12-17T09:00:20.726" v="1711" actId="1076"/>
          <ac:picMkLst>
            <pc:docMk/>
            <pc:sldMk cId="3260324547" sldId="1527"/>
            <ac:picMk id="25" creationId="{F919F9FC-F676-945B-A275-EDA73D8ED344}"/>
          </ac:picMkLst>
        </pc:picChg>
        <pc:cxnChg chg="mod">
          <ac:chgData name="Das, Gerarda" userId="dec061bf-56a5-47a0-b9f3-f749fe418ae6" providerId="ADAL" clId="{CAC07673-7B64-470F-B7FA-BA31E79B4259}" dt="2024-12-17T09:00:39.273" v="1718" actId="1076"/>
          <ac:cxnSpMkLst>
            <pc:docMk/>
            <pc:sldMk cId="3260324547" sldId="1527"/>
            <ac:cxnSpMk id="29" creationId="{10445519-6BAB-CA4B-0B0C-EF80D4D34E4C}"/>
          </ac:cxnSpMkLst>
        </pc:cxnChg>
      </pc:sldChg>
      <pc:sldChg chg="addSp modSp mod">
        <pc:chgData name="Das, Gerarda" userId="dec061bf-56a5-47a0-b9f3-f749fe418ae6" providerId="ADAL" clId="{CAC07673-7B64-470F-B7FA-BA31E79B4259}" dt="2024-12-17T08:48:20.895" v="1372"/>
        <pc:sldMkLst>
          <pc:docMk/>
          <pc:sldMk cId="1543282892" sldId="1528"/>
        </pc:sldMkLst>
        <pc:spChg chg="mod">
          <ac:chgData name="Das, Gerarda" userId="dec061bf-56a5-47a0-b9f3-f749fe418ae6" providerId="ADAL" clId="{CAC07673-7B64-470F-B7FA-BA31E79B4259}" dt="2024-12-17T08:48:11.989" v="1370" actId="403"/>
          <ac:spMkLst>
            <pc:docMk/>
            <pc:sldMk cId="1543282892" sldId="1528"/>
            <ac:spMk id="35" creationId="{37104C51-0232-62ED-4C6F-1447D06633EE}"/>
          </ac:spMkLst>
        </pc:spChg>
        <pc:spChg chg="mod">
          <ac:chgData name="Das, Gerarda" userId="dec061bf-56a5-47a0-b9f3-f749fe418ae6" providerId="ADAL" clId="{CAC07673-7B64-470F-B7FA-BA31E79B4259}" dt="2024-12-17T08:48:16.665" v="1371" actId="115"/>
          <ac:spMkLst>
            <pc:docMk/>
            <pc:sldMk cId="1543282892" sldId="1528"/>
            <ac:spMk id="36" creationId="{D8EF981A-9BA7-0EB1-9B70-F7FBF2F7DF1C}"/>
          </ac:spMkLst>
        </pc:spChg>
        <pc:picChg chg="add mod">
          <ac:chgData name="Das, Gerarda" userId="dec061bf-56a5-47a0-b9f3-f749fe418ae6" providerId="ADAL" clId="{CAC07673-7B64-470F-B7FA-BA31E79B4259}" dt="2024-12-17T08:46:52.853" v="1248" actId="1076"/>
          <ac:picMkLst>
            <pc:docMk/>
            <pc:sldMk cId="1543282892" sldId="1528"/>
            <ac:picMk id="2" creationId="{76A9824B-937B-6687-FE23-03D1D9297D41}"/>
          </ac:picMkLst>
        </pc:picChg>
        <pc:picChg chg="add mod">
          <ac:chgData name="Das, Gerarda" userId="dec061bf-56a5-47a0-b9f3-f749fe418ae6" providerId="ADAL" clId="{CAC07673-7B64-470F-B7FA-BA31E79B4259}" dt="2024-12-17T08:48:20.895" v="1372"/>
          <ac:picMkLst>
            <pc:docMk/>
            <pc:sldMk cId="1543282892" sldId="1528"/>
            <ac:picMk id="8" creationId="{F9638EF6-4B5A-FDF5-6405-5D8CACA0A2BB}"/>
          </ac:picMkLst>
        </pc:pic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E1A9D933-B37E-4955-9008-F570C56A57CC}"/>
    <pc:docChg chg="undo custSel addSld delSld modSld sldOrd modSection">
      <pc:chgData name="Routledge, Mandy" userId="bacdedf5-8e30-494b-ad8b-f27fa30c4f8d" providerId="ADAL" clId="{E1A9D933-B37E-4955-9008-F570C56A57CC}" dt="2024-12-17T09:16:34.349" v="1377" actId="1076"/>
      <pc:docMkLst>
        <pc:docMk/>
      </pc:docMkLst>
      <pc:sldChg chg="modSp add del mod">
        <pc:chgData name="Routledge, Mandy" userId="bacdedf5-8e30-494b-ad8b-f27fa30c4f8d" providerId="ADAL" clId="{E1A9D933-B37E-4955-9008-F570C56A57CC}" dt="2024-12-16T17:28:41.774" v="521" actId="47"/>
        <pc:sldMkLst>
          <pc:docMk/>
          <pc:sldMk cId="3984373576" sldId="264"/>
        </pc:sldMkLst>
        <pc:spChg chg="mod">
          <ac:chgData name="Routledge, Mandy" userId="bacdedf5-8e30-494b-ad8b-f27fa30c4f8d" providerId="ADAL" clId="{E1A9D933-B37E-4955-9008-F570C56A57CC}" dt="2024-12-16T17:27:57.989" v="505" actId="1076"/>
          <ac:spMkLst>
            <pc:docMk/>
            <pc:sldMk cId="3984373576" sldId="264"/>
            <ac:spMk id="12" creationId="{00000000-0000-0000-0000-000000000000}"/>
          </ac:spMkLst>
        </pc:spChg>
        <pc:spChg chg="mod">
          <ac:chgData name="Routledge, Mandy" userId="bacdedf5-8e30-494b-ad8b-f27fa30c4f8d" providerId="ADAL" clId="{E1A9D933-B37E-4955-9008-F570C56A57CC}" dt="2024-12-16T17:28:28.859" v="516" actId="1076"/>
          <ac:spMkLst>
            <pc:docMk/>
            <pc:sldMk cId="3984373576" sldId="264"/>
            <ac:spMk id="17" creationId="{00000000-0000-0000-0000-000000000000}"/>
          </ac:spMkLst>
        </pc:spChg>
      </pc:sldChg>
      <pc:sldChg chg="addSp delSp modSp add mod">
        <pc:chgData name="Routledge, Mandy" userId="bacdedf5-8e30-494b-ad8b-f27fa30c4f8d" providerId="ADAL" clId="{E1A9D933-B37E-4955-9008-F570C56A57CC}" dt="2024-12-16T17:30:36.080" v="526"/>
        <pc:sldMkLst>
          <pc:docMk/>
          <pc:sldMk cId="1319180066" sldId="1265"/>
        </pc:sldMkLst>
        <pc:spChg chg="add mod">
          <ac:chgData name="Routledge, Mandy" userId="bacdedf5-8e30-494b-ad8b-f27fa30c4f8d" providerId="ADAL" clId="{E1A9D933-B37E-4955-9008-F570C56A57CC}" dt="2024-12-16T17:30:36.080" v="526"/>
          <ac:spMkLst>
            <pc:docMk/>
            <pc:sldMk cId="1319180066" sldId="1265"/>
            <ac:spMk id="2" creationId="{00000000-0000-0000-0000-000000000000}"/>
          </ac:spMkLst>
        </pc:spChg>
        <pc:spChg chg="del">
          <ac:chgData name="Routledge, Mandy" userId="bacdedf5-8e30-494b-ad8b-f27fa30c4f8d" providerId="ADAL" clId="{E1A9D933-B37E-4955-9008-F570C56A57CC}" dt="2024-12-16T17:30:35.623" v="525" actId="478"/>
          <ac:spMkLst>
            <pc:docMk/>
            <pc:sldMk cId="1319180066" sldId="1265"/>
            <ac:spMk id="11" creationId="{918A8456-5F48-4EB5-B862-8AAE058F410E}"/>
          </ac:spMkLst>
        </pc:spChg>
      </pc:sldChg>
      <pc:sldChg chg="modSp mod modNotes modNotesTx">
        <pc:chgData name="Routledge, Mandy" userId="bacdedf5-8e30-494b-ad8b-f27fa30c4f8d" providerId="ADAL" clId="{E1A9D933-B37E-4955-9008-F570C56A57CC}" dt="2024-12-17T09:14:10.906" v="1356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E1A9D933-B37E-4955-9008-F570C56A57CC}" dt="2024-12-17T09:14:10.906" v="1356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add del mod">
        <pc:chgData name="Routledge, Mandy" userId="bacdedf5-8e30-494b-ad8b-f27fa30c4f8d" providerId="ADAL" clId="{E1A9D933-B37E-4955-9008-F570C56A57CC}" dt="2024-12-17T08:55:49.562" v="1315" actId="14100"/>
        <pc:sldMkLst>
          <pc:docMk/>
          <pc:sldMk cId="2163549717" sldId="1452"/>
        </pc:sldMkLst>
        <pc:spChg chg="mod">
          <ac:chgData name="Routledge, Mandy" userId="bacdedf5-8e30-494b-ad8b-f27fa30c4f8d" providerId="ADAL" clId="{E1A9D933-B37E-4955-9008-F570C56A57CC}" dt="2024-12-17T08:55:27.572" v="1301" actId="1076"/>
          <ac:spMkLst>
            <pc:docMk/>
            <pc:sldMk cId="2163549717" sldId="1452"/>
            <ac:spMk id="12" creationId="{00000000-0000-0000-0000-000000000000}"/>
          </ac:spMkLst>
        </pc:spChg>
        <pc:spChg chg="mod">
          <ac:chgData name="Routledge, Mandy" userId="bacdedf5-8e30-494b-ad8b-f27fa30c4f8d" providerId="ADAL" clId="{E1A9D933-B37E-4955-9008-F570C56A57CC}" dt="2024-12-17T08:55:49.562" v="1315" actId="14100"/>
          <ac:spMkLst>
            <pc:docMk/>
            <pc:sldMk cId="2163549717" sldId="1452"/>
            <ac:spMk id="13" creationId="{00000000-0000-0000-0000-000000000000}"/>
          </ac:spMkLst>
        </pc:spChg>
        <pc:spChg chg="mod">
          <ac:chgData name="Routledge, Mandy" userId="bacdedf5-8e30-494b-ad8b-f27fa30c4f8d" providerId="ADAL" clId="{E1A9D933-B37E-4955-9008-F570C56A57CC}" dt="2024-12-16T17:34:55.054" v="633" actId="404"/>
          <ac:spMkLst>
            <pc:docMk/>
            <pc:sldMk cId="2163549717" sldId="1452"/>
            <ac:spMk id="14" creationId="{00000000-0000-0000-0000-000000000000}"/>
          </ac:spMkLst>
        </pc:spChg>
        <pc:spChg chg="mod ord">
          <ac:chgData name="Routledge, Mandy" userId="bacdedf5-8e30-494b-ad8b-f27fa30c4f8d" providerId="ADAL" clId="{E1A9D933-B37E-4955-9008-F570C56A57CC}" dt="2024-12-17T08:55:45.404" v="1314" actId="1076"/>
          <ac:spMkLst>
            <pc:docMk/>
            <pc:sldMk cId="2163549717" sldId="1452"/>
            <ac:spMk id="20" creationId="{1EBB9E2A-8B31-08AE-F031-5B6C1B2F26AC}"/>
          </ac:spMkLst>
        </pc:spChg>
        <pc:picChg chg="add mod">
          <ac:chgData name="Routledge, Mandy" userId="bacdedf5-8e30-494b-ad8b-f27fa30c4f8d" providerId="ADAL" clId="{E1A9D933-B37E-4955-9008-F570C56A57CC}" dt="2024-12-17T08:55:20.272" v="1298" actId="1076"/>
          <ac:picMkLst>
            <pc:docMk/>
            <pc:sldMk cId="2163549717" sldId="1452"/>
            <ac:picMk id="2" creationId="{2008D9E7-D8B9-C0BE-C4C2-086C0A75EAA8}"/>
          </ac:picMkLst>
        </pc:picChg>
        <pc:picChg chg="del">
          <ac:chgData name="Routledge, Mandy" userId="bacdedf5-8e30-494b-ad8b-f27fa30c4f8d" providerId="ADAL" clId="{E1A9D933-B37E-4955-9008-F570C56A57CC}" dt="2024-12-17T08:54:54.022" v="1289" actId="478"/>
          <ac:picMkLst>
            <pc:docMk/>
            <pc:sldMk cId="2163549717" sldId="1452"/>
            <ac:picMk id="8" creationId="{98573AA4-E4C8-696C-3DF7-CC39D39E74E3}"/>
          </ac:picMkLst>
        </pc:picChg>
        <pc:picChg chg="add del">
          <ac:chgData name="Routledge, Mandy" userId="bacdedf5-8e30-494b-ad8b-f27fa30c4f8d" providerId="ADAL" clId="{E1A9D933-B37E-4955-9008-F570C56A57CC}" dt="2024-12-17T08:54:56.455" v="1291" actId="478"/>
          <ac:picMkLst>
            <pc:docMk/>
            <pc:sldMk cId="2163549717" sldId="1452"/>
            <ac:picMk id="2051" creationId="{00000000-0000-0000-0000-000000000000}"/>
          </ac:picMkLst>
        </pc:picChg>
      </pc:sldChg>
      <pc:sldChg chg="addSp delSp modSp add mod ord">
        <pc:chgData name="Routledge, Mandy" userId="bacdedf5-8e30-494b-ad8b-f27fa30c4f8d" providerId="ADAL" clId="{E1A9D933-B37E-4955-9008-F570C56A57CC}" dt="2024-12-17T08:26:02.896" v="707"/>
        <pc:sldMkLst>
          <pc:docMk/>
          <pc:sldMk cId="3059167406" sldId="1459"/>
        </pc:sldMkLst>
        <pc:spChg chg="add mod">
          <ac:chgData name="Routledge, Mandy" userId="bacdedf5-8e30-494b-ad8b-f27fa30c4f8d" providerId="ADAL" clId="{E1A9D933-B37E-4955-9008-F570C56A57CC}" dt="2024-12-16T17:26:06.274" v="447"/>
          <ac:spMkLst>
            <pc:docMk/>
            <pc:sldMk cId="3059167406" sldId="1459"/>
            <ac:spMk id="2" creationId="{00000000-0000-0000-0000-000000000000}"/>
          </ac:spMkLst>
        </pc:spChg>
        <pc:spChg chg="del">
          <ac:chgData name="Routledge, Mandy" userId="bacdedf5-8e30-494b-ad8b-f27fa30c4f8d" providerId="ADAL" clId="{E1A9D933-B37E-4955-9008-F570C56A57CC}" dt="2024-12-16T17:26:05.590" v="446" actId="478"/>
          <ac:spMkLst>
            <pc:docMk/>
            <pc:sldMk cId="3059167406" sldId="1459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E1A9D933-B37E-4955-9008-F570C56A57CC}" dt="2024-12-17T09:15:19.423" v="1368" actId="1076"/>
        <pc:sldMkLst>
          <pc:docMk/>
          <pc:sldMk cId="3852907103" sldId="1460"/>
        </pc:sldMkLst>
        <pc:spChg chg="add mod">
          <ac:chgData name="Routledge, Mandy" userId="bacdedf5-8e30-494b-ad8b-f27fa30c4f8d" providerId="ADAL" clId="{E1A9D933-B37E-4955-9008-F570C56A57CC}" dt="2024-12-17T09:15:11.574" v="1365" actId="14100"/>
          <ac:spMkLst>
            <pc:docMk/>
            <pc:sldMk cId="3852907103" sldId="1460"/>
            <ac:spMk id="3" creationId="{D30D22CF-9825-F636-D9FA-D9D2BA3445C0}"/>
          </ac:spMkLst>
        </pc:spChg>
        <pc:spChg chg="mod">
          <ac:chgData name="Routledge, Mandy" userId="bacdedf5-8e30-494b-ad8b-f27fa30c4f8d" providerId="ADAL" clId="{E1A9D933-B37E-4955-9008-F570C56A57CC}" dt="2024-12-16T17:10:18.224" v="14" actId="20577"/>
          <ac:spMkLst>
            <pc:docMk/>
            <pc:sldMk cId="3852907103" sldId="1460"/>
            <ac:spMk id="6" creationId="{00000000-0000-0000-0000-000000000000}"/>
          </ac:spMkLst>
        </pc:spChg>
        <pc:picChg chg="add mod ord">
          <ac:chgData name="Routledge, Mandy" userId="bacdedf5-8e30-494b-ad8b-f27fa30c4f8d" providerId="ADAL" clId="{E1A9D933-B37E-4955-9008-F570C56A57CC}" dt="2024-12-17T09:15:19.423" v="1368" actId="1076"/>
          <ac:picMkLst>
            <pc:docMk/>
            <pc:sldMk cId="3852907103" sldId="1460"/>
            <ac:picMk id="2" creationId="{012098CD-EC69-F184-9669-2EEB1538CCB6}"/>
          </ac:picMkLst>
        </pc:picChg>
        <pc:picChg chg="add mod">
          <ac:chgData name="Routledge, Mandy" userId="bacdedf5-8e30-494b-ad8b-f27fa30c4f8d" providerId="ADAL" clId="{E1A9D933-B37E-4955-9008-F570C56A57CC}" dt="2024-12-16T17:12:34.809" v="93" actId="14100"/>
          <ac:picMkLst>
            <pc:docMk/>
            <pc:sldMk cId="3852907103" sldId="1460"/>
            <ac:picMk id="2" creationId="{E7324EE5-82AB-1AB7-FB63-E30A0E215723}"/>
          </ac:picMkLst>
        </pc:picChg>
        <pc:picChg chg="add mod">
          <ac:chgData name="Routledge, Mandy" userId="bacdedf5-8e30-494b-ad8b-f27fa30c4f8d" providerId="ADAL" clId="{E1A9D933-B37E-4955-9008-F570C56A57CC}" dt="2024-12-17T09:14:51.351" v="1359" actId="14100"/>
          <ac:picMkLst>
            <pc:docMk/>
            <pc:sldMk cId="3852907103" sldId="1460"/>
            <ac:picMk id="4" creationId="{BC095B75-16B9-4D33-57AE-7D959BB9F83B}"/>
          </ac:picMkLst>
        </pc:picChg>
      </pc:sldChg>
      <pc:sldChg chg="del">
        <pc:chgData name="Routledge, Mandy" userId="bacdedf5-8e30-494b-ad8b-f27fa30c4f8d" providerId="ADAL" clId="{E1A9D933-B37E-4955-9008-F570C56A57CC}" dt="2024-12-17T08:57:40.443" v="1341" actId="47"/>
        <pc:sldMkLst>
          <pc:docMk/>
          <pc:sldMk cId="3978205201" sldId="1474"/>
        </pc:sldMkLst>
      </pc:sldChg>
      <pc:sldChg chg="addSp modSp mod">
        <pc:chgData name="Routledge, Mandy" userId="bacdedf5-8e30-494b-ad8b-f27fa30c4f8d" providerId="ADAL" clId="{E1A9D933-B37E-4955-9008-F570C56A57CC}" dt="2024-12-16T18:08:45.877" v="699"/>
        <pc:sldMkLst>
          <pc:docMk/>
          <pc:sldMk cId="4207872812" sldId="1475"/>
        </pc:sldMkLst>
        <pc:spChg chg="mod">
          <ac:chgData name="Routledge, Mandy" userId="bacdedf5-8e30-494b-ad8b-f27fa30c4f8d" providerId="ADAL" clId="{E1A9D933-B37E-4955-9008-F570C56A57CC}" dt="2024-12-16T17:10:22.212" v="23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E1A9D933-B37E-4955-9008-F570C56A57CC}" dt="2024-12-16T18:08:45.877" v="699"/>
          <ac:picMkLst>
            <pc:docMk/>
            <pc:sldMk cId="4207872812" sldId="1475"/>
            <ac:picMk id="2" creationId="{2200EE50-40D4-0250-0529-D4E9C8CE538A}"/>
          </ac:picMkLst>
        </pc:picChg>
      </pc:sldChg>
      <pc:sldChg chg="addSp delSp modSp mod ord">
        <pc:chgData name="Routledge, Mandy" userId="bacdedf5-8e30-494b-ad8b-f27fa30c4f8d" providerId="ADAL" clId="{E1A9D933-B37E-4955-9008-F570C56A57CC}" dt="2024-12-17T08:42:18.503" v="1080" actId="14100"/>
        <pc:sldMkLst>
          <pc:docMk/>
          <pc:sldMk cId="2452007587" sldId="1476"/>
        </pc:sldMkLst>
        <pc:spChg chg="add del mod">
          <ac:chgData name="Routledge, Mandy" userId="bacdedf5-8e30-494b-ad8b-f27fa30c4f8d" providerId="ADAL" clId="{E1A9D933-B37E-4955-9008-F570C56A57CC}" dt="2024-12-17T08:35:38.314" v="1015" actId="478"/>
          <ac:spMkLst>
            <pc:docMk/>
            <pc:sldMk cId="2452007587" sldId="1476"/>
            <ac:spMk id="2" creationId="{4D05E605-54F2-830D-2610-12B30F83C190}"/>
          </ac:spMkLst>
        </pc:spChg>
        <pc:spChg chg="mod">
          <ac:chgData name="Routledge, Mandy" userId="bacdedf5-8e30-494b-ad8b-f27fa30c4f8d" providerId="ADAL" clId="{E1A9D933-B37E-4955-9008-F570C56A57CC}" dt="2024-12-16T17:10:32.163" v="32" actId="20577"/>
          <ac:spMkLst>
            <pc:docMk/>
            <pc:sldMk cId="2452007587" sldId="1476"/>
            <ac:spMk id="6" creationId="{00000000-0000-0000-0000-000000000000}"/>
          </ac:spMkLst>
        </pc:spChg>
        <pc:spChg chg="add del">
          <ac:chgData name="Routledge, Mandy" userId="bacdedf5-8e30-494b-ad8b-f27fa30c4f8d" providerId="ADAL" clId="{E1A9D933-B37E-4955-9008-F570C56A57CC}" dt="2024-12-17T08:38:13.192" v="1025" actId="11529"/>
          <ac:spMkLst>
            <pc:docMk/>
            <pc:sldMk cId="2452007587" sldId="1476"/>
            <ac:spMk id="9" creationId="{F35BCCAC-D12D-D56C-4BF5-2E88BF7D91E6}"/>
          </ac:spMkLst>
        </pc:spChg>
        <pc:spChg chg="add del mod">
          <ac:chgData name="Routledge, Mandy" userId="bacdedf5-8e30-494b-ad8b-f27fa30c4f8d" providerId="ADAL" clId="{E1A9D933-B37E-4955-9008-F570C56A57CC}" dt="2024-12-17T08:39:21.114" v="1030" actId="478"/>
          <ac:spMkLst>
            <pc:docMk/>
            <pc:sldMk cId="2452007587" sldId="1476"/>
            <ac:spMk id="12" creationId="{55F83795-15AA-23B4-1454-A43A243B1F50}"/>
          </ac:spMkLst>
        </pc:spChg>
        <pc:spChg chg="add del mod">
          <ac:chgData name="Routledge, Mandy" userId="bacdedf5-8e30-494b-ad8b-f27fa30c4f8d" providerId="ADAL" clId="{E1A9D933-B37E-4955-9008-F570C56A57CC}" dt="2024-12-17T08:42:09.727" v="1077" actId="11529"/>
          <ac:spMkLst>
            <pc:docMk/>
            <pc:sldMk cId="2452007587" sldId="1476"/>
            <ac:spMk id="14" creationId="{0626D4CF-F45F-48E6-6A39-15501CD729C2}"/>
          </ac:spMkLst>
        </pc:spChg>
        <pc:spChg chg="add del mod">
          <ac:chgData name="Routledge, Mandy" userId="bacdedf5-8e30-494b-ad8b-f27fa30c4f8d" providerId="ADAL" clId="{E1A9D933-B37E-4955-9008-F570C56A57CC}" dt="2024-12-17T08:42:06.237" v="1070" actId="688"/>
          <ac:spMkLst>
            <pc:docMk/>
            <pc:sldMk cId="2452007587" sldId="1476"/>
            <ac:spMk id="15" creationId="{569FE56E-6192-485A-0C08-A0141C78FD2D}"/>
          </ac:spMkLst>
        </pc:spChg>
        <pc:picChg chg="mod">
          <ac:chgData name="Routledge, Mandy" userId="bacdedf5-8e30-494b-ad8b-f27fa30c4f8d" providerId="ADAL" clId="{E1A9D933-B37E-4955-9008-F570C56A57CC}" dt="2024-12-17T08:41:04.809" v="1048" actId="1076"/>
          <ac:picMkLst>
            <pc:docMk/>
            <pc:sldMk cId="2452007587" sldId="1476"/>
            <ac:picMk id="3" creationId="{2B0B97AD-43F0-E362-FADF-BE9F0A60CB40}"/>
          </ac:picMkLst>
        </pc:picChg>
        <pc:cxnChg chg="add del mod">
          <ac:chgData name="Routledge, Mandy" userId="bacdedf5-8e30-494b-ad8b-f27fa30c4f8d" providerId="ADAL" clId="{E1A9D933-B37E-4955-9008-F570C56A57CC}" dt="2024-12-17T08:42:07.007" v="1071" actId="478"/>
          <ac:cxnSpMkLst>
            <pc:docMk/>
            <pc:sldMk cId="2452007587" sldId="1476"/>
            <ac:cxnSpMk id="5" creationId="{4E1DA51A-0A4C-2EE0-EB61-7408B83950BA}"/>
          </ac:cxnSpMkLst>
        </pc:cxnChg>
        <pc:cxnChg chg="add del mod">
          <ac:chgData name="Routledge, Mandy" userId="bacdedf5-8e30-494b-ad8b-f27fa30c4f8d" providerId="ADAL" clId="{E1A9D933-B37E-4955-9008-F570C56A57CC}" dt="2024-12-17T08:40:35.751" v="1038" actId="478"/>
          <ac:cxnSpMkLst>
            <pc:docMk/>
            <pc:sldMk cId="2452007587" sldId="1476"/>
            <ac:cxnSpMk id="7" creationId="{2CFF8C17-BADF-EE1D-2BD5-9BA406329CFF}"/>
          </ac:cxnSpMkLst>
        </pc:cxnChg>
        <pc:cxnChg chg="add del mod">
          <ac:chgData name="Routledge, Mandy" userId="bacdedf5-8e30-494b-ad8b-f27fa30c4f8d" providerId="ADAL" clId="{E1A9D933-B37E-4955-9008-F570C56A57CC}" dt="2024-12-17T08:42:18.503" v="1080" actId="14100"/>
          <ac:cxnSpMkLst>
            <pc:docMk/>
            <pc:sldMk cId="2452007587" sldId="1476"/>
            <ac:cxnSpMk id="13" creationId="{660C0AFF-5D61-6EE8-06AB-120C3EE0206C}"/>
          </ac:cxnSpMkLst>
        </pc:cxnChg>
      </pc:sldChg>
      <pc:sldChg chg="modSp mod">
        <pc:chgData name="Routledge, Mandy" userId="bacdedf5-8e30-494b-ad8b-f27fa30c4f8d" providerId="ADAL" clId="{E1A9D933-B37E-4955-9008-F570C56A57CC}" dt="2024-12-16T17:10:39.619" v="52" actId="20577"/>
        <pc:sldMkLst>
          <pc:docMk/>
          <pc:sldMk cId="2709048002" sldId="1477"/>
        </pc:sldMkLst>
        <pc:spChg chg="mod">
          <ac:chgData name="Routledge, Mandy" userId="bacdedf5-8e30-494b-ad8b-f27fa30c4f8d" providerId="ADAL" clId="{E1A9D933-B37E-4955-9008-F570C56A57CC}" dt="2024-12-16T17:10:39.619" v="52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modSp mod ord">
        <pc:chgData name="Routledge, Mandy" userId="bacdedf5-8e30-494b-ad8b-f27fa30c4f8d" providerId="ADAL" clId="{E1A9D933-B37E-4955-9008-F570C56A57CC}" dt="2024-12-17T08:25:42.421" v="703"/>
        <pc:sldMkLst>
          <pc:docMk/>
          <pc:sldMk cId="4074911733" sldId="1478"/>
        </pc:sldMkLst>
        <pc:spChg chg="mod">
          <ac:chgData name="Routledge, Mandy" userId="bacdedf5-8e30-494b-ad8b-f27fa30c4f8d" providerId="ADAL" clId="{E1A9D933-B37E-4955-9008-F570C56A57CC}" dt="2024-12-16T17:10:49.250" v="53"/>
          <ac:spMkLst>
            <pc:docMk/>
            <pc:sldMk cId="4074911733" sldId="1478"/>
            <ac:spMk id="6" creationId="{00000000-0000-0000-0000-000000000000}"/>
          </ac:spMkLst>
        </pc:spChg>
      </pc:sldChg>
      <pc:sldChg chg="modSp mod ord">
        <pc:chgData name="Routledge, Mandy" userId="bacdedf5-8e30-494b-ad8b-f27fa30c4f8d" providerId="ADAL" clId="{E1A9D933-B37E-4955-9008-F570C56A57CC}" dt="2024-12-17T08:25:51.210" v="705"/>
        <pc:sldMkLst>
          <pc:docMk/>
          <pc:sldMk cId="4210467006" sldId="1479"/>
        </pc:sldMkLst>
        <pc:spChg chg="mod">
          <ac:chgData name="Routledge, Mandy" userId="bacdedf5-8e30-494b-ad8b-f27fa30c4f8d" providerId="ADAL" clId="{E1A9D933-B37E-4955-9008-F570C56A57CC}" dt="2024-12-16T17:10:52.497" v="62" actId="20577"/>
          <ac:spMkLst>
            <pc:docMk/>
            <pc:sldMk cId="4210467006" sldId="1479"/>
            <ac:spMk id="6" creationId="{00000000-0000-0000-0000-000000000000}"/>
          </ac:spMkLst>
        </pc:spChg>
      </pc:sldChg>
      <pc:sldChg chg="delSp modSp del mod">
        <pc:chgData name="Routledge, Mandy" userId="bacdedf5-8e30-494b-ad8b-f27fa30c4f8d" providerId="ADAL" clId="{E1A9D933-B37E-4955-9008-F570C56A57CC}" dt="2024-12-16T17:26:08.131" v="448" actId="47"/>
        <pc:sldMkLst>
          <pc:docMk/>
          <pc:sldMk cId="1487044012" sldId="1480"/>
        </pc:sldMkLst>
        <pc:spChg chg="del mod">
          <ac:chgData name="Routledge, Mandy" userId="bacdedf5-8e30-494b-ad8b-f27fa30c4f8d" providerId="ADAL" clId="{E1A9D933-B37E-4955-9008-F570C56A57CC}" dt="2024-12-16T17:26:03.061" v="445" actId="21"/>
          <ac:spMkLst>
            <pc:docMk/>
            <pc:sldMk cId="1487044012" sldId="1480"/>
            <ac:spMk id="6" creationId="{00000000-0000-0000-0000-000000000000}"/>
          </ac:spMkLst>
        </pc:spChg>
      </pc:sldChg>
      <pc:sldChg chg="delSp modSp del mod">
        <pc:chgData name="Routledge, Mandy" userId="bacdedf5-8e30-494b-ad8b-f27fa30c4f8d" providerId="ADAL" clId="{E1A9D933-B37E-4955-9008-F570C56A57CC}" dt="2024-12-16T17:30:37.881" v="527" actId="47"/>
        <pc:sldMkLst>
          <pc:docMk/>
          <pc:sldMk cId="3779434736" sldId="1481"/>
        </pc:sldMkLst>
        <pc:spChg chg="del mod">
          <ac:chgData name="Routledge, Mandy" userId="bacdedf5-8e30-494b-ad8b-f27fa30c4f8d" providerId="ADAL" clId="{E1A9D933-B37E-4955-9008-F570C56A57CC}" dt="2024-12-16T17:30:32.867" v="524" actId="21"/>
          <ac:spMkLst>
            <pc:docMk/>
            <pc:sldMk cId="3779434736" sldId="1481"/>
            <ac:spMk id="6" creationId="{00000000-0000-0000-0000-000000000000}"/>
          </ac:spMkLst>
        </pc:spChg>
      </pc:sldChg>
      <pc:sldChg chg="addSp modSp mod">
        <pc:chgData name="Routledge, Mandy" userId="bacdedf5-8e30-494b-ad8b-f27fa30c4f8d" providerId="ADAL" clId="{E1A9D933-B37E-4955-9008-F570C56A57CC}" dt="2024-12-16T17:34:10.150" v="631" actId="14100"/>
        <pc:sldMkLst>
          <pc:docMk/>
          <pc:sldMk cId="1201727269" sldId="1482"/>
        </pc:sldMkLst>
        <pc:spChg chg="mod">
          <ac:chgData name="Routledge, Mandy" userId="bacdedf5-8e30-494b-ad8b-f27fa30c4f8d" providerId="ADAL" clId="{E1A9D933-B37E-4955-9008-F570C56A57CC}" dt="2024-12-16T17:11:09.710" v="81" actId="20577"/>
          <ac:spMkLst>
            <pc:docMk/>
            <pc:sldMk cId="1201727269" sldId="1482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E1A9D933-B37E-4955-9008-F570C56A57CC}" dt="2024-12-16T17:34:10.150" v="631" actId="14100"/>
          <ac:picMkLst>
            <pc:docMk/>
            <pc:sldMk cId="1201727269" sldId="1482"/>
            <ac:picMk id="2" creationId="{1120CDDA-AB56-9B96-9191-7A6BCF60A1E5}"/>
          </ac:picMkLst>
        </pc:picChg>
      </pc:sldChg>
      <pc:sldChg chg="modSp mod">
        <pc:chgData name="Routledge, Mandy" userId="bacdedf5-8e30-494b-ad8b-f27fa30c4f8d" providerId="ADAL" clId="{E1A9D933-B37E-4955-9008-F570C56A57CC}" dt="2024-12-16T17:11:13.665" v="88" actId="20577"/>
        <pc:sldMkLst>
          <pc:docMk/>
          <pc:sldMk cId="2904738428" sldId="1483"/>
        </pc:sldMkLst>
        <pc:spChg chg="mod">
          <ac:chgData name="Routledge, Mandy" userId="bacdedf5-8e30-494b-ad8b-f27fa30c4f8d" providerId="ADAL" clId="{E1A9D933-B37E-4955-9008-F570C56A57CC}" dt="2024-12-16T17:11:13.665" v="88" actId="20577"/>
          <ac:spMkLst>
            <pc:docMk/>
            <pc:sldMk cId="2904738428" sldId="1483"/>
            <ac:spMk id="6" creationId="{00000000-0000-0000-0000-000000000000}"/>
          </ac:spMkLst>
        </pc:spChg>
      </pc:sldChg>
      <pc:sldChg chg="addSp modSp mod ord">
        <pc:chgData name="Routledge, Mandy" userId="bacdedf5-8e30-494b-ad8b-f27fa30c4f8d" providerId="ADAL" clId="{E1A9D933-B37E-4955-9008-F570C56A57CC}" dt="2024-12-17T08:40:12.143" v="1037" actId="14100"/>
        <pc:sldMkLst>
          <pc:docMk/>
          <pc:sldMk cId="2967928418" sldId="1511"/>
        </pc:sldMkLst>
        <pc:spChg chg="mod">
          <ac:chgData name="Routledge, Mandy" userId="bacdedf5-8e30-494b-ad8b-f27fa30c4f8d" providerId="ADAL" clId="{E1A9D933-B37E-4955-9008-F570C56A57CC}" dt="2024-12-16T17:17:27.327" v="187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E1A9D933-B37E-4955-9008-F570C56A57CC}" dt="2024-12-16T17:17:29.442" v="192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E1A9D933-B37E-4955-9008-F570C56A57CC}" dt="2024-12-17T08:33:08.895" v="971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E1A9D933-B37E-4955-9008-F570C56A57CC}" dt="2024-12-17T08:35:04.370" v="1012" actId="115"/>
          <ac:spMkLst>
            <pc:docMk/>
            <pc:sldMk cId="2967928418" sldId="151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E1A9D933-B37E-4955-9008-F570C56A57CC}" dt="2024-12-17T08:32:16.297" v="965" actId="1076"/>
          <ac:picMkLst>
            <pc:docMk/>
            <pc:sldMk cId="2967928418" sldId="1511"/>
            <ac:picMk id="2" creationId="{BB5EFF13-CFB1-EE4E-1BAE-577023486943}"/>
          </ac:picMkLst>
        </pc:picChg>
        <pc:picChg chg="add mod">
          <ac:chgData name="Routledge, Mandy" userId="bacdedf5-8e30-494b-ad8b-f27fa30c4f8d" providerId="ADAL" clId="{E1A9D933-B37E-4955-9008-F570C56A57CC}" dt="2024-12-17T08:34:53.782" v="977" actId="1076"/>
          <ac:picMkLst>
            <pc:docMk/>
            <pc:sldMk cId="2967928418" sldId="1511"/>
            <ac:picMk id="9" creationId="{9B0D98DF-0D3C-A46D-3DCC-B252EC4A113B}"/>
          </ac:picMkLst>
        </pc:picChg>
        <pc:cxnChg chg="add mod">
          <ac:chgData name="Routledge, Mandy" userId="bacdedf5-8e30-494b-ad8b-f27fa30c4f8d" providerId="ADAL" clId="{E1A9D933-B37E-4955-9008-F570C56A57CC}" dt="2024-12-17T08:40:01.458" v="1033" actId="1076"/>
          <ac:cxnSpMkLst>
            <pc:docMk/>
            <pc:sldMk cId="2967928418" sldId="1511"/>
            <ac:cxnSpMk id="18" creationId="{436637C9-AB5B-33AF-8330-E3AA9EEA345F}"/>
          </ac:cxnSpMkLst>
        </pc:cxnChg>
        <pc:cxnChg chg="add mod">
          <ac:chgData name="Routledge, Mandy" userId="bacdedf5-8e30-494b-ad8b-f27fa30c4f8d" providerId="ADAL" clId="{E1A9D933-B37E-4955-9008-F570C56A57CC}" dt="2024-12-17T08:40:12.143" v="1037" actId="14100"/>
          <ac:cxnSpMkLst>
            <pc:docMk/>
            <pc:sldMk cId="2967928418" sldId="1511"/>
            <ac:cxnSpMk id="20" creationId="{F94A54F2-0C46-2B77-AAE9-62378ACE4DDC}"/>
          </ac:cxnSpMkLst>
        </pc:cxnChg>
      </pc:sldChg>
      <pc:sldChg chg="del">
        <pc:chgData name="Routledge, Mandy" userId="bacdedf5-8e30-494b-ad8b-f27fa30c4f8d" providerId="ADAL" clId="{E1A9D933-B37E-4955-9008-F570C56A57CC}" dt="2024-12-17T08:57:38.747" v="1336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E1A9D933-B37E-4955-9008-F570C56A57CC}" dt="2024-12-17T08:57:39.449" v="1338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E1A9D933-B37E-4955-9008-F570C56A57CC}" dt="2024-12-17T08:57:40.142" v="1340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E1A9D933-B37E-4955-9008-F570C56A57CC}" dt="2024-12-17T08:57:39.061" v="1337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E1A9D933-B37E-4955-9008-F570C56A57CC}" dt="2024-12-17T08:57:39.809" v="1339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E1A9D933-B37E-4955-9008-F570C56A57CC}" dt="2024-12-17T08:57:38.367" v="1335" actId="47"/>
        <pc:sldMkLst>
          <pc:docMk/>
          <pc:sldMk cId="1530054038" sldId="1519"/>
        </pc:sldMkLst>
      </pc:sldChg>
      <pc:sldChg chg="del">
        <pc:chgData name="Routledge, Mandy" userId="bacdedf5-8e30-494b-ad8b-f27fa30c4f8d" providerId="ADAL" clId="{E1A9D933-B37E-4955-9008-F570C56A57CC}" dt="2024-12-17T08:57:37.558" v="1334" actId="47"/>
        <pc:sldMkLst>
          <pc:docMk/>
          <pc:sldMk cId="3006462251" sldId="1520"/>
        </pc:sldMkLst>
      </pc:sldChg>
      <pc:sldChg chg="addSp delSp modSp add mod ord">
        <pc:chgData name="Routledge, Mandy" userId="bacdedf5-8e30-494b-ad8b-f27fa30c4f8d" providerId="ADAL" clId="{E1A9D933-B37E-4955-9008-F570C56A57CC}" dt="2024-12-17T08:46:35.127" v="1177" actId="20577"/>
        <pc:sldMkLst>
          <pc:docMk/>
          <pc:sldMk cId="1736160494" sldId="1521"/>
        </pc:sldMkLst>
        <pc:spChg chg="add mod">
          <ac:chgData name="Routledge, Mandy" userId="bacdedf5-8e30-494b-ad8b-f27fa30c4f8d" providerId="ADAL" clId="{E1A9D933-B37E-4955-9008-F570C56A57CC}" dt="2024-12-16T17:20:16.322" v="306" actId="1038"/>
          <ac:spMkLst>
            <pc:docMk/>
            <pc:sldMk cId="1736160494" sldId="1521"/>
            <ac:spMk id="2" creationId="{2CF2A840-72ED-874C-C3BF-4841C356F162}"/>
          </ac:spMkLst>
        </pc:spChg>
        <pc:spChg chg="mod">
          <ac:chgData name="Routledge, Mandy" userId="bacdedf5-8e30-494b-ad8b-f27fa30c4f8d" providerId="ADAL" clId="{E1A9D933-B37E-4955-9008-F570C56A57CC}" dt="2024-12-16T17:20:12.411" v="304" actId="1076"/>
          <ac:spMkLst>
            <pc:docMk/>
            <pc:sldMk cId="1736160494" sldId="1521"/>
            <ac:spMk id="33" creationId="{AC757F5E-B016-F947-4518-7C6B9CC7EE04}"/>
          </ac:spMkLst>
        </pc:spChg>
        <pc:spChg chg="del">
          <ac:chgData name="Routledge, Mandy" userId="bacdedf5-8e30-494b-ad8b-f27fa30c4f8d" providerId="ADAL" clId="{E1A9D933-B37E-4955-9008-F570C56A57CC}" dt="2024-12-16T17:19:53" v="285" actId="478"/>
          <ac:spMkLst>
            <pc:docMk/>
            <pc:sldMk cId="1736160494" sldId="1521"/>
            <ac:spMk id="34" creationId="{152372B3-00F5-781C-183E-6F2DDF35091D}"/>
          </ac:spMkLst>
        </pc:spChg>
        <pc:spChg chg="mod">
          <ac:chgData name="Routledge, Mandy" userId="bacdedf5-8e30-494b-ad8b-f27fa30c4f8d" providerId="ADAL" clId="{E1A9D933-B37E-4955-9008-F570C56A57CC}" dt="2024-12-17T08:44:15.841" v="1095" actId="122"/>
          <ac:spMkLst>
            <pc:docMk/>
            <pc:sldMk cId="1736160494" sldId="1521"/>
            <ac:spMk id="35" creationId="{37104C51-0232-62ED-4C6F-1447D06633EE}"/>
          </ac:spMkLst>
        </pc:spChg>
        <pc:spChg chg="mod">
          <ac:chgData name="Routledge, Mandy" userId="bacdedf5-8e30-494b-ad8b-f27fa30c4f8d" providerId="ADAL" clId="{E1A9D933-B37E-4955-9008-F570C56A57CC}" dt="2024-12-17T08:46:35.127" v="1177" actId="20577"/>
          <ac:spMkLst>
            <pc:docMk/>
            <pc:sldMk cId="1736160494" sldId="1521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E1A9D933-B37E-4955-9008-F570C56A57CC}" dt="2024-12-17T08:44:10.528" v="1091" actId="1076"/>
          <ac:picMkLst>
            <pc:docMk/>
            <pc:sldMk cId="1736160494" sldId="1521"/>
            <ac:picMk id="9" creationId="{483129A4-34E9-BFCE-839D-BC216E597990}"/>
          </ac:picMkLst>
        </pc:picChg>
        <pc:picChg chg="add mod">
          <ac:chgData name="Routledge, Mandy" userId="bacdedf5-8e30-494b-ad8b-f27fa30c4f8d" providerId="ADAL" clId="{E1A9D933-B37E-4955-9008-F570C56A57CC}" dt="2024-12-17T08:45:54.145" v="1100" actId="14100"/>
          <ac:picMkLst>
            <pc:docMk/>
            <pc:sldMk cId="1736160494" sldId="1521"/>
            <ac:picMk id="19" creationId="{71A522E8-CC84-963C-7117-EF7EC9E691AD}"/>
          </ac:picMkLst>
        </pc:picChg>
      </pc:sldChg>
      <pc:sldChg chg="modSp add mod ord">
        <pc:chgData name="Routledge, Mandy" userId="bacdedf5-8e30-494b-ad8b-f27fa30c4f8d" providerId="ADAL" clId="{E1A9D933-B37E-4955-9008-F570C56A57CC}" dt="2024-12-16T17:25:18.433" v="443" actId="1035"/>
        <pc:sldMkLst>
          <pc:docMk/>
          <pc:sldMk cId="3814896676" sldId="1522"/>
        </pc:sldMkLst>
        <pc:spChg chg="mod">
          <ac:chgData name="Routledge, Mandy" userId="bacdedf5-8e30-494b-ad8b-f27fa30c4f8d" providerId="ADAL" clId="{E1A9D933-B37E-4955-9008-F570C56A57CC}" dt="2024-12-16T17:21:49.894" v="356" actId="1035"/>
          <ac:spMkLst>
            <pc:docMk/>
            <pc:sldMk cId="3814896676" sldId="1522"/>
            <ac:spMk id="33" creationId="{AC757F5E-B016-F947-4518-7C6B9CC7EE04}"/>
          </ac:spMkLst>
        </pc:spChg>
        <pc:spChg chg="mod">
          <ac:chgData name="Routledge, Mandy" userId="bacdedf5-8e30-494b-ad8b-f27fa30c4f8d" providerId="ADAL" clId="{E1A9D933-B37E-4955-9008-F570C56A57CC}" dt="2024-12-16T17:25:18.433" v="443" actId="1035"/>
          <ac:spMkLst>
            <pc:docMk/>
            <pc:sldMk cId="3814896676" sldId="1522"/>
            <ac:spMk id="34" creationId="{152372B3-00F5-781C-183E-6F2DDF35091D}"/>
          </ac:spMkLst>
        </pc:spChg>
        <pc:spChg chg="mod">
          <ac:chgData name="Routledge, Mandy" userId="bacdedf5-8e30-494b-ad8b-f27fa30c4f8d" providerId="ADAL" clId="{E1A9D933-B37E-4955-9008-F570C56A57CC}" dt="2024-12-16T17:22:00.836" v="382" actId="20577"/>
          <ac:spMkLst>
            <pc:docMk/>
            <pc:sldMk cId="3814896676" sldId="1522"/>
            <ac:spMk id="35" creationId="{37104C51-0232-62ED-4C6F-1447D06633EE}"/>
          </ac:spMkLst>
        </pc:spChg>
        <pc:spChg chg="mod">
          <ac:chgData name="Routledge, Mandy" userId="bacdedf5-8e30-494b-ad8b-f27fa30c4f8d" providerId="ADAL" clId="{E1A9D933-B37E-4955-9008-F570C56A57CC}" dt="2024-12-16T17:25:08.639" v="437" actId="6549"/>
          <ac:spMkLst>
            <pc:docMk/>
            <pc:sldMk cId="3814896676" sldId="1522"/>
            <ac:spMk id="36" creationId="{D8EF981A-9BA7-0EB1-9B70-F7FBF2F7DF1C}"/>
          </ac:spMkLst>
        </pc:spChg>
      </pc:sldChg>
      <pc:sldChg chg="addSp modSp add mod">
        <pc:chgData name="Routledge, Mandy" userId="bacdedf5-8e30-494b-ad8b-f27fa30c4f8d" providerId="ADAL" clId="{E1A9D933-B37E-4955-9008-F570C56A57CC}" dt="2024-12-17T08:52:15.849" v="1269" actId="6549"/>
        <pc:sldMkLst>
          <pc:docMk/>
          <pc:sldMk cId="3077095487" sldId="1523"/>
        </pc:sldMkLst>
        <pc:spChg chg="add mod">
          <ac:chgData name="Routledge, Mandy" userId="bacdedf5-8e30-494b-ad8b-f27fa30c4f8d" providerId="ADAL" clId="{E1A9D933-B37E-4955-9008-F570C56A57CC}" dt="2024-12-17T08:49:15.599" v="1201" actId="14100"/>
          <ac:spMkLst>
            <pc:docMk/>
            <pc:sldMk cId="3077095487" sldId="1523"/>
            <ac:spMk id="18" creationId="{913496F0-7309-7D16-5EA2-4AF9BB75476A}"/>
          </ac:spMkLst>
        </pc:spChg>
        <pc:spChg chg="mod">
          <ac:chgData name="Routledge, Mandy" userId="bacdedf5-8e30-494b-ad8b-f27fa30c4f8d" providerId="ADAL" clId="{E1A9D933-B37E-4955-9008-F570C56A57CC}" dt="2024-12-17T08:50:14.734" v="1263" actId="6549"/>
          <ac:spMkLst>
            <pc:docMk/>
            <pc:sldMk cId="3077095487" sldId="1523"/>
            <ac:spMk id="35" creationId="{37104C51-0232-62ED-4C6F-1447D06633EE}"/>
          </ac:spMkLst>
        </pc:spChg>
        <pc:spChg chg="mod">
          <ac:chgData name="Routledge, Mandy" userId="bacdedf5-8e30-494b-ad8b-f27fa30c4f8d" providerId="ADAL" clId="{E1A9D933-B37E-4955-9008-F570C56A57CC}" dt="2024-12-17T08:52:15.849" v="1269" actId="6549"/>
          <ac:spMkLst>
            <pc:docMk/>
            <pc:sldMk cId="3077095487" sldId="1523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E1A9D933-B37E-4955-9008-F570C56A57CC}" dt="2024-12-17T08:48:19.696" v="1188" actId="1076"/>
          <ac:picMkLst>
            <pc:docMk/>
            <pc:sldMk cId="3077095487" sldId="1523"/>
            <ac:picMk id="8" creationId="{E919D0B6-5899-1C39-2DE2-4B44EDB501F2}"/>
          </ac:picMkLst>
        </pc:picChg>
        <pc:picChg chg="add mod">
          <ac:chgData name="Routledge, Mandy" userId="bacdedf5-8e30-494b-ad8b-f27fa30c4f8d" providerId="ADAL" clId="{E1A9D933-B37E-4955-9008-F570C56A57CC}" dt="2024-12-17T08:49:00.961" v="1197" actId="1076"/>
          <ac:picMkLst>
            <pc:docMk/>
            <pc:sldMk cId="3077095487" sldId="1523"/>
            <ac:picMk id="19" creationId="{8C516AF3-5D1B-5E94-B556-A2E57842040B}"/>
          </ac:picMkLst>
        </pc:picChg>
        <pc:picChg chg="add mod">
          <ac:chgData name="Routledge, Mandy" userId="bacdedf5-8e30-494b-ad8b-f27fa30c4f8d" providerId="ADAL" clId="{E1A9D933-B37E-4955-9008-F570C56A57CC}" dt="2024-12-17T08:52:13.760" v="1268" actId="14100"/>
          <ac:picMkLst>
            <pc:docMk/>
            <pc:sldMk cId="3077095487" sldId="1523"/>
            <ac:picMk id="21" creationId="{24C1DB65-4350-E8E8-641E-B50379B8C28B}"/>
          </ac:picMkLst>
        </pc:picChg>
      </pc:sldChg>
      <pc:sldChg chg="addSp modSp add mod ord">
        <pc:chgData name="Routledge, Mandy" userId="bacdedf5-8e30-494b-ad8b-f27fa30c4f8d" providerId="ADAL" clId="{E1A9D933-B37E-4955-9008-F570C56A57CC}" dt="2024-12-17T09:16:34.349" v="1377" actId="1076"/>
        <pc:sldMkLst>
          <pc:docMk/>
          <pc:sldMk cId="3263878545" sldId="1524"/>
        </pc:sldMkLst>
        <pc:spChg chg="mod">
          <ac:chgData name="Routledge, Mandy" userId="bacdedf5-8e30-494b-ad8b-f27fa30c4f8d" providerId="ADAL" clId="{E1A9D933-B37E-4955-9008-F570C56A57CC}" dt="2024-12-16T17:13:38.117" v="104" actId="20577"/>
          <ac:spMkLst>
            <pc:docMk/>
            <pc:sldMk cId="3263878545" sldId="1524"/>
            <ac:spMk id="9" creationId="{B5FA4264-9F79-B20D-0826-CEC58E7B74B7}"/>
          </ac:spMkLst>
        </pc:spChg>
        <pc:spChg chg="mod">
          <ac:chgData name="Routledge, Mandy" userId="bacdedf5-8e30-494b-ad8b-f27fa30c4f8d" providerId="ADAL" clId="{E1A9D933-B37E-4955-9008-F570C56A57CC}" dt="2024-12-16T17:13:58.587" v="137" actId="14100"/>
          <ac:spMkLst>
            <pc:docMk/>
            <pc:sldMk cId="3263878545" sldId="1524"/>
            <ac:spMk id="10" creationId="{B37FADB8-F5A5-F448-15A7-6A630939BCDC}"/>
          </ac:spMkLst>
        </pc:spChg>
        <pc:spChg chg="mod">
          <ac:chgData name="Routledge, Mandy" userId="bacdedf5-8e30-494b-ad8b-f27fa30c4f8d" providerId="ADAL" clId="{E1A9D933-B37E-4955-9008-F570C56A57CC}" dt="2024-12-16T17:13:56.217" v="136" actId="14100"/>
          <ac:spMkLst>
            <pc:docMk/>
            <pc:sldMk cId="3263878545" sldId="1524"/>
            <ac:spMk id="11" creationId="{2D5226DB-4490-ECD5-880A-CDAB0447C263}"/>
          </ac:spMkLst>
        </pc:spChg>
        <pc:spChg chg="mod">
          <ac:chgData name="Routledge, Mandy" userId="bacdedf5-8e30-494b-ad8b-f27fa30c4f8d" providerId="ADAL" clId="{E1A9D933-B37E-4955-9008-F570C56A57CC}" dt="2024-12-17T09:16:34.349" v="1377" actId="1076"/>
          <ac:spMkLst>
            <pc:docMk/>
            <pc:sldMk cId="3263878545" sldId="1524"/>
            <ac:spMk id="12" creationId="{E2476A93-B8D4-4E44-87FD-AFF601B2337C}"/>
          </ac:spMkLst>
        </pc:spChg>
        <pc:spChg chg="mod">
          <ac:chgData name="Routledge, Mandy" userId="bacdedf5-8e30-494b-ad8b-f27fa30c4f8d" providerId="ADAL" clId="{E1A9D933-B37E-4955-9008-F570C56A57CC}" dt="2024-12-17T08:53:21.889" v="1280" actId="1076"/>
          <ac:spMkLst>
            <pc:docMk/>
            <pc:sldMk cId="3263878545" sldId="1524"/>
            <ac:spMk id="13" creationId="{4985FF45-EE56-11C3-E0CC-6BBB359031C0}"/>
          </ac:spMkLst>
        </pc:spChg>
        <pc:spChg chg="mod">
          <ac:chgData name="Routledge, Mandy" userId="bacdedf5-8e30-494b-ad8b-f27fa30c4f8d" providerId="ADAL" clId="{E1A9D933-B37E-4955-9008-F570C56A57CC}" dt="2024-12-16T17:14:10.595" v="155" actId="20577"/>
          <ac:spMkLst>
            <pc:docMk/>
            <pc:sldMk cId="3263878545" sldId="1524"/>
            <ac:spMk id="15" creationId="{6EA1F8B7-D4BC-D8B0-E6FD-F33ECB45A1DD}"/>
          </ac:spMkLst>
        </pc:spChg>
        <pc:spChg chg="mod">
          <ac:chgData name="Routledge, Mandy" userId="bacdedf5-8e30-494b-ad8b-f27fa30c4f8d" providerId="ADAL" clId="{E1A9D933-B37E-4955-9008-F570C56A57CC}" dt="2024-12-17T08:53:30.088" v="1283" actId="14100"/>
          <ac:spMkLst>
            <pc:docMk/>
            <pc:sldMk cId="3263878545" sldId="1524"/>
            <ac:spMk id="18" creationId="{85D7DD60-F4AA-AD34-A265-146B167D02FE}"/>
          </ac:spMkLst>
        </pc:spChg>
        <pc:spChg chg="mod">
          <ac:chgData name="Routledge, Mandy" userId="bacdedf5-8e30-494b-ad8b-f27fa30c4f8d" providerId="ADAL" clId="{E1A9D933-B37E-4955-9008-F570C56A57CC}" dt="2024-12-16T17:15:18.214" v="169" actId="1076"/>
          <ac:spMkLst>
            <pc:docMk/>
            <pc:sldMk cId="3263878545" sldId="1524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E1A9D933-B37E-4955-9008-F570C56A57CC}" dt="2024-12-17T08:52:49.043" v="1272" actId="1076"/>
          <ac:picMkLst>
            <pc:docMk/>
            <pc:sldMk cId="3263878545" sldId="1524"/>
            <ac:picMk id="16" creationId="{A19B2DD8-AAB1-54A2-9C39-27093E4DEC68}"/>
          </ac:picMkLst>
        </pc:picChg>
        <pc:picChg chg="add mod">
          <ac:chgData name="Routledge, Mandy" userId="bacdedf5-8e30-494b-ad8b-f27fa30c4f8d" providerId="ADAL" clId="{E1A9D933-B37E-4955-9008-F570C56A57CC}" dt="2024-12-17T08:53:10.645" v="1278" actId="14100"/>
          <ac:picMkLst>
            <pc:docMk/>
            <pc:sldMk cId="3263878545" sldId="1524"/>
            <ac:picMk id="17" creationId="{D48415AF-79ED-6F53-C249-D880C0B3B0DC}"/>
          </ac:picMkLst>
        </pc:picChg>
        <pc:picChg chg="add mod">
          <ac:chgData name="Routledge, Mandy" userId="bacdedf5-8e30-494b-ad8b-f27fa30c4f8d" providerId="ADAL" clId="{E1A9D933-B37E-4955-9008-F570C56A57CC}" dt="2024-12-16T17:14:55.052" v="165" actId="1076"/>
          <ac:picMkLst>
            <pc:docMk/>
            <pc:sldMk cId="3263878545" sldId="1524"/>
            <ac:picMk id="22" creationId="{09757362-3F64-90D5-11AF-26ABAADC1ED1}"/>
          </ac:picMkLst>
        </pc:picChg>
        <pc:picChg chg="add mod">
          <ac:chgData name="Routledge, Mandy" userId="bacdedf5-8e30-494b-ad8b-f27fa30c4f8d" providerId="ADAL" clId="{E1A9D933-B37E-4955-9008-F570C56A57CC}" dt="2024-12-16T17:15:20.922" v="170" actId="1076"/>
          <ac:picMkLst>
            <pc:docMk/>
            <pc:sldMk cId="3263878545" sldId="1524"/>
            <ac:picMk id="24" creationId="{107F9E49-9D8E-502C-3619-F7002DA8A67B}"/>
          </ac:picMkLst>
        </pc:picChg>
        <pc:picChg chg="add mod">
          <ac:chgData name="Routledge, Mandy" userId="bacdedf5-8e30-494b-ad8b-f27fa30c4f8d" providerId="ADAL" clId="{E1A9D933-B37E-4955-9008-F570C56A57CC}" dt="2024-12-17T08:53:33.799" v="1285" actId="1076"/>
          <ac:picMkLst>
            <pc:docMk/>
            <pc:sldMk cId="3263878545" sldId="1524"/>
            <ac:picMk id="26" creationId="{D5971668-041E-4DA5-A654-15B26A17E0D7}"/>
          </ac:picMkLst>
        </pc:picChg>
        <pc:cxnChg chg="mod">
          <ac:chgData name="Routledge, Mandy" userId="bacdedf5-8e30-494b-ad8b-f27fa30c4f8d" providerId="ADAL" clId="{E1A9D933-B37E-4955-9008-F570C56A57CC}" dt="2024-12-17T08:53:32.378" v="1284" actId="14100"/>
          <ac:cxnSpMkLst>
            <pc:docMk/>
            <pc:sldMk cId="3263878545" sldId="1524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E1A9D933-B37E-4955-9008-F570C56A57CC}" dt="2024-12-16T17:13:58.587" v="137" actId="14100"/>
          <ac:cxnSpMkLst>
            <pc:docMk/>
            <pc:sldMk cId="3263878545" sldId="1524"/>
            <ac:cxnSpMk id="29" creationId="{10445519-6BAB-CA4B-0B0C-EF80D4D34E4C}"/>
          </ac:cxnSpMkLst>
        </pc:cxnChg>
      </pc:sldChg>
      <pc:sldChg chg="add del">
        <pc:chgData name="Routledge, Mandy" userId="bacdedf5-8e30-494b-ad8b-f27fa30c4f8d" providerId="ADAL" clId="{E1A9D933-B37E-4955-9008-F570C56A57CC}" dt="2024-12-17T08:57:36.963" v="1333" actId="47"/>
        <pc:sldMkLst>
          <pc:docMk/>
          <pc:sldMk cId="3058291121" sldId="1525"/>
        </pc:sldMkLst>
      </pc:sldChg>
      <pc:sldChg chg="addSp modSp add mod">
        <pc:chgData name="Routledge, Mandy" userId="bacdedf5-8e30-494b-ad8b-f27fa30c4f8d" providerId="ADAL" clId="{E1A9D933-B37E-4955-9008-F570C56A57CC}" dt="2024-12-16T17:28:39.884" v="520" actId="1076"/>
        <pc:sldMkLst>
          <pc:docMk/>
          <pc:sldMk cId="1282158234" sldId="1526"/>
        </pc:sldMkLst>
        <pc:spChg chg="mod">
          <ac:chgData name="Routledge, Mandy" userId="bacdedf5-8e30-494b-ad8b-f27fa30c4f8d" providerId="ADAL" clId="{E1A9D933-B37E-4955-9008-F570C56A57CC}" dt="2024-12-16T17:27:06.274" v="455" actId="20577"/>
          <ac:spMkLst>
            <pc:docMk/>
            <pc:sldMk cId="1282158234" sldId="1526"/>
            <ac:spMk id="4" creationId="{D36CDCC8-D80A-3CA3-9903-EC310613197D}"/>
          </ac:spMkLst>
        </pc:spChg>
        <pc:spChg chg="mod">
          <ac:chgData name="Routledge, Mandy" userId="bacdedf5-8e30-494b-ad8b-f27fa30c4f8d" providerId="ADAL" clId="{E1A9D933-B37E-4955-9008-F570C56A57CC}" dt="2024-12-16T17:27:30.976" v="481" actId="20577"/>
          <ac:spMkLst>
            <pc:docMk/>
            <pc:sldMk cId="1282158234" sldId="1526"/>
            <ac:spMk id="12" creationId="{E2476A93-B8D4-4E44-87FD-AFF601B2337C}"/>
          </ac:spMkLst>
        </pc:spChg>
        <pc:spChg chg="mod">
          <ac:chgData name="Routledge, Mandy" userId="bacdedf5-8e30-494b-ad8b-f27fa30c4f8d" providerId="ADAL" clId="{E1A9D933-B37E-4955-9008-F570C56A57CC}" dt="2024-12-16T17:27:39.395" v="493" actId="1038"/>
          <ac:spMkLst>
            <pc:docMk/>
            <pc:sldMk cId="1282158234" sldId="1526"/>
            <ac:spMk id="13" creationId="{4985FF45-EE56-11C3-E0CC-6BBB359031C0}"/>
          </ac:spMkLst>
        </pc:spChg>
        <pc:spChg chg="mod">
          <ac:chgData name="Routledge, Mandy" userId="bacdedf5-8e30-494b-ad8b-f27fa30c4f8d" providerId="ADAL" clId="{E1A9D933-B37E-4955-9008-F570C56A57CC}" dt="2024-12-16T17:27:43.507" v="503" actId="20577"/>
          <ac:spMkLst>
            <pc:docMk/>
            <pc:sldMk cId="1282158234" sldId="1526"/>
            <ac:spMk id="15" creationId="{6EA1F8B7-D4BC-D8B0-E6FD-F33ECB45A1DD}"/>
          </ac:spMkLst>
        </pc:spChg>
        <pc:spChg chg="mod">
          <ac:chgData name="Routledge, Mandy" userId="bacdedf5-8e30-494b-ad8b-f27fa30c4f8d" providerId="ADAL" clId="{E1A9D933-B37E-4955-9008-F570C56A57CC}" dt="2024-12-16T17:27:26.598" v="473" actId="14100"/>
          <ac:spMkLst>
            <pc:docMk/>
            <pc:sldMk cId="1282158234" sldId="1526"/>
            <ac:spMk id="16" creationId="{F53F294D-65CC-23A5-E4A1-B2132FCF814C}"/>
          </ac:spMkLst>
        </pc:spChg>
        <pc:spChg chg="mod">
          <ac:chgData name="Routledge, Mandy" userId="bacdedf5-8e30-494b-ad8b-f27fa30c4f8d" providerId="ADAL" clId="{E1A9D933-B37E-4955-9008-F570C56A57CC}" dt="2024-12-16T17:27:22.289" v="471" actId="1076"/>
          <ac:spMkLst>
            <pc:docMk/>
            <pc:sldMk cId="1282158234" sldId="1526"/>
            <ac:spMk id="17" creationId="{AB86235B-CBC0-F9DB-29F4-F23367831B1B}"/>
          </ac:spMkLst>
        </pc:spChg>
        <pc:spChg chg="mod">
          <ac:chgData name="Routledge, Mandy" userId="bacdedf5-8e30-494b-ad8b-f27fa30c4f8d" providerId="ADAL" clId="{E1A9D933-B37E-4955-9008-F570C56A57CC}" dt="2024-12-16T17:28:18.147" v="513" actId="1076"/>
          <ac:spMkLst>
            <pc:docMk/>
            <pc:sldMk cId="1282158234" sldId="1526"/>
            <ac:spMk id="19" creationId="{40542B69-6D97-5F24-63E3-ABE36EA69A27}"/>
          </ac:spMkLst>
        </pc:spChg>
        <pc:spChg chg="add mod">
          <ac:chgData name="Routledge, Mandy" userId="bacdedf5-8e30-494b-ad8b-f27fa30c4f8d" providerId="ADAL" clId="{E1A9D933-B37E-4955-9008-F570C56A57CC}" dt="2024-12-16T17:28:21.221" v="514" actId="1076"/>
          <ac:spMkLst>
            <pc:docMk/>
            <pc:sldMk cId="1282158234" sldId="1526"/>
            <ac:spMk id="24" creationId="{98FB00C2-9A20-B0B3-A113-46F9FDC4FCE9}"/>
          </ac:spMkLst>
        </pc:spChg>
        <pc:spChg chg="add mod ord">
          <ac:chgData name="Routledge, Mandy" userId="bacdedf5-8e30-494b-ad8b-f27fa30c4f8d" providerId="ADAL" clId="{E1A9D933-B37E-4955-9008-F570C56A57CC}" dt="2024-12-16T17:28:13.718" v="511" actId="14100"/>
          <ac:spMkLst>
            <pc:docMk/>
            <pc:sldMk cId="1282158234" sldId="1526"/>
            <ac:spMk id="25" creationId="{0DEE5726-0AD4-5B88-E0FE-5D90D3AB5BCD}"/>
          </ac:spMkLst>
        </pc:spChg>
        <pc:spChg chg="add mod">
          <ac:chgData name="Routledge, Mandy" userId="bacdedf5-8e30-494b-ad8b-f27fa30c4f8d" providerId="ADAL" clId="{E1A9D933-B37E-4955-9008-F570C56A57CC}" dt="2024-12-16T17:28:39.884" v="520" actId="1076"/>
          <ac:spMkLst>
            <pc:docMk/>
            <pc:sldMk cId="1282158234" sldId="1526"/>
            <ac:spMk id="26" creationId="{C4B1618A-3569-8785-0E49-B8E5D9242A69}"/>
          </ac:spMkLst>
        </pc:spChg>
        <pc:spChg chg="add mod ord">
          <ac:chgData name="Routledge, Mandy" userId="bacdedf5-8e30-494b-ad8b-f27fa30c4f8d" providerId="ADAL" clId="{E1A9D933-B37E-4955-9008-F570C56A57CC}" dt="2024-12-16T17:28:37.215" v="519" actId="1076"/>
          <ac:spMkLst>
            <pc:docMk/>
            <pc:sldMk cId="1282158234" sldId="1526"/>
            <ac:spMk id="28" creationId="{C693C246-1C8C-498D-5ED3-F4DB940B8940}"/>
          </ac:spMkLst>
        </pc:spChg>
        <pc:picChg chg="add mod">
          <ac:chgData name="Routledge, Mandy" userId="bacdedf5-8e30-494b-ad8b-f27fa30c4f8d" providerId="ADAL" clId="{E1A9D933-B37E-4955-9008-F570C56A57CC}" dt="2024-12-16T17:26:48.573" v="451"/>
          <ac:picMkLst>
            <pc:docMk/>
            <pc:sldMk cId="1282158234" sldId="1526"/>
            <ac:picMk id="9" creationId="{FC9313D6-D1C8-2E86-F185-B4DFB045DB3C}"/>
          </ac:picMkLst>
        </pc:picChg>
        <pc:picChg chg="add mod">
          <ac:chgData name="Routledge, Mandy" userId="bacdedf5-8e30-494b-ad8b-f27fa30c4f8d" providerId="ADAL" clId="{E1A9D933-B37E-4955-9008-F570C56A57CC}" dt="2024-12-16T17:26:52.233" v="452"/>
          <ac:picMkLst>
            <pc:docMk/>
            <pc:sldMk cId="1282158234" sldId="1526"/>
            <ac:picMk id="10" creationId="{375DD3D6-7C2A-20C3-8EB3-CCD82E1F234C}"/>
          </ac:picMkLst>
        </pc:picChg>
        <pc:picChg chg="add mod">
          <ac:chgData name="Routledge, Mandy" userId="bacdedf5-8e30-494b-ad8b-f27fa30c4f8d" providerId="ADAL" clId="{E1A9D933-B37E-4955-9008-F570C56A57CC}" dt="2024-12-16T17:26:55.837" v="453"/>
          <ac:picMkLst>
            <pc:docMk/>
            <pc:sldMk cId="1282158234" sldId="1526"/>
            <ac:picMk id="11" creationId="{675B609D-6E33-71A9-8763-F6AE87BF2F70}"/>
          </ac:picMkLst>
        </pc:picChg>
      </pc:sldChg>
      <pc:sldChg chg="addSp delSp modSp add mod">
        <pc:chgData name="Routledge, Mandy" userId="bacdedf5-8e30-494b-ad8b-f27fa30c4f8d" providerId="ADAL" clId="{E1A9D933-B37E-4955-9008-F570C56A57CC}" dt="2024-12-17T08:56:44.879" v="1322" actId="20577"/>
        <pc:sldMkLst>
          <pc:docMk/>
          <pc:sldMk cId="3260324547" sldId="1527"/>
        </pc:sldMkLst>
        <pc:spChg chg="mod">
          <ac:chgData name="Routledge, Mandy" userId="bacdedf5-8e30-494b-ad8b-f27fa30c4f8d" providerId="ADAL" clId="{E1A9D933-B37E-4955-9008-F570C56A57CC}" dt="2024-12-16T17:31:22.813" v="580" actId="1076"/>
          <ac:spMkLst>
            <pc:docMk/>
            <pc:sldMk cId="3260324547" sldId="1527"/>
            <ac:spMk id="4" creationId="{D753C383-62C8-E733-4553-E085527A1FCA}"/>
          </ac:spMkLst>
        </pc:spChg>
        <pc:spChg chg="mod">
          <ac:chgData name="Routledge, Mandy" userId="bacdedf5-8e30-494b-ad8b-f27fa30c4f8d" providerId="ADAL" clId="{E1A9D933-B37E-4955-9008-F570C56A57CC}" dt="2024-12-16T17:31:19.082" v="579" actId="1076"/>
          <ac:spMkLst>
            <pc:docMk/>
            <pc:sldMk cId="3260324547" sldId="1527"/>
            <ac:spMk id="9" creationId="{B5FA4264-9F79-B20D-0826-CEC58E7B74B7}"/>
          </ac:spMkLst>
        </pc:spChg>
        <pc:spChg chg="mod">
          <ac:chgData name="Routledge, Mandy" userId="bacdedf5-8e30-494b-ad8b-f27fa30c4f8d" providerId="ADAL" clId="{E1A9D933-B37E-4955-9008-F570C56A57CC}" dt="2024-12-16T17:31:07.839" v="576" actId="14100"/>
          <ac:spMkLst>
            <pc:docMk/>
            <pc:sldMk cId="3260324547" sldId="1527"/>
            <ac:spMk id="10" creationId="{B37FADB8-F5A5-F448-15A7-6A630939BCDC}"/>
          </ac:spMkLst>
        </pc:spChg>
        <pc:spChg chg="mod">
          <ac:chgData name="Routledge, Mandy" userId="bacdedf5-8e30-494b-ad8b-f27fa30c4f8d" providerId="ADAL" clId="{E1A9D933-B37E-4955-9008-F570C56A57CC}" dt="2024-12-16T17:31:10.510" v="577" actId="14100"/>
          <ac:spMkLst>
            <pc:docMk/>
            <pc:sldMk cId="3260324547" sldId="1527"/>
            <ac:spMk id="11" creationId="{2D5226DB-4490-ECD5-880A-CDAB0447C263}"/>
          </ac:spMkLst>
        </pc:spChg>
        <pc:spChg chg="mod">
          <ac:chgData name="Routledge, Mandy" userId="bacdedf5-8e30-494b-ad8b-f27fa30c4f8d" providerId="ADAL" clId="{E1A9D933-B37E-4955-9008-F570C56A57CC}" dt="2024-12-16T17:31:56.666" v="609" actId="20577"/>
          <ac:spMkLst>
            <pc:docMk/>
            <pc:sldMk cId="3260324547" sldId="1527"/>
            <ac:spMk id="12" creationId="{E2476A93-B8D4-4E44-87FD-AFF601B2337C}"/>
          </ac:spMkLst>
        </pc:spChg>
        <pc:spChg chg="mod">
          <ac:chgData name="Routledge, Mandy" userId="bacdedf5-8e30-494b-ad8b-f27fa30c4f8d" providerId="ADAL" clId="{E1A9D933-B37E-4955-9008-F570C56A57CC}" dt="2024-12-17T08:56:44.879" v="1322" actId="20577"/>
          <ac:spMkLst>
            <pc:docMk/>
            <pc:sldMk cId="3260324547" sldId="1527"/>
            <ac:spMk id="13" creationId="{4985FF45-EE56-11C3-E0CC-6BBB359031C0}"/>
          </ac:spMkLst>
        </pc:spChg>
        <pc:spChg chg="mod">
          <ac:chgData name="Routledge, Mandy" userId="bacdedf5-8e30-494b-ad8b-f27fa30c4f8d" providerId="ADAL" clId="{E1A9D933-B37E-4955-9008-F570C56A57CC}" dt="2024-12-16T17:31:33.072" v="595" actId="20577"/>
          <ac:spMkLst>
            <pc:docMk/>
            <pc:sldMk cId="3260324547" sldId="1527"/>
            <ac:spMk id="15" creationId="{6EA1F8B7-D4BC-D8B0-E6FD-F33ECB45A1DD}"/>
          </ac:spMkLst>
        </pc:spChg>
        <pc:spChg chg="mod">
          <ac:chgData name="Routledge, Mandy" userId="bacdedf5-8e30-494b-ad8b-f27fa30c4f8d" providerId="ADAL" clId="{E1A9D933-B37E-4955-9008-F570C56A57CC}" dt="2024-12-16T17:32:08.314" v="612" actId="1076"/>
          <ac:spMkLst>
            <pc:docMk/>
            <pc:sldMk cId="3260324547" sldId="1527"/>
            <ac:spMk id="18" creationId="{85D7DD60-F4AA-AD34-A265-146B167D02FE}"/>
          </ac:spMkLst>
        </pc:spChg>
        <pc:spChg chg="add mod">
          <ac:chgData name="Routledge, Mandy" userId="bacdedf5-8e30-494b-ad8b-f27fa30c4f8d" providerId="ADAL" clId="{E1A9D933-B37E-4955-9008-F570C56A57CC}" dt="2024-12-16T17:33:07.577" v="626" actId="14100"/>
          <ac:spMkLst>
            <pc:docMk/>
            <pc:sldMk cId="3260324547" sldId="1527"/>
            <ac:spMk id="26" creationId="{014C83F7-EE5E-1E74-0E8F-CFF1225A2B8C}"/>
          </ac:spMkLst>
        </pc:spChg>
        <pc:spChg chg="add mod">
          <ac:chgData name="Routledge, Mandy" userId="bacdedf5-8e30-494b-ad8b-f27fa30c4f8d" providerId="ADAL" clId="{E1A9D933-B37E-4955-9008-F570C56A57CC}" dt="2024-12-16T17:33:16.620" v="628" actId="1076"/>
          <ac:spMkLst>
            <pc:docMk/>
            <pc:sldMk cId="3260324547" sldId="1527"/>
            <ac:spMk id="28" creationId="{3E35FA7A-42F5-A14A-0D8C-B69596F86D1F}"/>
          </ac:spMkLst>
        </pc:spChg>
        <pc:picChg chg="add mod">
          <ac:chgData name="Routledge, Mandy" userId="bacdedf5-8e30-494b-ad8b-f27fa30c4f8d" providerId="ADAL" clId="{E1A9D933-B37E-4955-9008-F570C56A57CC}" dt="2024-12-16T17:31:24.604" v="581" actId="1076"/>
          <ac:picMkLst>
            <pc:docMk/>
            <pc:sldMk cId="3260324547" sldId="1527"/>
            <ac:picMk id="17" creationId="{59823B3A-77C9-4753-538F-8599CF8C7A9A}"/>
          </ac:picMkLst>
        </pc:picChg>
        <pc:picChg chg="add mod">
          <ac:chgData name="Routledge, Mandy" userId="bacdedf5-8e30-494b-ad8b-f27fa30c4f8d" providerId="ADAL" clId="{E1A9D933-B37E-4955-9008-F570C56A57CC}" dt="2024-12-16T17:31:41.181" v="597" actId="1076"/>
          <ac:picMkLst>
            <pc:docMk/>
            <pc:sldMk cId="3260324547" sldId="1527"/>
            <ac:picMk id="22" creationId="{632846CD-2688-9731-4008-C6E61FE4963D}"/>
          </ac:picMkLst>
        </pc:picChg>
        <pc:picChg chg="add mod">
          <ac:chgData name="Routledge, Mandy" userId="bacdedf5-8e30-494b-ad8b-f27fa30c4f8d" providerId="ADAL" clId="{E1A9D933-B37E-4955-9008-F570C56A57CC}" dt="2024-12-17T08:56:37.724" v="1316" actId="1076"/>
          <ac:picMkLst>
            <pc:docMk/>
            <pc:sldMk cId="3260324547" sldId="1527"/>
            <ac:picMk id="23" creationId="{1E481990-6893-D958-54F9-39B1657FCE2F}"/>
          </ac:picMkLst>
        </pc:picChg>
        <pc:picChg chg="add mod">
          <ac:chgData name="Routledge, Mandy" userId="bacdedf5-8e30-494b-ad8b-f27fa30c4f8d" providerId="ADAL" clId="{E1A9D933-B37E-4955-9008-F570C56A57CC}" dt="2024-12-16T17:32:43.802" v="621" actId="1076"/>
          <ac:picMkLst>
            <pc:docMk/>
            <pc:sldMk cId="3260324547" sldId="1527"/>
            <ac:picMk id="24" creationId="{BA52CB8E-B60F-8E55-2ED4-871F028283CE}"/>
          </ac:picMkLst>
        </pc:picChg>
        <pc:picChg chg="add del mod">
          <ac:chgData name="Routledge, Mandy" userId="bacdedf5-8e30-494b-ad8b-f27fa30c4f8d" providerId="ADAL" clId="{E1A9D933-B37E-4955-9008-F570C56A57CC}" dt="2024-12-16T17:32:51.836" v="623" actId="478"/>
          <ac:picMkLst>
            <pc:docMk/>
            <pc:sldMk cId="3260324547" sldId="1527"/>
            <ac:picMk id="25" creationId="{08CA986C-B63F-CEF4-4486-2862A5D539A6}"/>
          </ac:picMkLst>
        </pc:picChg>
        <pc:cxnChg chg="mod">
          <ac:chgData name="Routledge, Mandy" userId="bacdedf5-8e30-494b-ad8b-f27fa30c4f8d" providerId="ADAL" clId="{E1A9D933-B37E-4955-9008-F570C56A57CC}" dt="2024-12-16T17:32:16.863" v="613" actId="1076"/>
          <ac:cxnSpMkLst>
            <pc:docMk/>
            <pc:sldMk cId="3260324547" sldId="1527"/>
            <ac:cxnSpMk id="27" creationId="{EC90AE0F-5DD8-2D25-C999-5E0CC65E11C5}"/>
          </ac:cxnSpMkLst>
        </pc:cxnChg>
        <pc:cxnChg chg="mod">
          <ac:chgData name="Routledge, Mandy" userId="bacdedf5-8e30-494b-ad8b-f27fa30c4f8d" providerId="ADAL" clId="{E1A9D933-B37E-4955-9008-F570C56A57CC}" dt="2024-12-16T17:31:07.839" v="576" actId="14100"/>
          <ac:cxnSpMkLst>
            <pc:docMk/>
            <pc:sldMk cId="3260324547" sldId="1527"/>
            <ac:cxnSpMk id="29" creationId="{10445519-6BAB-CA4B-0B0C-EF80D4D34E4C}"/>
          </ac:cxnSpMkLst>
        </pc:cxnChg>
      </pc:sldChg>
      <pc:sldChg chg="modSp add mod">
        <pc:chgData name="Routledge, Mandy" userId="bacdedf5-8e30-494b-ad8b-f27fa30c4f8d" providerId="ADAL" clId="{E1A9D933-B37E-4955-9008-F570C56A57CC}" dt="2024-12-17T08:53:49.372" v="1288" actId="6549"/>
        <pc:sldMkLst>
          <pc:docMk/>
          <pc:sldMk cId="1543282892" sldId="1528"/>
        </pc:sldMkLst>
        <pc:spChg chg="mod">
          <ac:chgData name="Routledge, Mandy" userId="bacdedf5-8e30-494b-ad8b-f27fa30c4f8d" providerId="ADAL" clId="{E1A9D933-B37E-4955-9008-F570C56A57CC}" dt="2024-12-16T17:35:52.735" v="641" actId="20577"/>
          <ac:spMkLst>
            <pc:docMk/>
            <pc:sldMk cId="1543282892" sldId="1528"/>
            <ac:spMk id="33" creationId="{AC757F5E-B016-F947-4518-7C6B9CC7EE04}"/>
          </ac:spMkLst>
        </pc:spChg>
        <pc:spChg chg="mod">
          <ac:chgData name="Routledge, Mandy" userId="bacdedf5-8e30-494b-ad8b-f27fa30c4f8d" providerId="ADAL" clId="{E1A9D933-B37E-4955-9008-F570C56A57CC}" dt="2024-12-16T17:38:22.902" v="698" actId="20577"/>
          <ac:spMkLst>
            <pc:docMk/>
            <pc:sldMk cId="1543282892" sldId="1528"/>
            <ac:spMk id="34" creationId="{152372B3-00F5-781C-183E-6F2DDF35091D}"/>
          </ac:spMkLst>
        </pc:spChg>
        <pc:spChg chg="mod">
          <ac:chgData name="Routledge, Mandy" userId="bacdedf5-8e30-494b-ad8b-f27fa30c4f8d" providerId="ADAL" clId="{E1A9D933-B37E-4955-9008-F570C56A57CC}" dt="2024-12-16T17:35:55.165" v="649" actId="20577"/>
          <ac:spMkLst>
            <pc:docMk/>
            <pc:sldMk cId="1543282892" sldId="1528"/>
            <ac:spMk id="35" creationId="{37104C51-0232-62ED-4C6F-1447D06633EE}"/>
          </ac:spMkLst>
        </pc:spChg>
        <pc:spChg chg="mod">
          <ac:chgData name="Routledge, Mandy" userId="bacdedf5-8e30-494b-ad8b-f27fa30c4f8d" providerId="ADAL" clId="{E1A9D933-B37E-4955-9008-F570C56A57CC}" dt="2024-12-17T08:53:49.372" v="1288" actId="6549"/>
          <ac:spMkLst>
            <pc:docMk/>
            <pc:sldMk cId="1543282892" sldId="1528"/>
            <ac:spMk id="36" creationId="{D8EF981A-9BA7-0EB1-9B70-F7FBF2F7DF1C}"/>
          </ac:spMkLst>
        </pc:spChg>
      </pc:sldChg>
      <pc:sldChg chg="addSp delSp modSp add mod">
        <pc:chgData name="Routledge, Mandy" userId="bacdedf5-8e30-494b-ad8b-f27fa30c4f8d" providerId="ADAL" clId="{E1A9D933-B37E-4955-9008-F570C56A57CC}" dt="2024-12-17T08:58:45.471" v="1354" actId="1076"/>
        <pc:sldMkLst>
          <pc:docMk/>
          <pc:sldMk cId="331481505" sldId="1529"/>
        </pc:sldMkLst>
        <pc:spChg chg="add mod">
          <ac:chgData name="Routledge, Mandy" userId="bacdedf5-8e30-494b-ad8b-f27fa30c4f8d" providerId="ADAL" clId="{E1A9D933-B37E-4955-9008-F570C56A57CC}" dt="2024-12-17T08:58:32.453" v="1351" actId="1076"/>
          <ac:spMkLst>
            <pc:docMk/>
            <pc:sldMk cId="331481505" sldId="1529"/>
            <ac:spMk id="2" creationId="{C3D7FC94-6D45-288C-FC1D-BCF07B688400}"/>
          </ac:spMkLst>
        </pc:spChg>
        <pc:spChg chg="mod">
          <ac:chgData name="Routledge, Mandy" userId="bacdedf5-8e30-494b-ad8b-f27fa30c4f8d" providerId="ADAL" clId="{E1A9D933-B37E-4955-9008-F570C56A57CC}" dt="2024-12-17T08:58:20.307" v="1349" actId="6549"/>
          <ac:spMkLst>
            <pc:docMk/>
            <pc:sldMk cId="331481505" sldId="1529"/>
            <ac:spMk id="10" creationId="{53A896E9-F098-44DA-A15A-0BB6C51751F4}"/>
          </ac:spMkLst>
        </pc:spChg>
        <pc:picChg chg="add mod">
          <ac:chgData name="Routledge, Mandy" userId="bacdedf5-8e30-494b-ad8b-f27fa30c4f8d" providerId="ADAL" clId="{E1A9D933-B37E-4955-9008-F570C56A57CC}" dt="2024-12-17T08:58:45.471" v="1354" actId="1076"/>
          <ac:picMkLst>
            <pc:docMk/>
            <pc:sldMk cId="331481505" sldId="1529"/>
            <ac:picMk id="3" creationId="{622FA058-BBBB-654E-8973-703A46EDBDD7}"/>
          </ac:picMkLst>
        </pc:picChg>
        <pc:picChg chg="del">
          <ac:chgData name="Routledge, Mandy" userId="bacdedf5-8e30-494b-ad8b-f27fa30c4f8d" providerId="ADAL" clId="{E1A9D933-B37E-4955-9008-F570C56A57CC}" dt="2024-12-17T08:57:42.869" v="1342" actId="478"/>
          <ac:picMkLst>
            <pc:docMk/>
            <pc:sldMk cId="331481505" sldId="1529"/>
            <ac:picMk id="6" creationId="{B5647BC8-A10A-4B97-882E-BEF8EA633468}"/>
          </ac:picMkLst>
        </pc:pic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Harmsel ter, Marjan" userId="5bf7b4e5-383a-4bf6-a1ba-3724f9cc09cb" providerId="ADAL" clId="{1BBB3C0E-46D7-43C6-BE43-2BD9BAF67637}"/>
    <pc:docChg chg="undo redo custSel modSld sldOrd">
      <pc:chgData name="Harmsel ter, Marjan" userId="5bf7b4e5-383a-4bf6-a1ba-3724f9cc09cb" providerId="ADAL" clId="{1BBB3C0E-46D7-43C6-BE43-2BD9BAF67637}" dt="2024-12-17T09:36:53.339" v="121" actId="1076"/>
      <pc:docMkLst>
        <pc:docMk/>
      </pc:docMkLst>
      <pc:sldChg chg="modSp mod">
        <pc:chgData name="Harmsel ter, Marjan" userId="5bf7b4e5-383a-4bf6-a1ba-3724f9cc09cb" providerId="ADAL" clId="{1BBB3C0E-46D7-43C6-BE43-2BD9BAF67637}" dt="2024-12-17T09:25:00.559" v="72" actId="20577"/>
        <pc:sldMkLst>
          <pc:docMk/>
          <pc:sldMk cId="2189114603" sldId="1437"/>
        </pc:sldMkLst>
        <pc:spChg chg="mod">
          <ac:chgData name="Harmsel ter, Marjan" userId="5bf7b4e5-383a-4bf6-a1ba-3724f9cc09cb" providerId="ADAL" clId="{1BBB3C0E-46D7-43C6-BE43-2BD9BAF67637}" dt="2024-12-17T09:25:00.559" v="72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modSp mod">
        <pc:chgData name="Harmsel ter, Marjan" userId="5bf7b4e5-383a-4bf6-a1ba-3724f9cc09cb" providerId="ADAL" clId="{1BBB3C0E-46D7-43C6-BE43-2BD9BAF67637}" dt="2024-12-17T09:36:25.847" v="115" actId="207"/>
        <pc:sldMkLst>
          <pc:docMk/>
          <pc:sldMk cId="3852907103" sldId="1460"/>
        </pc:sldMkLst>
        <pc:spChg chg="mod">
          <ac:chgData name="Harmsel ter, Marjan" userId="5bf7b4e5-383a-4bf6-a1ba-3724f9cc09cb" providerId="ADAL" clId="{1BBB3C0E-46D7-43C6-BE43-2BD9BAF67637}" dt="2024-12-17T09:36:25.847" v="115" actId="207"/>
          <ac:spMkLst>
            <pc:docMk/>
            <pc:sldMk cId="3852907103" sldId="1460"/>
            <ac:spMk id="3" creationId="{D30D22CF-9825-F636-D9FA-D9D2BA3445C0}"/>
          </ac:spMkLst>
        </pc:spChg>
      </pc:sldChg>
      <pc:sldChg chg="addSp delSp modSp mod ord">
        <pc:chgData name="Harmsel ter, Marjan" userId="5bf7b4e5-383a-4bf6-a1ba-3724f9cc09cb" providerId="ADAL" clId="{1BBB3C0E-46D7-43C6-BE43-2BD9BAF67637}" dt="2024-12-17T09:30:07.234" v="92" actId="1076"/>
        <pc:sldMkLst>
          <pc:docMk/>
          <pc:sldMk cId="2709048002" sldId="1477"/>
        </pc:sldMkLst>
        <pc:spChg chg="del">
          <ac:chgData name="Harmsel ter, Marjan" userId="5bf7b4e5-383a-4bf6-a1ba-3724f9cc09cb" providerId="ADAL" clId="{1BBB3C0E-46D7-43C6-BE43-2BD9BAF67637}" dt="2024-12-17T09:29:01.329" v="78" actId="478"/>
          <ac:spMkLst>
            <pc:docMk/>
            <pc:sldMk cId="2709048002" sldId="1477"/>
            <ac:spMk id="2" creationId="{384C5B2A-BFB4-D018-5F22-ED740509E263}"/>
          </ac:spMkLst>
        </pc:spChg>
        <pc:spChg chg="del">
          <ac:chgData name="Harmsel ter, Marjan" userId="5bf7b4e5-383a-4bf6-a1ba-3724f9cc09cb" providerId="ADAL" clId="{1BBB3C0E-46D7-43C6-BE43-2BD9BAF67637}" dt="2024-12-17T09:29:00.704" v="77" actId="478"/>
          <ac:spMkLst>
            <pc:docMk/>
            <pc:sldMk cId="2709048002" sldId="1477"/>
            <ac:spMk id="3" creationId="{044215E8-73D1-C8DD-1692-0F3F19AD23AF}"/>
          </ac:spMkLst>
        </pc:spChg>
        <pc:spChg chg="add mod">
          <ac:chgData name="Harmsel ter, Marjan" userId="5bf7b4e5-383a-4bf6-a1ba-3724f9cc09cb" providerId="ADAL" clId="{1BBB3C0E-46D7-43C6-BE43-2BD9BAF67637}" dt="2024-12-17T09:30:07.234" v="92" actId="1076"/>
          <ac:spMkLst>
            <pc:docMk/>
            <pc:sldMk cId="2709048002" sldId="1477"/>
            <ac:spMk id="5" creationId="{F8AEE002-8776-4EAE-2E2F-729A8E39E500}"/>
          </ac:spMkLst>
        </pc:spChg>
        <pc:picChg chg="mod">
          <ac:chgData name="Harmsel ter, Marjan" userId="5bf7b4e5-383a-4bf6-a1ba-3724f9cc09cb" providerId="ADAL" clId="{1BBB3C0E-46D7-43C6-BE43-2BD9BAF67637}" dt="2024-12-17T09:29:11.696" v="84" actId="1076"/>
          <ac:picMkLst>
            <pc:docMk/>
            <pc:sldMk cId="2709048002" sldId="1477"/>
            <ac:picMk id="4" creationId="{CB833EB3-73CB-D267-4654-902044B6B287}"/>
          </ac:picMkLst>
        </pc:picChg>
        <pc:picChg chg="mod">
          <ac:chgData name="Harmsel ter, Marjan" userId="5bf7b4e5-383a-4bf6-a1ba-3724f9cc09cb" providerId="ADAL" clId="{1BBB3C0E-46D7-43C6-BE43-2BD9BAF67637}" dt="2024-12-17T09:29:14.095" v="85" actId="1076"/>
          <ac:picMkLst>
            <pc:docMk/>
            <pc:sldMk cId="2709048002" sldId="1477"/>
            <ac:picMk id="7" creationId="{60ABB56E-CE10-E251-E55E-A471763821E5}"/>
          </ac:picMkLst>
        </pc:picChg>
      </pc:sldChg>
      <pc:sldChg chg="modSp">
        <pc:chgData name="Harmsel ter, Marjan" userId="5bf7b4e5-383a-4bf6-a1ba-3724f9cc09cb" providerId="ADAL" clId="{1BBB3C0E-46D7-43C6-BE43-2BD9BAF67637}" dt="2024-12-17T09:35:56.819" v="114"/>
        <pc:sldMkLst>
          <pc:docMk/>
          <pc:sldMk cId="4074911733" sldId="1478"/>
        </pc:sldMkLst>
        <pc:picChg chg="mod">
          <ac:chgData name="Harmsel ter, Marjan" userId="5bf7b4e5-383a-4bf6-a1ba-3724f9cc09cb" providerId="ADAL" clId="{1BBB3C0E-46D7-43C6-BE43-2BD9BAF67637}" dt="2024-12-17T09:35:56.819" v="114"/>
          <ac:picMkLst>
            <pc:docMk/>
            <pc:sldMk cId="4074911733" sldId="1478"/>
            <ac:picMk id="5" creationId="{F1019347-2420-EABC-B472-86A7ED993B85}"/>
          </ac:picMkLst>
        </pc:picChg>
      </pc:sldChg>
      <pc:sldChg chg="modSp mod">
        <pc:chgData name="Harmsel ter, Marjan" userId="5bf7b4e5-383a-4bf6-a1ba-3724f9cc09cb" providerId="ADAL" clId="{1BBB3C0E-46D7-43C6-BE43-2BD9BAF67637}" dt="2024-12-17T09:27:15.492" v="76" actId="6549"/>
        <pc:sldMkLst>
          <pc:docMk/>
          <pc:sldMk cId="2967928418" sldId="1511"/>
        </pc:sldMkLst>
        <pc:spChg chg="mod">
          <ac:chgData name="Harmsel ter, Marjan" userId="5bf7b4e5-383a-4bf6-a1ba-3724f9cc09cb" providerId="ADAL" clId="{1BBB3C0E-46D7-43C6-BE43-2BD9BAF67637}" dt="2024-12-17T09:27:15.492" v="76" actId="6549"/>
          <ac:spMkLst>
            <pc:docMk/>
            <pc:sldMk cId="2967928418" sldId="1511"/>
            <ac:spMk id="35" creationId="{37104C51-0232-62ED-4C6F-1447D06633EE}"/>
          </ac:spMkLst>
        </pc:spChg>
      </pc:sldChg>
      <pc:sldChg chg="addSp delSp modSp mod">
        <pc:chgData name="Harmsel ter, Marjan" userId="5bf7b4e5-383a-4bf6-a1ba-3724f9cc09cb" providerId="ADAL" clId="{1BBB3C0E-46D7-43C6-BE43-2BD9BAF67637}" dt="2024-12-17T09:30:30.143" v="97" actId="1076"/>
        <pc:sldMkLst>
          <pc:docMk/>
          <pc:sldMk cId="1736160494" sldId="1521"/>
        </pc:sldMkLst>
        <pc:picChg chg="del">
          <ac:chgData name="Harmsel ter, Marjan" userId="5bf7b4e5-383a-4bf6-a1ba-3724f9cc09cb" providerId="ADAL" clId="{1BBB3C0E-46D7-43C6-BE43-2BD9BAF67637}" dt="2024-12-17T09:29:28.247" v="86" actId="478"/>
          <ac:picMkLst>
            <pc:docMk/>
            <pc:sldMk cId="1736160494" sldId="1521"/>
            <ac:picMk id="9" creationId="{483129A4-34E9-BFCE-839D-BC216E597990}"/>
          </ac:picMkLst>
        </pc:picChg>
        <pc:picChg chg="add mod">
          <ac:chgData name="Harmsel ter, Marjan" userId="5bf7b4e5-383a-4bf6-a1ba-3724f9cc09cb" providerId="ADAL" clId="{1BBB3C0E-46D7-43C6-BE43-2BD9BAF67637}" dt="2024-12-17T09:30:30.143" v="97" actId="1076"/>
          <ac:picMkLst>
            <pc:docMk/>
            <pc:sldMk cId="1736160494" sldId="1521"/>
            <ac:picMk id="18" creationId="{26E26DE5-C90C-0353-792A-F96637058C8B}"/>
          </ac:picMkLst>
        </pc:picChg>
      </pc:sldChg>
      <pc:sldChg chg="addSp delSp modSp mod">
        <pc:chgData name="Harmsel ter, Marjan" userId="5bf7b4e5-383a-4bf6-a1ba-3724f9cc09cb" providerId="ADAL" clId="{1BBB3C0E-46D7-43C6-BE43-2BD9BAF67637}" dt="2024-12-17T09:36:53.339" v="121" actId="1076"/>
        <pc:sldMkLst>
          <pc:docMk/>
          <pc:sldMk cId="3077095487" sldId="1523"/>
        </pc:sldMkLst>
        <pc:spChg chg="del">
          <ac:chgData name="Harmsel ter, Marjan" userId="5bf7b4e5-383a-4bf6-a1ba-3724f9cc09cb" providerId="ADAL" clId="{1BBB3C0E-46D7-43C6-BE43-2BD9BAF67637}" dt="2024-12-17T09:36:45.737" v="118" actId="478"/>
          <ac:spMkLst>
            <pc:docMk/>
            <pc:sldMk cId="3077095487" sldId="1523"/>
            <ac:spMk id="18" creationId="{913496F0-7309-7D16-5EA2-4AF9BB75476A}"/>
          </ac:spMkLst>
        </pc:spChg>
        <pc:picChg chg="del">
          <ac:chgData name="Harmsel ter, Marjan" userId="5bf7b4e5-383a-4bf6-a1ba-3724f9cc09cb" providerId="ADAL" clId="{1BBB3C0E-46D7-43C6-BE43-2BD9BAF67637}" dt="2024-12-17T09:36:43.795" v="116" actId="478"/>
          <ac:picMkLst>
            <pc:docMk/>
            <pc:sldMk cId="3077095487" sldId="1523"/>
            <ac:picMk id="8" creationId="{E919D0B6-5899-1C39-2DE2-4B44EDB501F2}"/>
          </ac:picMkLst>
        </pc:picChg>
        <pc:picChg chg="add mod">
          <ac:chgData name="Harmsel ter, Marjan" userId="5bf7b4e5-383a-4bf6-a1ba-3724f9cc09cb" providerId="ADAL" clId="{1BBB3C0E-46D7-43C6-BE43-2BD9BAF67637}" dt="2024-12-17T09:36:53.339" v="121" actId="1076"/>
          <ac:picMkLst>
            <pc:docMk/>
            <pc:sldMk cId="3077095487" sldId="1523"/>
            <ac:picMk id="9" creationId="{DEF1EE62-CFF3-5C27-0132-430DE6ABFFE5}"/>
          </ac:picMkLst>
        </pc:picChg>
        <pc:picChg chg="del">
          <ac:chgData name="Harmsel ter, Marjan" userId="5bf7b4e5-383a-4bf6-a1ba-3724f9cc09cb" providerId="ADAL" clId="{1BBB3C0E-46D7-43C6-BE43-2BD9BAF67637}" dt="2024-12-17T09:36:45.173" v="117" actId="478"/>
          <ac:picMkLst>
            <pc:docMk/>
            <pc:sldMk cId="3077095487" sldId="1523"/>
            <ac:picMk id="19" creationId="{8C516AF3-5D1B-5E94-B556-A2E57842040B}"/>
          </ac:picMkLst>
        </pc:picChg>
      </pc:sldChg>
      <pc:sldChg chg="modSp mod">
        <pc:chgData name="Harmsel ter, Marjan" userId="5bf7b4e5-383a-4bf6-a1ba-3724f9cc09cb" providerId="ADAL" clId="{1BBB3C0E-46D7-43C6-BE43-2BD9BAF67637}" dt="2024-12-17T09:31:39.447" v="107" actId="14100"/>
        <pc:sldMkLst>
          <pc:docMk/>
          <pc:sldMk cId="3263878545" sldId="1524"/>
        </pc:sldMkLst>
        <pc:picChg chg="mod">
          <ac:chgData name="Harmsel ter, Marjan" userId="5bf7b4e5-383a-4bf6-a1ba-3724f9cc09cb" providerId="ADAL" clId="{1BBB3C0E-46D7-43C6-BE43-2BD9BAF67637}" dt="2024-12-17T09:31:30.776" v="105" actId="14100"/>
          <ac:picMkLst>
            <pc:docMk/>
            <pc:sldMk cId="3263878545" sldId="1524"/>
            <ac:picMk id="16" creationId="{A19B2DD8-AAB1-54A2-9C39-27093E4DEC68}"/>
          </ac:picMkLst>
        </pc:picChg>
        <pc:picChg chg="mod">
          <ac:chgData name="Harmsel ter, Marjan" userId="5bf7b4e5-383a-4bf6-a1ba-3724f9cc09cb" providerId="ADAL" clId="{1BBB3C0E-46D7-43C6-BE43-2BD9BAF67637}" dt="2024-12-17T09:31:26.550" v="103" actId="14100"/>
          <ac:picMkLst>
            <pc:docMk/>
            <pc:sldMk cId="3263878545" sldId="1524"/>
            <ac:picMk id="17" creationId="{D48415AF-79ED-6F53-C249-D880C0B3B0DC}"/>
          </ac:picMkLst>
        </pc:picChg>
        <pc:picChg chg="mod">
          <ac:chgData name="Harmsel ter, Marjan" userId="5bf7b4e5-383a-4bf6-a1ba-3724f9cc09cb" providerId="ADAL" clId="{1BBB3C0E-46D7-43C6-BE43-2BD9BAF67637}" dt="2024-12-17T09:31:22.991" v="102" actId="1076"/>
          <ac:picMkLst>
            <pc:docMk/>
            <pc:sldMk cId="3263878545" sldId="1524"/>
            <ac:picMk id="22" creationId="{09757362-3F64-90D5-11AF-26ABAADC1ED1}"/>
          </ac:picMkLst>
        </pc:picChg>
        <pc:picChg chg="mod">
          <ac:chgData name="Harmsel ter, Marjan" userId="5bf7b4e5-383a-4bf6-a1ba-3724f9cc09cb" providerId="ADAL" clId="{1BBB3C0E-46D7-43C6-BE43-2BD9BAF67637}" dt="2024-12-17T09:31:19.720" v="100" actId="1076"/>
          <ac:picMkLst>
            <pc:docMk/>
            <pc:sldMk cId="3263878545" sldId="1524"/>
            <ac:picMk id="28" creationId="{5DF17A9D-C650-3C88-4506-93343751E4A8}"/>
          </ac:picMkLst>
        </pc:picChg>
        <pc:cxnChg chg="mod">
          <ac:chgData name="Harmsel ter, Marjan" userId="5bf7b4e5-383a-4bf6-a1ba-3724f9cc09cb" providerId="ADAL" clId="{1BBB3C0E-46D7-43C6-BE43-2BD9BAF67637}" dt="2024-12-17T09:31:39.447" v="107" actId="14100"/>
          <ac:cxnSpMkLst>
            <pc:docMk/>
            <pc:sldMk cId="3263878545" sldId="1524"/>
            <ac:cxnSpMk id="21" creationId="{B84B33EF-2A54-99B2-FEF8-27486B72F624}"/>
          </ac:cxnSpMkLst>
        </pc:cxnChg>
      </pc:sldChg>
    </pc:docChg>
  </pc:docChgLst>
  <pc:docChgLst>
    <pc:chgData name="Routledge, Mandy" userId="bacdedf5-8e30-494b-ad8b-f27fa30c4f8d" providerId="ADAL" clId="{C575222E-5DC2-4114-9D43-5F1FDBDC72CD}"/>
    <pc:docChg chg="modSld">
      <pc:chgData name="Routledge, Mandy" userId="bacdedf5-8e30-494b-ad8b-f27fa30c4f8d" providerId="ADAL" clId="{C575222E-5DC2-4114-9D43-5F1FDBDC72CD}" dt="2024-11-18T15:46:02.711" v="9" actId="20577"/>
      <pc:docMkLst>
        <pc:docMk/>
      </pc:docMkLst>
      <pc:sldChg chg="modSp mod">
        <pc:chgData name="Routledge, Mandy" userId="bacdedf5-8e30-494b-ad8b-f27fa30c4f8d" providerId="ADAL" clId="{C575222E-5DC2-4114-9D43-5F1FDBDC72CD}" dt="2024-11-18T15:46:02.711" v="9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575222E-5DC2-4114-9D43-5F1FDBDC72CD}" dt="2024-11-18T15:46:02.711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3750"/>
              </a:spcAft>
            </a:pPr>
            <a:r>
              <a:rPr lang="nl-NL" sz="1800" b="1" kern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ontkomen: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ontsnappen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religieus: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 met geloof te maken heeft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omstreeks: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ongeveer, rond de tijd van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onderscheid: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verschil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actief worden: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gaan werken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daarnaast: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ook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gemiddeld: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normaal, gewoon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energie: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kracht en de zin om iets te doen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band: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het gevoel dat je bij elkaar hoort en elkaar begrijpt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>
              <a:lnSpc>
                <a:spcPct val="107000"/>
              </a:lnSpc>
              <a:spcAft>
                <a:spcPts val="800"/>
              </a:spcAft>
            </a:pPr>
            <a:r>
              <a:rPr lang="nl-NL" sz="1800" b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beleven: </a:t>
            </a:r>
            <a:r>
              <a:rPr lang="nl-NL" sz="18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meemaken</a:t>
            </a:r>
            <a:endParaRPr lang="nl-NL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169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335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302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17-12-2024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Ik ben dol op katten maar…elke dag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omstreeks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nl-NL" sz="2000" b="1" i="1" dirty="0"/>
              <a:t>ongeveer, rond de tijd van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) 23 uur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worden de katten die buiten zijn actief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Actief worden betekent dat ze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gaan werken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Ze beginnen te miauwen naar elkaar 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daarnaast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maken ze ruzie.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Ook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maken ze ruzie. En dan probeer ík juist te slapen. Ik ga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gemiddeld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om 23 uur naar bed. Dat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normaal, gewoon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mijn bedtijd. Mijn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energie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is dan echt op. D</a:t>
            </a:r>
            <a:r>
              <a:rPr lang="nl-NL" sz="2000" dirty="0"/>
              <a:t>e energie is </a:t>
            </a:r>
            <a:r>
              <a:rPr lang="nl-NL" sz="2000" b="1" i="1" dirty="0"/>
              <a:t>de kracht en de zin om iets te doen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Ik poets mijn tanden, en stap in bed. Sommige mensen die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religieus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zijn, bidden voor ze gaan slapen. </a:t>
            </a:r>
            <a:r>
              <a:rPr lang="nl-NL" sz="2000" dirty="0"/>
              <a:t>Religieus betekent </a:t>
            </a:r>
            <a:r>
              <a:rPr lang="nl-NL" sz="2000" b="1" i="1" dirty="0"/>
              <a:t>wat met geloof te maken heeft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Maar met die miauwende katten buiten, lukt het slapen niet. Er is geen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ontkomen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ontsnappen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aan. Wat een lawaai! </a:t>
            </a:r>
            <a:r>
              <a:rPr lang="nl-NL" sz="2000" dirty="0"/>
              <a:t>Het </a:t>
            </a:r>
            <a:r>
              <a:rPr lang="nl-NL" sz="2000" b="1" u="sng" dirty="0"/>
              <a:t>onderscheid</a:t>
            </a:r>
            <a:r>
              <a:rPr lang="nl-NL" sz="2000" dirty="0"/>
              <a:t> of </a:t>
            </a:r>
            <a:r>
              <a:rPr lang="nl-NL" sz="2000" b="1" i="1" dirty="0"/>
              <a:t>het verschil</a:t>
            </a:r>
            <a:r>
              <a:rPr lang="nl-NL" sz="2000" dirty="0"/>
              <a:t> tussen mijn katten en de katten buiten is duidelijk: mijn katten zijn 's avonds altijd binnen. Zij </a:t>
            </a:r>
            <a:r>
              <a:rPr lang="nl-NL" sz="2000" b="1" u="sng" dirty="0"/>
              <a:t>beleven</a:t>
            </a:r>
            <a:r>
              <a:rPr lang="nl-NL" sz="2000" dirty="0"/>
              <a:t> die kattenruzies niet. Ze </a:t>
            </a:r>
            <a:r>
              <a:rPr lang="nl-NL" sz="2000" b="1" i="1" dirty="0"/>
              <a:t>maken</a:t>
            </a:r>
            <a:r>
              <a:rPr lang="nl-NL" sz="2000" dirty="0"/>
              <a:t> de kattenruzies niet </a:t>
            </a:r>
            <a:r>
              <a:rPr lang="nl-NL" sz="2000" b="1" i="1" dirty="0"/>
              <a:t>mee</a:t>
            </a:r>
            <a:r>
              <a:rPr lang="nl-NL" sz="2000" dirty="0"/>
              <a:t>. Ik heb een goede </a:t>
            </a:r>
            <a:r>
              <a:rPr lang="nl-NL" sz="2000" b="1" u="sng" dirty="0"/>
              <a:t>band</a:t>
            </a:r>
            <a:r>
              <a:rPr lang="nl-NL" sz="2000" dirty="0"/>
              <a:t> met mijn katten, en ze liggen altijd op het voeteneind van het bed te slapen als ik ga slapen. De band is </a:t>
            </a:r>
            <a:r>
              <a:rPr lang="nl-NL" sz="2000" b="1" i="1" dirty="0"/>
              <a:t>het gevoel dat je bij elkaar hoort en elkaar begrijpt</a:t>
            </a:r>
            <a:r>
              <a:rPr lang="nl-NL" sz="2000" dirty="0"/>
              <a:t>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/>
              <a:t>Hebben jullie wel eens last van ruziënde katten?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onderscheid</a:t>
            </a:r>
          </a:p>
        </p:txBody>
      </p:sp>
      <p:pic>
        <p:nvPicPr>
          <p:cNvPr id="4" name="Afbeelding 3" descr="Afbeelding met buitenshuis, maan, gebouw, huiskat&#10;&#10;Automatisch gegenereerde beschrijving">
            <a:extLst>
              <a:ext uri="{FF2B5EF4-FFF2-40B4-BE49-F238E27FC236}">
                <a16:creationId xmlns:a16="http://schemas.microsoft.com/office/drawing/2014/main" id="{CB833EB3-73CB-D267-4654-902044B6B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3" y="2096208"/>
            <a:ext cx="3673696" cy="3673696"/>
          </a:xfrm>
          <a:prstGeom prst="rect">
            <a:avLst/>
          </a:prstGeom>
        </p:spPr>
      </p:pic>
      <p:pic>
        <p:nvPicPr>
          <p:cNvPr id="7" name="Afbeelding 6" descr="Afbeelding met overdekt, persoon, Kleine tot middelgrote katten, Katachtigen&#10;&#10;Automatisch gegenereerde beschrijving">
            <a:extLst>
              <a:ext uri="{FF2B5EF4-FFF2-40B4-BE49-F238E27FC236}">
                <a16:creationId xmlns:a16="http://schemas.microsoft.com/office/drawing/2014/main" id="{60ABB56E-CE10-E251-E55E-A471763821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r="11475"/>
          <a:stretch/>
        </p:blipFill>
        <p:spPr>
          <a:xfrm>
            <a:off x="4969970" y="2096208"/>
            <a:ext cx="3673697" cy="3673696"/>
          </a:xfrm>
          <a:prstGeom prst="rect">
            <a:avLst/>
          </a:prstGeom>
        </p:spPr>
      </p:pic>
      <p:sp>
        <p:nvSpPr>
          <p:cNvPr id="5" name="Pijl: links/rechts 4">
            <a:extLst>
              <a:ext uri="{FF2B5EF4-FFF2-40B4-BE49-F238E27FC236}">
                <a16:creationId xmlns:a16="http://schemas.microsoft.com/office/drawing/2014/main" id="{F8AEE002-8776-4EAE-2E2F-729A8E39E500}"/>
              </a:ext>
            </a:extLst>
          </p:cNvPr>
          <p:cNvSpPr/>
          <p:nvPr/>
        </p:nvSpPr>
        <p:spPr>
          <a:xfrm>
            <a:off x="3896087" y="3359426"/>
            <a:ext cx="1315313" cy="775252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beleven</a:t>
            </a:r>
          </a:p>
        </p:txBody>
      </p:sp>
      <p:pic>
        <p:nvPicPr>
          <p:cNvPr id="2" name="Afbeelding 1" descr="Afbeelding met pinguïn, watervogel, zoogdier, grond&#10;&#10;Automatisch gegenereerde beschrijving">
            <a:extLst>
              <a:ext uri="{FF2B5EF4-FFF2-40B4-BE49-F238E27FC236}">
                <a16:creationId xmlns:a16="http://schemas.microsoft.com/office/drawing/2014/main" id="{D328BD10-4CC6-B386-DCA3-BCCFC9372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556792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band</a:t>
            </a:r>
          </a:p>
        </p:txBody>
      </p:sp>
      <p:pic>
        <p:nvPicPr>
          <p:cNvPr id="4" name="Afbeelding 3" descr="Afbeelding met persoon, overdekt, comfort, liggen&#10;&#10;Automatisch gegenereerde beschrijving">
            <a:extLst>
              <a:ext uri="{FF2B5EF4-FFF2-40B4-BE49-F238E27FC236}">
                <a16:creationId xmlns:a16="http://schemas.microsoft.com/office/drawing/2014/main" id="{385EA587-7520-5EDF-DB2A-F269308B3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0" y="1484784"/>
            <a:ext cx="7242720" cy="48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omstreeks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stipt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ongeveer, rond de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nl-NL" sz="2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Elke dag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omstreeks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23 uur worden de katten die buiten zijn actief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afwijkingen naar boven of beneden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Stipt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om 9 uur start de gymles.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BB5EFF13-CFB1-EE4E-1BAE-577023486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4018"/>
            <a:ext cx="2486155" cy="2486155"/>
          </a:xfrm>
          <a:prstGeom prst="rect">
            <a:avLst/>
          </a:prstGeom>
        </p:spPr>
      </p:pic>
      <p:pic>
        <p:nvPicPr>
          <p:cNvPr id="9" name="Afbeelding 8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9B0D98DF-0D3C-A46D-3DCC-B252EC4A11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845870"/>
            <a:ext cx="2064265" cy="2064265"/>
          </a:xfrm>
          <a:prstGeom prst="rect">
            <a:avLst/>
          </a:prstGeom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436637C9-AB5B-33AF-8330-E3AA9EEA345F}"/>
              </a:ext>
            </a:extLst>
          </p:cNvPr>
          <p:cNvCxnSpPr>
            <a:cxnSpLocks/>
          </p:cNvCxnSpPr>
          <p:nvPr/>
        </p:nvCxnSpPr>
        <p:spPr>
          <a:xfrm flipH="1" flipV="1">
            <a:off x="1820998" y="3334439"/>
            <a:ext cx="496358" cy="33265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F94A54F2-0C46-2B77-AAE9-62378ACE4DDC}"/>
              </a:ext>
            </a:extLst>
          </p:cNvPr>
          <p:cNvCxnSpPr>
            <a:cxnSpLocks/>
          </p:cNvCxnSpPr>
          <p:nvPr/>
        </p:nvCxnSpPr>
        <p:spPr>
          <a:xfrm flipV="1">
            <a:off x="2285530" y="3285550"/>
            <a:ext cx="451003" cy="3859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28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7" y="258045"/>
            <a:ext cx="444252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onderscheid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het verschil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onderscheid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tussen mijn katten en de katten buiten is duidelijk: mijn katten zijn 's avonds altijd binnen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hetzelfde is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overeenkomst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tussen de katten is dat ze te eten krijgen.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2CF2A840-72ED-874C-C3BF-4841C356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960" y="254918"/>
            <a:ext cx="444252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8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overeenkomst</a:t>
            </a:r>
            <a:endParaRPr lang="nl-NL" sz="48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9" name="Afbeelding 18" descr="Afbeelding met Kleine tot middelgrote katten, Katachtigen, overdekt, kat&#10;&#10;Automatisch gegenereerde beschrijving">
            <a:extLst>
              <a:ext uri="{FF2B5EF4-FFF2-40B4-BE49-F238E27FC236}">
                <a16:creationId xmlns:a16="http://schemas.microsoft.com/office/drawing/2014/main" id="{71A522E8-CC84-963C-7117-EF7EC9E69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72" y="2006345"/>
            <a:ext cx="3695276" cy="24093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6E26DE5-C90C-0353-792A-F96637058C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68" y="2254146"/>
            <a:ext cx="3862182" cy="182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6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ontkomen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blijven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ontsnappen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is geen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ontkomen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aan die miauwende katten buiten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weggaan van een plek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000" i="1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Oma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blijft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graag thuis om televisie te kijken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 descr="Afbeelding met meubels, overdekt, Televisieset, entertainmentinstallatie&#10;&#10;Automatisch gegenereerde beschrijving">
            <a:extLst>
              <a:ext uri="{FF2B5EF4-FFF2-40B4-BE49-F238E27FC236}">
                <a16:creationId xmlns:a16="http://schemas.microsoft.com/office/drawing/2014/main" id="{24C1DB65-4350-E8E8-641E-B50379B8C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72" y="2445252"/>
            <a:ext cx="3273837" cy="21869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EF1EE62-CFF3-5C27-0132-430DE6ABFF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50" y="2265530"/>
            <a:ext cx="3859928" cy="249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95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188640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actief worden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914" y="188640"/>
            <a:ext cx="4585582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inactief blijven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gaan werken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160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Omstreeks 11 uur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worden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buiten de katten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actief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 dit moment niet werkend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Mijn kat is dan binnen 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blijft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lekker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inactief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overdekt, persoon, Kleine tot middelgrote katten, Katachtigen&#10;&#10;Automatisch gegenereerde beschrijving">
            <a:extLst>
              <a:ext uri="{FF2B5EF4-FFF2-40B4-BE49-F238E27FC236}">
                <a16:creationId xmlns:a16="http://schemas.microsoft.com/office/drawing/2014/main" id="{08CF6CE0-6014-6D53-701A-8C9FDDFAD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r="11475"/>
          <a:stretch/>
        </p:blipFill>
        <p:spPr>
          <a:xfrm>
            <a:off x="5436096" y="2551382"/>
            <a:ext cx="2657337" cy="2657336"/>
          </a:xfrm>
          <a:prstGeom prst="rect">
            <a:avLst/>
          </a:prstGeom>
        </p:spPr>
      </p:pic>
      <p:pic>
        <p:nvPicPr>
          <p:cNvPr id="8" name="Afbeelding 7" descr="Afbeelding met buitenshuis, maan, gebouw, huiskat&#10;&#10;Automatisch gegenereerde beschrijving">
            <a:extLst>
              <a:ext uri="{FF2B5EF4-FFF2-40B4-BE49-F238E27FC236}">
                <a16:creationId xmlns:a16="http://schemas.microsoft.com/office/drawing/2014/main" id="{0FA24E4D-6355-ECA3-1F4E-45C027BB4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08" y="2273952"/>
            <a:ext cx="2934765" cy="293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9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beleven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meemaken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4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katten buiten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beleven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daarnaast ruzies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ervoor zorgen dat het niet gebeurt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Door binnen te blijven,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vermijd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je ruzies.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inguïn, watervogel, zoogdier, grond&#10;&#10;Automatisch gegenereerde beschrijving">
            <a:extLst>
              <a:ext uri="{FF2B5EF4-FFF2-40B4-BE49-F238E27FC236}">
                <a16:creationId xmlns:a16="http://schemas.microsoft.com/office/drawing/2014/main" id="{76A9824B-937B-6687-FE23-03D1D9297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2" y="2254146"/>
            <a:ext cx="2760039" cy="2760039"/>
          </a:xfrm>
          <a:prstGeom prst="rect">
            <a:avLst/>
          </a:prstGeom>
        </p:spPr>
      </p:pic>
      <p:pic>
        <p:nvPicPr>
          <p:cNvPr id="8" name="Afbeelding 7" descr="Afbeelding met overdekt, persoon, Kleine tot middelgrote katten, Katachtigen&#10;&#10;Automatisch gegenereerde beschrijving">
            <a:extLst>
              <a:ext uri="{FF2B5EF4-FFF2-40B4-BE49-F238E27FC236}">
                <a16:creationId xmlns:a16="http://schemas.microsoft.com/office/drawing/2014/main" id="{F9638EF6-4B5A-FDF5-6405-5D8CACA0A2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r="11475"/>
          <a:stretch/>
        </p:blipFill>
        <p:spPr>
          <a:xfrm>
            <a:off x="5436096" y="2551382"/>
            <a:ext cx="2657337" cy="265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8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9" y="5077648"/>
            <a:ext cx="214006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5086405"/>
            <a:ext cx="1986497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eerder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03848" y="4274765"/>
            <a:ext cx="331769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179" y="4263686"/>
            <a:ext cx="266658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gemiddeld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3219312" y="5199374"/>
            <a:ext cx="3302230" cy="435972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5157192"/>
            <a:ext cx="3302230" cy="38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normaal, gewoon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881616"/>
            <a:ext cx="2664296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 flipV="1">
            <a:off x="2915816" y="5046333"/>
            <a:ext cx="3702151" cy="2590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622083" y="4222194"/>
            <a:ext cx="230640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2915816" y="5086405"/>
            <a:ext cx="0" cy="79521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617967" y="4222194"/>
            <a:ext cx="0" cy="824139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8337283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Ik ga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gemiddeld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om 11 uur naar bed. Soms een uurtje eerder of een uurtje later.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29" name="Afbeelding 28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C44FEAAF-3543-0F07-4186-D00960DAD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25" y="1916832"/>
            <a:ext cx="2204864" cy="2204864"/>
          </a:xfrm>
          <a:prstGeom prst="rect">
            <a:avLst/>
          </a:prstGeom>
        </p:spPr>
      </p:pic>
      <p:pic>
        <p:nvPicPr>
          <p:cNvPr id="30" name="Afbeelding 29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46791F23-23DA-950B-9B42-E9069CE5C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31" y="3485163"/>
            <a:ext cx="1340457" cy="1340457"/>
          </a:xfrm>
          <a:prstGeom prst="rect">
            <a:avLst/>
          </a:prstGeom>
        </p:spPr>
      </p:pic>
      <p:pic>
        <p:nvPicPr>
          <p:cNvPr id="32" name="Afbeelding 31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0D5CF6D5-552B-A0C8-FE4D-90AC58E7F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407" y="1916832"/>
            <a:ext cx="1298357" cy="1298357"/>
          </a:xfrm>
          <a:prstGeom prst="rect">
            <a:avLst/>
          </a:prstGeom>
        </p:spPr>
      </p:pic>
      <p:sp>
        <p:nvSpPr>
          <p:cNvPr id="33" name="Text Box 14">
            <a:extLst>
              <a:ext uri="{FF2B5EF4-FFF2-40B4-BE49-F238E27FC236}">
                <a16:creationId xmlns:a16="http://schemas.microsoft.com/office/drawing/2014/main" id="{3D504892-FD33-E222-7D97-84ABAE837578}"/>
              </a:ext>
            </a:extLst>
          </p:cNvPr>
          <p:cNvSpPr txBox="1"/>
          <p:nvPr/>
        </p:nvSpPr>
        <p:spPr>
          <a:xfrm>
            <a:off x="6826826" y="3424725"/>
            <a:ext cx="203771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8E303293-2DA3-EC38-BDB5-52C5EE43A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4407" y="3433482"/>
            <a:ext cx="191969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later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215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51 – 17 december 2024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6303750" y="1654591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95" y="1707348"/>
            <a:ext cx="269661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bidden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774119" y="454982"/>
            <a:ext cx="3312368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63" y="479528"/>
            <a:ext cx="3254124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Kerstfeest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331639" y="5013175"/>
            <a:ext cx="351859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5013176"/>
            <a:ext cx="3518591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Suikerfeest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509025" y="2092192"/>
            <a:ext cx="794725" cy="76931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24945" y="1139058"/>
            <a:ext cx="1131031" cy="1668108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1965719" y="2834324"/>
            <a:ext cx="4321057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780928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latin typeface="Century Gothic" panose="020B0502020202020204" pitchFamily="34" charset="0"/>
                <a:ea typeface="Calibri"/>
                <a:cs typeface="Times New Roman"/>
              </a:rPr>
              <a:t>religieus</a:t>
            </a:r>
            <a:endParaRPr lang="nl-NL" sz="60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1965719" y="3717032"/>
            <a:ext cx="5977241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0516" y="3731548"/>
            <a:ext cx="6136460" cy="4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t met geloof te maken heeft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3935453" y="4271043"/>
            <a:ext cx="1018887" cy="74213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09757362-3F64-90D5-11AF-26ABAADC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453" y="4522595"/>
            <a:ext cx="2601172" cy="1665236"/>
          </a:xfrm>
          <a:prstGeom prst="rect">
            <a:avLst/>
          </a:prstGeom>
        </p:spPr>
      </p:pic>
      <p:pic>
        <p:nvPicPr>
          <p:cNvPr id="16" name="Afbeelding 15" descr="Afbeelding met Menselijk gezicht, persoon, overdekt, bed&#10;&#10;Automatisch gegenereerde beschrijving">
            <a:extLst>
              <a:ext uri="{FF2B5EF4-FFF2-40B4-BE49-F238E27FC236}">
                <a16:creationId xmlns:a16="http://schemas.microsoft.com/office/drawing/2014/main" id="{A19B2DD8-AAB1-54A2-9C39-27093E4DE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27" y="476590"/>
            <a:ext cx="1556586" cy="1039799"/>
          </a:xfrm>
          <a:prstGeom prst="rect">
            <a:avLst/>
          </a:prstGeom>
        </p:spPr>
      </p:pic>
      <p:pic>
        <p:nvPicPr>
          <p:cNvPr id="17" name="Afbeelding 16" descr="Afbeelding met persoon, overdekt, muur, lamp&#10;&#10;Automatisch gegenereerde beschrijving">
            <a:extLst>
              <a:ext uri="{FF2B5EF4-FFF2-40B4-BE49-F238E27FC236}">
                <a16:creationId xmlns:a16="http://schemas.microsoft.com/office/drawing/2014/main" id="{D48415AF-79ED-6F53-C249-D880C0B3B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553" y="499620"/>
            <a:ext cx="1779427" cy="1003597"/>
          </a:xfrm>
          <a:prstGeom prst="rect">
            <a:avLst/>
          </a:prstGeom>
        </p:spPr>
      </p:pic>
      <p:pic>
        <p:nvPicPr>
          <p:cNvPr id="28" name="Afbeelding 27" descr="Afbeelding met boom, kerstboom, kerstversiering, Kerstlichtjes&#10;&#10;Automatisch gegenereerde beschrijving">
            <a:extLst>
              <a:ext uri="{FF2B5EF4-FFF2-40B4-BE49-F238E27FC236}">
                <a16:creationId xmlns:a16="http://schemas.microsoft.com/office/drawing/2014/main" id="{5DF17A9D-C650-3C88-4506-93343751E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06" y="1227016"/>
            <a:ext cx="2198197" cy="150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7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967148" y="1154371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711" y="1163128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actief zijn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6169806" y="4074226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4064090"/>
            <a:ext cx="24627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leren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1988062" y="4392584"/>
            <a:ext cx="2611399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064" y="4392585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opladen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V="1">
            <a:off x="5652120" y="1847204"/>
            <a:ext cx="648072" cy="66271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5328693" y="3372102"/>
            <a:ext cx="864096" cy="108113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055824" y="2226729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330" y="2195897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energie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2195159" y="3087191"/>
            <a:ext cx="6481297" cy="54720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956" y="3101706"/>
            <a:ext cx="6389097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de kracht en zin om iets te doen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V="1">
            <a:off x="2739292" y="3626281"/>
            <a:ext cx="1200876" cy="762942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59823B3A-77C9-4753-538F-8599CF8C7A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33" y="1628800"/>
            <a:ext cx="2194064" cy="1426625"/>
          </a:xfrm>
          <a:prstGeom prst="rect">
            <a:avLst/>
          </a:prstGeom>
        </p:spPr>
      </p:pic>
      <p:pic>
        <p:nvPicPr>
          <p:cNvPr id="23" name="Afbeelding 22" descr="Afbeelding met buiten, gras, lucht, weg&#10;&#10;Automatisch gegenereerde beschrijving">
            <a:extLst>
              <a:ext uri="{FF2B5EF4-FFF2-40B4-BE49-F238E27FC236}">
                <a16:creationId xmlns:a16="http://schemas.microsoft.com/office/drawing/2014/main" id="{1E481990-6893-D958-54F9-39B1657FCE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7524" y="456988"/>
            <a:ext cx="2105411" cy="1406415"/>
          </a:xfrm>
          <a:prstGeom prst="rect">
            <a:avLst/>
          </a:prstGeom>
        </p:spPr>
      </p:pic>
      <p:pic>
        <p:nvPicPr>
          <p:cNvPr id="24" name="Afbeelding 23" descr="Afbeelding met persoon, buiten, gestreept, staand&#10;&#10;Automatisch gegenereerde beschrijving">
            <a:extLst>
              <a:ext uri="{FF2B5EF4-FFF2-40B4-BE49-F238E27FC236}">
                <a16:creationId xmlns:a16="http://schemas.microsoft.com/office/drawing/2014/main" id="{BA52CB8E-B60F-8E55-2ED4-871F028283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495" y="4987915"/>
            <a:ext cx="1655897" cy="1321405"/>
          </a:xfrm>
          <a:prstGeom prst="rect">
            <a:avLst/>
          </a:prstGeom>
        </p:spPr>
      </p:pic>
      <p:sp>
        <p:nvSpPr>
          <p:cNvPr id="26" name="Tekstballon: ovaal 25">
            <a:extLst>
              <a:ext uri="{FF2B5EF4-FFF2-40B4-BE49-F238E27FC236}">
                <a16:creationId xmlns:a16="http://schemas.microsoft.com/office/drawing/2014/main" id="{014C83F7-EE5E-1E74-0E8F-CFF1225A2B8C}"/>
              </a:ext>
            </a:extLst>
          </p:cNvPr>
          <p:cNvSpPr/>
          <p:nvPr/>
        </p:nvSpPr>
        <p:spPr>
          <a:xfrm>
            <a:off x="4679690" y="4753492"/>
            <a:ext cx="2229503" cy="1321406"/>
          </a:xfrm>
          <a:prstGeom prst="wedgeEllipseCallout">
            <a:avLst>
              <a:gd name="adj1" fmla="val 63846"/>
              <a:gd name="adj2" fmla="val 670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3E35FA7A-42F5-A14A-0D8C-B69596F86D1F}"/>
              </a:ext>
            </a:extLst>
          </p:cNvPr>
          <p:cNvSpPr txBox="1"/>
          <p:nvPr/>
        </p:nvSpPr>
        <p:spPr>
          <a:xfrm>
            <a:off x="4897137" y="5005160"/>
            <a:ext cx="2075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Ik heb heel veel zin om vandaag naar school te gaan!</a:t>
            </a:r>
          </a:p>
        </p:txBody>
      </p:sp>
      <p:pic>
        <p:nvPicPr>
          <p:cNvPr id="25" name="Afbeelding 24" descr="Afbeelding met overdekt, persoon, Kleine tot middelgrote katten, Katachtigen&#10;&#10;Automatisch gegenereerde beschrijving">
            <a:extLst>
              <a:ext uri="{FF2B5EF4-FFF2-40B4-BE49-F238E27FC236}">
                <a16:creationId xmlns:a16="http://schemas.microsoft.com/office/drawing/2014/main" id="{F919F9FC-F676-945B-A275-EDA73D8ED3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5" r="11475"/>
          <a:stretch/>
        </p:blipFill>
        <p:spPr>
          <a:xfrm>
            <a:off x="430591" y="4631560"/>
            <a:ext cx="1458273" cy="14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24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B3DD1AE7-C7A3-43A8-B446-0E617170FB20}"/>
              </a:ext>
            </a:extLst>
          </p:cNvPr>
          <p:cNvCxnSpPr>
            <a:cxnSpLocks/>
          </p:cNvCxnSpPr>
          <p:nvPr/>
        </p:nvCxnSpPr>
        <p:spPr>
          <a:xfrm>
            <a:off x="4716016" y="1473364"/>
            <a:ext cx="566345" cy="6892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774"/>
            <a:ext cx="9128770" cy="63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389180" y="1843970"/>
            <a:ext cx="3800050" cy="85860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9" name="Rechte verbindingslijn 8"/>
          <p:cNvCxnSpPr>
            <a:cxnSpLocks/>
          </p:cNvCxnSpPr>
          <p:nvPr/>
        </p:nvCxnSpPr>
        <p:spPr>
          <a:xfrm>
            <a:off x="2594736" y="4468577"/>
            <a:ext cx="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4"/>
          <p:cNvSpPr txBox="1"/>
          <p:nvPr/>
        </p:nvSpPr>
        <p:spPr>
          <a:xfrm>
            <a:off x="3681523" y="552913"/>
            <a:ext cx="2546661" cy="77081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1276472" y="1772816"/>
            <a:ext cx="4033805" cy="75574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>
                <a:latin typeface="Century Gothic" panose="020B0502020202020204" pitchFamily="34" charset="0"/>
                <a:ea typeface="Calibri"/>
                <a:cs typeface="Times New Roman"/>
              </a:rPr>
              <a:t>de band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46975" y="3747721"/>
            <a:ext cx="2756873" cy="6721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05708" y="3763800"/>
            <a:ext cx="2664423" cy="5242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>
                <a:latin typeface="Century Gothic" panose="020B0502020202020204" pitchFamily="34" charset="0"/>
                <a:ea typeface="Calibri"/>
                <a:cs typeface="Times New Roman"/>
              </a:rPr>
              <a:t>de familie</a:t>
            </a: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798" y="6257792"/>
            <a:ext cx="1543690" cy="555583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539552" y="2705240"/>
            <a:ext cx="6321149" cy="91362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523525" y="2717575"/>
            <a:ext cx="6640763" cy="70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nl-NL" sz="2800">
                <a:latin typeface="Century Gothic" panose="020B0502020202020204" pitchFamily="34" charset="0"/>
              </a:rPr>
              <a:t>= het gevoel dat je bij elkaar hoort en elkaar begrijpt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3063852" y="38602"/>
            <a:ext cx="644412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658666" y="577159"/>
            <a:ext cx="2643438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>
                <a:latin typeface="Century Gothic" panose="020B0502020202020204" pitchFamily="34" charset="0"/>
                <a:ea typeface="Calibri"/>
                <a:cs typeface="Times New Roman"/>
              </a:rPr>
              <a:t>het dier</a:t>
            </a: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84DD6F4-BEF0-4765-81E0-E722412C26E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485" y="3755524"/>
            <a:ext cx="3114923" cy="707197"/>
          </a:xfrm>
          <a:prstGeom prst="rect">
            <a:avLst/>
          </a:prstGeom>
        </p:spPr>
      </p:pic>
      <p:sp>
        <p:nvSpPr>
          <p:cNvPr id="25" name="Tekstvak 24">
            <a:extLst>
              <a:ext uri="{FF2B5EF4-FFF2-40B4-BE49-F238E27FC236}">
                <a16:creationId xmlns:a16="http://schemas.microsoft.com/office/drawing/2014/main" id="{E9917A01-3786-41A7-BDFC-3BCF604CF5BA}"/>
              </a:ext>
            </a:extLst>
          </p:cNvPr>
          <p:cNvSpPr txBox="1"/>
          <p:nvPr/>
        </p:nvSpPr>
        <p:spPr>
          <a:xfrm>
            <a:off x="5320733" y="3717032"/>
            <a:ext cx="2756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latin typeface="Century Gothic" panose="020B0502020202020204" pitchFamily="34" charset="0"/>
              </a:rPr>
              <a:t>de vriend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11FE0EE3-F94D-4E2D-9F74-A81FDE6A09F1}"/>
              </a:ext>
            </a:extLst>
          </p:cNvPr>
          <p:cNvSpPr txBox="1"/>
          <p:nvPr/>
        </p:nvSpPr>
        <p:spPr>
          <a:xfrm>
            <a:off x="489393" y="6073126"/>
            <a:ext cx="2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>
              <a:latin typeface="Century Gothic" panose="020B0502020202020204" pitchFamily="34" charset="0"/>
            </a:endParaRPr>
          </a:p>
        </p:txBody>
      </p:sp>
      <p:pic>
        <p:nvPicPr>
          <p:cNvPr id="23" name="Afbeelding 22" descr="Afbeelding met persoon, poseren, buiten, meisje&#10;&#10;Automatisch gegenereerde beschrijving">
            <a:extLst>
              <a:ext uri="{FF2B5EF4-FFF2-40B4-BE49-F238E27FC236}">
                <a16:creationId xmlns:a16="http://schemas.microsoft.com/office/drawing/2014/main" id="{E78EF232-22EE-4645-A43B-9D257C3B3C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90" y="4510160"/>
            <a:ext cx="2428221" cy="1622052"/>
          </a:xfrm>
          <a:prstGeom prst="rect">
            <a:avLst/>
          </a:prstGeom>
        </p:spPr>
      </p:pic>
      <p:pic>
        <p:nvPicPr>
          <p:cNvPr id="30" name="Afbeelding 29" descr="Afbeelding met persoon, vrouw, poseren&#10;&#10;Automatisch gegenereerde beschrijving">
            <a:extLst>
              <a:ext uri="{FF2B5EF4-FFF2-40B4-BE49-F238E27FC236}">
                <a16:creationId xmlns:a16="http://schemas.microsoft.com/office/drawing/2014/main" id="{DD371C6B-3B74-4A62-B164-1BC0C7E38D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6100" y="4482720"/>
            <a:ext cx="2490820" cy="1663868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57CAC09D-5C02-4579-9083-E42B60FDFFE8}"/>
              </a:ext>
            </a:extLst>
          </p:cNvPr>
          <p:cNvSpPr/>
          <p:nvPr/>
        </p:nvSpPr>
        <p:spPr>
          <a:xfrm>
            <a:off x="434088" y="4419998"/>
            <a:ext cx="2764060" cy="17453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Ovaal 33">
            <a:extLst>
              <a:ext uri="{FF2B5EF4-FFF2-40B4-BE49-F238E27FC236}">
                <a16:creationId xmlns:a16="http://schemas.microsoft.com/office/drawing/2014/main" id="{1C000C85-477A-441F-B215-ADEE3B8B6BFE}"/>
              </a:ext>
            </a:extLst>
          </p:cNvPr>
          <p:cNvSpPr/>
          <p:nvPr/>
        </p:nvSpPr>
        <p:spPr>
          <a:xfrm>
            <a:off x="5291208" y="4590908"/>
            <a:ext cx="2735451" cy="15347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persoon, overdekt, comfort, liggen&#10;&#10;Automatisch gegenereerde beschrijving">
            <a:extLst>
              <a:ext uri="{FF2B5EF4-FFF2-40B4-BE49-F238E27FC236}">
                <a16:creationId xmlns:a16="http://schemas.microsoft.com/office/drawing/2014/main" id="{2008D9E7-D8B9-C0BE-C4C2-086C0A75EA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916" y="514210"/>
            <a:ext cx="2620581" cy="1745307"/>
          </a:xfrm>
          <a:prstGeom prst="rect">
            <a:avLst/>
          </a:prstGeom>
        </p:spPr>
      </p:pic>
      <p:sp>
        <p:nvSpPr>
          <p:cNvPr id="20" name="Ovaal 19">
            <a:extLst>
              <a:ext uri="{FF2B5EF4-FFF2-40B4-BE49-F238E27FC236}">
                <a16:creationId xmlns:a16="http://schemas.microsoft.com/office/drawing/2014/main" id="{1EBB9E2A-8B31-08AE-F031-5B6C1B2F26AC}"/>
              </a:ext>
            </a:extLst>
          </p:cNvPr>
          <p:cNvSpPr/>
          <p:nvPr/>
        </p:nvSpPr>
        <p:spPr>
          <a:xfrm>
            <a:off x="6221739" y="952583"/>
            <a:ext cx="2735451" cy="9586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4FC77249-6DFC-2714-A825-69B15E112334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3203848" y="3616715"/>
            <a:ext cx="674764" cy="46708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704CABEC-BA1F-CE34-1AA3-FAF1EB14789C}"/>
              </a:ext>
            </a:extLst>
          </p:cNvPr>
          <p:cNvCxnSpPr>
            <a:cxnSpLocks/>
          </p:cNvCxnSpPr>
          <p:nvPr/>
        </p:nvCxnSpPr>
        <p:spPr>
          <a:xfrm flipV="1">
            <a:off x="4211960" y="1323723"/>
            <a:ext cx="792088" cy="520247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54B1D6AF-A057-24A4-4BB8-9C3901F890A0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4735619" y="3605828"/>
            <a:ext cx="393866" cy="503295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49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3A896E9-F098-44DA-A15A-0BB6C51751F4}"/>
              </a:ext>
            </a:extLst>
          </p:cNvPr>
          <p:cNvSpPr txBox="1"/>
          <p:nvPr/>
        </p:nvSpPr>
        <p:spPr>
          <a:xfrm>
            <a:off x="32128" y="-65392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000" b="1" u="sng">
                <a:solidFill>
                  <a:prstClr val="black"/>
                </a:solidFill>
                <a:latin typeface="Century Gothic" panose="020B0502020202020204" pitchFamily="34" charset="0"/>
              </a:rPr>
              <a:t>daarnaast</a:t>
            </a:r>
            <a:br>
              <a:rPr lang="nl-NL" sz="8000" b="1" u="sng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nl-NL" sz="4800">
                <a:solidFill>
                  <a:prstClr val="black"/>
                </a:solidFill>
                <a:latin typeface="Century Gothic" panose="020B0502020202020204" pitchFamily="34" charset="0"/>
              </a:rPr>
              <a:t>= </a:t>
            </a:r>
            <a:r>
              <a:rPr lang="nl-NL" sz="4400">
                <a:latin typeface="Century Gothic" panose="020B0502020202020204" pitchFamily="34" charset="0"/>
              </a:rPr>
              <a:t>ook</a:t>
            </a:r>
          </a:p>
          <a:p>
            <a:pPr fontAlgn="t"/>
            <a:endParaRPr lang="nl-NL" sz="4400">
              <a:latin typeface="Century Gothic" panose="020B0502020202020204" pitchFamily="34" charset="0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14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endParaRPr lang="nl-NL" sz="2800" i="1">
              <a:solidFill>
                <a:srgbClr val="387038"/>
              </a:solidFill>
              <a:latin typeface="Century Gothic" panose="020B0502020202020204" pitchFamily="34" charset="0"/>
              <a:cs typeface="Times New Roman"/>
            </a:endParaRPr>
          </a:p>
          <a:p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Ze beginnen te miauwen naar elkaar en </a:t>
            </a:r>
            <a:r>
              <a:rPr lang="nl-NL" sz="2800" i="1" u="sng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daarnaast</a:t>
            </a:r>
            <a:r>
              <a:rPr lang="nl-NL" sz="2800" i="1">
                <a:solidFill>
                  <a:srgbClr val="387038"/>
                </a:solidFill>
                <a:latin typeface="Century Gothic" panose="020B0502020202020204" pitchFamily="34" charset="0"/>
                <a:cs typeface="Times New Roman"/>
              </a:rPr>
              <a:t> maken ze ruzie. </a:t>
            </a:r>
            <a:endParaRPr lang="nl-NL" sz="2800" i="1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Plusteken 1">
            <a:extLst>
              <a:ext uri="{FF2B5EF4-FFF2-40B4-BE49-F238E27FC236}">
                <a16:creationId xmlns:a16="http://schemas.microsoft.com/office/drawing/2014/main" id="{C3D7FC94-6D45-288C-FC1D-BCF07B688400}"/>
              </a:ext>
            </a:extLst>
          </p:cNvPr>
          <p:cNvSpPr/>
          <p:nvPr/>
        </p:nvSpPr>
        <p:spPr>
          <a:xfrm>
            <a:off x="1115616" y="2204864"/>
            <a:ext cx="2304256" cy="2232248"/>
          </a:xfrm>
          <a:prstGeom prst="mathPlus">
            <a:avLst>
              <a:gd name="adj1" fmla="val 13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inguïn, watervogel, zoogdier, grond&#10;&#10;Automatisch gegenereerde beschrijving">
            <a:extLst>
              <a:ext uri="{FF2B5EF4-FFF2-40B4-BE49-F238E27FC236}">
                <a16:creationId xmlns:a16="http://schemas.microsoft.com/office/drawing/2014/main" id="{622FA058-BBBB-654E-8973-703A46EDBD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08820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omstreeks</a:t>
            </a:r>
          </a:p>
        </p:txBody>
      </p:sp>
      <p:pic>
        <p:nvPicPr>
          <p:cNvPr id="3" name="Afbeelding 2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2B0B97AD-43F0-E362-FADF-BE9F0A60C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00" y="1412776"/>
            <a:ext cx="5229200" cy="5229200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4E1DA51A-0A4C-2EE0-EB61-7408B83950BA}"/>
              </a:ext>
            </a:extLst>
          </p:cNvPr>
          <p:cNvCxnSpPr>
            <a:cxnSpLocks/>
          </p:cNvCxnSpPr>
          <p:nvPr/>
        </p:nvCxnSpPr>
        <p:spPr>
          <a:xfrm flipV="1">
            <a:off x="4572000" y="3501008"/>
            <a:ext cx="1008112" cy="5263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60C0AFF-5D61-6EE8-06AB-120C3EE0206C}"/>
              </a:ext>
            </a:extLst>
          </p:cNvPr>
          <p:cNvCxnSpPr>
            <a:cxnSpLocks/>
          </p:cNvCxnSpPr>
          <p:nvPr/>
        </p:nvCxnSpPr>
        <p:spPr>
          <a:xfrm flipH="1" flipV="1">
            <a:off x="3779912" y="3241364"/>
            <a:ext cx="792088" cy="78601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actief worden</a:t>
            </a:r>
          </a:p>
        </p:txBody>
      </p:sp>
      <p:pic>
        <p:nvPicPr>
          <p:cNvPr id="5" name="Afbeelding 4" descr="Afbeelding met buitenshuis, maan, gebouw, huiskat&#10;&#10;Automatisch gegenereerde beschrijving">
            <a:extLst>
              <a:ext uri="{FF2B5EF4-FFF2-40B4-BE49-F238E27FC236}">
                <a16:creationId xmlns:a16="http://schemas.microsoft.com/office/drawing/2014/main" id="{F1019347-2420-EABC-B472-86A7ED993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76" y="1556792"/>
            <a:ext cx="482453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daarnaast</a:t>
            </a:r>
          </a:p>
        </p:txBody>
      </p:sp>
      <p:sp>
        <p:nvSpPr>
          <p:cNvPr id="2" name="Plusteken 1">
            <a:extLst>
              <a:ext uri="{FF2B5EF4-FFF2-40B4-BE49-F238E27FC236}">
                <a16:creationId xmlns:a16="http://schemas.microsoft.com/office/drawing/2014/main" id="{9B3E61E3-C01A-BE74-2978-A7079062E81E}"/>
              </a:ext>
            </a:extLst>
          </p:cNvPr>
          <p:cNvSpPr/>
          <p:nvPr/>
        </p:nvSpPr>
        <p:spPr>
          <a:xfrm>
            <a:off x="1547664" y="2492896"/>
            <a:ext cx="2304256" cy="2232248"/>
          </a:xfrm>
          <a:prstGeom prst="mathPlus">
            <a:avLst>
              <a:gd name="adj1" fmla="val 131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inguïn, watervogel, zoogdier, grond&#10;&#10;Automatisch gegenereerde beschrijving">
            <a:extLst>
              <a:ext uri="{FF2B5EF4-FFF2-40B4-BE49-F238E27FC236}">
                <a16:creationId xmlns:a16="http://schemas.microsoft.com/office/drawing/2014/main" id="{E5CE4721-7A87-CFD1-44E6-0C4E63442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16832"/>
            <a:ext cx="3720816" cy="37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gemiddeld</a:t>
            </a:r>
          </a:p>
        </p:txBody>
      </p:sp>
      <p:pic>
        <p:nvPicPr>
          <p:cNvPr id="3" name="Afbeelding 2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E0C03D3B-886A-3B8E-855C-526F8B77A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88840"/>
            <a:ext cx="2204864" cy="2204864"/>
          </a:xfrm>
          <a:prstGeom prst="rect">
            <a:avLst/>
          </a:prstGeom>
        </p:spPr>
      </p:pic>
      <p:pic>
        <p:nvPicPr>
          <p:cNvPr id="6" name="Afbeelding 5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0DC4E2BA-4A61-F792-53F5-19E62DB70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93704"/>
            <a:ext cx="1340457" cy="1340457"/>
          </a:xfrm>
          <a:prstGeom prst="rect">
            <a:avLst/>
          </a:prstGeom>
        </p:spPr>
      </p:pic>
      <p:pic>
        <p:nvPicPr>
          <p:cNvPr id="11" name="Afbeelding 10" descr="Afbeelding met klok, Wandklok, Kwartsklok, tijd&#10;&#10;Automatisch gegenereerde beschrijving">
            <a:extLst>
              <a:ext uri="{FF2B5EF4-FFF2-40B4-BE49-F238E27FC236}">
                <a16:creationId xmlns:a16="http://schemas.microsoft.com/office/drawing/2014/main" id="{F0460A98-1908-EB62-2530-9059AF1159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7" y="4150300"/>
            <a:ext cx="1340458" cy="134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167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Wat betekenen de diverse symbolen op haar en verzorgingsproducten - B4m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04B203C-2DAF-4110-8F8E-CF89EC27B4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03648" y="2060848"/>
            <a:ext cx="6012044" cy="390915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energie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43D86331-6B79-91BB-2684-40F3A3D422B3}"/>
              </a:ext>
            </a:extLst>
          </p:cNvPr>
          <p:cNvSpPr/>
          <p:nvPr/>
        </p:nvSpPr>
        <p:spPr>
          <a:xfrm rot="16200000">
            <a:off x="6798236" y="6129300"/>
            <a:ext cx="504056" cy="45085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18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religieus</a:t>
            </a:r>
          </a:p>
        </p:txBody>
      </p:sp>
      <p:pic>
        <p:nvPicPr>
          <p:cNvPr id="4" name="Afbeelding 3" descr="Afbeelding met Menselijk gezicht, persoon, overdekt, bed&#10;&#10;Automatisch gegenereerde beschrijving">
            <a:extLst>
              <a:ext uri="{FF2B5EF4-FFF2-40B4-BE49-F238E27FC236}">
                <a16:creationId xmlns:a16="http://schemas.microsoft.com/office/drawing/2014/main" id="{67EF1B9C-325E-41CC-0D9D-CA3415F45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1" y="1772816"/>
            <a:ext cx="3988466" cy="2664296"/>
          </a:xfrm>
          <a:prstGeom prst="rect">
            <a:avLst/>
          </a:prstGeom>
        </p:spPr>
      </p:pic>
      <p:pic>
        <p:nvPicPr>
          <p:cNvPr id="7" name="Afbeelding 6" descr="Afbeelding met persoon, overdekt, muur, lamp&#10;&#10;Automatisch gegenereerde beschrijving">
            <a:extLst>
              <a:ext uri="{FF2B5EF4-FFF2-40B4-BE49-F238E27FC236}">
                <a16:creationId xmlns:a16="http://schemas.microsoft.com/office/drawing/2014/main" id="{03F03F80-F33A-1400-8C2D-88433D9FC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744" y="4077072"/>
            <a:ext cx="4210245" cy="23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ontkomen</a:t>
            </a:r>
          </a:p>
        </p:txBody>
      </p:sp>
      <p:pic>
        <p:nvPicPr>
          <p:cNvPr id="4" name="Afbeelding 3" descr="Afbeelding met persoon, kleding, muur, Menselijk gezicht&#10;&#10;Automatisch gegenereerde beschrijving">
            <a:extLst>
              <a:ext uri="{FF2B5EF4-FFF2-40B4-BE49-F238E27FC236}">
                <a16:creationId xmlns:a16="http://schemas.microsoft.com/office/drawing/2014/main" id="{BC095B75-16B9-4D33-57AE-7D959BB9F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2650924"/>
            <a:ext cx="5634886" cy="3764105"/>
          </a:xfrm>
          <a:prstGeom prst="rect">
            <a:avLst/>
          </a:prstGeom>
        </p:spPr>
      </p:pic>
      <p:sp>
        <p:nvSpPr>
          <p:cNvPr id="3" name="Gedachtewolkje: wolk 2">
            <a:extLst>
              <a:ext uri="{FF2B5EF4-FFF2-40B4-BE49-F238E27FC236}">
                <a16:creationId xmlns:a16="http://schemas.microsoft.com/office/drawing/2014/main" id="{D30D22CF-9825-F636-D9FA-D9D2BA3445C0}"/>
              </a:ext>
            </a:extLst>
          </p:cNvPr>
          <p:cNvSpPr/>
          <p:nvPr/>
        </p:nvSpPr>
        <p:spPr>
          <a:xfrm>
            <a:off x="4828253" y="1637907"/>
            <a:ext cx="3589883" cy="2361565"/>
          </a:xfrm>
          <a:prstGeom prst="cloudCallout">
            <a:avLst>
              <a:gd name="adj1" fmla="val -61961"/>
              <a:gd name="adj2" fmla="val 22719"/>
            </a:avLst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" name="Afbeelding 1" descr="Afbeelding met buitenshuis, maan, gebouw, huiskat&#10;&#10;Automatisch gegenereerde beschrijving">
            <a:extLst>
              <a:ext uri="{FF2B5EF4-FFF2-40B4-BE49-F238E27FC236}">
                <a16:creationId xmlns:a16="http://schemas.microsoft.com/office/drawing/2014/main" id="{012098CD-EC69-F184-9669-2EEB1538C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38" y="1914045"/>
            <a:ext cx="1809288" cy="180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7fa31a7ad44f581ae9476c9a37b5e142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b3cabd50ed7f81edc7449c15d3fa88ce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B1F7C5-0C98-486B-86E6-A6E69F197DF3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744</Words>
  <Application>Microsoft Office PowerPoint</Application>
  <PresentationFormat>Diavoorstelling (4:3)</PresentationFormat>
  <Paragraphs>248</Paragraphs>
  <Slides>23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Trebuchet MS</vt:lpstr>
      <vt:lpstr>Verdana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1</cp:revision>
  <dcterms:created xsi:type="dcterms:W3CDTF">2021-06-08T06:13:59Z</dcterms:created>
  <dcterms:modified xsi:type="dcterms:W3CDTF">2024-12-17T09:37:06Z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