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1437" r:id="rId5"/>
    <p:sldId id="548" r:id="rId6"/>
    <p:sldId id="1460" r:id="rId7"/>
    <p:sldId id="1475" r:id="rId8"/>
    <p:sldId id="1476" r:id="rId9"/>
    <p:sldId id="1477" r:id="rId10"/>
    <p:sldId id="1478" r:id="rId11"/>
    <p:sldId id="1479" r:id="rId12"/>
    <p:sldId id="1482" r:id="rId13"/>
    <p:sldId id="1480" r:id="rId14"/>
    <p:sldId id="1481" r:id="rId15"/>
    <p:sldId id="1483" r:id="rId16"/>
    <p:sldId id="1521" r:id="rId17"/>
    <p:sldId id="934" r:id="rId18"/>
    <p:sldId id="1530" r:id="rId19"/>
    <p:sldId id="1528" r:id="rId20"/>
    <p:sldId id="1527" r:id="rId21"/>
    <p:sldId id="1526" r:id="rId22"/>
    <p:sldId id="1512" r:id="rId23"/>
    <p:sldId id="1524" r:id="rId24"/>
    <p:sldId id="1523" r:id="rId25"/>
    <p:sldId id="1515" r:id="rId26"/>
    <p:sldId id="1525" r:id="rId27"/>
    <p:sldId id="1518" r:id="rId28"/>
    <p:sldId id="1529" r:id="rId29"/>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75"/>
            <p14:sldId id="1476"/>
            <p14:sldId id="1477"/>
            <p14:sldId id="1478"/>
            <p14:sldId id="1479"/>
            <p14:sldId id="1482"/>
            <p14:sldId id="1480"/>
            <p14:sldId id="1481"/>
            <p14:sldId id="1483"/>
            <p14:sldId id="1521"/>
            <p14:sldId id="934"/>
            <p14:sldId id="1530"/>
            <p14:sldId id="1528"/>
            <p14:sldId id="1527"/>
            <p14:sldId id="1526"/>
            <p14:sldId id="1512"/>
            <p14:sldId id="1524"/>
            <p14:sldId id="1523"/>
            <p14:sldId id="1515"/>
            <p14:sldId id="1525"/>
            <p14:sldId id="1518"/>
            <p14:sldId id="152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A4D2A"/>
    <a:srgbClr val="387038"/>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760414-C2CA-48CE-B866-3C51572AC78F}" v="2057" dt="2024-12-10T10:12:45.732"/>
    <p1510:client id="{A27CCA3D-2FFC-4CBA-8D8C-504EF9B4D16E}" v="257" dt="2024-12-10T10:38:18.589"/>
    <p1510:client id="{DE5C11DC-E8FF-4AF0-909F-8D5132B6CC1F}" v="876" dt="2024-12-10T10:36:54.92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C259CE72-72FD-4B5C-B3CF-1EB9B3242AA0}"/>
    <pc:docChg chg="modSld">
      <pc:chgData name="Routledge, Mandy" userId="bacdedf5-8e30-494b-ad8b-f27fa30c4f8d" providerId="ADAL" clId="{C259CE72-72FD-4B5C-B3CF-1EB9B3242AA0}" dt="2024-09-24T09:46:14.561" v="3" actId="20577"/>
      <pc:docMkLst>
        <pc:docMk/>
      </pc:docMkLst>
      <pc:sldChg chg="modSp mod">
        <pc:chgData name="Routledge, Mandy" userId="bacdedf5-8e30-494b-ad8b-f27fa30c4f8d" providerId="ADAL" clId="{C259CE72-72FD-4B5C-B3CF-1EB9B3242AA0}" dt="2024-09-24T09:46:14.561" v="3" actId="20577"/>
        <pc:sldMkLst>
          <pc:docMk/>
          <pc:sldMk cId="323006580" sldId="548"/>
        </pc:sldMkLst>
        <pc:spChg chg="mod">
          <ac:chgData name="Routledge, Mandy" userId="bacdedf5-8e30-494b-ad8b-f27fa30c4f8d" providerId="ADAL" clId="{C259CE72-72FD-4B5C-B3CF-1EB9B3242AA0}" dt="2024-09-24T09:46:14.561" v="3" actId="20577"/>
          <ac:spMkLst>
            <pc:docMk/>
            <pc:sldMk cId="323006580" sldId="548"/>
            <ac:spMk id="3" creationId="{00000000-0000-0000-0000-000000000000}"/>
          </ac:spMkLst>
        </pc:spChg>
      </pc:sldChg>
    </pc:docChg>
  </pc:docChgLst>
  <pc:docChgLst>
    <pc:chgData name="Das, Gerarda" userId="dec061bf-56a5-47a0-b9f3-f749fe418ae6" providerId="ADAL" clId="{0C760414-C2CA-48CE-B866-3C51572AC78F}"/>
    <pc:docChg chg="custSel addSld delSld modSld sldOrd modSection">
      <pc:chgData name="Das, Gerarda" userId="dec061bf-56a5-47a0-b9f3-f749fe418ae6" providerId="ADAL" clId="{0C760414-C2CA-48CE-B866-3C51572AC78F}" dt="2024-12-10T10:12:45.732" v="4160" actId="732"/>
      <pc:docMkLst>
        <pc:docMk/>
      </pc:docMkLst>
      <pc:sldChg chg="add del">
        <pc:chgData name="Das, Gerarda" userId="dec061bf-56a5-47a0-b9f3-f749fe418ae6" providerId="ADAL" clId="{0C760414-C2CA-48CE-B866-3C51572AC78F}" dt="2024-12-10T08:33:40.542" v="2273" actId="47"/>
        <pc:sldMkLst>
          <pc:docMk/>
          <pc:sldMk cId="3732047745" sldId="435"/>
        </pc:sldMkLst>
      </pc:sldChg>
      <pc:sldChg chg="modSp mod">
        <pc:chgData name="Das, Gerarda" userId="dec061bf-56a5-47a0-b9f3-f749fe418ae6" providerId="ADAL" clId="{0C760414-C2CA-48CE-B866-3C51572AC78F}" dt="2024-12-10T09:33:37.578" v="3966" actId="255"/>
        <pc:sldMkLst>
          <pc:docMk/>
          <pc:sldMk cId="2189114603" sldId="1437"/>
        </pc:sldMkLst>
        <pc:spChg chg="mod">
          <ac:chgData name="Das, Gerarda" userId="dec061bf-56a5-47a0-b9f3-f749fe418ae6" providerId="ADAL" clId="{0C760414-C2CA-48CE-B866-3C51572AC78F}" dt="2024-12-10T09:33:37.578" v="3966" actId="255"/>
          <ac:spMkLst>
            <pc:docMk/>
            <pc:sldMk cId="2189114603" sldId="1437"/>
            <ac:spMk id="3" creationId="{00000000-0000-0000-0000-000000000000}"/>
          </ac:spMkLst>
        </pc:spChg>
      </pc:sldChg>
      <pc:sldChg chg="addSp delSp modSp mod">
        <pc:chgData name="Das, Gerarda" userId="dec061bf-56a5-47a0-b9f3-f749fe418ae6" providerId="ADAL" clId="{0C760414-C2CA-48CE-B866-3C51572AC78F}" dt="2024-12-10T08:06:10.998" v="2105" actId="1076"/>
        <pc:sldMkLst>
          <pc:docMk/>
          <pc:sldMk cId="3852907103" sldId="1460"/>
        </pc:sldMkLst>
        <pc:spChg chg="mod">
          <ac:chgData name="Das, Gerarda" userId="dec061bf-56a5-47a0-b9f3-f749fe418ae6" providerId="ADAL" clId="{0C760414-C2CA-48CE-B866-3C51572AC78F}" dt="2024-12-09T21:45:57.133" v="1868" actId="20577"/>
          <ac:spMkLst>
            <pc:docMk/>
            <pc:sldMk cId="3852907103" sldId="1460"/>
            <ac:spMk id="6" creationId="{00000000-0000-0000-0000-000000000000}"/>
          </ac:spMkLst>
        </pc:spChg>
        <pc:picChg chg="add mod">
          <ac:chgData name="Das, Gerarda" userId="dec061bf-56a5-47a0-b9f3-f749fe418ae6" providerId="ADAL" clId="{0C760414-C2CA-48CE-B866-3C51572AC78F}" dt="2024-12-10T08:06:10.998" v="2105" actId="1076"/>
          <ac:picMkLst>
            <pc:docMk/>
            <pc:sldMk cId="3852907103" sldId="1460"/>
            <ac:picMk id="3" creationId="{47843362-F353-CF01-9451-83CDFA3507FA}"/>
          </ac:picMkLst>
        </pc:picChg>
        <pc:picChg chg="add mod">
          <ac:chgData name="Das, Gerarda" userId="dec061bf-56a5-47a0-b9f3-f749fe418ae6" providerId="ADAL" clId="{0C760414-C2CA-48CE-B866-3C51572AC78F}" dt="2024-12-10T08:05:21.131" v="2097" actId="1076"/>
          <ac:picMkLst>
            <pc:docMk/>
            <pc:sldMk cId="3852907103" sldId="1460"/>
            <ac:picMk id="5" creationId="{3BC05651-A5B4-D9FD-ACAA-A6EBA5C0369E}"/>
          </ac:picMkLst>
        </pc:picChg>
        <pc:cxnChg chg="add del mod">
          <ac:chgData name="Das, Gerarda" userId="dec061bf-56a5-47a0-b9f3-f749fe418ae6" providerId="ADAL" clId="{0C760414-C2CA-48CE-B866-3C51572AC78F}" dt="2024-12-10T08:05:53.137" v="2101" actId="478"/>
          <ac:cxnSpMkLst>
            <pc:docMk/>
            <pc:sldMk cId="3852907103" sldId="1460"/>
            <ac:cxnSpMk id="8" creationId="{73B7A7EB-6DF6-4286-8FC2-F5C0AFCEAC3C}"/>
          </ac:cxnSpMkLst>
        </pc:cxnChg>
        <pc:cxnChg chg="add mod">
          <ac:chgData name="Das, Gerarda" userId="dec061bf-56a5-47a0-b9f3-f749fe418ae6" providerId="ADAL" clId="{0C760414-C2CA-48CE-B866-3C51572AC78F}" dt="2024-12-10T08:06:06.190" v="2103" actId="1582"/>
          <ac:cxnSpMkLst>
            <pc:docMk/>
            <pc:sldMk cId="3852907103" sldId="1460"/>
            <ac:cxnSpMk id="10" creationId="{94CCB182-06E0-B572-AF8D-70D9D11FC346}"/>
          </ac:cxnSpMkLst>
        </pc:cxnChg>
      </pc:sldChg>
      <pc:sldChg chg="addSp modSp mod">
        <pc:chgData name="Das, Gerarda" userId="dec061bf-56a5-47a0-b9f3-f749fe418ae6" providerId="ADAL" clId="{0C760414-C2CA-48CE-B866-3C51572AC78F}" dt="2024-12-09T21:46:17.008" v="1891" actId="1076"/>
        <pc:sldMkLst>
          <pc:docMk/>
          <pc:sldMk cId="4207872812" sldId="1475"/>
        </pc:sldMkLst>
        <pc:spChg chg="mod">
          <ac:chgData name="Das, Gerarda" userId="dec061bf-56a5-47a0-b9f3-f749fe418ae6" providerId="ADAL" clId="{0C760414-C2CA-48CE-B866-3C51572AC78F}" dt="2024-12-09T21:46:11.981" v="1889" actId="20577"/>
          <ac:spMkLst>
            <pc:docMk/>
            <pc:sldMk cId="4207872812" sldId="1475"/>
            <ac:spMk id="6" creationId="{00000000-0000-0000-0000-000000000000}"/>
          </ac:spMkLst>
        </pc:spChg>
        <pc:picChg chg="add mod">
          <ac:chgData name="Das, Gerarda" userId="dec061bf-56a5-47a0-b9f3-f749fe418ae6" providerId="ADAL" clId="{0C760414-C2CA-48CE-B866-3C51572AC78F}" dt="2024-12-09T21:46:17.008" v="1891" actId="1076"/>
          <ac:picMkLst>
            <pc:docMk/>
            <pc:sldMk cId="4207872812" sldId="1475"/>
            <ac:picMk id="2" creationId="{99DC4AF8-12C8-C762-68F6-C6E2B5175D79}"/>
          </ac:picMkLst>
        </pc:picChg>
      </pc:sldChg>
      <pc:sldChg chg="addSp modSp mod">
        <pc:chgData name="Das, Gerarda" userId="dec061bf-56a5-47a0-b9f3-f749fe418ae6" providerId="ADAL" clId="{0C760414-C2CA-48CE-B866-3C51572AC78F}" dt="2024-12-09T21:49:01.290" v="2022" actId="1076"/>
        <pc:sldMkLst>
          <pc:docMk/>
          <pc:sldMk cId="2452007587" sldId="1476"/>
        </pc:sldMkLst>
        <pc:spChg chg="add mod">
          <ac:chgData name="Das, Gerarda" userId="dec061bf-56a5-47a0-b9f3-f749fe418ae6" providerId="ADAL" clId="{0C760414-C2CA-48CE-B866-3C51572AC78F}" dt="2024-12-09T21:49:01.290" v="2022" actId="1076"/>
          <ac:spMkLst>
            <pc:docMk/>
            <pc:sldMk cId="2452007587" sldId="1476"/>
            <ac:spMk id="3" creationId="{8741AC39-0391-E594-FC6D-413D1327B0C0}"/>
          </ac:spMkLst>
        </pc:spChg>
        <pc:spChg chg="mod">
          <ac:chgData name="Das, Gerarda" userId="dec061bf-56a5-47a0-b9f3-f749fe418ae6" providerId="ADAL" clId="{0C760414-C2CA-48CE-B866-3C51572AC78F}" dt="2024-12-09T21:46:30.898" v="1910" actId="20577"/>
          <ac:spMkLst>
            <pc:docMk/>
            <pc:sldMk cId="2452007587" sldId="1476"/>
            <ac:spMk id="6" creationId="{00000000-0000-0000-0000-000000000000}"/>
          </ac:spMkLst>
        </pc:spChg>
        <pc:picChg chg="add mod">
          <ac:chgData name="Das, Gerarda" userId="dec061bf-56a5-47a0-b9f3-f749fe418ae6" providerId="ADAL" clId="{0C760414-C2CA-48CE-B866-3C51572AC78F}" dt="2024-12-09T21:48:30.018" v="2020"/>
          <ac:picMkLst>
            <pc:docMk/>
            <pc:sldMk cId="2452007587" sldId="1476"/>
            <ac:picMk id="2" creationId="{063A7E4C-3E05-4516-950E-0DA918ACC0EC}"/>
          </ac:picMkLst>
        </pc:picChg>
      </pc:sldChg>
      <pc:sldChg chg="addSp modSp mod">
        <pc:chgData name="Das, Gerarda" userId="dec061bf-56a5-47a0-b9f3-f749fe418ae6" providerId="ADAL" clId="{0C760414-C2CA-48CE-B866-3C51572AC78F}" dt="2024-12-09T21:49:41.100" v="2029" actId="1076"/>
        <pc:sldMkLst>
          <pc:docMk/>
          <pc:sldMk cId="2709048002" sldId="1477"/>
        </pc:sldMkLst>
        <pc:spChg chg="mod">
          <ac:chgData name="Das, Gerarda" userId="dec061bf-56a5-47a0-b9f3-f749fe418ae6" providerId="ADAL" clId="{0C760414-C2CA-48CE-B866-3C51572AC78F}" dt="2024-12-09T21:46:41.595" v="1925" actId="20577"/>
          <ac:spMkLst>
            <pc:docMk/>
            <pc:sldMk cId="2709048002" sldId="1477"/>
            <ac:spMk id="6" creationId="{00000000-0000-0000-0000-000000000000}"/>
          </ac:spMkLst>
        </pc:spChg>
        <pc:picChg chg="add mod">
          <ac:chgData name="Das, Gerarda" userId="dec061bf-56a5-47a0-b9f3-f749fe418ae6" providerId="ADAL" clId="{0C760414-C2CA-48CE-B866-3C51572AC78F}" dt="2024-12-09T21:49:41.100" v="2029" actId="1076"/>
          <ac:picMkLst>
            <pc:docMk/>
            <pc:sldMk cId="2709048002" sldId="1477"/>
            <ac:picMk id="2" creationId="{2F1F4241-8617-E17D-87B1-AE3FFDBF6AAE}"/>
          </ac:picMkLst>
        </pc:picChg>
      </pc:sldChg>
      <pc:sldChg chg="addSp modSp mod">
        <pc:chgData name="Das, Gerarda" userId="dec061bf-56a5-47a0-b9f3-f749fe418ae6" providerId="ADAL" clId="{0C760414-C2CA-48CE-B866-3C51572AC78F}" dt="2024-12-10T08:08:34.227" v="2112" actId="1076"/>
        <pc:sldMkLst>
          <pc:docMk/>
          <pc:sldMk cId="4074911733" sldId="1478"/>
        </pc:sldMkLst>
        <pc:spChg chg="mod">
          <ac:chgData name="Das, Gerarda" userId="dec061bf-56a5-47a0-b9f3-f749fe418ae6" providerId="ADAL" clId="{0C760414-C2CA-48CE-B866-3C51572AC78F}" dt="2024-12-09T21:46:54.159" v="1939" actId="20577"/>
          <ac:spMkLst>
            <pc:docMk/>
            <pc:sldMk cId="4074911733" sldId="1478"/>
            <ac:spMk id="6" creationId="{00000000-0000-0000-0000-000000000000}"/>
          </ac:spMkLst>
        </pc:spChg>
        <pc:picChg chg="add mod">
          <ac:chgData name="Das, Gerarda" userId="dec061bf-56a5-47a0-b9f3-f749fe418ae6" providerId="ADAL" clId="{0C760414-C2CA-48CE-B866-3C51572AC78F}" dt="2024-12-10T08:08:34.227" v="2112" actId="1076"/>
          <ac:picMkLst>
            <pc:docMk/>
            <pc:sldMk cId="4074911733" sldId="1478"/>
            <ac:picMk id="3" creationId="{C5709A5A-42A2-FAE0-7718-F3DBA468F641}"/>
          </ac:picMkLst>
        </pc:picChg>
      </pc:sldChg>
      <pc:sldChg chg="addSp modSp mod">
        <pc:chgData name="Das, Gerarda" userId="dec061bf-56a5-47a0-b9f3-f749fe418ae6" providerId="ADAL" clId="{0C760414-C2CA-48CE-B866-3C51572AC78F}" dt="2024-12-10T09:33:49.948" v="3967" actId="164"/>
        <pc:sldMkLst>
          <pc:docMk/>
          <pc:sldMk cId="4210467006" sldId="1479"/>
        </pc:sldMkLst>
        <pc:spChg chg="mod">
          <ac:chgData name="Das, Gerarda" userId="dec061bf-56a5-47a0-b9f3-f749fe418ae6" providerId="ADAL" clId="{0C760414-C2CA-48CE-B866-3C51572AC78F}" dt="2024-12-09T21:47:03.235" v="1958" actId="20577"/>
          <ac:spMkLst>
            <pc:docMk/>
            <pc:sldMk cId="4210467006" sldId="1479"/>
            <ac:spMk id="6" creationId="{00000000-0000-0000-0000-000000000000}"/>
          </ac:spMkLst>
        </pc:spChg>
        <pc:grpChg chg="add mod">
          <ac:chgData name="Das, Gerarda" userId="dec061bf-56a5-47a0-b9f3-f749fe418ae6" providerId="ADAL" clId="{0C760414-C2CA-48CE-B866-3C51572AC78F}" dt="2024-12-10T09:33:49.948" v="3967" actId="164"/>
          <ac:grpSpMkLst>
            <pc:docMk/>
            <pc:sldMk cId="4210467006" sldId="1479"/>
            <ac:grpSpMk id="5" creationId="{64C007AB-11FE-F1A2-AA8E-50B830895E75}"/>
          </ac:grpSpMkLst>
        </pc:grpChg>
        <pc:picChg chg="add mod">
          <ac:chgData name="Das, Gerarda" userId="dec061bf-56a5-47a0-b9f3-f749fe418ae6" providerId="ADAL" clId="{0C760414-C2CA-48CE-B866-3C51572AC78F}" dt="2024-12-10T09:33:49.948" v="3967" actId="164"/>
          <ac:picMkLst>
            <pc:docMk/>
            <pc:sldMk cId="4210467006" sldId="1479"/>
            <ac:picMk id="3" creationId="{57ECE91B-80D5-59F2-C3DA-C5AFAA6971E4}"/>
          </ac:picMkLst>
        </pc:picChg>
        <pc:picChg chg="add mod">
          <ac:chgData name="Das, Gerarda" userId="dec061bf-56a5-47a0-b9f3-f749fe418ae6" providerId="ADAL" clId="{0C760414-C2CA-48CE-B866-3C51572AC78F}" dt="2024-12-10T09:33:49.948" v="3967" actId="164"/>
          <ac:picMkLst>
            <pc:docMk/>
            <pc:sldMk cId="4210467006" sldId="1479"/>
            <ac:picMk id="4" creationId="{34012BC7-3F60-4258-C1CC-79173641958B}"/>
          </ac:picMkLst>
        </pc:picChg>
      </pc:sldChg>
      <pc:sldChg chg="addSp modSp mod">
        <pc:chgData name="Das, Gerarda" userId="dec061bf-56a5-47a0-b9f3-f749fe418ae6" providerId="ADAL" clId="{0C760414-C2CA-48CE-B866-3C51572AC78F}" dt="2024-12-10T09:02:39.084" v="2884" actId="1076"/>
        <pc:sldMkLst>
          <pc:docMk/>
          <pc:sldMk cId="1487044012" sldId="1480"/>
        </pc:sldMkLst>
        <pc:spChg chg="mod">
          <ac:chgData name="Das, Gerarda" userId="dec061bf-56a5-47a0-b9f3-f749fe418ae6" providerId="ADAL" clId="{0C760414-C2CA-48CE-B866-3C51572AC78F}" dt="2024-12-09T21:47:15.035" v="1970" actId="20577"/>
          <ac:spMkLst>
            <pc:docMk/>
            <pc:sldMk cId="1487044012" sldId="1480"/>
            <ac:spMk id="6" creationId="{00000000-0000-0000-0000-000000000000}"/>
          </ac:spMkLst>
        </pc:spChg>
        <pc:picChg chg="add mod">
          <ac:chgData name="Das, Gerarda" userId="dec061bf-56a5-47a0-b9f3-f749fe418ae6" providerId="ADAL" clId="{0C760414-C2CA-48CE-B866-3C51572AC78F}" dt="2024-12-10T09:02:30.312" v="2880" actId="1076"/>
          <ac:picMkLst>
            <pc:docMk/>
            <pc:sldMk cId="1487044012" sldId="1480"/>
            <ac:picMk id="3" creationId="{86ABC4D7-F3A8-DAC8-3329-A4B9E0C69E70}"/>
          </ac:picMkLst>
        </pc:picChg>
        <pc:picChg chg="add mod">
          <ac:chgData name="Das, Gerarda" userId="dec061bf-56a5-47a0-b9f3-f749fe418ae6" providerId="ADAL" clId="{0C760414-C2CA-48CE-B866-3C51572AC78F}" dt="2024-12-10T09:02:39.084" v="2884" actId="1076"/>
          <ac:picMkLst>
            <pc:docMk/>
            <pc:sldMk cId="1487044012" sldId="1480"/>
            <ac:picMk id="4" creationId="{EF5A3A32-20E4-A5D2-099A-F3D03EDC29A9}"/>
          </ac:picMkLst>
        </pc:picChg>
      </pc:sldChg>
      <pc:sldChg chg="addSp modSp mod">
        <pc:chgData name="Das, Gerarda" userId="dec061bf-56a5-47a0-b9f3-f749fe418ae6" providerId="ADAL" clId="{0C760414-C2CA-48CE-B866-3C51572AC78F}" dt="2024-12-10T09:10:12.042" v="2963" actId="164"/>
        <pc:sldMkLst>
          <pc:docMk/>
          <pc:sldMk cId="3779434736" sldId="1481"/>
        </pc:sldMkLst>
        <pc:spChg chg="add mod">
          <ac:chgData name="Das, Gerarda" userId="dec061bf-56a5-47a0-b9f3-f749fe418ae6" providerId="ADAL" clId="{0C760414-C2CA-48CE-B866-3C51572AC78F}" dt="2024-12-09T21:56:24.156" v="2054" actId="1076"/>
          <ac:spMkLst>
            <pc:docMk/>
            <pc:sldMk cId="3779434736" sldId="1481"/>
            <ac:spMk id="2" creationId="{26A63197-0EBD-4B2E-DA3C-43AC9143776B}"/>
          </ac:spMkLst>
        </pc:spChg>
        <pc:spChg chg="add mod">
          <ac:chgData name="Das, Gerarda" userId="dec061bf-56a5-47a0-b9f3-f749fe418ae6" providerId="ADAL" clId="{0C760414-C2CA-48CE-B866-3C51572AC78F}" dt="2024-12-10T08:29:41.413" v="2150" actId="1076"/>
          <ac:spMkLst>
            <pc:docMk/>
            <pc:sldMk cId="3779434736" sldId="1481"/>
            <ac:spMk id="3" creationId="{379D55B6-1592-01B2-AB06-3F3C432216B2}"/>
          </ac:spMkLst>
        </pc:spChg>
        <pc:spChg chg="mod">
          <ac:chgData name="Das, Gerarda" userId="dec061bf-56a5-47a0-b9f3-f749fe418ae6" providerId="ADAL" clId="{0C760414-C2CA-48CE-B866-3C51572AC78F}" dt="2024-12-09T21:47:30.348" v="1990" actId="20577"/>
          <ac:spMkLst>
            <pc:docMk/>
            <pc:sldMk cId="3779434736" sldId="1481"/>
            <ac:spMk id="6" creationId="{00000000-0000-0000-0000-000000000000}"/>
          </ac:spMkLst>
        </pc:spChg>
        <pc:grpChg chg="add mod">
          <ac:chgData name="Das, Gerarda" userId="dec061bf-56a5-47a0-b9f3-f749fe418ae6" providerId="ADAL" clId="{0C760414-C2CA-48CE-B866-3C51572AC78F}" dt="2024-12-10T09:10:12.042" v="2963" actId="164"/>
          <ac:grpSpMkLst>
            <pc:docMk/>
            <pc:sldMk cId="3779434736" sldId="1481"/>
            <ac:grpSpMk id="7" creationId="{D0723D16-9F98-DEAE-79B0-286D722559E7}"/>
          </ac:grpSpMkLst>
        </pc:grpChg>
        <pc:picChg chg="add mod modCrop">
          <ac:chgData name="Das, Gerarda" userId="dec061bf-56a5-47a0-b9f3-f749fe418ae6" providerId="ADAL" clId="{0C760414-C2CA-48CE-B866-3C51572AC78F}" dt="2024-12-10T09:10:12.042" v="2963" actId="164"/>
          <ac:picMkLst>
            <pc:docMk/>
            <pc:sldMk cId="3779434736" sldId="1481"/>
            <ac:picMk id="5" creationId="{7882ECB3-A673-343E-88FE-6958660D23B7}"/>
          </ac:picMkLst>
        </pc:picChg>
        <pc:picChg chg="add mod">
          <ac:chgData name="Das, Gerarda" userId="dec061bf-56a5-47a0-b9f3-f749fe418ae6" providerId="ADAL" clId="{0C760414-C2CA-48CE-B866-3C51572AC78F}" dt="2024-12-09T21:55:26.818" v="2036" actId="688"/>
          <ac:picMkLst>
            <pc:docMk/>
            <pc:sldMk cId="3779434736" sldId="1481"/>
            <ac:picMk id="1026" creationId="{BBADAF1F-FD59-9D55-7599-E14B8693CD0F}"/>
          </ac:picMkLst>
        </pc:picChg>
        <pc:picChg chg="add mod">
          <ac:chgData name="Das, Gerarda" userId="dec061bf-56a5-47a0-b9f3-f749fe418ae6" providerId="ADAL" clId="{0C760414-C2CA-48CE-B866-3C51572AC78F}" dt="2024-12-10T09:10:12.042" v="2963" actId="164"/>
          <ac:picMkLst>
            <pc:docMk/>
            <pc:sldMk cId="3779434736" sldId="1481"/>
            <ac:picMk id="1027" creationId="{7684CFBF-C676-17C2-DFDA-D39EFC1B712B}"/>
          </ac:picMkLst>
        </pc:picChg>
      </pc:sldChg>
      <pc:sldChg chg="addSp delSp modSp mod">
        <pc:chgData name="Das, Gerarda" userId="dec061bf-56a5-47a0-b9f3-f749fe418ae6" providerId="ADAL" clId="{0C760414-C2CA-48CE-B866-3C51572AC78F}" dt="2024-12-10T09:40:29.832" v="4116" actId="478"/>
        <pc:sldMkLst>
          <pc:docMk/>
          <pc:sldMk cId="1201727269" sldId="1482"/>
        </pc:sldMkLst>
        <pc:spChg chg="mod">
          <ac:chgData name="Das, Gerarda" userId="dec061bf-56a5-47a0-b9f3-f749fe418ae6" providerId="ADAL" clId="{0C760414-C2CA-48CE-B866-3C51572AC78F}" dt="2024-12-09T21:47:35.941" v="2003" actId="20577"/>
          <ac:spMkLst>
            <pc:docMk/>
            <pc:sldMk cId="1201727269" sldId="1482"/>
            <ac:spMk id="6" creationId="{00000000-0000-0000-0000-000000000000}"/>
          </ac:spMkLst>
        </pc:spChg>
        <pc:spChg chg="add del mod topLvl">
          <ac:chgData name="Das, Gerarda" userId="dec061bf-56a5-47a0-b9f3-f749fe418ae6" providerId="ADAL" clId="{0C760414-C2CA-48CE-B866-3C51572AC78F}" dt="2024-12-10T09:40:29.832" v="4116" actId="478"/>
          <ac:spMkLst>
            <pc:docMk/>
            <pc:sldMk cId="1201727269" sldId="1482"/>
            <ac:spMk id="9" creationId="{901F536D-EDA8-1E31-1E1F-3A4B36547E02}"/>
          </ac:spMkLst>
        </pc:spChg>
        <pc:spChg chg="add mod">
          <ac:chgData name="Das, Gerarda" userId="dec061bf-56a5-47a0-b9f3-f749fe418ae6" providerId="ADAL" clId="{0C760414-C2CA-48CE-B866-3C51572AC78F}" dt="2024-12-10T09:35:42.197" v="3990" actId="208"/>
          <ac:spMkLst>
            <pc:docMk/>
            <pc:sldMk cId="1201727269" sldId="1482"/>
            <ac:spMk id="10" creationId="{92B3031F-A409-DB75-196B-3BCE8E7A4611}"/>
          </ac:spMkLst>
        </pc:spChg>
        <pc:spChg chg="add mod">
          <ac:chgData name="Das, Gerarda" userId="dec061bf-56a5-47a0-b9f3-f749fe418ae6" providerId="ADAL" clId="{0C760414-C2CA-48CE-B866-3C51572AC78F}" dt="2024-12-10T09:40:27.350" v="4115" actId="688"/>
          <ac:spMkLst>
            <pc:docMk/>
            <pc:sldMk cId="1201727269" sldId="1482"/>
            <ac:spMk id="13" creationId="{0A0F4941-6187-EA3B-CFCE-733C0EB0C8F0}"/>
          </ac:spMkLst>
        </pc:spChg>
        <pc:grpChg chg="add del mod">
          <ac:chgData name="Das, Gerarda" userId="dec061bf-56a5-47a0-b9f3-f749fe418ae6" providerId="ADAL" clId="{0C760414-C2CA-48CE-B866-3C51572AC78F}" dt="2024-12-10T09:33:58.553" v="3969" actId="165"/>
          <ac:grpSpMkLst>
            <pc:docMk/>
            <pc:sldMk cId="1201727269" sldId="1482"/>
            <ac:grpSpMk id="3" creationId="{1F28ABF9-30F7-BF0C-423B-F1BB617EA49C}"/>
          </ac:grpSpMkLst>
        </pc:grpChg>
        <pc:grpChg chg="add mod">
          <ac:chgData name="Das, Gerarda" userId="dec061bf-56a5-47a0-b9f3-f749fe418ae6" providerId="ADAL" clId="{0C760414-C2CA-48CE-B866-3C51572AC78F}" dt="2024-12-10T09:36:12.310" v="3991" actId="164"/>
          <ac:grpSpMkLst>
            <pc:docMk/>
            <pc:sldMk cId="1201727269" sldId="1482"/>
            <ac:grpSpMk id="11" creationId="{5D7FB119-67D0-4A26-A7CC-6C8107DE1951}"/>
          </ac:grpSpMkLst>
        </pc:grpChg>
        <pc:grpChg chg="add del mod">
          <ac:chgData name="Das, Gerarda" userId="dec061bf-56a5-47a0-b9f3-f749fe418ae6" providerId="ADAL" clId="{0C760414-C2CA-48CE-B866-3C51572AC78F}" dt="2024-12-10T09:39:50.178" v="4109" actId="165"/>
          <ac:grpSpMkLst>
            <pc:docMk/>
            <pc:sldMk cId="1201727269" sldId="1482"/>
            <ac:grpSpMk id="12" creationId="{0F4F1CED-A14E-05E2-8AF5-5403CB4B54A2}"/>
          </ac:grpSpMkLst>
        </pc:grpChg>
        <pc:picChg chg="del">
          <ac:chgData name="Das, Gerarda" userId="dec061bf-56a5-47a0-b9f3-f749fe418ae6" providerId="ADAL" clId="{0C760414-C2CA-48CE-B866-3C51572AC78F}" dt="2024-12-10T09:20:40.014" v="3393" actId="478"/>
          <ac:picMkLst>
            <pc:docMk/>
            <pc:sldMk cId="1201727269" sldId="1482"/>
            <ac:picMk id="2" creationId="{DB1B33D0-56D3-8744-CF1C-E193CCF98915}"/>
          </ac:picMkLst>
        </pc:picChg>
        <pc:picChg chg="mod topLvl modCrop">
          <ac:chgData name="Das, Gerarda" userId="dec061bf-56a5-47a0-b9f3-f749fe418ae6" providerId="ADAL" clId="{0C760414-C2CA-48CE-B866-3C51572AC78F}" dt="2024-12-10T09:36:12.310" v="3991" actId="164"/>
          <ac:picMkLst>
            <pc:docMk/>
            <pc:sldMk cId="1201727269" sldId="1482"/>
            <ac:picMk id="5" creationId="{DA418F0C-E062-FB6D-B9E5-6A3F455B78DE}"/>
          </ac:picMkLst>
        </pc:picChg>
        <pc:picChg chg="mod topLvl">
          <ac:chgData name="Das, Gerarda" userId="dec061bf-56a5-47a0-b9f3-f749fe418ae6" providerId="ADAL" clId="{0C760414-C2CA-48CE-B866-3C51572AC78F}" dt="2024-12-10T09:36:12.310" v="3991" actId="164"/>
          <ac:picMkLst>
            <pc:docMk/>
            <pc:sldMk cId="1201727269" sldId="1482"/>
            <ac:picMk id="7" creationId="{E945E521-5CC5-E0A0-AFA4-D3EA1E9C15DB}"/>
          </ac:picMkLst>
        </pc:picChg>
        <pc:picChg chg="add mod topLvl">
          <ac:chgData name="Das, Gerarda" userId="dec061bf-56a5-47a0-b9f3-f749fe418ae6" providerId="ADAL" clId="{0C760414-C2CA-48CE-B866-3C51572AC78F}" dt="2024-12-10T09:39:50.178" v="4109" actId="165"/>
          <ac:picMkLst>
            <pc:docMk/>
            <pc:sldMk cId="1201727269" sldId="1482"/>
            <ac:picMk id="8" creationId="{366AC59B-4325-F719-2F41-5C7045F8B408}"/>
          </ac:picMkLst>
        </pc:picChg>
      </pc:sldChg>
      <pc:sldChg chg="addSp modSp mod">
        <pc:chgData name="Das, Gerarda" userId="dec061bf-56a5-47a0-b9f3-f749fe418ae6" providerId="ADAL" clId="{0C760414-C2CA-48CE-B866-3C51572AC78F}" dt="2024-12-09T21:48:04.129" v="2019" actId="1076"/>
        <pc:sldMkLst>
          <pc:docMk/>
          <pc:sldMk cId="2904738428" sldId="1483"/>
        </pc:sldMkLst>
        <pc:spChg chg="mod">
          <ac:chgData name="Das, Gerarda" userId="dec061bf-56a5-47a0-b9f3-f749fe418ae6" providerId="ADAL" clId="{0C760414-C2CA-48CE-B866-3C51572AC78F}" dt="2024-12-09T21:47:52.192" v="2015" actId="20577"/>
          <ac:spMkLst>
            <pc:docMk/>
            <pc:sldMk cId="2904738428" sldId="1483"/>
            <ac:spMk id="6" creationId="{00000000-0000-0000-0000-000000000000}"/>
          </ac:spMkLst>
        </pc:spChg>
        <pc:picChg chg="add mod">
          <ac:chgData name="Das, Gerarda" userId="dec061bf-56a5-47a0-b9f3-f749fe418ae6" providerId="ADAL" clId="{0C760414-C2CA-48CE-B866-3C51572AC78F}" dt="2024-12-09T21:48:04.129" v="2019" actId="1076"/>
          <ac:picMkLst>
            <pc:docMk/>
            <pc:sldMk cId="2904738428" sldId="1483"/>
            <ac:picMk id="3" creationId="{919C31B7-6DE0-490C-2A62-EA945BBE37F3}"/>
          </ac:picMkLst>
        </pc:picChg>
      </pc:sldChg>
      <pc:sldChg chg="add del">
        <pc:chgData name="Das, Gerarda" userId="dec061bf-56a5-47a0-b9f3-f749fe418ae6" providerId="ADAL" clId="{0C760414-C2CA-48CE-B866-3C51572AC78F}" dt="2024-12-10T08:40:03.225" v="2345" actId="47"/>
        <pc:sldMkLst>
          <pc:docMk/>
          <pc:sldMk cId="2494038777" sldId="1487"/>
        </pc:sldMkLst>
      </pc:sldChg>
      <pc:sldChg chg="addSp delSp modSp mod ord">
        <pc:chgData name="Das, Gerarda" userId="dec061bf-56a5-47a0-b9f3-f749fe418ae6" providerId="ADAL" clId="{0C760414-C2CA-48CE-B866-3C51572AC78F}" dt="2024-12-10T09:27:34.062" v="3622" actId="14100"/>
        <pc:sldMkLst>
          <pc:docMk/>
          <pc:sldMk cId="1594331871" sldId="1512"/>
        </pc:sldMkLst>
        <pc:spChg chg="mod">
          <ac:chgData name="Das, Gerarda" userId="dec061bf-56a5-47a0-b9f3-f749fe418ae6" providerId="ADAL" clId="{0C760414-C2CA-48CE-B866-3C51572AC78F}" dt="2024-12-10T08:34:47.159" v="2286" actId="14100"/>
          <ac:spMkLst>
            <pc:docMk/>
            <pc:sldMk cId="1594331871" sldId="1512"/>
            <ac:spMk id="10" creationId="{EC0CC1D0-FE60-F840-73E9-0CE7E683D1F2}"/>
          </ac:spMkLst>
        </pc:spChg>
        <pc:spChg chg="mod">
          <ac:chgData name="Das, Gerarda" userId="dec061bf-56a5-47a0-b9f3-f749fe418ae6" providerId="ADAL" clId="{0C760414-C2CA-48CE-B866-3C51572AC78F}" dt="2024-12-10T08:34:47.159" v="2286" actId="14100"/>
          <ac:spMkLst>
            <pc:docMk/>
            <pc:sldMk cId="1594331871" sldId="1512"/>
            <ac:spMk id="11" creationId="{CD78B488-E032-3F3E-C334-FB96F8D71FB2}"/>
          </ac:spMkLst>
        </pc:spChg>
        <pc:spChg chg="mod">
          <ac:chgData name="Das, Gerarda" userId="dec061bf-56a5-47a0-b9f3-f749fe418ae6" providerId="ADAL" clId="{0C760414-C2CA-48CE-B866-3C51572AC78F}" dt="2024-12-10T08:32:50.053" v="2237" actId="948"/>
          <ac:spMkLst>
            <pc:docMk/>
            <pc:sldMk cId="1594331871" sldId="1512"/>
            <ac:spMk id="12" creationId="{E2476A93-B8D4-4E44-87FD-AFF601B2337C}"/>
          </ac:spMkLst>
        </pc:spChg>
        <pc:spChg chg="mod">
          <ac:chgData name="Das, Gerarda" userId="dec061bf-56a5-47a0-b9f3-f749fe418ae6" providerId="ADAL" clId="{0C760414-C2CA-48CE-B866-3C51572AC78F}" dt="2024-12-10T09:26:46.174" v="3613" actId="1076"/>
          <ac:spMkLst>
            <pc:docMk/>
            <pc:sldMk cId="1594331871" sldId="1512"/>
            <ac:spMk id="13" creationId="{4985FF45-EE56-11C3-E0CC-6BBB359031C0}"/>
          </ac:spMkLst>
        </pc:spChg>
        <pc:spChg chg="mod">
          <ac:chgData name="Das, Gerarda" userId="dec061bf-56a5-47a0-b9f3-f749fe418ae6" providerId="ADAL" clId="{0C760414-C2CA-48CE-B866-3C51572AC78F}" dt="2024-12-10T08:33:06.709" v="2241" actId="14100"/>
          <ac:spMkLst>
            <pc:docMk/>
            <pc:sldMk cId="1594331871" sldId="1512"/>
            <ac:spMk id="14" creationId="{B7594A3B-3117-84CE-C300-FB96E5ED269D}"/>
          </ac:spMkLst>
        </pc:spChg>
        <pc:spChg chg="mod">
          <ac:chgData name="Das, Gerarda" userId="dec061bf-56a5-47a0-b9f3-f749fe418ae6" providerId="ADAL" clId="{0C760414-C2CA-48CE-B866-3C51572AC78F}" dt="2024-12-10T08:32:30.816" v="2235" actId="948"/>
          <ac:spMkLst>
            <pc:docMk/>
            <pc:sldMk cId="1594331871" sldId="1512"/>
            <ac:spMk id="15" creationId="{6EA1F8B7-D4BC-D8B0-E6FD-F33ECB45A1DD}"/>
          </ac:spMkLst>
        </pc:spChg>
        <pc:spChg chg="mod">
          <ac:chgData name="Das, Gerarda" userId="dec061bf-56a5-47a0-b9f3-f749fe418ae6" providerId="ADAL" clId="{0C760414-C2CA-48CE-B866-3C51572AC78F}" dt="2024-12-10T08:34:54.058" v="2288" actId="14100"/>
          <ac:spMkLst>
            <pc:docMk/>
            <pc:sldMk cId="1594331871" sldId="1512"/>
            <ac:spMk id="16" creationId="{F53F294D-65CC-23A5-E4A1-B2132FCF814C}"/>
          </ac:spMkLst>
        </pc:spChg>
        <pc:spChg chg="mod">
          <ac:chgData name="Das, Gerarda" userId="dec061bf-56a5-47a0-b9f3-f749fe418ae6" providerId="ADAL" clId="{0C760414-C2CA-48CE-B866-3C51572AC78F}" dt="2024-12-10T08:34:59.660" v="2289" actId="1076"/>
          <ac:spMkLst>
            <pc:docMk/>
            <pc:sldMk cId="1594331871" sldId="1512"/>
            <ac:spMk id="17" creationId="{AB86235B-CBC0-F9DB-29F4-F23367831B1B}"/>
          </ac:spMkLst>
        </pc:spChg>
        <pc:spChg chg="mod">
          <ac:chgData name="Das, Gerarda" userId="dec061bf-56a5-47a0-b9f3-f749fe418ae6" providerId="ADAL" clId="{0C760414-C2CA-48CE-B866-3C51572AC78F}" dt="2024-12-10T08:32:59.258" v="2239" actId="14100"/>
          <ac:spMkLst>
            <pc:docMk/>
            <pc:sldMk cId="1594331871" sldId="1512"/>
            <ac:spMk id="18" creationId="{85D7DD60-F4AA-AD34-A265-146B167D02FE}"/>
          </ac:spMkLst>
        </pc:spChg>
        <pc:spChg chg="mod">
          <ac:chgData name="Das, Gerarda" userId="dec061bf-56a5-47a0-b9f3-f749fe418ae6" providerId="ADAL" clId="{0C760414-C2CA-48CE-B866-3C51572AC78F}" dt="2024-12-10T08:32:55.898" v="2238" actId="14100"/>
          <ac:spMkLst>
            <pc:docMk/>
            <pc:sldMk cId="1594331871" sldId="1512"/>
            <ac:spMk id="19" creationId="{40542B69-6D97-5F24-63E3-ABE36EA69A27}"/>
          </ac:spMkLst>
        </pc:spChg>
        <pc:picChg chg="add del mod">
          <ac:chgData name="Das, Gerarda" userId="dec061bf-56a5-47a0-b9f3-f749fe418ae6" providerId="ADAL" clId="{0C760414-C2CA-48CE-B866-3C51572AC78F}" dt="2024-12-10T09:26:47.209" v="3614" actId="478"/>
          <ac:picMkLst>
            <pc:docMk/>
            <pc:sldMk cId="1594331871" sldId="1512"/>
            <ac:picMk id="4" creationId="{06B5E9F4-6EA5-B959-8D64-73201FD1DB9B}"/>
          </ac:picMkLst>
        </pc:picChg>
        <pc:picChg chg="add mod">
          <ac:chgData name="Das, Gerarda" userId="dec061bf-56a5-47a0-b9f3-f749fe418ae6" providerId="ADAL" clId="{0C760414-C2CA-48CE-B866-3C51572AC78F}" dt="2024-12-10T09:27:34.062" v="3622" actId="14100"/>
          <ac:picMkLst>
            <pc:docMk/>
            <pc:sldMk cId="1594331871" sldId="1512"/>
            <ac:picMk id="21" creationId="{F44C334B-3438-EA03-6D29-89D0E7573CB7}"/>
          </ac:picMkLst>
        </pc:picChg>
        <pc:picChg chg="add mod">
          <ac:chgData name="Das, Gerarda" userId="dec061bf-56a5-47a0-b9f3-f749fe418ae6" providerId="ADAL" clId="{0C760414-C2CA-48CE-B866-3C51572AC78F}" dt="2024-12-10T08:33:11.465" v="2243" actId="1076"/>
          <ac:picMkLst>
            <pc:docMk/>
            <pc:sldMk cId="1594331871" sldId="1512"/>
            <ac:picMk id="22" creationId="{047F343A-7145-0087-255D-36479CF0A5A9}"/>
          </ac:picMkLst>
        </pc:picChg>
        <pc:picChg chg="add mod">
          <ac:chgData name="Das, Gerarda" userId="dec061bf-56a5-47a0-b9f3-f749fe418ae6" providerId="ADAL" clId="{0C760414-C2CA-48CE-B866-3C51572AC78F}" dt="2024-12-10T09:27:25.566" v="3619" actId="14100"/>
          <ac:picMkLst>
            <pc:docMk/>
            <pc:sldMk cId="1594331871" sldId="1512"/>
            <ac:picMk id="24" creationId="{F273608B-02FA-A1CE-F6DE-6600B0652CEB}"/>
          </ac:picMkLst>
        </pc:picChg>
      </pc:sldChg>
      <pc:sldChg chg="addSp delSp modSp mod ord">
        <pc:chgData name="Das, Gerarda" userId="dec061bf-56a5-47a0-b9f3-f749fe418ae6" providerId="ADAL" clId="{0C760414-C2CA-48CE-B866-3C51572AC78F}" dt="2024-12-10T08:47:55.418" v="2650" actId="1076"/>
        <pc:sldMkLst>
          <pc:docMk/>
          <pc:sldMk cId="3112181829" sldId="1515"/>
        </pc:sldMkLst>
        <pc:spChg chg="mod">
          <ac:chgData name="Das, Gerarda" userId="dec061bf-56a5-47a0-b9f3-f749fe418ae6" providerId="ADAL" clId="{0C760414-C2CA-48CE-B866-3C51572AC78F}" dt="2024-12-10T08:47:18.587" v="2643" actId="1076"/>
          <ac:spMkLst>
            <pc:docMk/>
            <pc:sldMk cId="3112181829" sldId="1515"/>
            <ac:spMk id="4" creationId="{D36CDCC8-D80A-3CA3-9903-EC310613197D}"/>
          </ac:spMkLst>
        </pc:spChg>
        <pc:spChg chg="add mod">
          <ac:chgData name="Das, Gerarda" userId="dec061bf-56a5-47a0-b9f3-f749fe418ae6" providerId="ADAL" clId="{0C760414-C2CA-48CE-B866-3C51572AC78F}" dt="2024-12-10T08:47:52.586" v="2649" actId="14100"/>
          <ac:spMkLst>
            <pc:docMk/>
            <pc:sldMk cId="3112181829" sldId="1515"/>
            <ac:spMk id="11" creationId="{86BCBECA-4370-9BA6-1906-6FA5FAF7DB98}"/>
          </ac:spMkLst>
        </pc:spChg>
        <pc:spChg chg="mod">
          <ac:chgData name="Das, Gerarda" userId="dec061bf-56a5-47a0-b9f3-f749fe418ae6" providerId="ADAL" clId="{0C760414-C2CA-48CE-B866-3C51572AC78F}" dt="2024-12-10T08:45:33.633" v="2606" actId="1036"/>
          <ac:spMkLst>
            <pc:docMk/>
            <pc:sldMk cId="3112181829" sldId="1515"/>
            <ac:spMk id="12" creationId="{E2476A93-B8D4-4E44-87FD-AFF601B2337C}"/>
          </ac:spMkLst>
        </pc:spChg>
        <pc:spChg chg="mod">
          <ac:chgData name="Das, Gerarda" userId="dec061bf-56a5-47a0-b9f3-f749fe418ae6" providerId="ADAL" clId="{0C760414-C2CA-48CE-B866-3C51572AC78F}" dt="2024-12-10T08:45:33.633" v="2606" actId="1036"/>
          <ac:spMkLst>
            <pc:docMk/>
            <pc:sldMk cId="3112181829" sldId="1515"/>
            <ac:spMk id="13" creationId="{4985FF45-EE56-11C3-E0CC-6BBB359031C0}"/>
          </ac:spMkLst>
        </pc:spChg>
        <pc:spChg chg="mod">
          <ac:chgData name="Das, Gerarda" userId="dec061bf-56a5-47a0-b9f3-f749fe418ae6" providerId="ADAL" clId="{0C760414-C2CA-48CE-B866-3C51572AC78F}" dt="2024-12-10T08:45:33.633" v="2606" actId="1036"/>
          <ac:spMkLst>
            <pc:docMk/>
            <pc:sldMk cId="3112181829" sldId="1515"/>
            <ac:spMk id="14" creationId="{B7594A3B-3117-84CE-C300-FB96E5ED269D}"/>
          </ac:spMkLst>
        </pc:spChg>
        <pc:spChg chg="mod">
          <ac:chgData name="Das, Gerarda" userId="dec061bf-56a5-47a0-b9f3-f749fe418ae6" providerId="ADAL" clId="{0C760414-C2CA-48CE-B866-3C51572AC78F}" dt="2024-12-10T08:45:33.633" v="2606" actId="1036"/>
          <ac:spMkLst>
            <pc:docMk/>
            <pc:sldMk cId="3112181829" sldId="1515"/>
            <ac:spMk id="15" creationId="{6EA1F8B7-D4BC-D8B0-E6FD-F33ECB45A1DD}"/>
          </ac:spMkLst>
        </pc:spChg>
        <pc:spChg chg="mod">
          <ac:chgData name="Das, Gerarda" userId="dec061bf-56a5-47a0-b9f3-f749fe418ae6" providerId="ADAL" clId="{0C760414-C2CA-48CE-B866-3C51572AC78F}" dt="2024-12-10T08:45:01.371" v="2592" actId="688"/>
          <ac:spMkLst>
            <pc:docMk/>
            <pc:sldMk cId="3112181829" sldId="1515"/>
            <ac:spMk id="16" creationId="{F53F294D-65CC-23A5-E4A1-B2132FCF814C}"/>
          </ac:spMkLst>
        </pc:spChg>
        <pc:spChg chg="del">
          <ac:chgData name="Das, Gerarda" userId="dec061bf-56a5-47a0-b9f3-f749fe418ae6" providerId="ADAL" clId="{0C760414-C2CA-48CE-B866-3C51572AC78F}" dt="2024-12-10T08:40:37.759" v="2423" actId="478"/>
          <ac:spMkLst>
            <pc:docMk/>
            <pc:sldMk cId="3112181829" sldId="1515"/>
            <ac:spMk id="17" creationId="{AB86235B-CBC0-F9DB-29F4-F23367831B1B}"/>
          </ac:spMkLst>
        </pc:spChg>
        <pc:spChg chg="mod">
          <ac:chgData name="Das, Gerarda" userId="dec061bf-56a5-47a0-b9f3-f749fe418ae6" providerId="ADAL" clId="{0C760414-C2CA-48CE-B866-3C51572AC78F}" dt="2024-12-10T08:45:33.633" v="2606" actId="1036"/>
          <ac:spMkLst>
            <pc:docMk/>
            <pc:sldMk cId="3112181829" sldId="1515"/>
            <ac:spMk id="18" creationId="{85D7DD60-F4AA-AD34-A265-146B167D02FE}"/>
          </ac:spMkLst>
        </pc:spChg>
        <pc:spChg chg="mod">
          <ac:chgData name="Das, Gerarda" userId="dec061bf-56a5-47a0-b9f3-f749fe418ae6" providerId="ADAL" clId="{0C760414-C2CA-48CE-B866-3C51572AC78F}" dt="2024-12-10T08:45:33.633" v="2606" actId="1036"/>
          <ac:spMkLst>
            <pc:docMk/>
            <pc:sldMk cId="3112181829" sldId="1515"/>
            <ac:spMk id="19" creationId="{40542B69-6D97-5F24-63E3-ABE36EA69A27}"/>
          </ac:spMkLst>
        </pc:spChg>
        <pc:spChg chg="add mod">
          <ac:chgData name="Das, Gerarda" userId="dec061bf-56a5-47a0-b9f3-f749fe418ae6" providerId="ADAL" clId="{0C760414-C2CA-48CE-B866-3C51572AC78F}" dt="2024-12-10T08:47:55.418" v="2650" actId="1076"/>
          <ac:spMkLst>
            <pc:docMk/>
            <pc:sldMk cId="3112181829" sldId="1515"/>
            <ac:spMk id="24" creationId="{8C21B33A-6329-E306-025E-299D84B1B923}"/>
          </ac:spMkLst>
        </pc:spChg>
        <pc:spChg chg="add mod">
          <ac:chgData name="Das, Gerarda" userId="dec061bf-56a5-47a0-b9f3-f749fe418ae6" providerId="ADAL" clId="{0C760414-C2CA-48CE-B866-3C51572AC78F}" dt="2024-12-10T08:45:01.371" v="2592" actId="688"/>
          <ac:spMkLst>
            <pc:docMk/>
            <pc:sldMk cId="3112181829" sldId="1515"/>
            <ac:spMk id="25" creationId="{946AAA73-D123-AC7F-C6DE-9F9C7DFD7AE3}"/>
          </ac:spMkLst>
        </pc:spChg>
        <pc:picChg chg="add mod">
          <ac:chgData name="Das, Gerarda" userId="dec061bf-56a5-47a0-b9f3-f749fe418ae6" providerId="ADAL" clId="{0C760414-C2CA-48CE-B866-3C51572AC78F}" dt="2024-12-10T08:45:55.891" v="2609" actId="1076"/>
          <ac:picMkLst>
            <pc:docMk/>
            <pc:sldMk cId="3112181829" sldId="1515"/>
            <ac:picMk id="26" creationId="{F5DB4A7C-4FB7-19F3-925A-94449B1A3F89}"/>
          </ac:picMkLst>
        </pc:picChg>
        <pc:picChg chg="add mod">
          <ac:chgData name="Das, Gerarda" userId="dec061bf-56a5-47a0-b9f3-f749fe418ae6" providerId="ADAL" clId="{0C760414-C2CA-48CE-B866-3C51572AC78F}" dt="2024-12-10T08:46:47.554" v="2628" actId="1076"/>
          <ac:picMkLst>
            <pc:docMk/>
            <pc:sldMk cId="3112181829" sldId="1515"/>
            <ac:picMk id="28" creationId="{04A70C71-1B07-D219-673B-DE60F549B685}"/>
          </ac:picMkLst>
        </pc:picChg>
        <pc:picChg chg="add mod">
          <ac:chgData name="Das, Gerarda" userId="dec061bf-56a5-47a0-b9f3-f749fe418ae6" providerId="ADAL" clId="{0C760414-C2CA-48CE-B866-3C51572AC78F}" dt="2024-12-10T08:47:11.568" v="2642" actId="167"/>
          <ac:picMkLst>
            <pc:docMk/>
            <pc:sldMk cId="3112181829" sldId="1515"/>
            <ac:picMk id="29" creationId="{A88FE010-B6A9-341C-2D3E-5E10271E166D}"/>
          </ac:picMkLst>
        </pc:picChg>
        <pc:cxnChg chg="add mod">
          <ac:chgData name="Das, Gerarda" userId="dec061bf-56a5-47a0-b9f3-f749fe418ae6" providerId="ADAL" clId="{0C760414-C2CA-48CE-B866-3C51572AC78F}" dt="2024-12-10T08:45:05.610" v="2593" actId="1076"/>
          <ac:cxnSpMkLst>
            <pc:docMk/>
            <pc:sldMk cId="3112181829" sldId="1515"/>
            <ac:cxnSpMk id="10" creationId="{B51E4991-080D-9E10-C68E-72E5D071638A}"/>
          </ac:cxnSpMkLst>
        </pc:cxnChg>
        <pc:cxnChg chg="mod">
          <ac:chgData name="Das, Gerarda" userId="dec061bf-56a5-47a0-b9f3-f749fe418ae6" providerId="ADAL" clId="{0C760414-C2CA-48CE-B866-3C51572AC78F}" dt="2024-12-10T08:45:33.633" v="2606" actId="1036"/>
          <ac:cxnSpMkLst>
            <pc:docMk/>
            <pc:sldMk cId="3112181829" sldId="1515"/>
            <ac:cxnSpMk id="21" creationId="{B84B33EF-2A54-99B2-FEF8-27486B72F624}"/>
          </ac:cxnSpMkLst>
        </pc:cxnChg>
        <pc:cxnChg chg="mod">
          <ac:chgData name="Das, Gerarda" userId="dec061bf-56a5-47a0-b9f3-f749fe418ae6" providerId="ADAL" clId="{0C760414-C2CA-48CE-B866-3C51572AC78F}" dt="2024-12-10T08:45:33.633" v="2606" actId="1036"/>
          <ac:cxnSpMkLst>
            <pc:docMk/>
            <pc:sldMk cId="3112181829" sldId="1515"/>
            <ac:cxnSpMk id="22" creationId="{91DFD20E-A562-DE85-17F1-8C5D45CF6B9C}"/>
          </ac:cxnSpMkLst>
        </pc:cxnChg>
        <pc:cxnChg chg="mod">
          <ac:chgData name="Das, Gerarda" userId="dec061bf-56a5-47a0-b9f3-f749fe418ae6" providerId="ADAL" clId="{0C760414-C2CA-48CE-B866-3C51572AC78F}" dt="2024-12-10T08:45:33.633" v="2606" actId="1036"/>
          <ac:cxnSpMkLst>
            <pc:docMk/>
            <pc:sldMk cId="3112181829" sldId="1515"/>
            <ac:cxnSpMk id="23" creationId="{450FAC25-93FA-21DB-FB43-C33AEEC4D823}"/>
          </ac:cxnSpMkLst>
        </pc:cxnChg>
        <pc:cxnChg chg="mod">
          <ac:chgData name="Das, Gerarda" userId="dec061bf-56a5-47a0-b9f3-f749fe418ae6" providerId="ADAL" clId="{0C760414-C2CA-48CE-B866-3C51572AC78F}" dt="2024-12-10T08:45:33.633" v="2606" actId="1036"/>
          <ac:cxnSpMkLst>
            <pc:docMk/>
            <pc:sldMk cId="3112181829" sldId="1515"/>
            <ac:cxnSpMk id="27" creationId="{EC90AE0F-5DD8-2D25-C999-5E0CC65E11C5}"/>
          </ac:cxnSpMkLst>
        </pc:cxnChg>
        <pc:cxnChg chg="mod">
          <ac:chgData name="Das, Gerarda" userId="dec061bf-56a5-47a0-b9f3-f749fe418ae6" providerId="ADAL" clId="{0C760414-C2CA-48CE-B866-3C51572AC78F}" dt="2024-12-10T08:45:33.633" v="2606" actId="1036"/>
          <ac:cxnSpMkLst>
            <pc:docMk/>
            <pc:sldMk cId="3112181829" sldId="1515"/>
            <ac:cxnSpMk id="31" creationId="{42EA45F8-30F7-A026-CB94-761B35BAF874}"/>
          </ac:cxnSpMkLst>
        </pc:cxnChg>
      </pc:sldChg>
      <pc:sldChg chg="addSp delSp modSp mod ord">
        <pc:chgData name="Das, Gerarda" userId="dec061bf-56a5-47a0-b9f3-f749fe418ae6" providerId="ADAL" clId="{0C760414-C2CA-48CE-B866-3C51572AC78F}" dt="2024-12-10T09:13:11.352" v="3384"/>
        <pc:sldMkLst>
          <pc:docMk/>
          <pc:sldMk cId="933367485" sldId="1518"/>
        </pc:sldMkLst>
        <pc:spChg chg="mod">
          <ac:chgData name="Das, Gerarda" userId="dec061bf-56a5-47a0-b9f3-f749fe418ae6" providerId="ADAL" clId="{0C760414-C2CA-48CE-B866-3C51572AC78F}" dt="2024-12-10T09:12:52.557" v="3378" actId="1037"/>
          <ac:spMkLst>
            <pc:docMk/>
            <pc:sldMk cId="933367485" sldId="1518"/>
            <ac:spMk id="4" creationId="{D36CDCC8-D80A-3CA3-9903-EC310613197D}"/>
          </ac:spMkLst>
        </pc:spChg>
        <pc:spChg chg="del">
          <ac:chgData name="Das, Gerarda" userId="dec061bf-56a5-47a0-b9f3-f749fe418ae6" providerId="ADAL" clId="{0C760414-C2CA-48CE-B866-3C51572AC78F}" dt="2024-12-10T09:08:34.027" v="2932" actId="478"/>
          <ac:spMkLst>
            <pc:docMk/>
            <pc:sldMk cId="933367485" sldId="1518"/>
            <ac:spMk id="12" creationId="{E2476A93-B8D4-4E44-87FD-AFF601B2337C}"/>
          </ac:spMkLst>
        </pc:spChg>
        <pc:spChg chg="del">
          <ac:chgData name="Das, Gerarda" userId="dec061bf-56a5-47a0-b9f3-f749fe418ae6" providerId="ADAL" clId="{0C760414-C2CA-48CE-B866-3C51572AC78F}" dt="2024-12-10T09:09:01.094" v="2952" actId="478"/>
          <ac:spMkLst>
            <pc:docMk/>
            <pc:sldMk cId="933367485" sldId="1518"/>
            <ac:spMk id="16" creationId="{F53F294D-65CC-23A5-E4A1-B2132FCF814C}"/>
          </ac:spMkLst>
        </pc:spChg>
        <pc:spChg chg="del">
          <ac:chgData name="Das, Gerarda" userId="dec061bf-56a5-47a0-b9f3-f749fe418ae6" providerId="ADAL" clId="{0C760414-C2CA-48CE-B866-3C51572AC78F}" dt="2024-12-10T09:09:01.094" v="2952" actId="478"/>
          <ac:spMkLst>
            <pc:docMk/>
            <pc:sldMk cId="933367485" sldId="1518"/>
            <ac:spMk id="17" creationId="{AB86235B-CBC0-F9DB-29F4-F23367831B1B}"/>
          </ac:spMkLst>
        </pc:spChg>
        <pc:spChg chg="del">
          <ac:chgData name="Das, Gerarda" userId="dec061bf-56a5-47a0-b9f3-f749fe418ae6" providerId="ADAL" clId="{0C760414-C2CA-48CE-B866-3C51572AC78F}" dt="2024-12-10T09:08:36.057" v="2933" actId="478"/>
          <ac:spMkLst>
            <pc:docMk/>
            <pc:sldMk cId="933367485" sldId="1518"/>
            <ac:spMk id="19" creationId="{40542B69-6D97-5F24-63E3-ABE36EA69A27}"/>
          </ac:spMkLst>
        </pc:spChg>
        <pc:spChg chg="del mod">
          <ac:chgData name="Das, Gerarda" userId="dec061bf-56a5-47a0-b9f3-f749fe418ae6" providerId="ADAL" clId="{0C760414-C2CA-48CE-B866-3C51572AC78F}" dt="2024-12-10T09:08:39.477" v="2936" actId="478"/>
          <ac:spMkLst>
            <pc:docMk/>
            <pc:sldMk cId="933367485" sldId="1518"/>
            <ac:spMk id="37" creationId="{7BD39DB3-7B7B-7C74-BD86-16F9D89EED57}"/>
          </ac:spMkLst>
        </pc:spChg>
        <pc:spChg chg="del">
          <ac:chgData name="Das, Gerarda" userId="dec061bf-56a5-47a0-b9f3-f749fe418ae6" providerId="ADAL" clId="{0C760414-C2CA-48CE-B866-3C51572AC78F}" dt="2024-12-10T09:08:37.437" v="2934" actId="478"/>
          <ac:spMkLst>
            <pc:docMk/>
            <pc:sldMk cId="933367485" sldId="1518"/>
            <ac:spMk id="38" creationId="{6220B62E-70F5-3E88-1B39-342F7F2D6938}"/>
          </ac:spMkLst>
        </pc:spChg>
        <pc:spChg chg="del">
          <ac:chgData name="Das, Gerarda" userId="dec061bf-56a5-47a0-b9f3-f749fe418ae6" providerId="ADAL" clId="{0C760414-C2CA-48CE-B866-3C51572AC78F}" dt="2024-12-10T09:08:41.816" v="2938" actId="478"/>
          <ac:spMkLst>
            <pc:docMk/>
            <pc:sldMk cId="933367485" sldId="1518"/>
            <ac:spMk id="41" creationId="{57AD17FE-E319-7257-5CCD-9CEB12A2C309}"/>
          </ac:spMkLst>
        </pc:spChg>
        <pc:spChg chg="del">
          <ac:chgData name="Das, Gerarda" userId="dec061bf-56a5-47a0-b9f3-f749fe418ae6" providerId="ADAL" clId="{0C760414-C2CA-48CE-B866-3C51572AC78F}" dt="2024-12-10T09:08:41.197" v="2937" actId="478"/>
          <ac:spMkLst>
            <pc:docMk/>
            <pc:sldMk cId="933367485" sldId="1518"/>
            <ac:spMk id="42" creationId="{156D1396-A69D-4256-D25B-7D3075DC5710}"/>
          </ac:spMkLst>
        </pc:spChg>
        <pc:spChg chg="del">
          <ac:chgData name="Das, Gerarda" userId="dec061bf-56a5-47a0-b9f3-f749fe418ae6" providerId="ADAL" clId="{0C760414-C2CA-48CE-B866-3C51572AC78F}" dt="2024-12-10T09:08:43.996" v="2940" actId="478"/>
          <ac:spMkLst>
            <pc:docMk/>
            <pc:sldMk cId="933367485" sldId="1518"/>
            <ac:spMk id="45" creationId="{200AE674-99B7-3A51-8582-11316D42F13D}"/>
          </ac:spMkLst>
        </pc:spChg>
        <pc:spChg chg="del">
          <ac:chgData name="Das, Gerarda" userId="dec061bf-56a5-47a0-b9f3-f749fe418ae6" providerId="ADAL" clId="{0C760414-C2CA-48CE-B866-3C51572AC78F}" dt="2024-12-10T09:08:43.397" v="2939" actId="478"/>
          <ac:spMkLst>
            <pc:docMk/>
            <pc:sldMk cId="933367485" sldId="1518"/>
            <ac:spMk id="46" creationId="{43BFD671-1DBF-1A59-D1C9-151BD4568299}"/>
          </ac:spMkLst>
        </pc:spChg>
        <pc:grpChg chg="add mod">
          <ac:chgData name="Das, Gerarda" userId="dec061bf-56a5-47a0-b9f3-f749fe418ae6" providerId="ADAL" clId="{0C760414-C2CA-48CE-B866-3C51572AC78F}" dt="2024-12-10T09:11:55.009" v="3285" actId="1076"/>
          <ac:grpSpMkLst>
            <pc:docMk/>
            <pc:sldMk cId="933367485" sldId="1518"/>
            <ac:grpSpMk id="15" creationId="{7B3C8025-1981-A73B-B895-D3FD387AEA6B}"/>
          </ac:grpSpMkLst>
        </pc:grpChg>
        <pc:picChg chg="add mod">
          <ac:chgData name="Das, Gerarda" userId="dec061bf-56a5-47a0-b9f3-f749fe418ae6" providerId="ADAL" clId="{0C760414-C2CA-48CE-B866-3C51572AC78F}" dt="2024-12-10T09:11:43.756" v="3281" actId="1076"/>
          <ac:picMkLst>
            <pc:docMk/>
            <pc:sldMk cId="933367485" sldId="1518"/>
            <ac:picMk id="9" creationId="{BAFBDB76-8FE9-2022-1B53-C302F89A2454}"/>
          </ac:picMkLst>
        </pc:picChg>
        <pc:picChg chg="add mod">
          <ac:chgData name="Das, Gerarda" userId="dec061bf-56a5-47a0-b9f3-f749fe418ae6" providerId="ADAL" clId="{0C760414-C2CA-48CE-B866-3C51572AC78F}" dt="2024-12-10T09:11:38.286" v="3279" actId="1076"/>
          <ac:picMkLst>
            <pc:docMk/>
            <pc:sldMk cId="933367485" sldId="1518"/>
            <ac:picMk id="10" creationId="{96B016A8-8FD7-73BF-E604-6856938C9F41}"/>
          </ac:picMkLst>
        </pc:picChg>
        <pc:picChg chg="add mod">
          <ac:chgData name="Das, Gerarda" userId="dec061bf-56a5-47a0-b9f3-f749fe418ae6" providerId="ADAL" clId="{0C760414-C2CA-48CE-B866-3C51572AC78F}" dt="2024-12-10T09:11:59.894" v="3287" actId="14100"/>
          <ac:picMkLst>
            <pc:docMk/>
            <pc:sldMk cId="933367485" sldId="1518"/>
            <ac:picMk id="11" creationId="{8045CB27-A8AD-5EBA-EB3C-8535BD5960F1}"/>
          </ac:picMkLst>
        </pc:picChg>
        <pc:picChg chg="add mod">
          <ac:chgData name="Das, Gerarda" userId="dec061bf-56a5-47a0-b9f3-f749fe418ae6" providerId="ADAL" clId="{0C760414-C2CA-48CE-B866-3C51572AC78F}" dt="2024-12-10T09:12:04.402" v="3289" actId="14100"/>
          <ac:picMkLst>
            <pc:docMk/>
            <pc:sldMk cId="933367485" sldId="1518"/>
            <ac:picMk id="13" creationId="{75076872-62A7-4BDE-6EA6-B8B48D495B2C}"/>
          </ac:picMkLst>
        </pc:picChg>
        <pc:picChg chg="add mod">
          <ac:chgData name="Das, Gerarda" userId="dec061bf-56a5-47a0-b9f3-f749fe418ae6" providerId="ADAL" clId="{0C760414-C2CA-48CE-B866-3C51572AC78F}" dt="2024-12-10T09:12:10.722" v="3292" actId="1076"/>
          <ac:picMkLst>
            <pc:docMk/>
            <pc:sldMk cId="933367485" sldId="1518"/>
            <ac:picMk id="14" creationId="{640E450A-8B64-B129-89FA-6D51372367DA}"/>
          </ac:picMkLst>
        </pc:picChg>
        <pc:picChg chg="mod">
          <ac:chgData name="Das, Gerarda" userId="dec061bf-56a5-47a0-b9f3-f749fe418ae6" providerId="ADAL" clId="{0C760414-C2CA-48CE-B866-3C51572AC78F}" dt="2024-12-10T09:11:55.009" v="3285" actId="1076"/>
          <ac:picMkLst>
            <pc:docMk/>
            <pc:sldMk cId="933367485" sldId="1518"/>
            <ac:picMk id="18" creationId="{5643F432-90E4-148D-F75B-6D02ED20DFF4}"/>
          </ac:picMkLst>
        </pc:picChg>
        <pc:picChg chg="mod">
          <ac:chgData name="Das, Gerarda" userId="dec061bf-56a5-47a0-b9f3-f749fe418ae6" providerId="ADAL" clId="{0C760414-C2CA-48CE-B866-3C51572AC78F}" dt="2024-12-10T09:11:55.009" v="3285" actId="1076"/>
          <ac:picMkLst>
            <pc:docMk/>
            <pc:sldMk cId="933367485" sldId="1518"/>
            <ac:picMk id="22" creationId="{723B99F0-918A-B9F4-03C7-36047E83FD57}"/>
          </ac:picMkLst>
        </pc:picChg>
        <pc:cxnChg chg="mod">
          <ac:chgData name="Das, Gerarda" userId="dec061bf-56a5-47a0-b9f3-f749fe418ae6" providerId="ADAL" clId="{0C760414-C2CA-48CE-B866-3C51572AC78F}" dt="2024-12-10T09:11:23.493" v="3275" actId="1038"/>
          <ac:cxnSpMkLst>
            <pc:docMk/>
            <pc:sldMk cId="933367485" sldId="1518"/>
            <ac:cxnSpMk id="21" creationId="{B84B33EF-2A54-99B2-FEF8-27486B72F624}"/>
          </ac:cxnSpMkLst>
        </pc:cxnChg>
        <pc:cxnChg chg="mod">
          <ac:chgData name="Das, Gerarda" userId="dec061bf-56a5-47a0-b9f3-f749fe418ae6" providerId="ADAL" clId="{0C760414-C2CA-48CE-B866-3C51572AC78F}" dt="2024-12-10T09:11:15.793" v="3245" actId="1038"/>
          <ac:cxnSpMkLst>
            <pc:docMk/>
            <pc:sldMk cId="933367485" sldId="1518"/>
            <ac:cxnSpMk id="27" creationId="{EC90AE0F-5DD8-2D25-C999-5E0CC65E11C5}"/>
          </ac:cxnSpMkLst>
        </pc:cxnChg>
        <pc:cxnChg chg="mod">
          <ac:chgData name="Das, Gerarda" userId="dec061bf-56a5-47a0-b9f3-f749fe418ae6" providerId="ADAL" clId="{0C760414-C2CA-48CE-B866-3C51572AC78F}" dt="2024-12-10T09:11:03.122" v="3124" actId="1037"/>
          <ac:cxnSpMkLst>
            <pc:docMk/>
            <pc:sldMk cId="933367485" sldId="1518"/>
            <ac:cxnSpMk id="36" creationId="{4D648FA0-63B8-48FB-647F-1CA303983233}"/>
          </ac:cxnSpMkLst>
        </pc:cxnChg>
        <pc:cxnChg chg="mod">
          <ac:chgData name="Das, Gerarda" userId="dec061bf-56a5-47a0-b9f3-f749fe418ae6" providerId="ADAL" clId="{0C760414-C2CA-48CE-B866-3C51572AC78F}" dt="2024-12-10T09:08:56.507" v="2951" actId="1036"/>
          <ac:cxnSpMkLst>
            <pc:docMk/>
            <pc:sldMk cId="933367485" sldId="1518"/>
            <ac:cxnSpMk id="39" creationId="{1DD0DF10-EA23-A625-B6FF-643A840B53F8}"/>
          </ac:cxnSpMkLst>
        </pc:cxnChg>
        <pc:cxnChg chg="mod">
          <ac:chgData name="Das, Gerarda" userId="dec061bf-56a5-47a0-b9f3-f749fe418ae6" providerId="ADAL" clId="{0C760414-C2CA-48CE-B866-3C51572AC78F}" dt="2024-12-10T09:11:29.187" v="3276" actId="14100"/>
          <ac:cxnSpMkLst>
            <pc:docMk/>
            <pc:sldMk cId="933367485" sldId="1518"/>
            <ac:cxnSpMk id="40" creationId="{A51AB329-99DF-9975-86C2-31FEA512D094}"/>
          </ac:cxnSpMkLst>
        </pc:cxnChg>
        <pc:cxnChg chg="mod">
          <ac:chgData name="Das, Gerarda" userId="dec061bf-56a5-47a0-b9f3-f749fe418ae6" providerId="ADAL" clId="{0C760414-C2CA-48CE-B866-3C51572AC78F}" dt="2024-12-10T09:11:07.776" v="3184" actId="1037"/>
          <ac:cxnSpMkLst>
            <pc:docMk/>
            <pc:sldMk cId="933367485" sldId="1518"/>
            <ac:cxnSpMk id="43" creationId="{680D2E43-192B-FA38-DCA9-92928C8B6A9B}"/>
          </ac:cxnSpMkLst>
        </pc:cxnChg>
        <pc:cxnChg chg="mod">
          <ac:chgData name="Das, Gerarda" userId="dec061bf-56a5-47a0-b9f3-f749fe418ae6" providerId="ADAL" clId="{0C760414-C2CA-48CE-B866-3C51572AC78F}" dt="2024-12-10T09:12:16.587" v="3293" actId="14100"/>
          <ac:cxnSpMkLst>
            <pc:docMk/>
            <pc:sldMk cId="933367485" sldId="1518"/>
            <ac:cxnSpMk id="44" creationId="{10A25C75-F668-B09F-BD90-52E1E3264C3C}"/>
          </ac:cxnSpMkLst>
        </pc:cxnChg>
      </pc:sldChg>
      <pc:sldChg chg="addSp delSp modSp new mod">
        <pc:chgData name="Das, Gerarda" userId="dec061bf-56a5-47a0-b9f3-f749fe418ae6" providerId="ADAL" clId="{0C760414-C2CA-48CE-B866-3C51572AC78F}" dt="2024-12-10T09:43:17.066" v="4137" actId="1076"/>
        <pc:sldMkLst>
          <pc:docMk/>
          <pc:sldMk cId="2256876886" sldId="1521"/>
        </pc:sldMkLst>
        <pc:spChg chg="add mod">
          <ac:chgData name="Das, Gerarda" userId="dec061bf-56a5-47a0-b9f3-f749fe418ae6" providerId="ADAL" clId="{0C760414-C2CA-48CE-B866-3C51572AC78F}" dt="2024-12-10T09:43:17.066" v="4137" actId="1076"/>
          <ac:spMkLst>
            <pc:docMk/>
            <pc:sldMk cId="2256876886" sldId="1521"/>
            <ac:spMk id="3" creationId="{3CA552F0-953F-AFE4-2F80-553A5BE43824}"/>
          </ac:spMkLst>
        </pc:spChg>
        <pc:picChg chg="add del mod modCrop">
          <ac:chgData name="Das, Gerarda" userId="dec061bf-56a5-47a0-b9f3-f749fe418ae6" providerId="ADAL" clId="{0C760414-C2CA-48CE-B866-3C51572AC78F}" dt="2024-12-09T21:47:57.142" v="2016" actId="21"/>
          <ac:picMkLst>
            <pc:docMk/>
            <pc:sldMk cId="2256876886" sldId="1521"/>
            <ac:picMk id="3" creationId="{919C31B7-6DE0-490C-2A62-EA945BBE37F3}"/>
          </ac:picMkLst>
        </pc:picChg>
        <pc:picChg chg="add mod">
          <ac:chgData name="Das, Gerarda" userId="dec061bf-56a5-47a0-b9f3-f749fe418ae6" providerId="ADAL" clId="{0C760414-C2CA-48CE-B866-3C51572AC78F}" dt="2024-12-09T21:50:16.258" v="2032" actId="1076"/>
          <ac:picMkLst>
            <pc:docMk/>
            <pc:sldMk cId="2256876886" sldId="1521"/>
            <ac:picMk id="4" creationId="{E7B609F0-8BC0-7724-797D-09B9A9FB7983}"/>
          </ac:picMkLst>
        </pc:picChg>
      </pc:sldChg>
      <pc:sldChg chg="addSp delSp modSp new del">
        <pc:chgData name="Das, Gerarda" userId="dec061bf-56a5-47a0-b9f3-f749fe418ae6" providerId="ADAL" clId="{0C760414-C2CA-48CE-B866-3C51572AC78F}" dt="2024-12-10T09:40:35.997" v="4117" actId="47"/>
        <pc:sldMkLst>
          <pc:docMk/>
          <pc:sldMk cId="821860039" sldId="1522"/>
        </pc:sldMkLst>
        <pc:picChg chg="add del mod">
          <ac:chgData name="Das, Gerarda" userId="dec061bf-56a5-47a0-b9f3-f749fe418ae6" providerId="ADAL" clId="{0C760414-C2CA-48CE-B866-3C51572AC78F}" dt="2024-12-10T08:26:14.264" v="2138" actId="478"/>
          <ac:picMkLst>
            <pc:docMk/>
            <pc:sldMk cId="821860039" sldId="1522"/>
            <ac:picMk id="2" creationId="{15E8FF85-F290-0296-4B98-82AC8B5612CB}"/>
          </ac:picMkLst>
        </pc:picChg>
      </pc:sldChg>
      <pc:sldChg chg="delSp modSp add del mod">
        <pc:chgData name="Das, Gerarda" userId="dec061bf-56a5-47a0-b9f3-f749fe418ae6" providerId="ADAL" clId="{0C760414-C2CA-48CE-B866-3C51572AC78F}" dt="2024-12-10T08:40:00.690" v="2344" actId="47"/>
        <pc:sldMkLst>
          <pc:docMk/>
          <pc:sldMk cId="1943902897" sldId="1523"/>
        </pc:sldMkLst>
        <pc:spChg chg="mod">
          <ac:chgData name="Das, Gerarda" userId="dec061bf-56a5-47a0-b9f3-f749fe418ae6" providerId="ADAL" clId="{0C760414-C2CA-48CE-B866-3C51572AC78F}" dt="2024-12-10T08:39:06.992" v="2306" actId="20577"/>
          <ac:spMkLst>
            <pc:docMk/>
            <pc:sldMk cId="1943902897" sldId="1523"/>
            <ac:spMk id="11" creationId="{CD78B488-E032-3F3E-C334-FB96F8D71FB2}"/>
          </ac:spMkLst>
        </pc:spChg>
        <pc:spChg chg="mod">
          <ac:chgData name="Das, Gerarda" userId="dec061bf-56a5-47a0-b9f3-f749fe418ae6" providerId="ADAL" clId="{0C760414-C2CA-48CE-B866-3C51572AC78F}" dt="2024-12-10T08:39:38.255" v="2340" actId="20577"/>
          <ac:spMkLst>
            <pc:docMk/>
            <pc:sldMk cId="1943902897" sldId="1523"/>
            <ac:spMk id="12" creationId="{E2476A93-B8D4-4E44-87FD-AFF601B2337C}"/>
          </ac:spMkLst>
        </pc:spChg>
        <pc:spChg chg="mod">
          <ac:chgData name="Das, Gerarda" userId="dec061bf-56a5-47a0-b9f3-f749fe418ae6" providerId="ADAL" clId="{0C760414-C2CA-48CE-B866-3C51572AC78F}" dt="2024-12-10T08:39:48.744" v="2343" actId="20577"/>
          <ac:spMkLst>
            <pc:docMk/>
            <pc:sldMk cId="1943902897" sldId="1523"/>
            <ac:spMk id="13" creationId="{4985FF45-EE56-11C3-E0CC-6BBB359031C0}"/>
          </ac:spMkLst>
        </pc:spChg>
        <pc:picChg chg="del">
          <ac:chgData name="Das, Gerarda" userId="dec061bf-56a5-47a0-b9f3-f749fe418ae6" providerId="ADAL" clId="{0C760414-C2CA-48CE-B866-3C51572AC78F}" dt="2024-12-10T08:39:40.790" v="2341" actId="478"/>
          <ac:picMkLst>
            <pc:docMk/>
            <pc:sldMk cId="1943902897" sldId="1523"/>
            <ac:picMk id="22" creationId="{047F343A-7145-0087-255D-36479CF0A5A9}"/>
          </ac:picMkLst>
        </pc:picChg>
      </pc:sldChg>
      <pc:sldChg chg="modSp mod">
        <pc:chgData name="Das, Gerarda" userId="dec061bf-56a5-47a0-b9f3-f749fe418ae6" providerId="ADAL" clId="{0C760414-C2CA-48CE-B866-3C51572AC78F}" dt="2024-12-10T09:01:22.854" v="2878" actId="14100"/>
        <pc:sldMkLst>
          <pc:docMk/>
          <pc:sldMk cId="2021524285" sldId="1523"/>
        </pc:sldMkLst>
        <pc:spChg chg="mod">
          <ac:chgData name="Das, Gerarda" userId="dec061bf-56a5-47a0-b9f3-f749fe418ae6" providerId="ADAL" clId="{0C760414-C2CA-48CE-B866-3C51572AC78F}" dt="2024-12-10T09:01:22.854" v="2878" actId="14100"/>
          <ac:spMkLst>
            <pc:docMk/>
            <pc:sldMk cId="2021524285" sldId="1523"/>
            <ac:spMk id="16" creationId="{F53F294D-65CC-23A5-E4A1-B2132FCF814C}"/>
          </ac:spMkLst>
        </pc:spChg>
        <pc:spChg chg="mod">
          <ac:chgData name="Das, Gerarda" userId="dec061bf-56a5-47a0-b9f3-f749fe418ae6" providerId="ADAL" clId="{0C760414-C2CA-48CE-B866-3C51572AC78F}" dt="2024-12-10T09:01:16.258" v="2877" actId="1035"/>
          <ac:spMkLst>
            <pc:docMk/>
            <pc:sldMk cId="2021524285" sldId="1523"/>
            <ac:spMk id="17" creationId="{AB86235B-CBC0-F9DB-29F4-F23367831B1B}"/>
          </ac:spMkLst>
        </pc:spChg>
      </pc:sldChg>
      <pc:sldChg chg="addSp delSp modSp add mod">
        <pc:chgData name="Das, Gerarda" userId="dec061bf-56a5-47a0-b9f3-f749fe418ae6" providerId="ADAL" clId="{0C760414-C2CA-48CE-B866-3C51572AC78F}" dt="2024-12-10T08:58:22.994" v="2846" actId="1076"/>
        <pc:sldMkLst>
          <pc:docMk/>
          <pc:sldMk cId="2570226801" sldId="1524"/>
        </pc:sldMkLst>
        <pc:spChg chg="mod">
          <ac:chgData name="Das, Gerarda" userId="dec061bf-56a5-47a0-b9f3-f749fe418ae6" providerId="ADAL" clId="{0C760414-C2CA-48CE-B866-3C51572AC78F}" dt="2024-12-10T08:54:35.197" v="2821" actId="1076"/>
          <ac:spMkLst>
            <pc:docMk/>
            <pc:sldMk cId="2570226801" sldId="1524"/>
            <ac:spMk id="10" creationId="{EC0CC1D0-FE60-F840-73E9-0CE7E683D1F2}"/>
          </ac:spMkLst>
        </pc:spChg>
        <pc:spChg chg="mod">
          <ac:chgData name="Das, Gerarda" userId="dec061bf-56a5-47a0-b9f3-f749fe418ae6" providerId="ADAL" clId="{0C760414-C2CA-48CE-B866-3C51572AC78F}" dt="2024-12-10T08:54:35.197" v="2821" actId="1076"/>
          <ac:spMkLst>
            <pc:docMk/>
            <pc:sldMk cId="2570226801" sldId="1524"/>
            <ac:spMk id="11" creationId="{CD78B488-E032-3F3E-C334-FB96F8D71FB2}"/>
          </ac:spMkLst>
        </pc:spChg>
        <pc:spChg chg="mod">
          <ac:chgData name="Das, Gerarda" userId="dec061bf-56a5-47a0-b9f3-f749fe418ae6" providerId="ADAL" clId="{0C760414-C2CA-48CE-B866-3C51572AC78F}" dt="2024-12-10T08:55:15.952" v="2832" actId="1076"/>
          <ac:spMkLst>
            <pc:docMk/>
            <pc:sldMk cId="2570226801" sldId="1524"/>
            <ac:spMk id="12" creationId="{E2476A93-B8D4-4E44-87FD-AFF601B2337C}"/>
          </ac:spMkLst>
        </pc:spChg>
        <pc:spChg chg="del">
          <ac:chgData name="Das, Gerarda" userId="dec061bf-56a5-47a0-b9f3-f749fe418ae6" providerId="ADAL" clId="{0C760414-C2CA-48CE-B866-3C51572AC78F}" dt="2024-12-10T08:50:52.937" v="2727" actId="478"/>
          <ac:spMkLst>
            <pc:docMk/>
            <pc:sldMk cId="2570226801" sldId="1524"/>
            <ac:spMk id="13" creationId="{4985FF45-EE56-11C3-E0CC-6BBB359031C0}"/>
          </ac:spMkLst>
        </pc:spChg>
        <pc:spChg chg="mod">
          <ac:chgData name="Das, Gerarda" userId="dec061bf-56a5-47a0-b9f3-f749fe418ae6" providerId="ADAL" clId="{0C760414-C2CA-48CE-B866-3C51572AC78F}" dt="2024-12-10T08:55:47.824" v="2839" actId="14100"/>
          <ac:spMkLst>
            <pc:docMk/>
            <pc:sldMk cId="2570226801" sldId="1524"/>
            <ac:spMk id="14" creationId="{B7594A3B-3117-84CE-C300-FB96E5ED269D}"/>
          </ac:spMkLst>
        </pc:spChg>
        <pc:spChg chg="mod">
          <ac:chgData name="Das, Gerarda" userId="dec061bf-56a5-47a0-b9f3-f749fe418ae6" providerId="ADAL" clId="{0C760414-C2CA-48CE-B866-3C51572AC78F}" dt="2024-12-10T08:55:43.584" v="2838" actId="1076"/>
          <ac:spMkLst>
            <pc:docMk/>
            <pc:sldMk cId="2570226801" sldId="1524"/>
            <ac:spMk id="15" creationId="{6EA1F8B7-D4BC-D8B0-E6FD-F33ECB45A1DD}"/>
          </ac:spMkLst>
        </pc:spChg>
        <pc:spChg chg="mod">
          <ac:chgData name="Das, Gerarda" userId="dec061bf-56a5-47a0-b9f3-f749fe418ae6" providerId="ADAL" clId="{0C760414-C2CA-48CE-B866-3C51572AC78F}" dt="2024-12-10T08:54:39.308" v="2822" actId="14100"/>
          <ac:spMkLst>
            <pc:docMk/>
            <pc:sldMk cId="2570226801" sldId="1524"/>
            <ac:spMk id="16" creationId="{F53F294D-65CC-23A5-E4A1-B2132FCF814C}"/>
          </ac:spMkLst>
        </pc:spChg>
        <pc:spChg chg="mod">
          <ac:chgData name="Das, Gerarda" userId="dec061bf-56a5-47a0-b9f3-f749fe418ae6" providerId="ADAL" clId="{0C760414-C2CA-48CE-B866-3C51572AC78F}" dt="2024-12-10T08:54:29.294" v="2820" actId="14100"/>
          <ac:spMkLst>
            <pc:docMk/>
            <pc:sldMk cId="2570226801" sldId="1524"/>
            <ac:spMk id="17" creationId="{AB86235B-CBC0-F9DB-29F4-F23367831B1B}"/>
          </ac:spMkLst>
        </pc:spChg>
        <pc:spChg chg="del">
          <ac:chgData name="Das, Gerarda" userId="dec061bf-56a5-47a0-b9f3-f749fe418ae6" providerId="ADAL" clId="{0C760414-C2CA-48CE-B866-3C51572AC78F}" dt="2024-12-10T08:50:53.485" v="2728" actId="478"/>
          <ac:spMkLst>
            <pc:docMk/>
            <pc:sldMk cId="2570226801" sldId="1524"/>
            <ac:spMk id="18" creationId="{85D7DD60-F4AA-AD34-A265-146B167D02FE}"/>
          </ac:spMkLst>
        </pc:spChg>
        <pc:spChg chg="mod">
          <ac:chgData name="Das, Gerarda" userId="dec061bf-56a5-47a0-b9f3-f749fe418ae6" providerId="ADAL" clId="{0C760414-C2CA-48CE-B866-3C51572AC78F}" dt="2024-12-10T08:55:25.230" v="2835" actId="14100"/>
          <ac:spMkLst>
            <pc:docMk/>
            <pc:sldMk cId="2570226801" sldId="1524"/>
            <ac:spMk id="19" creationId="{40542B69-6D97-5F24-63E3-ABE36EA69A27}"/>
          </ac:spMkLst>
        </pc:spChg>
        <pc:picChg chg="del">
          <ac:chgData name="Das, Gerarda" userId="dec061bf-56a5-47a0-b9f3-f749fe418ae6" providerId="ADAL" clId="{0C760414-C2CA-48CE-B866-3C51572AC78F}" dt="2024-12-10T08:50:14.043" v="2683" actId="478"/>
          <ac:picMkLst>
            <pc:docMk/>
            <pc:sldMk cId="2570226801" sldId="1524"/>
            <ac:picMk id="4" creationId="{06B5E9F4-6EA5-B959-8D64-73201FD1DB9B}"/>
          </ac:picMkLst>
        </pc:picChg>
        <pc:picChg chg="mod">
          <ac:chgData name="Das, Gerarda" userId="dec061bf-56a5-47a0-b9f3-f749fe418ae6" providerId="ADAL" clId="{0C760414-C2CA-48CE-B866-3C51572AC78F}" dt="2024-12-10T08:55:49.384" v="2840" actId="1076"/>
          <ac:picMkLst>
            <pc:docMk/>
            <pc:sldMk cId="2570226801" sldId="1524"/>
            <ac:picMk id="21" creationId="{F44C334B-3438-EA03-6D29-89D0E7573CB7}"/>
          </ac:picMkLst>
        </pc:picChg>
        <pc:picChg chg="del">
          <ac:chgData name="Das, Gerarda" userId="dec061bf-56a5-47a0-b9f3-f749fe418ae6" providerId="ADAL" clId="{0C760414-C2CA-48CE-B866-3C51572AC78F}" dt="2024-12-10T08:49:54.360" v="2682" actId="478"/>
          <ac:picMkLst>
            <pc:docMk/>
            <pc:sldMk cId="2570226801" sldId="1524"/>
            <ac:picMk id="22" creationId="{047F343A-7145-0087-255D-36479CF0A5A9}"/>
          </ac:picMkLst>
        </pc:picChg>
        <pc:picChg chg="add mod">
          <ac:chgData name="Das, Gerarda" userId="dec061bf-56a5-47a0-b9f3-f749fe418ae6" providerId="ADAL" clId="{0C760414-C2CA-48CE-B866-3C51572AC78F}" dt="2024-12-10T08:58:22.994" v="2846" actId="1076"/>
          <ac:picMkLst>
            <pc:docMk/>
            <pc:sldMk cId="2570226801" sldId="1524"/>
            <ac:picMk id="24" creationId="{4610D48F-3009-95D6-9E2F-8AA0D5F20E12}"/>
          </ac:picMkLst>
        </pc:picChg>
      </pc:sldChg>
      <pc:sldChg chg="addSp delSp modSp add mod">
        <pc:chgData name="Das, Gerarda" userId="dec061bf-56a5-47a0-b9f3-f749fe418ae6" providerId="ADAL" clId="{0C760414-C2CA-48CE-B866-3C51572AC78F}" dt="2024-12-10T09:06:40.803" v="2931" actId="14100"/>
        <pc:sldMkLst>
          <pc:docMk/>
          <pc:sldMk cId="2248875240" sldId="1526"/>
        </pc:sldMkLst>
        <pc:spChg chg="mod">
          <ac:chgData name="Das, Gerarda" userId="dec061bf-56a5-47a0-b9f3-f749fe418ae6" providerId="ADAL" clId="{0C760414-C2CA-48CE-B866-3C51572AC78F}" dt="2024-12-10T09:00:27.790" v="2864" actId="20577"/>
          <ac:spMkLst>
            <pc:docMk/>
            <pc:sldMk cId="2248875240" sldId="1526"/>
            <ac:spMk id="11" creationId="{CD78B488-E032-3F3E-C334-FB96F8D71FB2}"/>
          </ac:spMkLst>
        </pc:spChg>
        <pc:spChg chg="del mod">
          <ac:chgData name="Das, Gerarda" userId="dec061bf-56a5-47a0-b9f3-f749fe418ae6" providerId="ADAL" clId="{0C760414-C2CA-48CE-B866-3C51572AC78F}" dt="2024-12-10T09:04:18.727" v="2906" actId="478"/>
          <ac:spMkLst>
            <pc:docMk/>
            <pc:sldMk cId="2248875240" sldId="1526"/>
            <ac:spMk id="12" creationId="{E2476A93-B8D4-4E44-87FD-AFF601B2337C}"/>
          </ac:spMkLst>
        </pc:spChg>
        <pc:spChg chg="del">
          <ac:chgData name="Das, Gerarda" userId="dec061bf-56a5-47a0-b9f3-f749fe418ae6" providerId="ADAL" clId="{0C760414-C2CA-48CE-B866-3C51572AC78F}" dt="2024-12-10T09:04:15.971" v="2903" actId="478"/>
          <ac:spMkLst>
            <pc:docMk/>
            <pc:sldMk cId="2248875240" sldId="1526"/>
            <ac:spMk id="13" creationId="{4985FF45-EE56-11C3-E0CC-6BBB359031C0}"/>
          </ac:spMkLst>
        </pc:spChg>
        <pc:spChg chg="del">
          <ac:chgData name="Das, Gerarda" userId="dec061bf-56a5-47a0-b9f3-f749fe418ae6" providerId="ADAL" clId="{0C760414-C2CA-48CE-B866-3C51572AC78F}" dt="2024-12-10T09:05:04.930" v="2914" actId="478"/>
          <ac:spMkLst>
            <pc:docMk/>
            <pc:sldMk cId="2248875240" sldId="1526"/>
            <ac:spMk id="14" creationId="{B7594A3B-3117-84CE-C300-FB96E5ED269D}"/>
          </ac:spMkLst>
        </pc:spChg>
        <pc:spChg chg="del">
          <ac:chgData name="Das, Gerarda" userId="dec061bf-56a5-47a0-b9f3-f749fe418ae6" providerId="ADAL" clId="{0C760414-C2CA-48CE-B866-3C51572AC78F}" dt="2024-12-10T09:05:04.428" v="2913" actId="478"/>
          <ac:spMkLst>
            <pc:docMk/>
            <pc:sldMk cId="2248875240" sldId="1526"/>
            <ac:spMk id="15" creationId="{6EA1F8B7-D4BC-D8B0-E6FD-F33ECB45A1DD}"/>
          </ac:spMkLst>
        </pc:spChg>
        <pc:spChg chg="mod">
          <ac:chgData name="Das, Gerarda" userId="dec061bf-56a5-47a0-b9f3-f749fe418ae6" providerId="ADAL" clId="{0C760414-C2CA-48CE-B866-3C51572AC78F}" dt="2024-12-10T09:01:07.680" v="2874" actId="1035"/>
          <ac:spMkLst>
            <pc:docMk/>
            <pc:sldMk cId="2248875240" sldId="1526"/>
            <ac:spMk id="16" creationId="{F53F294D-65CC-23A5-E4A1-B2132FCF814C}"/>
          </ac:spMkLst>
        </pc:spChg>
        <pc:spChg chg="mod">
          <ac:chgData name="Das, Gerarda" userId="dec061bf-56a5-47a0-b9f3-f749fe418ae6" providerId="ADAL" clId="{0C760414-C2CA-48CE-B866-3C51572AC78F}" dt="2024-12-10T09:01:07.680" v="2874" actId="1035"/>
          <ac:spMkLst>
            <pc:docMk/>
            <pc:sldMk cId="2248875240" sldId="1526"/>
            <ac:spMk id="17" creationId="{AB86235B-CBC0-F9DB-29F4-F23367831B1B}"/>
          </ac:spMkLst>
        </pc:spChg>
        <pc:spChg chg="del">
          <ac:chgData name="Das, Gerarda" userId="dec061bf-56a5-47a0-b9f3-f749fe418ae6" providerId="ADAL" clId="{0C760414-C2CA-48CE-B866-3C51572AC78F}" dt="2024-12-10T09:04:16.704" v="2904" actId="478"/>
          <ac:spMkLst>
            <pc:docMk/>
            <pc:sldMk cId="2248875240" sldId="1526"/>
            <ac:spMk id="18" creationId="{85D7DD60-F4AA-AD34-A265-146B167D02FE}"/>
          </ac:spMkLst>
        </pc:spChg>
        <pc:spChg chg="del">
          <ac:chgData name="Das, Gerarda" userId="dec061bf-56a5-47a0-b9f3-f749fe418ae6" providerId="ADAL" clId="{0C760414-C2CA-48CE-B866-3C51572AC78F}" dt="2024-12-10T09:04:19.139" v="2907" actId="478"/>
          <ac:spMkLst>
            <pc:docMk/>
            <pc:sldMk cId="2248875240" sldId="1526"/>
            <ac:spMk id="19" creationId="{40542B69-6D97-5F24-63E3-ABE36EA69A27}"/>
          </ac:spMkLst>
        </pc:spChg>
        <pc:picChg chg="add mod">
          <ac:chgData name="Das, Gerarda" userId="dec061bf-56a5-47a0-b9f3-f749fe418ae6" providerId="ADAL" clId="{0C760414-C2CA-48CE-B866-3C51572AC78F}" dt="2024-12-10T09:04:53.920" v="2909" actId="1076"/>
          <ac:picMkLst>
            <pc:docMk/>
            <pc:sldMk cId="2248875240" sldId="1526"/>
            <ac:picMk id="4" creationId="{4F519975-B400-7B68-4985-27236B86BCF9}"/>
          </ac:picMkLst>
        </pc:picChg>
        <pc:picChg chg="add del mod">
          <ac:chgData name="Das, Gerarda" userId="dec061bf-56a5-47a0-b9f3-f749fe418ae6" providerId="ADAL" clId="{0C760414-C2CA-48CE-B866-3C51572AC78F}" dt="2024-12-10T09:03:16.531" v="2895" actId="478"/>
          <ac:picMkLst>
            <pc:docMk/>
            <pc:sldMk cId="2248875240" sldId="1526"/>
            <ac:picMk id="21" creationId="{96DF50EB-B34F-3C82-95A6-2013F9794C7C}"/>
          </ac:picMkLst>
        </pc:picChg>
        <pc:picChg chg="add mod">
          <ac:chgData name="Das, Gerarda" userId="dec061bf-56a5-47a0-b9f3-f749fe418ae6" providerId="ADAL" clId="{0C760414-C2CA-48CE-B866-3C51572AC78F}" dt="2024-12-10T09:05:01.402" v="2912" actId="14100"/>
          <ac:picMkLst>
            <pc:docMk/>
            <pc:sldMk cId="2248875240" sldId="1526"/>
            <ac:picMk id="23" creationId="{6E64771F-C063-21E1-0254-7005770EE463}"/>
          </ac:picMkLst>
        </pc:picChg>
        <pc:picChg chg="del">
          <ac:chgData name="Das, Gerarda" userId="dec061bf-56a5-47a0-b9f3-f749fe418ae6" providerId="ADAL" clId="{0C760414-C2CA-48CE-B866-3C51572AC78F}" dt="2024-12-10T09:02:54.462" v="2887" actId="478"/>
          <ac:picMkLst>
            <pc:docMk/>
            <pc:sldMk cId="2248875240" sldId="1526"/>
            <ac:picMk id="24" creationId="{83A86853-7BB2-E093-2544-06ED9BE66965}"/>
          </ac:picMkLst>
        </pc:picChg>
        <pc:picChg chg="del">
          <ac:chgData name="Das, Gerarda" userId="dec061bf-56a5-47a0-b9f3-f749fe418ae6" providerId="ADAL" clId="{0C760414-C2CA-48CE-B866-3C51572AC78F}" dt="2024-12-10T09:02:53.429" v="2885" actId="478"/>
          <ac:picMkLst>
            <pc:docMk/>
            <pc:sldMk cId="2248875240" sldId="1526"/>
            <ac:picMk id="26" creationId="{BB2C91FD-0095-973C-179E-318542EB54AC}"/>
          </ac:picMkLst>
        </pc:picChg>
        <pc:picChg chg="add mod modCrop">
          <ac:chgData name="Das, Gerarda" userId="dec061bf-56a5-47a0-b9f3-f749fe418ae6" providerId="ADAL" clId="{0C760414-C2CA-48CE-B866-3C51572AC78F}" dt="2024-12-10T09:06:40.803" v="2931" actId="14100"/>
          <ac:picMkLst>
            <pc:docMk/>
            <pc:sldMk cId="2248875240" sldId="1526"/>
            <ac:picMk id="27" creationId="{8C8D680D-A11A-2AEA-9228-09DEA12B0672}"/>
          </ac:picMkLst>
        </pc:picChg>
        <pc:picChg chg="del">
          <ac:chgData name="Das, Gerarda" userId="dec061bf-56a5-47a0-b9f3-f749fe418ae6" providerId="ADAL" clId="{0C760414-C2CA-48CE-B866-3C51572AC78F}" dt="2024-12-10T09:02:54.054" v="2886" actId="478"/>
          <ac:picMkLst>
            <pc:docMk/>
            <pc:sldMk cId="2248875240" sldId="1526"/>
            <ac:picMk id="28" creationId="{4C1E865A-04D3-BDFD-B239-275F9095F5B3}"/>
          </ac:picMkLst>
        </pc:picChg>
      </pc:sldChg>
      <pc:sldChg chg="addSp delSp modSp mod">
        <pc:chgData name="Das, Gerarda" userId="dec061bf-56a5-47a0-b9f3-f749fe418ae6" providerId="ADAL" clId="{0C760414-C2CA-48CE-B866-3C51572AC78F}" dt="2024-12-10T10:12:45.732" v="4160" actId="732"/>
        <pc:sldMkLst>
          <pc:docMk/>
          <pc:sldMk cId="1057202649" sldId="1527"/>
        </pc:sldMkLst>
        <pc:spChg chg="mod">
          <ac:chgData name="Das, Gerarda" userId="dec061bf-56a5-47a0-b9f3-f749fe418ae6" providerId="ADAL" clId="{0C760414-C2CA-48CE-B866-3C51572AC78F}" dt="2024-12-10T09:25:59.130" v="3605" actId="20577"/>
          <ac:spMkLst>
            <pc:docMk/>
            <pc:sldMk cId="1057202649" sldId="1527"/>
            <ac:spMk id="36" creationId="{D8EF981A-9BA7-0EB1-9B70-F7FBF2F7DF1C}"/>
          </ac:spMkLst>
        </pc:spChg>
        <pc:grpChg chg="add mod ord">
          <ac:chgData name="Das, Gerarda" userId="dec061bf-56a5-47a0-b9f3-f749fe418ae6" providerId="ADAL" clId="{0C760414-C2CA-48CE-B866-3C51572AC78F}" dt="2024-12-10T10:12:24.549" v="4156" actId="1076"/>
          <ac:grpSpMkLst>
            <pc:docMk/>
            <pc:sldMk cId="1057202649" sldId="1527"/>
            <ac:grpSpMk id="21" creationId="{6C9FC1B6-FFB6-5935-8E67-F15C450E5982}"/>
          </ac:grpSpMkLst>
        </pc:grpChg>
        <pc:picChg chg="mod">
          <ac:chgData name="Das, Gerarda" userId="dec061bf-56a5-47a0-b9f3-f749fe418ae6" providerId="ADAL" clId="{0C760414-C2CA-48CE-B866-3C51572AC78F}" dt="2024-12-10T10:12:02.472" v="4151" actId="164"/>
          <ac:picMkLst>
            <pc:docMk/>
            <pc:sldMk cId="1057202649" sldId="1527"/>
            <ac:picMk id="9" creationId="{90A61F4D-09F3-EF5A-1D53-F0C7F97B567A}"/>
          </ac:picMkLst>
        </pc:picChg>
        <pc:picChg chg="add del mod">
          <ac:chgData name="Das, Gerarda" userId="dec061bf-56a5-47a0-b9f3-f749fe418ae6" providerId="ADAL" clId="{0C760414-C2CA-48CE-B866-3C51572AC78F}" dt="2024-12-10T10:11:14.575" v="4145" actId="21"/>
          <ac:picMkLst>
            <pc:docMk/>
            <pc:sldMk cId="1057202649" sldId="1527"/>
            <ac:picMk id="18" creationId="{AC12C33C-165F-AA32-A0AF-C965F4751FEB}"/>
          </ac:picMkLst>
        </pc:picChg>
        <pc:picChg chg="mod">
          <ac:chgData name="Das, Gerarda" userId="dec061bf-56a5-47a0-b9f3-f749fe418ae6" providerId="ADAL" clId="{0C760414-C2CA-48CE-B866-3C51572AC78F}" dt="2024-12-10T10:12:02.472" v="4151" actId="164"/>
          <ac:picMkLst>
            <pc:docMk/>
            <pc:sldMk cId="1057202649" sldId="1527"/>
            <ac:picMk id="19" creationId="{53789ECA-D025-D59A-90AD-55007738F984}"/>
          </ac:picMkLst>
        </pc:picChg>
        <pc:picChg chg="add mod modCrop">
          <ac:chgData name="Das, Gerarda" userId="dec061bf-56a5-47a0-b9f3-f749fe418ae6" providerId="ADAL" clId="{0C760414-C2CA-48CE-B866-3C51572AC78F}" dt="2024-12-10T10:12:45.732" v="4160" actId="732"/>
          <ac:picMkLst>
            <pc:docMk/>
            <pc:sldMk cId="1057202649" sldId="1527"/>
            <ac:picMk id="20" creationId="{AC12C33C-165F-AA32-A0AF-C965F4751FEB}"/>
          </ac:picMkLst>
        </pc:picChg>
      </pc:sldChg>
      <pc:sldChg chg="addSp delSp modSp add mod">
        <pc:chgData name="Das, Gerarda" userId="dec061bf-56a5-47a0-b9f3-f749fe418ae6" providerId="ADAL" clId="{0C760414-C2CA-48CE-B866-3C51572AC78F}" dt="2024-12-10T09:25:25.687" v="3604" actId="1076"/>
        <pc:sldMkLst>
          <pc:docMk/>
          <pc:sldMk cId="1440642011" sldId="1528"/>
        </pc:sldMkLst>
        <pc:spChg chg="mod">
          <ac:chgData name="Das, Gerarda" userId="dec061bf-56a5-47a0-b9f3-f749fe418ae6" providerId="ADAL" clId="{0C760414-C2CA-48CE-B866-3C51572AC78F}" dt="2024-12-10T09:23:38.844" v="3521" actId="1076"/>
          <ac:spMkLst>
            <pc:docMk/>
            <pc:sldMk cId="1440642011" sldId="1528"/>
            <ac:spMk id="33" creationId="{AC757F5E-B016-F947-4518-7C6B9CC7EE04}"/>
          </ac:spMkLst>
        </pc:spChg>
        <pc:spChg chg="mod">
          <ac:chgData name="Das, Gerarda" userId="dec061bf-56a5-47a0-b9f3-f749fe418ae6" providerId="ADAL" clId="{0C760414-C2CA-48CE-B866-3C51572AC78F}" dt="2024-12-10T09:23:42.869" v="3522" actId="1076"/>
          <ac:spMkLst>
            <pc:docMk/>
            <pc:sldMk cId="1440642011" sldId="1528"/>
            <ac:spMk id="34" creationId="{152372B3-00F5-781C-183E-6F2DDF35091D}"/>
          </ac:spMkLst>
        </pc:spChg>
        <pc:spChg chg="mod">
          <ac:chgData name="Das, Gerarda" userId="dec061bf-56a5-47a0-b9f3-f749fe418ae6" providerId="ADAL" clId="{0C760414-C2CA-48CE-B866-3C51572AC78F}" dt="2024-12-10T09:25:14.252" v="3601" actId="20577"/>
          <ac:spMkLst>
            <pc:docMk/>
            <pc:sldMk cId="1440642011" sldId="1528"/>
            <ac:spMk id="35" creationId="{37104C51-0232-62ED-4C6F-1447D06633EE}"/>
          </ac:spMkLst>
        </pc:spChg>
        <pc:spChg chg="mod">
          <ac:chgData name="Das, Gerarda" userId="dec061bf-56a5-47a0-b9f3-f749fe418ae6" providerId="ADAL" clId="{0C760414-C2CA-48CE-B866-3C51572AC78F}" dt="2024-12-10T09:25:10.229" v="3600" actId="115"/>
          <ac:spMkLst>
            <pc:docMk/>
            <pc:sldMk cId="1440642011" sldId="1528"/>
            <ac:spMk id="36" creationId="{D8EF981A-9BA7-0EB1-9B70-F7FBF2F7DF1C}"/>
          </ac:spMkLst>
        </pc:spChg>
        <pc:picChg chg="del">
          <ac:chgData name="Das, Gerarda" userId="dec061bf-56a5-47a0-b9f3-f749fe418ae6" providerId="ADAL" clId="{0C760414-C2CA-48CE-B866-3C51572AC78F}" dt="2024-12-10T09:21:29.505" v="3412" actId="478"/>
          <ac:picMkLst>
            <pc:docMk/>
            <pc:sldMk cId="1440642011" sldId="1528"/>
            <ac:picMk id="2" creationId="{E919F25E-A43E-892F-0C1E-A8C69CDD64AD}"/>
          </ac:picMkLst>
        </pc:picChg>
        <pc:picChg chg="add del mod">
          <ac:chgData name="Das, Gerarda" userId="dec061bf-56a5-47a0-b9f3-f749fe418ae6" providerId="ADAL" clId="{0C760414-C2CA-48CE-B866-3C51572AC78F}" dt="2024-12-10T09:23:43.924" v="3523" actId="478"/>
          <ac:picMkLst>
            <pc:docMk/>
            <pc:sldMk cId="1440642011" sldId="1528"/>
            <ac:picMk id="8" creationId="{913AEDEA-EF13-4854-E1A4-12DE6BB41100}"/>
          </ac:picMkLst>
        </pc:picChg>
        <pc:picChg chg="del">
          <ac:chgData name="Das, Gerarda" userId="dec061bf-56a5-47a0-b9f3-f749fe418ae6" providerId="ADAL" clId="{0C760414-C2CA-48CE-B866-3C51572AC78F}" dt="2024-12-10T09:21:34.570" v="3413" actId="478"/>
          <ac:picMkLst>
            <pc:docMk/>
            <pc:sldMk cId="1440642011" sldId="1528"/>
            <ac:picMk id="9" creationId="{90A61F4D-09F3-EF5A-1D53-F0C7F97B567A}"/>
          </ac:picMkLst>
        </pc:picChg>
        <pc:picChg chg="add mod">
          <ac:chgData name="Das, Gerarda" userId="dec061bf-56a5-47a0-b9f3-f749fe418ae6" providerId="ADAL" clId="{0C760414-C2CA-48CE-B866-3C51572AC78F}" dt="2024-12-10T09:25:25.687" v="3604" actId="1076"/>
          <ac:picMkLst>
            <pc:docMk/>
            <pc:sldMk cId="1440642011" sldId="1528"/>
            <ac:picMk id="18" creationId="{318C40A5-B92F-BA92-B9F3-365E876955F4}"/>
          </ac:picMkLst>
        </pc:picChg>
      </pc:sldChg>
      <pc:sldChg chg="addSp delSp modSp add mod">
        <pc:chgData name="Das, Gerarda" userId="dec061bf-56a5-47a0-b9f3-f749fe418ae6" providerId="ADAL" clId="{0C760414-C2CA-48CE-B866-3C51572AC78F}" dt="2024-12-10T09:39:40.186" v="4108" actId="478"/>
        <pc:sldMkLst>
          <pc:docMk/>
          <pc:sldMk cId="2371299458" sldId="1529"/>
        </pc:sldMkLst>
        <pc:spChg chg="mod">
          <ac:chgData name="Das, Gerarda" userId="dec061bf-56a5-47a0-b9f3-f749fe418ae6" providerId="ADAL" clId="{0C760414-C2CA-48CE-B866-3C51572AC78F}" dt="2024-12-10T09:39:07.173" v="4107" actId="115"/>
          <ac:spMkLst>
            <pc:docMk/>
            <pc:sldMk cId="2371299458" sldId="1529"/>
            <ac:spMk id="4" creationId="{D36CDCC8-D80A-3CA3-9903-EC310613197D}"/>
          </ac:spMkLst>
        </pc:spChg>
        <pc:spChg chg="mod">
          <ac:chgData name="Das, Gerarda" userId="dec061bf-56a5-47a0-b9f3-f749fe418ae6" providerId="ADAL" clId="{0C760414-C2CA-48CE-B866-3C51572AC78F}" dt="2024-12-10T09:31:22.080" v="3903" actId="1038"/>
          <ac:spMkLst>
            <pc:docMk/>
            <pc:sldMk cId="2371299458" sldId="1529"/>
            <ac:spMk id="12" creationId="{E2476A93-B8D4-4E44-87FD-AFF601B2337C}"/>
          </ac:spMkLst>
        </pc:spChg>
        <pc:spChg chg="mod">
          <ac:chgData name="Das, Gerarda" userId="dec061bf-56a5-47a0-b9f3-f749fe418ae6" providerId="ADAL" clId="{0C760414-C2CA-48CE-B866-3C51572AC78F}" dt="2024-12-10T09:30:42.538" v="3768" actId="1038"/>
          <ac:spMkLst>
            <pc:docMk/>
            <pc:sldMk cId="2371299458" sldId="1529"/>
            <ac:spMk id="13" creationId="{4985FF45-EE56-11C3-E0CC-6BBB359031C0}"/>
          </ac:spMkLst>
        </pc:spChg>
        <pc:spChg chg="mod">
          <ac:chgData name="Das, Gerarda" userId="dec061bf-56a5-47a0-b9f3-f749fe418ae6" providerId="ADAL" clId="{0C760414-C2CA-48CE-B866-3C51572AC78F}" dt="2024-12-10T09:30:32.352" v="3765" actId="1037"/>
          <ac:spMkLst>
            <pc:docMk/>
            <pc:sldMk cId="2371299458" sldId="1529"/>
            <ac:spMk id="14" creationId="{B7594A3B-3117-84CE-C300-FB96E5ED269D}"/>
          </ac:spMkLst>
        </pc:spChg>
        <pc:spChg chg="mod">
          <ac:chgData name="Das, Gerarda" userId="dec061bf-56a5-47a0-b9f3-f749fe418ae6" providerId="ADAL" clId="{0C760414-C2CA-48CE-B866-3C51572AC78F}" dt="2024-12-10T09:30:32.352" v="3765" actId="1037"/>
          <ac:spMkLst>
            <pc:docMk/>
            <pc:sldMk cId="2371299458" sldId="1529"/>
            <ac:spMk id="15" creationId="{6EA1F8B7-D4BC-D8B0-E6FD-F33ECB45A1DD}"/>
          </ac:spMkLst>
        </pc:spChg>
        <pc:spChg chg="mod">
          <ac:chgData name="Das, Gerarda" userId="dec061bf-56a5-47a0-b9f3-f749fe418ae6" providerId="ADAL" clId="{0C760414-C2CA-48CE-B866-3C51572AC78F}" dt="2024-12-10T09:31:47.659" v="3909" actId="14100"/>
          <ac:spMkLst>
            <pc:docMk/>
            <pc:sldMk cId="2371299458" sldId="1529"/>
            <ac:spMk id="16" creationId="{F53F294D-65CC-23A5-E4A1-B2132FCF814C}"/>
          </ac:spMkLst>
        </pc:spChg>
        <pc:spChg chg="mod">
          <ac:chgData name="Das, Gerarda" userId="dec061bf-56a5-47a0-b9f3-f749fe418ae6" providerId="ADAL" clId="{0C760414-C2CA-48CE-B866-3C51572AC78F}" dt="2024-12-10T09:31:38.237" v="3906" actId="14100"/>
          <ac:spMkLst>
            <pc:docMk/>
            <pc:sldMk cId="2371299458" sldId="1529"/>
            <ac:spMk id="17" creationId="{AB86235B-CBC0-F9DB-29F4-F23367831B1B}"/>
          </ac:spMkLst>
        </pc:spChg>
        <pc:spChg chg="mod">
          <ac:chgData name="Das, Gerarda" userId="dec061bf-56a5-47a0-b9f3-f749fe418ae6" providerId="ADAL" clId="{0C760414-C2CA-48CE-B866-3C51572AC78F}" dt="2024-12-10T09:30:42.538" v="3768" actId="1038"/>
          <ac:spMkLst>
            <pc:docMk/>
            <pc:sldMk cId="2371299458" sldId="1529"/>
            <ac:spMk id="18" creationId="{85D7DD60-F4AA-AD34-A265-146B167D02FE}"/>
          </ac:spMkLst>
        </pc:spChg>
        <pc:spChg chg="mod">
          <ac:chgData name="Das, Gerarda" userId="dec061bf-56a5-47a0-b9f3-f749fe418ae6" providerId="ADAL" clId="{0C760414-C2CA-48CE-B866-3C51572AC78F}" dt="2024-12-10T09:31:15.942" v="3899" actId="1076"/>
          <ac:spMkLst>
            <pc:docMk/>
            <pc:sldMk cId="2371299458" sldId="1529"/>
            <ac:spMk id="19" creationId="{40542B69-6D97-5F24-63E3-ABE36EA69A27}"/>
          </ac:spMkLst>
        </pc:spChg>
        <pc:spChg chg="del mod topLvl">
          <ac:chgData name="Das, Gerarda" userId="dec061bf-56a5-47a0-b9f3-f749fe418ae6" providerId="ADAL" clId="{0C760414-C2CA-48CE-B866-3C51572AC78F}" dt="2024-12-10T09:39:40.186" v="4108" actId="478"/>
          <ac:spMkLst>
            <pc:docMk/>
            <pc:sldMk cId="2371299458" sldId="1529"/>
            <ac:spMk id="34" creationId="{8F62D924-DF6C-2AA1-1FAE-4CCE1A225897}"/>
          </ac:spMkLst>
        </pc:spChg>
        <pc:spChg chg="del mod topLvl">
          <ac:chgData name="Das, Gerarda" userId="dec061bf-56a5-47a0-b9f3-f749fe418ae6" providerId="ADAL" clId="{0C760414-C2CA-48CE-B866-3C51572AC78F}" dt="2024-12-10T09:37:03.165" v="4004" actId="478"/>
          <ac:spMkLst>
            <pc:docMk/>
            <pc:sldMk cId="2371299458" sldId="1529"/>
            <ac:spMk id="37" creationId="{53D7EF96-8637-D63C-BAF1-931C840D7628}"/>
          </ac:spMkLst>
        </pc:spChg>
        <pc:spChg chg="add mod">
          <ac:chgData name="Das, Gerarda" userId="dec061bf-56a5-47a0-b9f3-f749fe418ae6" providerId="ADAL" clId="{0C760414-C2CA-48CE-B866-3C51572AC78F}" dt="2024-12-10T09:37:26.331" v="4008" actId="207"/>
          <ac:spMkLst>
            <pc:docMk/>
            <pc:sldMk cId="2371299458" sldId="1529"/>
            <ac:spMk id="38" creationId="{2AC17775-1AF7-FA98-5BCB-6CAC3E4E9F81}"/>
          </ac:spMkLst>
        </pc:spChg>
        <pc:spChg chg="add mod">
          <ac:chgData name="Das, Gerarda" userId="dec061bf-56a5-47a0-b9f3-f749fe418ae6" providerId="ADAL" clId="{0C760414-C2CA-48CE-B866-3C51572AC78F}" dt="2024-12-10T09:38:27.534" v="4015" actId="1076"/>
          <ac:spMkLst>
            <pc:docMk/>
            <pc:sldMk cId="2371299458" sldId="1529"/>
            <ac:spMk id="39" creationId="{9E57CB17-F4C0-4604-A6BF-62984AD64B3C}"/>
          </ac:spMkLst>
        </pc:spChg>
        <pc:grpChg chg="add mod">
          <ac:chgData name="Das, Gerarda" userId="dec061bf-56a5-47a0-b9f3-f749fe418ae6" providerId="ADAL" clId="{0C760414-C2CA-48CE-B866-3C51572AC78F}" dt="2024-12-10T09:36:34.513" v="3995" actId="1076"/>
          <ac:grpSpMkLst>
            <pc:docMk/>
            <pc:sldMk cId="2371299458" sldId="1529"/>
            <ac:grpSpMk id="25" creationId="{619D3C10-42A7-710E-1EEB-B98F43C32604}"/>
          </ac:grpSpMkLst>
        </pc:grpChg>
        <pc:grpChg chg="add del mod">
          <ac:chgData name="Das, Gerarda" userId="dec061bf-56a5-47a0-b9f3-f749fe418ae6" providerId="ADAL" clId="{0C760414-C2CA-48CE-B866-3C51572AC78F}" dt="2024-12-10T09:38:22.108" v="4013" actId="165"/>
          <ac:grpSpMkLst>
            <pc:docMk/>
            <pc:sldMk cId="2371299458" sldId="1529"/>
            <ac:grpSpMk id="32" creationId="{904005A2-F1BF-5612-8329-6E5C43B3B1DD}"/>
          </ac:grpSpMkLst>
        </pc:grpChg>
        <pc:grpChg chg="add del mod">
          <ac:chgData name="Das, Gerarda" userId="dec061bf-56a5-47a0-b9f3-f749fe418ae6" providerId="ADAL" clId="{0C760414-C2CA-48CE-B866-3C51572AC78F}" dt="2024-12-10T09:37:03.165" v="4004" actId="478"/>
          <ac:grpSpMkLst>
            <pc:docMk/>
            <pc:sldMk cId="2371299458" sldId="1529"/>
            <ac:grpSpMk id="35" creationId="{4071F4A5-2CE2-ECBA-AB51-64BF6B83AF7C}"/>
          </ac:grpSpMkLst>
        </pc:grpChg>
        <pc:picChg chg="del">
          <ac:chgData name="Das, Gerarda" userId="dec061bf-56a5-47a0-b9f3-f749fe418ae6" providerId="ADAL" clId="{0C760414-C2CA-48CE-B866-3C51572AC78F}" dt="2024-12-10T09:29:31.593" v="3647" actId="478"/>
          <ac:picMkLst>
            <pc:docMk/>
            <pc:sldMk cId="2371299458" sldId="1529"/>
            <ac:picMk id="9" creationId="{52F026C7-4F62-6367-A1F7-E029A70D266A}"/>
          </ac:picMkLst>
        </pc:picChg>
        <pc:picChg chg="del">
          <ac:chgData name="Das, Gerarda" userId="dec061bf-56a5-47a0-b9f3-f749fe418ae6" providerId="ADAL" clId="{0C760414-C2CA-48CE-B866-3C51572AC78F}" dt="2024-12-10T09:29:29.920" v="3644" actId="478"/>
          <ac:picMkLst>
            <pc:docMk/>
            <pc:sldMk cId="2371299458" sldId="1529"/>
            <ac:picMk id="10" creationId="{BD40167F-E07B-0E85-6546-3B96DA715F79}"/>
          </ac:picMkLst>
        </pc:picChg>
        <pc:picChg chg="mod">
          <ac:chgData name="Das, Gerarda" userId="dec061bf-56a5-47a0-b9f3-f749fe418ae6" providerId="ADAL" clId="{0C760414-C2CA-48CE-B866-3C51572AC78F}" dt="2024-12-10T09:36:27.305" v="3993"/>
          <ac:picMkLst>
            <pc:docMk/>
            <pc:sldMk cId="2371299458" sldId="1529"/>
            <ac:picMk id="26" creationId="{F4CCB363-9F4F-0A71-1626-4B1366611CF3}"/>
          </ac:picMkLst>
        </pc:picChg>
        <pc:picChg chg="del">
          <ac:chgData name="Das, Gerarda" userId="dec061bf-56a5-47a0-b9f3-f749fe418ae6" providerId="ADAL" clId="{0C760414-C2CA-48CE-B866-3C51572AC78F}" dt="2024-12-10T09:29:30.491" v="3645" actId="478"/>
          <ac:picMkLst>
            <pc:docMk/>
            <pc:sldMk cId="2371299458" sldId="1529"/>
            <ac:picMk id="28" creationId="{A438E984-D16E-957B-EAD7-CE4E67C1B7BF}"/>
          </ac:picMkLst>
        </pc:picChg>
        <pc:picChg chg="del">
          <ac:chgData name="Das, Gerarda" userId="dec061bf-56a5-47a0-b9f3-f749fe418ae6" providerId="ADAL" clId="{0C760414-C2CA-48CE-B866-3C51572AC78F}" dt="2024-12-10T09:29:30.854" v="3646" actId="478"/>
          <ac:picMkLst>
            <pc:docMk/>
            <pc:sldMk cId="2371299458" sldId="1529"/>
            <ac:picMk id="29" creationId="{07E01C44-BB5A-AE3F-8A5D-C19EF0D585FA}"/>
          </ac:picMkLst>
        </pc:picChg>
        <pc:picChg chg="mod">
          <ac:chgData name="Das, Gerarda" userId="dec061bf-56a5-47a0-b9f3-f749fe418ae6" providerId="ADAL" clId="{0C760414-C2CA-48CE-B866-3C51572AC78F}" dt="2024-12-10T09:36:27.305" v="3993"/>
          <ac:picMkLst>
            <pc:docMk/>
            <pc:sldMk cId="2371299458" sldId="1529"/>
            <ac:picMk id="30" creationId="{DA28BDDB-9A9D-E7AC-AAE2-60C976C5DCA6}"/>
          </ac:picMkLst>
        </pc:picChg>
        <pc:picChg chg="mod topLvl">
          <ac:chgData name="Das, Gerarda" userId="dec061bf-56a5-47a0-b9f3-f749fe418ae6" providerId="ADAL" clId="{0C760414-C2CA-48CE-B866-3C51572AC78F}" dt="2024-12-10T09:38:22.108" v="4013" actId="165"/>
          <ac:picMkLst>
            <pc:docMk/>
            <pc:sldMk cId="2371299458" sldId="1529"/>
            <ac:picMk id="33" creationId="{8DD77892-8E6E-399F-6960-AC4DD229050B}"/>
          </ac:picMkLst>
        </pc:picChg>
        <pc:picChg chg="mod topLvl">
          <ac:chgData name="Das, Gerarda" userId="dec061bf-56a5-47a0-b9f3-f749fe418ae6" providerId="ADAL" clId="{0C760414-C2CA-48CE-B866-3C51572AC78F}" dt="2024-12-10T09:37:03.165" v="4004" actId="478"/>
          <ac:picMkLst>
            <pc:docMk/>
            <pc:sldMk cId="2371299458" sldId="1529"/>
            <ac:picMk id="36" creationId="{2074C01F-5673-B9C9-3075-E64D94E40FD8}"/>
          </ac:picMkLst>
        </pc:picChg>
        <pc:cxnChg chg="mod">
          <ac:chgData name="Das, Gerarda" userId="dec061bf-56a5-47a0-b9f3-f749fe418ae6" providerId="ADAL" clId="{0C760414-C2CA-48CE-B866-3C51572AC78F}" dt="2024-12-10T09:31:12.353" v="3898" actId="14100"/>
          <ac:cxnSpMkLst>
            <pc:docMk/>
            <pc:sldMk cId="2371299458" sldId="1529"/>
            <ac:cxnSpMk id="21" creationId="{B84B33EF-2A54-99B2-FEF8-27486B72F624}"/>
          </ac:cxnSpMkLst>
        </pc:cxnChg>
        <pc:cxnChg chg="mod">
          <ac:chgData name="Das, Gerarda" userId="dec061bf-56a5-47a0-b9f3-f749fe418ae6" providerId="ADAL" clId="{0C760414-C2CA-48CE-B866-3C51572AC78F}" dt="2024-12-10T09:30:49.752" v="3772" actId="1037"/>
          <ac:cxnSpMkLst>
            <pc:docMk/>
            <pc:sldMk cId="2371299458" sldId="1529"/>
            <ac:cxnSpMk id="22" creationId="{91DFD20E-A562-DE85-17F1-8C5D45CF6B9C}"/>
          </ac:cxnSpMkLst>
        </pc:cxnChg>
        <pc:cxnChg chg="mod">
          <ac:chgData name="Das, Gerarda" userId="dec061bf-56a5-47a0-b9f3-f749fe418ae6" providerId="ADAL" clId="{0C760414-C2CA-48CE-B866-3C51572AC78F}" dt="2024-12-10T09:30:38.678" v="3766" actId="14100"/>
          <ac:cxnSpMkLst>
            <pc:docMk/>
            <pc:sldMk cId="2371299458" sldId="1529"/>
            <ac:cxnSpMk id="23" creationId="{450FAC25-93FA-21DB-FB43-C33AEEC4D823}"/>
          </ac:cxnSpMkLst>
        </pc:cxnChg>
        <pc:cxnChg chg="mod">
          <ac:chgData name="Das, Gerarda" userId="dec061bf-56a5-47a0-b9f3-f749fe418ae6" providerId="ADAL" clId="{0C760414-C2CA-48CE-B866-3C51572AC78F}" dt="2024-12-10T09:30:54.417" v="3813" actId="1038"/>
          <ac:cxnSpMkLst>
            <pc:docMk/>
            <pc:sldMk cId="2371299458" sldId="1529"/>
            <ac:cxnSpMk id="27" creationId="{EC90AE0F-5DD8-2D25-C999-5E0CC65E11C5}"/>
          </ac:cxnSpMkLst>
        </pc:cxnChg>
        <pc:cxnChg chg="mod">
          <ac:chgData name="Das, Gerarda" userId="dec061bf-56a5-47a0-b9f3-f749fe418ae6" providerId="ADAL" clId="{0C760414-C2CA-48CE-B866-3C51572AC78F}" dt="2024-12-10T09:30:45.162" v="3769" actId="1038"/>
          <ac:cxnSpMkLst>
            <pc:docMk/>
            <pc:sldMk cId="2371299458" sldId="1529"/>
            <ac:cxnSpMk id="31" creationId="{42EA45F8-30F7-A026-CB94-761B35BAF874}"/>
          </ac:cxnSpMkLst>
        </pc:cxnChg>
      </pc:sldChg>
      <pc:sldChg chg="modSp mod">
        <pc:chgData name="Das, Gerarda" userId="dec061bf-56a5-47a0-b9f3-f749fe418ae6" providerId="ADAL" clId="{0C760414-C2CA-48CE-B866-3C51572AC78F}" dt="2024-12-10T10:09:56.955" v="4141" actId="403"/>
        <pc:sldMkLst>
          <pc:docMk/>
          <pc:sldMk cId="1974545463" sldId="1530"/>
        </pc:sldMkLst>
        <pc:spChg chg="mod">
          <ac:chgData name="Das, Gerarda" userId="dec061bf-56a5-47a0-b9f3-f749fe418ae6" providerId="ADAL" clId="{0C760414-C2CA-48CE-B866-3C51572AC78F}" dt="2024-12-10T10:09:56.955" v="4141" actId="403"/>
          <ac:spMkLst>
            <pc:docMk/>
            <pc:sldMk cId="1974545463" sldId="1530"/>
            <ac:spMk id="35" creationId="{37104C51-0232-62ED-4C6F-1447D06633EE}"/>
          </ac:spMkLst>
        </pc:spChg>
      </pc:sldChg>
      <pc:sldChg chg="new">
        <pc:chgData name="Das, Gerarda" userId="dec061bf-56a5-47a0-b9f3-f749fe418ae6" providerId="ADAL" clId="{0C760414-C2CA-48CE-B866-3C51572AC78F}" dt="2024-12-10T09:41:28.392" v="4118" actId="680"/>
        <pc:sldMkLst>
          <pc:docMk/>
          <pc:sldMk cId="1426897902" sldId="1531"/>
        </pc:sldMkLst>
      </pc:sldChg>
    </pc:docChg>
  </pc:docChgLst>
  <pc:docChgLst>
    <pc:chgData name="Harmsel ter, Marjan" userId="5bf7b4e5-383a-4bf6-a1ba-3724f9cc09cb" providerId="ADAL" clId="{A27CCA3D-2FFC-4CBA-8D8C-504EF9B4D16E}"/>
    <pc:docChg chg="delSld modSld sldOrd modSection">
      <pc:chgData name="Harmsel ter, Marjan" userId="5bf7b4e5-383a-4bf6-a1ba-3724f9cc09cb" providerId="ADAL" clId="{A27CCA3D-2FFC-4CBA-8D8C-504EF9B4D16E}" dt="2024-12-10T10:36:25.619" v="246" actId="732"/>
      <pc:docMkLst>
        <pc:docMk/>
      </pc:docMkLst>
      <pc:sldChg chg="modSp mod">
        <pc:chgData name="Harmsel ter, Marjan" userId="5bf7b4e5-383a-4bf6-a1ba-3724f9cc09cb" providerId="ADAL" clId="{A27CCA3D-2FFC-4CBA-8D8C-504EF9B4D16E}" dt="2024-12-10T09:31:48.603" v="230" actId="255"/>
        <pc:sldMkLst>
          <pc:docMk/>
          <pc:sldMk cId="2189114603" sldId="1437"/>
        </pc:sldMkLst>
        <pc:spChg chg="mod">
          <ac:chgData name="Harmsel ter, Marjan" userId="5bf7b4e5-383a-4bf6-a1ba-3724f9cc09cb" providerId="ADAL" clId="{A27CCA3D-2FFC-4CBA-8D8C-504EF9B4D16E}" dt="2024-12-10T09:31:48.603" v="230" actId="255"/>
          <ac:spMkLst>
            <pc:docMk/>
            <pc:sldMk cId="2189114603" sldId="1437"/>
            <ac:spMk id="3" creationId="{00000000-0000-0000-0000-000000000000}"/>
          </ac:spMkLst>
        </pc:spChg>
      </pc:sldChg>
      <pc:sldChg chg="modSp mod">
        <pc:chgData name="Harmsel ter, Marjan" userId="5bf7b4e5-383a-4bf6-a1ba-3724f9cc09cb" providerId="ADAL" clId="{A27CCA3D-2FFC-4CBA-8D8C-504EF9B4D16E}" dt="2024-12-10T10:36:25.619" v="246" actId="732"/>
        <pc:sldMkLst>
          <pc:docMk/>
          <pc:sldMk cId="4210467006" sldId="1479"/>
        </pc:sldMkLst>
        <pc:picChg chg="mod modCrop">
          <ac:chgData name="Harmsel ter, Marjan" userId="5bf7b4e5-383a-4bf6-a1ba-3724f9cc09cb" providerId="ADAL" clId="{A27CCA3D-2FFC-4CBA-8D8C-504EF9B4D16E}" dt="2024-12-10T10:36:25.619" v="246" actId="732"/>
          <ac:picMkLst>
            <pc:docMk/>
            <pc:sldMk cId="4210467006" sldId="1479"/>
            <ac:picMk id="3" creationId="{57ECE91B-80D5-59F2-C3DA-C5AFAA6971E4}"/>
          </ac:picMkLst>
        </pc:picChg>
      </pc:sldChg>
      <pc:sldChg chg="ord">
        <pc:chgData name="Harmsel ter, Marjan" userId="5bf7b4e5-383a-4bf6-a1ba-3724f9cc09cb" providerId="ADAL" clId="{A27CCA3D-2FFC-4CBA-8D8C-504EF9B4D16E}" dt="2024-12-10T09:57:05.068" v="232"/>
        <pc:sldMkLst>
          <pc:docMk/>
          <pc:sldMk cId="1201727269" sldId="1482"/>
        </pc:sldMkLst>
      </pc:sldChg>
      <pc:sldChg chg="modSp mod">
        <pc:chgData name="Harmsel ter, Marjan" userId="5bf7b4e5-383a-4bf6-a1ba-3724f9cc09cb" providerId="ADAL" clId="{A27CCA3D-2FFC-4CBA-8D8C-504EF9B4D16E}" dt="2024-12-10T10:03:06.080" v="242" actId="20577"/>
        <pc:sldMkLst>
          <pc:docMk/>
          <pc:sldMk cId="3112181829" sldId="1515"/>
        </pc:sldMkLst>
        <pc:spChg chg="mod">
          <ac:chgData name="Harmsel ter, Marjan" userId="5bf7b4e5-383a-4bf6-a1ba-3724f9cc09cb" providerId="ADAL" clId="{A27CCA3D-2FFC-4CBA-8D8C-504EF9B4D16E}" dt="2024-12-10T10:03:06.080" v="242" actId="20577"/>
          <ac:spMkLst>
            <pc:docMk/>
            <pc:sldMk cId="3112181829" sldId="1515"/>
            <ac:spMk id="4" creationId="{D36CDCC8-D80A-3CA3-9903-EC310613197D}"/>
          </ac:spMkLst>
        </pc:spChg>
      </pc:sldChg>
      <pc:sldChg chg="modSp mod">
        <pc:chgData name="Harmsel ter, Marjan" userId="5bf7b4e5-383a-4bf6-a1ba-3724f9cc09cb" providerId="ADAL" clId="{A27CCA3D-2FFC-4CBA-8D8C-504EF9B4D16E}" dt="2024-12-10T10:02:55.171" v="241" actId="1076"/>
        <pc:sldMkLst>
          <pc:docMk/>
          <pc:sldMk cId="2021524285" sldId="1523"/>
        </pc:sldMkLst>
        <pc:picChg chg="mod">
          <ac:chgData name="Harmsel ter, Marjan" userId="5bf7b4e5-383a-4bf6-a1ba-3724f9cc09cb" providerId="ADAL" clId="{A27CCA3D-2FFC-4CBA-8D8C-504EF9B4D16E}" dt="2024-12-10T10:02:51.545" v="240" actId="1076"/>
          <ac:picMkLst>
            <pc:docMk/>
            <pc:sldMk cId="2021524285" sldId="1523"/>
            <ac:picMk id="24" creationId="{83A86853-7BB2-E093-2544-06ED9BE66965}"/>
          </ac:picMkLst>
        </pc:picChg>
        <pc:picChg chg="mod">
          <ac:chgData name="Harmsel ter, Marjan" userId="5bf7b4e5-383a-4bf6-a1ba-3724f9cc09cb" providerId="ADAL" clId="{A27CCA3D-2FFC-4CBA-8D8C-504EF9B4D16E}" dt="2024-12-10T10:02:55.171" v="241" actId="1076"/>
          <ac:picMkLst>
            <pc:docMk/>
            <pc:sldMk cId="2021524285" sldId="1523"/>
            <ac:picMk id="26" creationId="{BB2C91FD-0095-973C-179E-318542EB54AC}"/>
          </ac:picMkLst>
        </pc:picChg>
        <pc:picChg chg="mod">
          <ac:chgData name="Harmsel ter, Marjan" userId="5bf7b4e5-383a-4bf6-a1ba-3724f9cc09cb" providerId="ADAL" clId="{A27CCA3D-2FFC-4CBA-8D8C-504EF9B4D16E}" dt="2024-12-10T10:02:46.547" v="239" actId="14100"/>
          <ac:picMkLst>
            <pc:docMk/>
            <pc:sldMk cId="2021524285" sldId="1523"/>
            <ac:picMk id="28" creationId="{4C1E865A-04D3-BDFD-B239-275F9095F5B3}"/>
          </ac:picMkLst>
        </pc:picChg>
      </pc:sldChg>
      <pc:sldChg chg="modSp mod">
        <pc:chgData name="Harmsel ter, Marjan" userId="5bf7b4e5-383a-4bf6-a1ba-3724f9cc09cb" providerId="ADAL" clId="{A27CCA3D-2FFC-4CBA-8D8C-504EF9B4D16E}" dt="2024-12-10T10:01:23.748" v="237" actId="403"/>
        <pc:sldMkLst>
          <pc:docMk/>
          <pc:sldMk cId="1440642011" sldId="1528"/>
        </pc:sldMkLst>
        <pc:spChg chg="mod">
          <ac:chgData name="Harmsel ter, Marjan" userId="5bf7b4e5-383a-4bf6-a1ba-3724f9cc09cb" providerId="ADAL" clId="{A27CCA3D-2FFC-4CBA-8D8C-504EF9B4D16E}" dt="2024-12-10T10:01:23.748" v="237" actId="403"/>
          <ac:spMkLst>
            <pc:docMk/>
            <pc:sldMk cId="1440642011" sldId="1528"/>
            <ac:spMk id="35" creationId="{37104C51-0232-62ED-4C6F-1447D06633EE}"/>
          </ac:spMkLst>
        </pc:spChg>
      </pc:sldChg>
      <pc:sldChg chg="del">
        <pc:chgData name="Harmsel ter, Marjan" userId="5bf7b4e5-383a-4bf6-a1ba-3724f9cc09cb" providerId="ADAL" clId="{A27CCA3D-2FFC-4CBA-8D8C-504EF9B4D16E}" dt="2024-12-10T10:01:34.207" v="238" actId="47"/>
        <pc:sldMkLst>
          <pc:docMk/>
          <pc:sldMk cId="1426897902" sldId="1531"/>
        </pc:sldMkLst>
      </pc:sldChg>
    </pc:docChg>
  </pc:docChgLst>
  <pc:docChgLst>
    <pc:chgData name="Routledge, Mandy" userId="bacdedf5-8e30-494b-ad8b-f27fa30c4f8d" providerId="ADAL" clId="{088143BB-FBF6-48B8-B743-26BFEB4DAFC7}"/>
    <pc:docChg chg="addSld delSld modSld modSection">
      <pc:chgData name="Routledge, Mandy" userId="bacdedf5-8e30-494b-ad8b-f27fa30c4f8d" providerId="ADAL" clId="{088143BB-FBF6-48B8-B743-26BFEB4DAFC7}" dt="2024-09-24T09:44:19.501" v="21"/>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pChg chg="mod">
          <ac:chgData name="Routledge, Mandy" userId="bacdedf5-8e30-494b-ad8b-f27fa30c4f8d" providerId="ADAL" clId="{088143BB-FBF6-48B8-B743-26BFEB4DAFC7}" dt="2024-09-24T09:16:21.860" v="12" actId="20577"/>
          <ac:spMkLst>
            <pc:docMk/>
            <pc:sldMk cId="323006580" sldId="548"/>
            <ac:spMk id="3" creationId="{00000000-0000-0000-0000-000000000000}"/>
          </ac:spMkLst>
        </pc:spChg>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docChg>
  </pc:docChgLst>
  <pc:docChgLst>
    <pc:chgData name="Routledge, Mandy" userId="bacdedf5-8e30-494b-ad8b-f27fa30c4f8d" providerId="ADAL" clId="{A7BE76AD-708D-4572-92A6-BCB7198A60C7}"/>
    <pc:docChg chg="modSld">
      <pc:chgData name="Routledge, Mandy" userId="bacdedf5-8e30-494b-ad8b-f27fa30c4f8d" providerId="ADAL" clId="{A7BE76AD-708D-4572-92A6-BCB7198A60C7}" dt="2024-11-18T15:43:45.123" v="11" actId="20577"/>
      <pc:docMkLst>
        <pc:docMk/>
      </pc:docMkLst>
      <pc:sldChg chg="modSp mod">
        <pc:chgData name="Routledge, Mandy" userId="bacdedf5-8e30-494b-ad8b-f27fa30c4f8d" providerId="ADAL" clId="{A7BE76AD-708D-4572-92A6-BCB7198A60C7}" dt="2024-11-18T15:43:45.123" v="11" actId="20577"/>
        <pc:sldMkLst>
          <pc:docMk/>
          <pc:sldMk cId="323006580" sldId="548"/>
        </pc:sldMkLst>
        <pc:spChg chg="mod">
          <ac:chgData name="Routledge, Mandy" userId="bacdedf5-8e30-494b-ad8b-f27fa30c4f8d" providerId="ADAL" clId="{A7BE76AD-708D-4572-92A6-BCB7198A60C7}" dt="2024-11-18T15:43:45.123" v="11" actId="20577"/>
          <ac:spMkLst>
            <pc:docMk/>
            <pc:sldMk cId="323006580" sldId="548"/>
            <ac:spMk id="3" creationId="{00000000-0000-0000-0000-000000000000}"/>
          </ac:spMkLst>
        </pc:spChg>
      </pc:sldChg>
    </pc:docChg>
  </pc:docChgLst>
  <pc:docChgLst>
    <pc:chgData name="Routledge, Mandy" userId="bacdedf5-8e30-494b-ad8b-f27fa30c4f8d" providerId="ADAL" clId="{DE5C11DC-E8FF-4AF0-909F-8D5132B6CC1F}"/>
    <pc:docChg chg="undo custSel addSld delSld modSld sldOrd modSection">
      <pc:chgData name="Routledge, Mandy" userId="bacdedf5-8e30-494b-ad8b-f27fa30c4f8d" providerId="ADAL" clId="{DE5C11DC-E8FF-4AF0-909F-8D5132B6CC1F}" dt="2024-12-10T10:30:50.708" v="851" actId="1076"/>
      <pc:docMkLst>
        <pc:docMk/>
      </pc:docMkLst>
      <pc:sldChg chg="add del">
        <pc:chgData name="Routledge, Mandy" userId="bacdedf5-8e30-494b-ad8b-f27fa30c4f8d" providerId="ADAL" clId="{DE5C11DC-E8FF-4AF0-909F-8D5132B6CC1F}" dt="2024-12-10T08:57:29.888" v="519" actId="47"/>
        <pc:sldMkLst>
          <pc:docMk/>
          <pc:sldMk cId="3348392808" sldId="878"/>
        </pc:sldMkLst>
      </pc:sldChg>
      <pc:sldChg chg="modSp mod modNotesTx">
        <pc:chgData name="Routledge, Mandy" userId="bacdedf5-8e30-494b-ad8b-f27fa30c4f8d" providerId="ADAL" clId="{DE5C11DC-E8FF-4AF0-909F-8D5132B6CC1F}" dt="2024-12-10T09:34:31.611" v="813" actId="20577"/>
        <pc:sldMkLst>
          <pc:docMk/>
          <pc:sldMk cId="2189114603" sldId="1437"/>
        </pc:sldMkLst>
        <pc:spChg chg="mod">
          <ac:chgData name="Routledge, Mandy" userId="bacdedf5-8e30-494b-ad8b-f27fa30c4f8d" providerId="ADAL" clId="{DE5C11DC-E8FF-4AF0-909F-8D5132B6CC1F}" dt="2024-12-10T09:34:31.611" v="813" actId="20577"/>
          <ac:spMkLst>
            <pc:docMk/>
            <pc:sldMk cId="2189114603" sldId="1437"/>
            <ac:spMk id="3" creationId="{00000000-0000-0000-0000-000000000000}"/>
          </ac:spMkLst>
        </pc:spChg>
      </pc:sldChg>
      <pc:sldChg chg="del">
        <pc:chgData name="Routledge, Mandy" userId="bacdedf5-8e30-494b-ad8b-f27fa30c4f8d" providerId="ADAL" clId="{DE5C11DC-E8FF-4AF0-909F-8D5132B6CC1F}" dt="2024-12-10T09:39:08.888" v="819" actId="47"/>
        <pc:sldMkLst>
          <pc:docMk/>
          <pc:sldMk cId="3978205201" sldId="1474"/>
        </pc:sldMkLst>
      </pc:sldChg>
      <pc:sldChg chg="modSp mod">
        <pc:chgData name="Routledge, Mandy" userId="bacdedf5-8e30-494b-ad8b-f27fa30c4f8d" providerId="ADAL" clId="{DE5C11DC-E8FF-4AF0-909F-8D5132B6CC1F}" dt="2024-12-10T10:30:50.708" v="851" actId="1076"/>
        <pc:sldMkLst>
          <pc:docMk/>
          <pc:sldMk cId="1487044012" sldId="1480"/>
        </pc:sldMkLst>
        <pc:picChg chg="mod">
          <ac:chgData name="Routledge, Mandy" userId="bacdedf5-8e30-494b-ad8b-f27fa30c4f8d" providerId="ADAL" clId="{DE5C11DC-E8FF-4AF0-909F-8D5132B6CC1F}" dt="2024-12-10T10:30:50.708" v="851" actId="1076"/>
          <ac:picMkLst>
            <pc:docMk/>
            <pc:sldMk cId="1487044012" sldId="1480"/>
            <ac:picMk id="3" creationId="{86ABC4D7-F3A8-DAC8-3329-A4B9E0C69E70}"/>
          </ac:picMkLst>
        </pc:picChg>
      </pc:sldChg>
      <pc:sldChg chg="modSp">
        <pc:chgData name="Routledge, Mandy" userId="bacdedf5-8e30-494b-ad8b-f27fa30c4f8d" providerId="ADAL" clId="{DE5C11DC-E8FF-4AF0-909F-8D5132B6CC1F}" dt="2024-12-10T10:11:49.661" v="837" actId="1038"/>
        <pc:sldMkLst>
          <pc:docMk/>
          <pc:sldMk cId="3779434736" sldId="1481"/>
        </pc:sldMkLst>
        <pc:grpChg chg="mod">
          <ac:chgData name="Routledge, Mandy" userId="bacdedf5-8e30-494b-ad8b-f27fa30c4f8d" providerId="ADAL" clId="{DE5C11DC-E8FF-4AF0-909F-8D5132B6CC1F}" dt="2024-12-10T10:11:49.661" v="837" actId="1038"/>
          <ac:grpSpMkLst>
            <pc:docMk/>
            <pc:sldMk cId="3779434736" sldId="1481"/>
            <ac:grpSpMk id="7" creationId="{D0723D16-9F98-DEAE-79B0-286D722559E7}"/>
          </ac:grpSpMkLst>
        </pc:grpChg>
        <pc:picChg chg="mod">
          <ac:chgData name="Routledge, Mandy" userId="bacdedf5-8e30-494b-ad8b-f27fa30c4f8d" providerId="ADAL" clId="{DE5C11DC-E8FF-4AF0-909F-8D5132B6CC1F}" dt="2024-12-10T10:11:49.661" v="837" actId="1038"/>
          <ac:picMkLst>
            <pc:docMk/>
            <pc:sldMk cId="3779434736" sldId="1481"/>
            <ac:picMk id="5" creationId="{7882ECB3-A673-343E-88FE-6958660D23B7}"/>
          </ac:picMkLst>
        </pc:picChg>
        <pc:picChg chg="mod">
          <ac:chgData name="Routledge, Mandy" userId="bacdedf5-8e30-494b-ad8b-f27fa30c4f8d" providerId="ADAL" clId="{DE5C11DC-E8FF-4AF0-909F-8D5132B6CC1F}" dt="2024-12-10T10:11:49.661" v="837" actId="1038"/>
          <ac:picMkLst>
            <pc:docMk/>
            <pc:sldMk cId="3779434736" sldId="1481"/>
            <ac:picMk id="1027" creationId="{7684CFBF-C676-17C2-DFDA-D39EFC1B712B}"/>
          </ac:picMkLst>
        </pc:picChg>
      </pc:sldChg>
      <pc:sldChg chg="addSp delSp modSp mod">
        <pc:chgData name="Routledge, Mandy" userId="bacdedf5-8e30-494b-ad8b-f27fa30c4f8d" providerId="ADAL" clId="{DE5C11DC-E8FF-4AF0-909F-8D5132B6CC1F}" dt="2024-12-10T09:14:44.505" v="634" actId="478"/>
        <pc:sldMkLst>
          <pc:docMk/>
          <pc:sldMk cId="1201727269" sldId="1482"/>
        </pc:sldMkLst>
        <pc:picChg chg="add mod">
          <ac:chgData name="Routledge, Mandy" userId="bacdedf5-8e30-494b-ad8b-f27fa30c4f8d" providerId="ADAL" clId="{DE5C11DC-E8FF-4AF0-909F-8D5132B6CC1F}" dt="2024-12-10T09:12:48.028" v="630" actId="14100"/>
          <ac:picMkLst>
            <pc:docMk/>
            <pc:sldMk cId="1201727269" sldId="1482"/>
            <ac:picMk id="2" creationId="{DB1B33D0-56D3-8744-CF1C-E193CCF98915}"/>
          </ac:picMkLst>
        </pc:picChg>
        <pc:picChg chg="add del mod">
          <ac:chgData name="Routledge, Mandy" userId="bacdedf5-8e30-494b-ad8b-f27fa30c4f8d" providerId="ADAL" clId="{DE5C11DC-E8FF-4AF0-909F-8D5132B6CC1F}" dt="2024-12-10T09:14:44.505" v="634" actId="478"/>
          <ac:picMkLst>
            <pc:docMk/>
            <pc:sldMk cId="1201727269" sldId="1482"/>
            <ac:picMk id="4" creationId="{EE64EAFB-86EB-2ABC-E8EC-81E877CEE981}"/>
          </ac:picMkLst>
        </pc:picChg>
      </pc:sldChg>
      <pc:sldChg chg="del">
        <pc:chgData name="Routledge, Mandy" userId="bacdedf5-8e30-494b-ad8b-f27fa30c4f8d" providerId="ADAL" clId="{DE5C11DC-E8FF-4AF0-909F-8D5132B6CC1F}" dt="2024-12-10T09:39:04.963" v="814" actId="47"/>
        <pc:sldMkLst>
          <pc:docMk/>
          <pc:sldMk cId="2967928418" sldId="1511"/>
        </pc:sldMkLst>
      </pc:sldChg>
      <pc:sldChg chg="modSp mod">
        <pc:chgData name="Routledge, Mandy" userId="bacdedf5-8e30-494b-ad8b-f27fa30c4f8d" providerId="ADAL" clId="{DE5C11DC-E8FF-4AF0-909F-8D5132B6CC1F}" dt="2024-12-10T10:13:19.501" v="843" actId="14100"/>
        <pc:sldMkLst>
          <pc:docMk/>
          <pc:sldMk cId="1594331871" sldId="1512"/>
        </pc:sldMkLst>
        <pc:spChg chg="mod">
          <ac:chgData name="Routledge, Mandy" userId="bacdedf5-8e30-494b-ad8b-f27fa30c4f8d" providerId="ADAL" clId="{DE5C11DC-E8FF-4AF0-909F-8D5132B6CC1F}" dt="2024-12-10T10:13:19.501" v="843" actId="14100"/>
          <ac:spMkLst>
            <pc:docMk/>
            <pc:sldMk cId="1594331871" sldId="1512"/>
            <ac:spMk id="16" creationId="{F53F294D-65CC-23A5-E4A1-B2132FCF814C}"/>
          </ac:spMkLst>
        </pc:spChg>
        <pc:spChg chg="mod">
          <ac:chgData name="Routledge, Mandy" userId="bacdedf5-8e30-494b-ad8b-f27fa30c4f8d" providerId="ADAL" clId="{DE5C11DC-E8FF-4AF0-909F-8D5132B6CC1F}" dt="2024-12-10T10:13:15.438" v="842" actId="1076"/>
          <ac:spMkLst>
            <pc:docMk/>
            <pc:sldMk cId="1594331871" sldId="1512"/>
            <ac:spMk id="17" creationId="{AB86235B-CBC0-F9DB-29F4-F23367831B1B}"/>
          </ac:spMkLst>
        </pc:spChg>
      </pc:sldChg>
      <pc:sldChg chg="del">
        <pc:chgData name="Routledge, Mandy" userId="bacdedf5-8e30-494b-ad8b-f27fa30c4f8d" providerId="ADAL" clId="{DE5C11DC-E8FF-4AF0-909F-8D5132B6CC1F}" dt="2024-12-10T09:39:07.901" v="818" actId="47"/>
        <pc:sldMkLst>
          <pc:docMk/>
          <pc:sldMk cId="2946319108" sldId="1516"/>
        </pc:sldMkLst>
      </pc:sldChg>
      <pc:sldChg chg="del">
        <pc:chgData name="Routledge, Mandy" userId="bacdedf5-8e30-494b-ad8b-f27fa30c4f8d" providerId="ADAL" clId="{DE5C11DC-E8FF-4AF0-909F-8D5132B6CC1F}" dt="2024-12-10T09:39:07.252" v="817" actId="47"/>
        <pc:sldMkLst>
          <pc:docMk/>
          <pc:sldMk cId="1628480429" sldId="1517"/>
        </pc:sldMkLst>
      </pc:sldChg>
      <pc:sldChg chg="del">
        <pc:chgData name="Routledge, Mandy" userId="bacdedf5-8e30-494b-ad8b-f27fa30c4f8d" providerId="ADAL" clId="{DE5C11DC-E8FF-4AF0-909F-8D5132B6CC1F}" dt="2024-12-10T09:39:06.251" v="816" actId="47"/>
        <pc:sldMkLst>
          <pc:docMk/>
          <pc:sldMk cId="1530054038" sldId="1519"/>
        </pc:sldMkLst>
      </pc:sldChg>
      <pc:sldChg chg="del">
        <pc:chgData name="Routledge, Mandy" userId="bacdedf5-8e30-494b-ad8b-f27fa30c4f8d" providerId="ADAL" clId="{DE5C11DC-E8FF-4AF0-909F-8D5132B6CC1F}" dt="2024-12-10T09:39:05.654" v="815" actId="47"/>
        <pc:sldMkLst>
          <pc:docMk/>
          <pc:sldMk cId="3006462251" sldId="1520"/>
        </pc:sldMkLst>
      </pc:sldChg>
      <pc:sldChg chg="addSp delSp modSp add mod">
        <pc:chgData name="Routledge, Mandy" userId="bacdedf5-8e30-494b-ad8b-f27fa30c4f8d" providerId="ADAL" clId="{DE5C11DC-E8FF-4AF0-909F-8D5132B6CC1F}" dt="2024-12-10T10:14:31.271" v="848" actId="1076"/>
        <pc:sldMkLst>
          <pc:docMk/>
          <pc:sldMk cId="2021524285" sldId="1523"/>
        </pc:sldMkLst>
        <pc:spChg chg="mod">
          <ac:chgData name="Routledge, Mandy" userId="bacdedf5-8e30-494b-ad8b-f27fa30c4f8d" providerId="ADAL" clId="{DE5C11DC-E8FF-4AF0-909F-8D5132B6CC1F}" dt="2024-12-10T08:42:19.893" v="336" actId="20577"/>
          <ac:spMkLst>
            <pc:docMk/>
            <pc:sldMk cId="2021524285" sldId="1523"/>
            <ac:spMk id="11" creationId="{CD78B488-E032-3F3E-C334-FB96F8D71FB2}"/>
          </ac:spMkLst>
        </pc:spChg>
        <pc:spChg chg="mod">
          <ac:chgData name="Routledge, Mandy" userId="bacdedf5-8e30-494b-ad8b-f27fa30c4f8d" providerId="ADAL" clId="{DE5C11DC-E8FF-4AF0-909F-8D5132B6CC1F}" dt="2024-12-10T08:43:55.637" v="400" actId="20577"/>
          <ac:spMkLst>
            <pc:docMk/>
            <pc:sldMk cId="2021524285" sldId="1523"/>
            <ac:spMk id="12" creationId="{E2476A93-B8D4-4E44-87FD-AFF601B2337C}"/>
          </ac:spMkLst>
        </pc:spChg>
        <pc:spChg chg="add del mod">
          <ac:chgData name="Routledge, Mandy" userId="bacdedf5-8e30-494b-ad8b-f27fa30c4f8d" providerId="ADAL" clId="{DE5C11DC-E8FF-4AF0-909F-8D5132B6CC1F}" dt="2024-12-10T08:43:49.431" v="397" actId="14100"/>
          <ac:spMkLst>
            <pc:docMk/>
            <pc:sldMk cId="2021524285" sldId="1523"/>
            <ac:spMk id="13" creationId="{4985FF45-EE56-11C3-E0CC-6BBB359031C0}"/>
          </ac:spMkLst>
        </pc:spChg>
        <pc:spChg chg="mod">
          <ac:chgData name="Routledge, Mandy" userId="bacdedf5-8e30-494b-ad8b-f27fa30c4f8d" providerId="ADAL" clId="{DE5C11DC-E8FF-4AF0-909F-8D5132B6CC1F}" dt="2024-12-10T08:44:24.013" v="425" actId="14100"/>
          <ac:spMkLst>
            <pc:docMk/>
            <pc:sldMk cId="2021524285" sldId="1523"/>
            <ac:spMk id="14" creationId="{B7594A3B-3117-84CE-C300-FB96E5ED269D}"/>
          </ac:spMkLst>
        </pc:spChg>
        <pc:spChg chg="mod">
          <ac:chgData name="Routledge, Mandy" userId="bacdedf5-8e30-494b-ad8b-f27fa30c4f8d" providerId="ADAL" clId="{DE5C11DC-E8FF-4AF0-909F-8D5132B6CC1F}" dt="2024-12-10T08:44:12.666" v="423" actId="14100"/>
          <ac:spMkLst>
            <pc:docMk/>
            <pc:sldMk cId="2021524285" sldId="1523"/>
            <ac:spMk id="15" creationId="{6EA1F8B7-D4BC-D8B0-E6FD-F33ECB45A1DD}"/>
          </ac:spMkLst>
        </pc:spChg>
        <pc:spChg chg="mod">
          <ac:chgData name="Routledge, Mandy" userId="bacdedf5-8e30-494b-ad8b-f27fa30c4f8d" providerId="ADAL" clId="{DE5C11DC-E8FF-4AF0-909F-8D5132B6CC1F}" dt="2024-12-10T08:42:52.685" v="341" actId="1076"/>
          <ac:spMkLst>
            <pc:docMk/>
            <pc:sldMk cId="2021524285" sldId="1523"/>
            <ac:spMk id="16" creationId="{F53F294D-65CC-23A5-E4A1-B2132FCF814C}"/>
          </ac:spMkLst>
        </pc:spChg>
        <pc:spChg chg="mod">
          <ac:chgData name="Routledge, Mandy" userId="bacdedf5-8e30-494b-ad8b-f27fa30c4f8d" providerId="ADAL" clId="{DE5C11DC-E8FF-4AF0-909F-8D5132B6CC1F}" dt="2024-12-10T10:14:31.271" v="848" actId="1076"/>
          <ac:spMkLst>
            <pc:docMk/>
            <pc:sldMk cId="2021524285" sldId="1523"/>
            <ac:spMk id="17" creationId="{AB86235B-CBC0-F9DB-29F4-F23367831B1B}"/>
          </ac:spMkLst>
        </pc:spChg>
        <pc:spChg chg="mod">
          <ac:chgData name="Routledge, Mandy" userId="bacdedf5-8e30-494b-ad8b-f27fa30c4f8d" providerId="ADAL" clId="{DE5C11DC-E8FF-4AF0-909F-8D5132B6CC1F}" dt="2024-12-10T08:44:18.899" v="424" actId="14100"/>
          <ac:spMkLst>
            <pc:docMk/>
            <pc:sldMk cId="2021524285" sldId="1523"/>
            <ac:spMk id="18" creationId="{85D7DD60-F4AA-AD34-A265-146B167D02FE}"/>
          </ac:spMkLst>
        </pc:spChg>
        <pc:picChg chg="del">
          <ac:chgData name="Routledge, Mandy" userId="bacdedf5-8e30-494b-ad8b-f27fa30c4f8d" providerId="ADAL" clId="{DE5C11DC-E8FF-4AF0-909F-8D5132B6CC1F}" dt="2024-12-10T08:43:00.075" v="344" actId="478"/>
          <ac:picMkLst>
            <pc:docMk/>
            <pc:sldMk cId="2021524285" sldId="1523"/>
            <ac:picMk id="4" creationId="{06B5E9F4-6EA5-B959-8D64-73201FD1DB9B}"/>
          </ac:picMkLst>
        </pc:picChg>
        <pc:picChg chg="del">
          <ac:chgData name="Routledge, Mandy" userId="bacdedf5-8e30-494b-ad8b-f27fa30c4f8d" providerId="ADAL" clId="{DE5C11DC-E8FF-4AF0-909F-8D5132B6CC1F}" dt="2024-12-10T08:43:00.621" v="345" actId="478"/>
          <ac:picMkLst>
            <pc:docMk/>
            <pc:sldMk cId="2021524285" sldId="1523"/>
            <ac:picMk id="21" creationId="{F44C334B-3438-EA03-6D29-89D0E7573CB7}"/>
          </ac:picMkLst>
        </pc:picChg>
        <pc:picChg chg="del">
          <ac:chgData name="Routledge, Mandy" userId="bacdedf5-8e30-494b-ad8b-f27fa30c4f8d" providerId="ADAL" clId="{DE5C11DC-E8FF-4AF0-909F-8D5132B6CC1F}" dt="2024-12-10T08:42:59.521" v="343" actId="478"/>
          <ac:picMkLst>
            <pc:docMk/>
            <pc:sldMk cId="2021524285" sldId="1523"/>
            <ac:picMk id="22" creationId="{047F343A-7145-0087-255D-36479CF0A5A9}"/>
          </ac:picMkLst>
        </pc:picChg>
        <pc:picChg chg="add mod">
          <ac:chgData name="Routledge, Mandy" userId="bacdedf5-8e30-494b-ad8b-f27fa30c4f8d" providerId="ADAL" clId="{DE5C11DC-E8FF-4AF0-909F-8D5132B6CC1F}" dt="2024-12-10T08:47:26.382" v="430" actId="14100"/>
          <ac:picMkLst>
            <pc:docMk/>
            <pc:sldMk cId="2021524285" sldId="1523"/>
            <ac:picMk id="24" creationId="{83A86853-7BB2-E093-2544-06ED9BE66965}"/>
          </ac:picMkLst>
        </pc:picChg>
        <pc:picChg chg="add mod">
          <ac:chgData name="Routledge, Mandy" userId="bacdedf5-8e30-494b-ad8b-f27fa30c4f8d" providerId="ADAL" clId="{DE5C11DC-E8FF-4AF0-909F-8D5132B6CC1F}" dt="2024-12-10T08:48:17.826" v="436" actId="1076"/>
          <ac:picMkLst>
            <pc:docMk/>
            <pc:sldMk cId="2021524285" sldId="1523"/>
            <ac:picMk id="26" creationId="{BB2C91FD-0095-973C-179E-318542EB54AC}"/>
          </ac:picMkLst>
        </pc:picChg>
        <pc:picChg chg="add mod">
          <ac:chgData name="Routledge, Mandy" userId="bacdedf5-8e30-494b-ad8b-f27fa30c4f8d" providerId="ADAL" clId="{DE5C11DC-E8FF-4AF0-909F-8D5132B6CC1F}" dt="2024-12-10T08:49:54.589" v="446" actId="1038"/>
          <ac:picMkLst>
            <pc:docMk/>
            <pc:sldMk cId="2021524285" sldId="1523"/>
            <ac:picMk id="28" creationId="{4C1E865A-04D3-BDFD-B239-275F9095F5B3}"/>
          </ac:picMkLst>
        </pc:picChg>
      </pc:sldChg>
      <pc:sldChg chg="modSp mod ord">
        <pc:chgData name="Routledge, Mandy" userId="bacdedf5-8e30-494b-ad8b-f27fa30c4f8d" providerId="ADAL" clId="{DE5C11DC-E8FF-4AF0-909F-8D5132B6CC1F}" dt="2024-12-10T10:13:48.122" v="846" actId="14100"/>
        <pc:sldMkLst>
          <pc:docMk/>
          <pc:sldMk cId="2570226801" sldId="1524"/>
        </pc:sldMkLst>
        <pc:spChg chg="mod">
          <ac:chgData name="Routledge, Mandy" userId="bacdedf5-8e30-494b-ad8b-f27fa30c4f8d" providerId="ADAL" clId="{DE5C11DC-E8FF-4AF0-909F-8D5132B6CC1F}" dt="2024-12-10T10:13:48.122" v="846" actId="14100"/>
          <ac:spMkLst>
            <pc:docMk/>
            <pc:sldMk cId="2570226801" sldId="1524"/>
            <ac:spMk id="16" creationId="{F53F294D-65CC-23A5-E4A1-B2132FCF814C}"/>
          </ac:spMkLst>
        </pc:spChg>
        <pc:spChg chg="mod">
          <ac:chgData name="Routledge, Mandy" userId="bacdedf5-8e30-494b-ad8b-f27fa30c4f8d" providerId="ADAL" clId="{DE5C11DC-E8FF-4AF0-909F-8D5132B6CC1F}" dt="2024-12-10T10:13:45.770" v="845" actId="1076"/>
          <ac:spMkLst>
            <pc:docMk/>
            <pc:sldMk cId="2570226801" sldId="1524"/>
            <ac:spMk id="17" creationId="{AB86235B-CBC0-F9DB-29F4-F23367831B1B}"/>
          </ac:spMkLst>
        </pc:spChg>
      </pc:sldChg>
      <pc:sldChg chg="addSp delSp modSp add mod">
        <pc:chgData name="Routledge, Mandy" userId="bacdedf5-8e30-494b-ad8b-f27fa30c4f8d" providerId="ADAL" clId="{DE5C11DC-E8FF-4AF0-909F-8D5132B6CC1F}" dt="2024-12-10T10:15:13.395" v="850" actId="114"/>
        <pc:sldMkLst>
          <pc:docMk/>
          <pc:sldMk cId="1357176726" sldId="1525"/>
        </pc:sldMkLst>
        <pc:spChg chg="mod">
          <ac:chgData name="Routledge, Mandy" userId="bacdedf5-8e30-494b-ad8b-f27fa30c4f8d" providerId="ADAL" clId="{DE5C11DC-E8FF-4AF0-909F-8D5132B6CC1F}" dt="2024-12-10T10:15:13.395" v="850" actId="114"/>
          <ac:spMkLst>
            <pc:docMk/>
            <pc:sldMk cId="1357176726" sldId="1525"/>
            <ac:spMk id="4" creationId="{D36CDCC8-D80A-3CA3-9903-EC310613197D}"/>
          </ac:spMkLst>
        </pc:spChg>
        <pc:spChg chg="mod">
          <ac:chgData name="Routledge, Mandy" userId="bacdedf5-8e30-494b-ad8b-f27fa30c4f8d" providerId="ADAL" clId="{DE5C11DC-E8FF-4AF0-909F-8D5132B6CC1F}" dt="2024-12-10T08:55:39.734" v="457" actId="6549"/>
          <ac:spMkLst>
            <pc:docMk/>
            <pc:sldMk cId="1357176726" sldId="1525"/>
            <ac:spMk id="12" creationId="{E2476A93-B8D4-4E44-87FD-AFF601B2337C}"/>
          </ac:spMkLst>
        </pc:spChg>
        <pc:spChg chg="mod">
          <ac:chgData name="Routledge, Mandy" userId="bacdedf5-8e30-494b-ad8b-f27fa30c4f8d" providerId="ADAL" clId="{DE5C11DC-E8FF-4AF0-909F-8D5132B6CC1F}" dt="2024-12-10T08:55:42.343" v="464" actId="20577"/>
          <ac:spMkLst>
            <pc:docMk/>
            <pc:sldMk cId="1357176726" sldId="1525"/>
            <ac:spMk id="13" creationId="{4985FF45-EE56-11C3-E0CC-6BBB359031C0}"/>
          </ac:spMkLst>
        </pc:spChg>
        <pc:spChg chg="mod">
          <ac:chgData name="Routledge, Mandy" userId="bacdedf5-8e30-494b-ad8b-f27fa30c4f8d" providerId="ADAL" clId="{DE5C11DC-E8FF-4AF0-909F-8D5132B6CC1F}" dt="2024-12-10T08:55:46.971" v="473" actId="20577"/>
          <ac:spMkLst>
            <pc:docMk/>
            <pc:sldMk cId="1357176726" sldId="1525"/>
            <ac:spMk id="15" creationId="{6EA1F8B7-D4BC-D8B0-E6FD-F33ECB45A1DD}"/>
          </ac:spMkLst>
        </pc:spChg>
        <pc:spChg chg="mod">
          <ac:chgData name="Routledge, Mandy" userId="bacdedf5-8e30-494b-ad8b-f27fa30c4f8d" providerId="ADAL" clId="{DE5C11DC-E8FF-4AF0-909F-8D5132B6CC1F}" dt="2024-12-10T08:56:29.611" v="480" actId="14100"/>
          <ac:spMkLst>
            <pc:docMk/>
            <pc:sldMk cId="1357176726" sldId="1525"/>
            <ac:spMk id="16" creationId="{F53F294D-65CC-23A5-E4A1-B2132FCF814C}"/>
          </ac:spMkLst>
        </pc:spChg>
        <pc:spChg chg="mod">
          <ac:chgData name="Routledge, Mandy" userId="bacdedf5-8e30-494b-ad8b-f27fa30c4f8d" providerId="ADAL" clId="{DE5C11DC-E8FF-4AF0-909F-8D5132B6CC1F}" dt="2024-12-10T08:56:33.709" v="481" actId="1076"/>
          <ac:spMkLst>
            <pc:docMk/>
            <pc:sldMk cId="1357176726" sldId="1525"/>
            <ac:spMk id="17" creationId="{AB86235B-CBC0-F9DB-29F4-F23367831B1B}"/>
          </ac:spMkLst>
        </pc:spChg>
        <pc:grpChg chg="mod">
          <ac:chgData name="Routledge, Mandy" userId="bacdedf5-8e30-494b-ad8b-f27fa30c4f8d" providerId="ADAL" clId="{DE5C11DC-E8FF-4AF0-909F-8D5132B6CC1F}" dt="2024-12-10T08:56:06.694" v="476" actId="1076"/>
          <ac:grpSpMkLst>
            <pc:docMk/>
            <pc:sldMk cId="1357176726" sldId="1525"/>
            <ac:grpSpMk id="20" creationId="{3DD05F28-AA89-0131-F5E3-45BE92293371}"/>
          </ac:grpSpMkLst>
        </pc:grpChg>
        <pc:picChg chg="add mod">
          <ac:chgData name="Routledge, Mandy" userId="bacdedf5-8e30-494b-ad8b-f27fa30c4f8d" providerId="ADAL" clId="{DE5C11DC-E8FF-4AF0-909F-8D5132B6CC1F}" dt="2024-12-10T08:56:38.283" v="482"/>
          <ac:picMkLst>
            <pc:docMk/>
            <pc:sldMk cId="1357176726" sldId="1525"/>
            <ac:picMk id="9" creationId="{52F026C7-4F62-6367-A1F7-E029A70D266A}"/>
          </ac:picMkLst>
        </pc:picChg>
        <pc:picChg chg="add mod">
          <ac:chgData name="Routledge, Mandy" userId="bacdedf5-8e30-494b-ad8b-f27fa30c4f8d" providerId="ADAL" clId="{DE5C11DC-E8FF-4AF0-909F-8D5132B6CC1F}" dt="2024-12-10T08:56:41.459" v="483"/>
          <ac:picMkLst>
            <pc:docMk/>
            <pc:sldMk cId="1357176726" sldId="1525"/>
            <ac:picMk id="10" creationId="{BD40167F-E07B-0E85-6546-3B96DA715F79}"/>
          </ac:picMkLst>
        </pc:picChg>
        <pc:picChg chg="add del mod">
          <ac:chgData name="Routledge, Mandy" userId="bacdedf5-8e30-494b-ad8b-f27fa30c4f8d" providerId="ADAL" clId="{DE5C11DC-E8FF-4AF0-909F-8D5132B6CC1F}" dt="2024-12-10T08:58:46.571" v="520" actId="478"/>
          <ac:picMkLst>
            <pc:docMk/>
            <pc:sldMk cId="1357176726" sldId="1525"/>
            <ac:picMk id="11" creationId="{D45F36B4-A264-C21F-47BD-CE497BA974C9}"/>
          </ac:picMkLst>
        </pc:picChg>
        <pc:picChg chg="add del mod">
          <ac:chgData name="Routledge, Mandy" userId="bacdedf5-8e30-494b-ad8b-f27fa30c4f8d" providerId="ADAL" clId="{DE5C11DC-E8FF-4AF0-909F-8D5132B6CC1F}" dt="2024-12-10T08:59:35.005" v="526" actId="478"/>
          <ac:picMkLst>
            <pc:docMk/>
            <pc:sldMk cId="1357176726" sldId="1525"/>
            <ac:picMk id="25" creationId="{D5273733-ED36-B965-3E43-019C2E8A5E8F}"/>
          </ac:picMkLst>
        </pc:picChg>
        <pc:picChg chg="add mod">
          <ac:chgData name="Routledge, Mandy" userId="bacdedf5-8e30-494b-ad8b-f27fa30c4f8d" providerId="ADAL" clId="{DE5C11DC-E8FF-4AF0-909F-8D5132B6CC1F}" dt="2024-12-10T09:03:15.933" v="551" actId="14100"/>
          <ac:picMkLst>
            <pc:docMk/>
            <pc:sldMk cId="1357176726" sldId="1525"/>
            <ac:picMk id="28" creationId="{A438E984-D16E-957B-EAD7-CE4E67C1B7BF}"/>
          </ac:picMkLst>
        </pc:picChg>
        <pc:picChg chg="add mod">
          <ac:chgData name="Routledge, Mandy" userId="bacdedf5-8e30-494b-ad8b-f27fa30c4f8d" providerId="ADAL" clId="{DE5C11DC-E8FF-4AF0-909F-8D5132B6CC1F}" dt="2024-12-10T09:03:20.262" v="554" actId="1076"/>
          <ac:picMkLst>
            <pc:docMk/>
            <pc:sldMk cId="1357176726" sldId="1525"/>
            <ac:picMk id="29" creationId="{07E01C44-BB5A-AE3F-8A5D-C19EF0D585FA}"/>
          </ac:picMkLst>
        </pc:picChg>
      </pc:sldChg>
      <pc:sldChg chg="modSp mod">
        <pc:chgData name="Routledge, Mandy" userId="bacdedf5-8e30-494b-ad8b-f27fa30c4f8d" providerId="ADAL" clId="{DE5C11DC-E8FF-4AF0-909F-8D5132B6CC1F}" dt="2024-12-10T10:13:01.179" v="840" actId="14100"/>
        <pc:sldMkLst>
          <pc:docMk/>
          <pc:sldMk cId="2248875240" sldId="1526"/>
        </pc:sldMkLst>
        <pc:spChg chg="mod">
          <ac:chgData name="Routledge, Mandy" userId="bacdedf5-8e30-494b-ad8b-f27fa30c4f8d" providerId="ADAL" clId="{DE5C11DC-E8FF-4AF0-909F-8D5132B6CC1F}" dt="2024-12-10T10:13:01.179" v="840" actId="14100"/>
          <ac:spMkLst>
            <pc:docMk/>
            <pc:sldMk cId="2248875240" sldId="1526"/>
            <ac:spMk id="16" creationId="{F53F294D-65CC-23A5-E4A1-B2132FCF814C}"/>
          </ac:spMkLst>
        </pc:spChg>
        <pc:spChg chg="mod">
          <ac:chgData name="Routledge, Mandy" userId="bacdedf5-8e30-494b-ad8b-f27fa30c4f8d" providerId="ADAL" clId="{DE5C11DC-E8FF-4AF0-909F-8D5132B6CC1F}" dt="2024-12-10T10:12:58.148" v="839" actId="1076"/>
          <ac:spMkLst>
            <pc:docMk/>
            <pc:sldMk cId="2248875240" sldId="1526"/>
            <ac:spMk id="17" creationId="{AB86235B-CBC0-F9DB-29F4-F23367831B1B}"/>
          </ac:spMkLst>
        </pc:spChg>
      </pc:sldChg>
      <pc:sldChg chg="addSp modSp add mod">
        <pc:chgData name="Routledge, Mandy" userId="bacdedf5-8e30-494b-ad8b-f27fa30c4f8d" providerId="ADAL" clId="{DE5C11DC-E8FF-4AF0-909F-8D5132B6CC1F}" dt="2024-12-10T09:21:52.547" v="719" actId="115"/>
        <pc:sldMkLst>
          <pc:docMk/>
          <pc:sldMk cId="1057202649" sldId="1527"/>
        </pc:sldMkLst>
        <pc:spChg chg="mod">
          <ac:chgData name="Routledge, Mandy" userId="bacdedf5-8e30-494b-ad8b-f27fa30c4f8d" providerId="ADAL" clId="{DE5C11DC-E8FF-4AF0-909F-8D5132B6CC1F}" dt="2024-12-10T09:04:45.125" v="568" actId="20577"/>
          <ac:spMkLst>
            <pc:docMk/>
            <pc:sldMk cId="1057202649" sldId="1527"/>
            <ac:spMk id="33" creationId="{AC757F5E-B016-F947-4518-7C6B9CC7EE04}"/>
          </ac:spMkLst>
        </pc:spChg>
        <pc:spChg chg="mod">
          <ac:chgData name="Routledge, Mandy" userId="bacdedf5-8e30-494b-ad8b-f27fa30c4f8d" providerId="ADAL" clId="{DE5C11DC-E8FF-4AF0-909F-8D5132B6CC1F}" dt="2024-12-10T09:04:47.484" v="579" actId="20577"/>
          <ac:spMkLst>
            <pc:docMk/>
            <pc:sldMk cId="1057202649" sldId="1527"/>
            <ac:spMk id="34" creationId="{152372B3-00F5-781C-183E-6F2DDF35091D}"/>
          </ac:spMkLst>
        </pc:spChg>
        <pc:spChg chg="mod">
          <ac:chgData name="Routledge, Mandy" userId="bacdedf5-8e30-494b-ad8b-f27fa30c4f8d" providerId="ADAL" clId="{DE5C11DC-E8FF-4AF0-909F-8D5132B6CC1F}" dt="2024-12-10T09:17:47.180" v="645" actId="20577"/>
          <ac:spMkLst>
            <pc:docMk/>
            <pc:sldMk cId="1057202649" sldId="1527"/>
            <ac:spMk id="35" creationId="{37104C51-0232-62ED-4C6F-1447D06633EE}"/>
          </ac:spMkLst>
        </pc:spChg>
        <pc:spChg chg="mod">
          <ac:chgData name="Routledge, Mandy" userId="bacdedf5-8e30-494b-ad8b-f27fa30c4f8d" providerId="ADAL" clId="{DE5C11DC-E8FF-4AF0-909F-8D5132B6CC1F}" dt="2024-12-10T09:21:52.547" v="719" actId="115"/>
          <ac:spMkLst>
            <pc:docMk/>
            <pc:sldMk cId="1057202649" sldId="1527"/>
            <ac:spMk id="36" creationId="{D8EF981A-9BA7-0EB1-9B70-F7FBF2F7DF1C}"/>
          </ac:spMkLst>
        </pc:spChg>
        <pc:picChg chg="add mod">
          <ac:chgData name="Routledge, Mandy" userId="bacdedf5-8e30-494b-ad8b-f27fa30c4f8d" providerId="ADAL" clId="{DE5C11DC-E8FF-4AF0-909F-8D5132B6CC1F}" dt="2024-12-10T09:05:09.984" v="584" actId="14100"/>
          <ac:picMkLst>
            <pc:docMk/>
            <pc:sldMk cId="1057202649" sldId="1527"/>
            <ac:picMk id="2" creationId="{E919F25E-A43E-892F-0C1E-A8C69CDD64AD}"/>
          </ac:picMkLst>
        </pc:picChg>
        <pc:picChg chg="add mod">
          <ac:chgData name="Routledge, Mandy" userId="bacdedf5-8e30-494b-ad8b-f27fa30c4f8d" providerId="ADAL" clId="{DE5C11DC-E8FF-4AF0-909F-8D5132B6CC1F}" dt="2024-12-10T09:19:50.962" v="651" actId="1076"/>
          <ac:picMkLst>
            <pc:docMk/>
            <pc:sldMk cId="1057202649" sldId="1527"/>
            <ac:picMk id="9" creationId="{90A61F4D-09F3-EF5A-1D53-F0C7F97B567A}"/>
          </ac:picMkLst>
        </pc:picChg>
        <pc:picChg chg="add mod">
          <ac:chgData name="Routledge, Mandy" userId="bacdedf5-8e30-494b-ad8b-f27fa30c4f8d" providerId="ADAL" clId="{DE5C11DC-E8FF-4AF0-909F-8D5132B6CC1F}" dt="2024-12-10T09:21:23.655" v="660" actId="1076"/>
          <ac:picMkLst>
            <pc:docMk/>
            <pc:sldMk cId="1057202649" sldId="1527"/>
            <ac:picMk id="19" creationId="{53789ECA-D025-D59A-90AD-55007738F984}"/>
          </ac:picMkLst>
        </pc:picChg>
      </pc:sldChg>
      <pc:sldChg chg="addSp modSp add mod">
        <pc:chgData name="Routledge, Mandy" userId="bacdedf5-8e30-494b-ad8b-f27fa30c4f8d" providerId="ADAL" clId="{DE5C11DC-E8FF-4AF0-909F-8D5132B6CC1F}" dt="2024-12-10T09:34:04.912" v="812" actId="115"/>
        <pc:sldMkLst>
          <pc:docMk/>
          <pc:sldMk cId="1974545463" sldId="1530"/>
        </pc:sldMkLst>
        <pc:spChg chg="mod">
          <ac:chgData name="Routledge, Mandy" userId="bacdedf5-8e30-494b-ad8b-f27fa30c4f8d" providerId="ADAL" clId="{DE5C11DC-E8FF-4AF0-909F-8D5132B6CC1F}" dt="2024-12-10T09:29:11.189" v="729" actId="20577"/>
          <ac:spMkLst>
            <pc:docMk/>
            <pc:sldMk cId="1974545463" sldId="1530"/>
            <ac:spMk id="33" creationId="{AC757F5E-B016-F947-4518-7C6B9CC7EE04}"/>
          </ac:spMkLst>
        </pc:spChg>
        <pc:spChg chg="mod">
          <ac:chgData name="Routledge, Mandy" userId="bacdedf5-8e30-494b-ad8b-f27fa30c4f8d" providerId="ADAL" clId="{DE5C11DC-E8FF-4AF0-909F-8D5132B6CC1F}" dt="2024-12-10T09:29:14.875" v="737" actId="20577"/>
          <ac:spMkLst>
            <pc:docMk/>
            <pc:sldMk cId="1974545463" sldId="1530"/>
            <ac:spMk id="34" creationId="{152372B3-00F5-781C-183E-6F2DDF35091D}"/>
          </ac:spMkLst>
        </pc:spChg>
        <pc:spChg chg="mod">
          <ac:chgData name="Routledge, Mandy" userId="bacdedf5-8e30-494b-ad8b-f27fa30c4f8d" providerId="ADAL" clId="{DE5C11DC-E8FF-4AF0-909F-8D5132B6CC1F}" dt="2024-12-10T09:31:17.896" v="758" actId="20577"/>
          <ac:spMkLst>
            <pc:docMk/>
            <pc:sldMk cId="1974545463" sldId="1530"/>
            <ac:spMk id="35" creationId="{37104C51-0232-62ED-4C6F-1447D06633EE}"/>
          </ac:spMkLst>
        </pc:spChg>
        <pc:spChg chg="mod">
          <ac:chgData name="Routledge, Mandy" userId="bacdedf5-8e30-494b-ad8b-f27fa30c4f8d" providerId="ADAL" clId="{DE5C11DC-E8FF-4AF0-909F-8D5132B6CC1F}" dt="2024-12-10T09:34:04.912" v="812" actId="115"/>
          <ac:spMkLst>
            <pc:docMk/>
            <pc:sldMk cId="1974545463" sldId="1530"/>
            <ac:spMk id="36" creationId="{D8EF981A-9BA7-0EB1-9B70-F7FBF2F7DF1C}"/>
          </ac:spMkLst>
        </pc:spChg>
        <pc:picChg chg="add mod">
          <ac:chgData name="Routledge, Mandy" userId="bacdedf5-8e30-494b-ad8b-f27fa30c4f8d" providerId="ADAL" clId="{DE5C11DC-E8FF-4AF0-909F-8D5132B6CC1F}" dt="2024-12-10T09:31:13.756" v="756" actId="14100"/>
          <ac:picMkLst>
            <pc:docMk/>
            <pc:sldMk cId="1974545463" sldId="1530"/>
            <ac:picMk id="2" creationId="{44978F3B-5640-3331-FF3E-1F729A99B67B}"/>
          </ac:picMkLst>
        </pc:picChg>
        <pc:picChg chg="add mod">
          <ac:chgData name="Routledge, Mandy" userId="bacdedf5-8e30-494b-ad8b-f27fa30c4f8d" providerId="ADAL" clId="{DE5C11DC-E8FF-4AF0-909F-8D5132B6CC1F}" dt="2024-12-10T09:33:52.305" v="763" actId="14100"/>
          <ac:picMkLst>
            <pc:docMk/>
            <pc:sldMk cId="1974545463" sldId="1530"/>
            <ac:picMk id="9" creationId="{A401C529-A4D9-3BE0-D7DD-6E78DC551DD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10-12-2024</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10-12-2024</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7500" lnSpcReduction="20000"/>
          </a:bodyPr>
          <a:lstStyle/>
          <a:p>
            <a:pPr>
              <a:lnSpc>
                <a:spcPct val="107000"/>
              </a:lnSpc>
              <a:spcAft>
                <a:spcPts val="3750"/>
              </a:spcAft>
            </a:pPr>
            <a:r>
              <a:rPr lang="nl-NL" sz="1800" b="1" kern="180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Woordenoverzicht</a:t>
            </a: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traditie: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iets wat al heel lang op dezelfde manier gedaan of gemaakt wordt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generatie: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groep mensen van ongeveer dezelfde leeftijd</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ritueel: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deftige en serieuze manier om iets te doen, waarbij je de dingen in een vaste volgorde doet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patroon: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steeds terugkomende vorm, zoals stippen, bloemen of strepen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vervagen: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onduidelijk worden, vaag worden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oogsten: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producten van het land of van de boom halen om op te eten of om er iets van te maken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aanbrengen: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op een bepaalde plek plaatsen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periode: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een bepaalde tijd</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toevoegen: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erbij doen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typisch: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speciaal passend bij</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200562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10-12-2024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10-12-2024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10-12-2024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10-12-2024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10-12-2024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10-12-2024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10-12-2024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10-12-2024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10-12-2024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10-12-2024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10-12-2024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10-12-2024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johnooms.nl/wp-content/uploads/2014/11/Sint-Pannenkoek1.png"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0.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8.png"/><Relationship Id="rId7" Type="http://schemas.openxmlformats.org/officeDocument/2006/relationships/image" Target="../media/image30.jpeg"/><Relationship Id="rId2" Type="http://schemas.openxmlformats.org/officeDocument/2006/relationships/image" Target="../media/image20.png"/><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29.png"/><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4.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2.jpeg"/><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8.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microsoft.com/office/2007/relationships/hdphoto" Target="../media/hdphoto5.wdp"/></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 Id="rId9" Type="http://schemas.openxmlformats.org/officeDocument/2006/relationships/image" Target="../media/image52.jpe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54.jpeg"/><Relationship Id="rId5" Type="http://schemas.microsoft.com/office/2007/relationships/hdphoto" Target="../media/hdphoto7.wdp"/><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sintpannekoek.n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a:solidFill>
                  <a:prstClr val="black"/>
                </a:solidFill>
              </a:rPr>
              <a:t>Semantisatieverhaal A:</a:t>
            </a:r>
          </a:p>
          <a:p>
            <a:pPr marL="0" lvl="0" indent="0">
              <a:spcBef>
                <a:spcPts val="200"/>
              </a:spcBef>
              <a:spcAft>
                <a:spcPts val="200"/>
              </a:spcAft>
              <a:buNone/>
            </a:pPr>
            <a:r>
              <a:rPr lang="nl-NL" sz="1850">
                <a:ea typeface="Times New Roman" panose="02020603050405020304" pitchFamily="18" charset="0"/>
                <a:cs typeface="Arial" panose="020B0604020202020204" pitchFamily="34" charset="0"/>
              </a:rPr>
              <a:t>Hebben jullie eigenlijk wel Sint </a:t>
            </a:r>
            <a:r>
              <a:rPr lang="nl-NL" sz="1850" err="1">
                <a:ea typeface="Times New Roman" panose="02020603050405020304" pitchFamily="18" charset="0"/>
                <a:cs typeface="Arial" panose="020B0604020202020204" pitchFamily="34" charset="0"/>
              </a:rPr>
              <a:t>Pannekoek</a:t>
            </a:r>
            <a:r>
              <a:rPr lang="nl-NL" sz="1850">
                <a:ea typeface="Times New Roman" panose="02020603050405020304" pitchFamily="18" charset="0"/>
                <a:cs typeface="Arial" panose="020B0604020202020204" pitchFamily="34" charset="0"/>
              </a:rPr>
              <a:t> gevierd? Nee, ik bedoel niet Sinterklaas maar Sint </a:t>
            </a:r>
            <a:r>
              <a:rPr lang="nl-NL" sz="1850" err="1">
                <a:ea typeface="Times New Roman" panose="02020603050405020304" pitchFamily="18" charset="0"/>
                <a:cs typeface="Arial" panose="020B0604020202020204" pitchFamily="34" charset="0"/>
              </a:rPr>
              <a:t>Pannekoek</a:t>
            </a:r>
            <a:r>
              <a:rPr lang="nl-NL" sz="1850">
                <a:ea typeface="Times New Roman" panose="02020603050405020304" pitchFamily="18" charset="0"/>
                <a:cs typeface="Arial" panose="020B0604020202020204" pitchFamily="34" charset="0"/>
              </a:rPr>
              <a:t>. Dat is in </a:t>
            </a:r>
            <a:r>
              <a:rPr lang="nl-NL" sz="1850" b="1" u="sng">
                <a:ea typeface="Times New Roman" panose="02020603050405020304" pitchFamily="18" charset="0"/>
                <a:cs typeface="Arial" panose="020B0604020202020204" pitchFamily="34" charset="0"/>
              </a:rPr>
              <a:t>de periode</a:t>
            </a:r>
            <a:r>
              <a:rPr lang="nl-NL" sz="1850">
                <a:ea typeface="Times New Roman" panose="02020603050405020304" pitchFamily="18" charset="0"/>
                <a:cs typeface="Arial" panose="020B0604020202020204" pitchFamily="34" charset="0"/>
              </a:rPr>
              <a:t>, dat is in </a:t>
            </a:r>
            <a:r>
              <a:rPr lang="nl-NL" sz="1850" b="1" i="1">
                <a:ea typeface="Times New Roman" panose="02020603050405020304" pitchFamily="18" charset="0"/>
                <a:cs typeface="Arial" panose="020B0604020202020204" pitchFamily="34" charset="0"/>
              </a:rPr>
              <a:t>een bepaalde tijd</a:t>
            </a:r>
            <a:r>
              <a:rPr lang="nl-NL" sz="1850">
                <a:ea typeface="Times New Roman" panose="02020603050405020304" pitchFamily="18" charset="0"/>
                <a:cs typeface="Arial" panose="020B0604020202020204" pitchFamily="34" charset="0"/>
              </a:rPr>
              <a:t>, tussen Sint Maarten en Sinterklaas. Op 29 november is het Sint </a:t>
            </a:r>
            <a:r>
              <a:rPr lang="nl-NL" sz="1850" err="1">
                <a:ea typeface="Times New Roman" panose="02020603050405020304" pitchFamily="18" charset="0"/>
                <a:cs typeface="Arial" panose="020B0604020202020204" pitchFamily="34" charset="0"/>
              </a:rPr>
              <a:t>Pannekoek</a:t>
            </a:r>
            <a:r>
              <a:rPr lang="nl-NL" sz="1850">
                <a:ea typeface="Times New Roman" panose="02020603050405020304" pitchFamily="18" charset="0"/>
                <a:cs typeface="Arial" panose="020B0604020202020204" pitchFamily="34" charset="0"/>
              </a:rPr>
              <a:t> en dan eet je pannenkoeken met elkaar. Het is een echte </a:t>
            </a:r>
            <a:r>
              <a:rPr lang="nl-NL" sz="1850" b="1" u="sng">
                <a:ea typeface="Times New Roman" panose="02020603050405020304" pitchFamily="18" charset="0"/>
                <a:cs typeface="Arial" panose="020B0604020202020204" pitchFamily="34" charset="0"/>
              </a:rPr>
              <a:t>traditie</a:t>
            </a:r>
            <a:r>
              <a:rPr lang="nl-NL" sz="1850">
                <a:ea typeface="Times New Roman" panose="02020603050405020304" pitchFamily="18" charset="0"/>
                <a:cs typeface="Arial" panose="020B0604020202020204" pitchFamily="34" charset="0"/>
              </a:rPr>
              <a:t> in Nederland. De traditie is </a:t>
            </a:r>
            <a:r>
              <a:rPr lang="nl-NL" sz="1850" b="1" i="1">
                <a:ea typeface="Times New Roman" panose="02020603050405020304" pitchFamily="18" charset="0"/>
                <a:cs typeface="Arial" panose="020B0604020202020204" pitchFamily="34" charset="0"/>
              </a:rPr>
              <a:t>iets wat al heel lang op dezelfde manier gedaan of gemaakt wordt</a:t>
            </a:r>
            <a:r>
              <a:rPr lang="nl-NL" sz="1850">
                <a:ea typeface="Times New Roman" panose="02020603050405020304" pitchFamily="18" charset="0"/>
                <a:cs typeface="Arial" panose="020B0604020202020204" pitchFamily="34" charset="0"/>
              </a:rPr>
              <a:t>. En.. er hoort </a:t>
            </a:r>
            <a:r>
              <a:rPr lang="nl-NL" sz="1850" b="1" u="sng">
                <a:ea typeface="Times New Roman" panose="02020603050405020304" pitchFamily="18" charset="0"/>
                <a:cs typeface="Arial" panose="020B0604020202020204" pitchFamily="34" charset="0"/>
              </a:rPr>
              <a:t>een ritueel</a:t>
            </a:r>
            <a:r>
              <a:rPr lang="nl-NL" sz="1850">
                <a:ea typeface="Times New Roman" panose="02020603050405020304" pitchFamily="18" charset="0"/>
                <a:cs typeface="Arial" panose="020B0604020202020204" pitchFamily="34" charset="0"/>
              </a:rPr>
              <a:t> bij. Het ritueel is </a:t>
            </a:r>
            <a:r>
              <a:rPr lang="nl-NL" sz="1850" b="1" i="1">
                <a:ea typeface="Times New Roman" panose="02020603050405020304" pitchFamily="18" charset="0"/>
                <a:cs typeface="Arial" panose="020B0604020202020204" pitchFamily="34" charset="0"/>
              </a:rPr>
              <a:t>de deftige en serieuze manier om iets te doen, waarbij je de dingen in een vaste volgorde doet</a:t>
            </a:r>
            <a:r>
              <a:rPr lang="nl-NL" sz="1850">
                <a:ea typeface="Times New Roman" panose="02020603050405020304" pitchFamily="18" charset="0"/>
                <a:cs typeface="Arial" panose="020B0604020202020204" pitchFamily="34" charset="0"/>
              </a:rPr>
              <a:t>. Heel belangrijk: voordat je gaat eten </a:t>
            </a:r>
            <a:r>
              <a:rPr lang="nl-NL" sz="1850" b="1" u="sng">
                <a:ea typeface="Times New Roman" panose="02020603050405020304" pitchFamily="18" charset="0"/>
                <a:cs typeface="Arial" panose="020B0604020202020204" pitchFamily="34" charset="0"/>
              </a:rPr>
              <a:t>brengt</a:t>
            </a:r>
            <a:r>
              <a:rPr lang="nl-NL" sz="1850">
                <a:ea typeface="Times New Roman" panose="02020603050405020304" pitchFamily="18" charset="0"/>
                <a:cs typeface="Arial" panose="020B0604020202020204" pitchFamily="34" charset="0"/>
              </a:rPr>
              <a:t> iedereen een pannenkoek </a:t>
            </a:r>
            <a:r>
              <a:rPr lang="nl-NL" sz="1850" b="1" u="sng">
                <a:ea typeface="Times New Roman" panose="02020603050405020304" pitchFamily="18" charset="0"/>
                <a:cs typeface="Arial" panose="020B0604020202020204" pitchFamily="34" charset="0"/>
              </a:rPr>
              <a:t>aan</a:t>
            </a:r>
            <a:r>
              <a:rPr lang="nl-NL" sz="1850">
                <a:ea typeface="Times New Roman" panose="02020603050405020304" pitchFamily="18" charset="0"/>
                <a:cs typeface="Arial" panose="020B0604020202020204" pitchFamily="34" charset="0"/>
              </a:rPr>
              <a:t> op het hoofd. Dus ze </a:t>
            </a:r>
            <a:r>
              <a:rPr lang="nl-NL" sz="1850" b="1" i="1">
                <a:ea typeface="Times New Roman" panose="02020603050405020304" pitchFamily="18" charset="0"/>
                <a:cs typeface="Arial" panose="020B0604020202020204" pitchFamily="34" charset="0"/>
              </a:rPr>
              <a:t>plaatsen</a:t>
            </a:r>
            <a:r>
              <a:rPr lang="nl-NL" sz="1850">
                <a:ea typeface="Times New Roman" panose="02020603050405020304" pitchFamily="18" charset="0"/>
                <a:cs typeface="Arial" panose="020B0604020202020204" pitchFamily="34" charset="0"/>
              </a:rPr>
              <a:t> de pannenkoek </a:t>
            </a:r>
            <a:r>
              <a:rPr lang="nl-NL" sz="1850" b="1" i="1">
                <a:ea typeface="Times New Roman" panose="02020603050405020304" pitchFamily="18" charset="0"/>
                <a:cs typeface="Arial" panose="020B0604020202020204" pitchFamily="34" charset="0"/>
              </a:rPr>
              <a:t>op een bepaalde plek</a:t>
            </a:r>
            <a:r>
              <a:rPr lang="nl-NL" sz="1850">
                <a:ea typeface="Times New Roman" panose="02020603050405020304" pitchFamily="18" charset="0"/>
                <a:cs typeface="Arial" panose="020B0604020202020204" pitchFamily="34" charset="0"/>
              </a:rPr>
              <a:t>. Op het hoofd. En dan zeg je samen: “Ik wens jullie een vrolijk en gezegend Sint </a:t>
            </a:r>
            <a:r>
              <a:rPr lang="nl-NL" sz="1850" err="1">
                <a:ea typeface="Times New Roman" panose="02020603050405020304" pitchFamily="18" charset="0"/>
                <a:cs typeface="Arial" panose="020B0604020202020204" pitchFamily="34" charset="0"/>
              </a:rPr>
              <a:t>Pannekoek</a:t>
            </a:r>
            <a:r>
              <a:rPr lang="nl-NL" sz="1850">
                <a:ea typeface="Times New Roman" panose="02020603050405020304" pitchFamily="18" charset="0"/>
                <a:cs typeface="Arial" panose="020B0604020202020204" pitchFamily="34" charset="0"/>
              </a:rPr>
              <a:t>”. En dan leg je hem op je bord en mag je iets </a:t>
            </a:r>
            <a:r>
              <a:rPr lang="nl-NL" sz="1850" b="1" u="sng">
                <a:ea typeface="Times New Roman" panose="02020603050405020304" pitchFamily="18" charset="0"/>
                <a:cs typeface="Arial" panose="020B0604020202020204" pitchFamily="34" charset="0"/>
              </a:rPr>
              <a:t>toevoegen</a:t>
            </a:r>
            <a:r>
              <a:rPr lang="nl-NL" sz="1850">
                <a:ea typeface="Times New Roman" panose="02020603050405020304" pitchFamily="18" charset="0"/>
                <a:cs typeface="Arial" panose="020B0604020202020204" pitchFamily="34" charset="0"/>
              </a:rPr>
              <a:t> aan je pannenkoek. Iets </a:t>
            </a:r>
            <a:r>
              <a:rPr lang="nl-NL" sz="1850" b="1" i="1">
                <a:ea typeface="Times New Roman" panose="02020603050405020304" pitchFamily="18" charset="0"/>
                <a:cs typeface="Arial" panose="020B0604020202020204" pitchFamily="34" charset="0"/>
              </a:rPr>
              <a:t>erbij doen</a:t>
            </a:r>
            <a:r>
              <a:rPr lang="nl-NL" sz="1850">
                <a:ea typeface="Times New Roman" panose="02020603050405020304" pitchFamily="18" charset="0"/>
                <a:cs typeface="Arial" panose="020B0604020202020204" pitchFamily="34" charset="0"/>
              </a:rPr>
              <a:t>. Stroop of suiker bijvoorbeeld. Ik hou van stroop en maak dan altijd een spiraal-</a:t>
            </a:r>
            <a:r>
              <a:rPr lang="nl-NL" sz="1850" b="1" u="sng">
                <a:ea typeface="Times New Roman" panose="02020603050405020304" pitchFamily="18" charset="0"/>
                <a:cs typeface="Arial" panose="020B0604020202020204" pitchFamily="34" charset="0"/>
              </a:rPr>
              <a:t>patroon</a:t>
            </a:r>
            <a:r>
              <a:rPr lang="nl-NL" sz="1850">
                <a:ea typeface="Times New Roman" panose="02020603050405020304" pitchFamily="18" charset="0"/>
                <a:cs typeface="Arial" panose="020B0604020202020204" pitchFamily="34" charset="0"/>
              </a:rPr>
              <a:t>. Het patroon is </a:t>
            </a:r>
            <a:r>
              <a:rPr lang="nl-NL" sz="1850" b="1" i="1">
                <a:ea typeface="Times New Roman" panose="02020603050405020304" pitchFamily="18" charset="0"/>
                <a:cs typeface="Arial" panose="020B0604020202020204" pitchFamily="34" charset="0"/>
              </a:rPr>
              <a:t>de steeds terugkomende vorm, zoals stippen, bloemen of strepen</a:t>
            </a:r>
            <a:r>
              <a:rPr lang="nl-NL" sz="1850">
                <a:ea typeface="Times New Roman" panose="02020603050405020304" pitchFamily="18" charset="0"/>
                <a:cs typeface="Arial" panose="020B0604020202020204" pitchFamily="34" charset="0"/>
              </a:rPr>
              <a:t>. Ik vind het wel altijd jammer dat dit patroon </a:t>
            </a:r>
            <a:r>
              <a:rPr lang="nl-NL" sz="1850" b="1" u="sng">
                <a:ea typeface="Times New Roman" panose="02020603050405020304" pitchFamily="18" charset="0"/>
                <a:cs typeface="Arial" panose="020B0604020202020204" pitchFamily="34" charset="0"/>
              </a:rPr>
              <a:t>vervaagt</a:t>
            </a:r>
            <a:r>
              <a:rPr lang="nl-NL" sz="1850">
                <a:ea typeface="Times New Roman" panose="02020603050405020304" pitchFamily="18" charset="0"/>
                <a:cs typeface="Arial" panose="020B0604020202020204" pitchFamily="34" charset="0"/>
              </a:rPr>
              <a:t>, </a:t>
            </a:r>
            <a:r>
              <a:rPr lang="nl-NL" sz="1850" b="1" i="1">
                <a:ea typeface="Times New Roman" panose="02020603050405020304" pitchFamily="18" charset="0"/>
                <a:cs typeface="Arial" panose="020B0604020202020204" pitchFamily="34" charset="0"/>
              </a:rPr>
              <a:t>vaag of onduidelijk wordt</a:t>
            </a:r>
            <a:r>
              <a:rPr lang="nl-NL" sz="1850">
                <a:ea typeface="Times New Roman" panose="02020603050405020304" pitchFamily="18" charset="0"/>
                <a:cs typeface="Arial" panose="020B0604020202020204" pitchFamily="34" charset="0"/>
              </a:rPr>
              <a:t>, als je daarna de stroop uitsmeert. Deze traditie is trouwens ontstaan in een stripverhaal van Jan, Jans en de kinderen. Opa heeft geen zin in boontjes. En ze waren net </a:t>
            </a:r>
            <a:r>
              <a:rPr lang="nl-NL" sz="1850" b="1" u="sng">
                <a:ea typeface="Times New Roman" panose="02020603050405020304" pitchFamily="18" charset="0"/>
                <a:cs typeface="Arial" panose="020B0604020202020204" pitchFamily="34" charset="0"/>
              </a:rPr>
              <a:t>geoogst</a:t>
            </a:r>
            <a:r>
              <a:rPr lang="nl-NL" sz="1850">
                <a:ea typeface="Times New Roman" panose="02020603050405020304" pitchFamily="18" charset="0"/>
                <a:cs typeface="Arial" panose="020B0604020202020204" pitchFamily="34" charset="0"/>
              </a:rPr>
              <a:t>! Dat betekent </a:t>
            </a:r>
            <a:r>
              <a:rPr lang="nl-NL" sz="1850" b="1" i="1">
                <a:ea typeface="Times New Roman" panose="02020603050405020304" pitchFamily="18" charset="0"/>
                <a:cs typeface="Arial" panose="020B0604020202020204" pitchFamily="34" charset="0"/>
              </a:rPr>
              <a:t>producten van het land of van de boom halen om op te eten of om er iets van te maken</a:t>
            </a:r>
            <a:r>
              <a:rPr lang="nl-NL" sz="1850" i="1">
                <a:ea typeface="Times New Roman" panose="02020603050405020304" pitchFamily="18" charset="0"/>
                <a:cs typeface="Arial" panose="020B0604020202020204" pitchFamily="34" charset="0"/>
              </a:rPr>
              <a:t>.</a:t>
            </a:r>
            <a:r>
              <a:rPr lang="nl-NL" sz="1850">
                <a:ea typeface="Times New Roman" panose="02020603050405020304" pitchFamily="18" charset="0"/>
                <a:cs typeface="Arial" panose="020B0604020202020204" pitchFamily="34" charset="0"/>
              </a:rPr>
              <a:t> Dan verzint hij dat ze die dag pannenkoeken moeten eten en verzint een ritueel. Deze strip is in 1986 gemaakt. Ook in 2024 is er </a:t>
            </a:r>
            <a:r>
              <a:rPr lang="nl-NL" sz="1850" b="1" u="sng">
                <a:ea typeface="Times New Roman" panose="02020603050405020304" pitchFamily="18" charset="0"/>
                <a:cs typeface="Arial" panose="020B0604020202020204" pitchFamily="34" charset="0"/>
              </a:rPr>
              <a:t>een generatie</a:t>
            </a:r>
            <a:r>
              <a:rPr lang="nl-NL" sz="1850">
                <a:ea typeface="Times New Roman" panose="02020603050405020304" pitchFamily="18" charset="0"/>
                <a:cs typeface="Arial" panose="020B0604020202020204" pitchFamily="34" charset="0"/>
              </a:rPr>
              <a:t> of </a:t>
            </a:r>
            <a:r>
              <a:rPr lang="nl-NL" sz="1850" b="1" i="1">
                <a:ea typeface="Times New Roman" panose="02020603050405020304" pitchFamily="18" charset="0"/>
                <a:cs typeface="Arial" panose="020B0604020202020204" pitchFamily="34" charset="0"/>
              </a:rPr>
              <a:t>een groep mensen van ongeveer dezelfde leeftijd</a:t>
            </a:r>
            <a:r>
              <a:rPr lang="nl-NL" sz="1850">
                <a:ea typeface="Times New Roman" panose="02020603050405020304" pitchFamily="18" charset="0"/>
                <a:cs typeface="Arial" panose="020B0604020202020204" pitchFamily="34" charset="0"/>
              </a:rPr>
              <a:t> die dit nog steeds viert, zoals mijn nicht. Wat ook </a:t>
            </a:r>
            <a:r>
              <a:rPr lang="nl-NL" sz="1850" b="1" u="sng">
                <a:ea typeface="Times New Roman" panose="02020603050405020304" pitchFamily="18" charset="0"/>
                <a:cs typeface="Arial" panose="020B0604020202020204" pitchFamily="34" charset="0"/>
              </a:rPr>
              <a:t>typisch</a:t>
            </a:r>
            <a:r>
              <a:rPr lang="nl-NL" sz="1850">
                <a:ea typeface="Times New Roman" panose="02020603050405020304" pitchFamily="18" charset="0"/>
                <a:cs typeface="Arial" panose="020B0604020202020204" pitchFamily="34" charset="0"/>
              </a:rPr>
              <a:t> is van Sint </a:t>
            </a:r>
            <a:r>
              <a:rPr lang="nl-NL" sz="1850" err="1">
                <a:ea typeface="Times New Roman" panose="02020603050405020304" pitchFamily="18" charset="0"/>
                <a:cs typeface="Arial" panose="020B0604020202020204" pitchFamily="34" charset="0"/>
              </a:rPr>
              <a:t>Pannekoek</a:t>
            </a:r>
            <a:r>
              <a:rPr lang="nl-NL" sz="1850">
                <a:ea typeface="Times New Roman" panose="02020603050405020304" pitchFamily="18" charset="0"/>
                <a:cs typeface="Arial" panose="020B0604020202020204" pitchFamily="34" charset="0"/>
              </a:rPr>
              <a:t>, of </a:t>
            </a:r>
            <a:r>
              <a:rPr lang="nl-NL" sz="1850" b="1" i="1">
                <a:ea typeface="Times New Roman" panose="02020603050405020304" pitchFamily="18" charset="0"/>
                <a:cs typeface="Arial" panose="020B0604020202020204" pitchFamily="34" charset="0"/>
              </a:rPr>
              <a:t>wat er speciaal bij past</a:t>
            </a:r>
            <a:r>
              <a:rPr lang="nl-NL" sz="1850">
                <a:ea typeface="Times New Roman" panose="02020603050405020304" pitchFamily="18" charset="0"/>
                <a:cs typeface="Arial" panose="020B0604020202020204" pitchFamily="34" charset="0"/>
              </a:rPr>
              <a:t>, is dat het op verschillende plekken in de stad wordt georganiseerd. Daar kun je gezellig samen met anderen pannenkoeken gaan eten. Zoals hier in Groningen. Maar nu dus de belangrijke vraag. Heb jij net als mijn nicht uit Groningen </a:t>
            </a:r>
            <a:r>
              <a:rPr lang="nl-NL" sz="1850" b="1" u="sng">
                <a:solidFill>
                  <a:srgbClr val="00B050"/>
                </a:solidFill>
                <a:ea typeface="Times New Roman" panose="02020603050405020304" pitchFamily="18" charset="0"/>
                <a:cs typeface="Arial" panose="020B0604020202020204" pitchFamily="34" charset="0"/>
              </a:rPr>
              <a:t>(klik voor extra dia)</a:t>
            </a:r>
            <a:r>
              <a:rPr lang="nl-NL" sz="1850">
                <a:ea typeface="Times New Roman" panose="02020603050405020304" pitchFamily="18" charset="0"/>
                <a:cs typeface="Arial" panose="020B0604020202020204" pitchFamily="34" charset="0"/>
              </a:rPr>
              <a:t> Sint </a:t>
            </a:r>
            <a:r>
              <a:rPr lang="nl-NL" sz="1850" err="1">
                <a:ea typeface="Times New Roman" panose="02020603050405020304" pitchFamily="18" charset="0"/>
                <a:cs typeface="Arial" panose="020B0604020202020204" pitchFamily="34" charset="0"/>
              </a:rPr>
              <a:t>Pannekoek</a:t>
            </a:r>
            <a:r>
              <a:rPr lang="nl-NL" sz="1850">
                <a:ea typeface="Times New Roman" panose="02020603050405020304" pitchFamily="18" charset="0"/>
                <a:cs typeface="Arial" panose="020B0604020202020204" pitchFamily="34" charset="0"/>
              </a:rPr>
              <a:t> gevierd?</a:t>
            </a: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oogsten</a:t>
            </a:r>
          </a:p>
        </p:txBody>
      </p:sp>
      <p:pic>
        <p:nvPicPr>
          <p:cNvPr id="3" name="Afbeelding 2" descr="Afbeelding met Lokale gerechten, produceren, Natuurlijke voeding, Volwaardige voeding&#10;&#10;Automatisch gegenereerde beschrijving">
            <a:extLst>
              <a:ext uri="{FF2B5EF4-FFF2-40B4-BE49-F238E27FC236}">
                <a16:creationId xmlns:a16="http://schemas.microsoft.com/office/drawing/2014/main" id="{86ABC4D7-F3A8-DAC8-3329-A4B9E0C69E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840" y="3068960"/>
            <a:ext cx="5195451" cy="3470562"/>
          </a:xfrm>
          <a:prstGeom prst="rect">
            <a:avLst/>
          </a:prstGeom>
        </p:spPr>
      </p:pic>
      <p:pic>
        <p:nvPicPr>
          <p:cNvPr id="4" name="Afbeelding 3" descr="Afbeelding met persoon, kleding, gras, buitenshuis&#10;&#10;Automatisch gegenereerde beschrijving">
            <a:extLst>
              <a:ext uri="{FF2B5EF4-FFF2-40B4-BE49-F238E27FC236}">
                <a16:creationId xmlns:a16="http://schemas.microsoft.com/office/drawing/2014/main" id="{EF5A3A32-20E4-A5D2-099A-F3D03EDC29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32040" y="476672"/>
            <a:ext cx="3723605" cy="2479921"/>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generatie</a:t>
            </a:r>
          </a:p>
        </p:txBody>
      </p:sp>
      <p:pic>
        <p:nvPicPr>
          <p:cNvPr id="1026" name="Picture 2">
            <a:extLst>
              <a:ext uri="{FF2B5EF4-FFF2-40B4-BE49-F238E27FC236}">
                <a16:creationId xmlns:a16="http://schemas.microsoft.com/office/drawing/2014/main" id="{BBADAF1F-FD59-9D55-7599-E14B8693CD0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31998">
            <a:off x="3995936" y="1844824"/>
            <a:ext cx="4714428" cy="3530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a:extLst>
              <a:ext uri="{FF2B5EF4-FFF2-40B4-BE49-F238E27FC236}">
                <a16:creationId xmlns:a16="http://schemas.microsoft.com/office/drawing/2014/main" id="{26A63197-0EBD-4B2E-DA3C-43AC9143776B}"/>
              </a:ext>
            </a:extLst>
          </p:cNvPr>
          <p:cNvSpPr txBox="1"/>
          <p:nvPr/>
        </p:nvSpPr>
        <p:spPr>
          <a:xfrm>
            <a:off x="6588224" y="1189464"/>
            <a:ext cx="1584176" cy="830997"/>
          </a:xfrm>
          <a:prstGeom prst="rect">
            <a:avLst/>
          </a:prstGeom>
          <a:noFill/>
        </p:spPr>
        <p:txBody>
          <a:bodyPr wrap="square" rtlCol="0">
            <a:spAutoFit/>
          </a:bodyPr>
          <a:lstStyle/>
          <a:p>
            <a:r>
              <a:rPr lang="nl-NL" sz="4800">
                <a:solidFill>
                  <a:srgbClr val="00B050"/>
                </a:solidFill>
              </a:rPr>
              <a:t>2024</a:t>
            </a:r>
            <a:endParaRPr lang="nl-NL">
              <a:solidFill>
                <a:srgbClr val="00B050"/>
              </a:solidFill>
            </a:endParaRPr>
          </a:p>
        </p:txBody>
      </p:sp>
      <p:sp>
        <p:nvSpPr>
          <p:cNvPr id="3" name="Tekstvak 2">
            <a:extLst>
              <a:ext uri="{FF2B5EF4-FFF2-40B4-BE49-F238E27FC236}">
                <a16:creationId xmlns:a16="http://schemas.microsoft.com/office/drawing/2014/main" id="{379D55B6-1592-01B2-AB06-3F3C432216B2}"/>
              </a:ext>
            </a:extLst>
          </p:cNvPr>
          <p:cNvSpPr txBox="1"/>
          <p:nvPr/>
        </p:nvSpPr>
        <p:spPr>
          <a:xfrm>
            <a:off x="1012278" y="2669504"/>
            <a:ext cx="1584176" cy="830997"/>
          </a:xfrm>
          <a:prstGeom prst="rect">
            <a:avLst/>
          </a:prstGeom>
          <a:noFill/>
        </p:spPr>
        <p:txBody>
          <a:bodyPr wrap="square" rtlCol="0">
            <a:spAutoFit/>
          </a:bodyPr>
          <a:lstStyle/>
          <a:p>
            <a:r>
              <a:rPr lang="nl-NL" sz="4800">
                <a:solidFill>
                  <a:srgbClr val="00B050"/>
                </a:solidFill>
              </a:rPr>
              <a:t>1986</a:t>
            </a:r>
            <a:endParaRPr lang="nl-NL">
              <a:solidFill>
                <a:srgbClr val="00B050"/>
              </a:solidFill>
            </a:endParaRPr>
          </a:p>
        </p:txBody>
      </p:sp>
      <p:grpSp>
        <p:nvGrpSpPr>
          <p:cNvPr id="7" name="Groep 6">
            <a:extLst>
              <a:ext uri="{FF2B5EF4-FFF2-40B4-BE49-F238E27FC236}">
                <a16:creationId xmlns:a16="http://schemas.microsoft.com/office/drawing/2014/main" id="{D0723D16-9F98-DEAE-79B0-286D722559E7}"/>
              </a:ext>
            </a:extLst>
          </p:cNvPr>
          <p:cNvGrpSpPr/>
          <p:nvPr/>
        </p:nvGrpSpPr>
        <p:grpSpPr>
          <a:xfrm>
            <a:off x="133174" y="3361449"/>
            <a:ext cx="3830815" cy="3274404"/>
            <a:chOff x="-36512" y="3361449"/>
            <a:chExt cx="3830815" cy="3274404"/>
          </a:xfrm>
        </p:grpSpPr>
        <p:pic>
          <p:nvPicPr>
            <p:cNvPr id="1027" name="Picture 3">
              <a:extLst>
                <a:ext uri="{FF2B5EF4-FFF2-40B4-BE49-F238E27FC236}">
                  <a16:creationId xmlns:a16="http://schemas.microsoft.com/office/drawing/2014/main" id="{7684CFBF-C676-17C2-DFDA-D39EFC1B712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5537" y="4581128"/>
              <a:ext cx="2817658" cy="205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a:extLst>
                <a:ext uri="{FF2B5EF4-FFF2-40B4-BE49-F238E27FC236}">
                  <a16:creationId xmlns:a16="http://schemas.microsoft.com/office/drawing/2014/main" id="{7882ECB3-A673-343E-88FE-6958660D23B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6512" y="3361449"/>
              <a:ext cx="3830815" cy="1200330"/>
            </a:xfrm>
            <a:prstGeom prst="rect">
              <a:avLst/>
            </a:prstGeom>
          </p:spPr>
        </p:pic>
      </p:grpSp>
    </p:spTree>
    <p:extLst>
      <p:ext uri="{BB962C8B-B14F-4D97-AF65-F5344CB8AC3E}">
        <p14:creationId xmlns:p14="http://schemas.microsoft.com/office/powerpoint/2010/main" val="3779434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typisch</a:t>
            </a:r>
          </a:p>
        </p:txBody>
      </p:sp>
      <p:pic>
        <p:nvPicPr>
          <p:cNvPr id="3" name="Afbeelding 2" descr="Afbeelding met tekst, boek, poster, grafische vormgeving&#10;&#10;Automatisch gegenereerde beschrijving">
            <a:extLst>
              <a:ext uri="{FF2B5EF4-FFF2-40B4-BE49-F238E27FC236}">
                <a16:creationId xmlns:a16="http://schemas.microsoft.com/office/drawing/2014/main" id="{919C31B7-6DE0-490C-2A62-EA945BBE37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07904" y="1340768"/>
            <a:ext cx="4500500" cy="4857683"/>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dasg\Downloads\8bc800c5-c9e7-4333-9882-155d083231e3.JPG">
            <a:extLst>
              <a:ext uri="{FF2B5EF4-FFF2-40B4-BE49-F238E27FC236}">
                <a16:creationId xmlns:a16="http://schemas.microsoft.com/office/drawing/2014/main" id="{E7B609F0-8BC0-7724-797D-09B9A9FB798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31640" y="936194"/>
            <a:ext cx="6636421" cy="4985611"/>
          </a:xfrm>
          <a:prstGeom prst="rect">
            <a:avLst/>
          </a:prstGeom>
          <a:solidFill>
            <a:srgbClr val="FFFFFF">
              <a:shade val="85000"/>
            </a:srgbClr>
          </a:solidFill>
          <a:ln w="762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kstvak 2">
            <a:extLst>
              <a:ext uri="{FF2B5EF4-FFF2-40B4-BE49-F238E27FC236}">
                <a16:creationId xmlns:a16="http://schemas.microsoft.com/office/drawing/2014/main" id="{3CA552F0-953F-AFE4-2F80-553A5BE43824}"/>
              </a:ext>
            </a:extLst>
          </p:cNvPr>
          <p:cNvSpPr txBox="1"/>
          <p:nvPr/>
        </p:nvSpPr>
        <p:spPr>
          <a:xfrm>
            <a:off x="539552" y="6381328"/>
            <a:ext cx="8496944" cy="369332"/>
          </a:xfrm>
          <a:prstGeom prst="rect">
            <a:avLst/>
          </a:prstGeom>
          <a:noFill/>
        </p:spPr>
        <p:txBody>
          <a:bodyPr wrap="square">
            <a:spAutoFit/>
          </a:bodyPr>
          <a:lstStyle/>
          <a:p>
            <a:r>
              <a:rPr lang="nl-NL"/>
              <a:t>Het stripje: </a:t>
            </a:r>
            <a:r>
              <a:rPr lang="nl-NL">
                <a:hlinkClick r:id="rId3"/>
              </a:rPr>
              <a:t>http://johnooms.nl/wp-content/uploads/2014/11/Sint-Pannenkoek1.png</a:t>
            </a:r>
            <a:r>
              <a:rPr lang="nl-NL"/>
              <a:t> </a:t>
            </a:r>
          </a:p>
        </p:txBody>
      </p:sp>
    </p:spTree>
    <p:extLst>
      <p:ext uri="{BB962C8B-B14F-4D97-AF65-F5344CB8AC3E}">
        <p14:creationId xmlns:p14="http://schemas.microsoft.com/office/powerpoint/2010/main" val="2256876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typisch</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atypisch</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365318"/>
            <a:ext cx="4185327" cy="50557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speciaal passend bij</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r>
              <a:rPr lang="nl-NL" sz="4000">
                <a:effectLst/>
                <a:latin typeface="Century Gothic" panose="020B0502020202020204" pitchFamily="34" charset="0"/>
                <a:ea typeface="Calibri"/>
                <a:cs typeface="Times New Roman"/>
              </a:rPr>
              <a:t> </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Wat </a:t>
            </a:r>
            <a:r>
              <a:rPr lang="nl-NL" sz="2400" i="1" u="sng">
                <a:solidFill>
                  <a:srgbClr val="387038"/>
                </a:solidFill>
                <a:latin typeface="Century Gothic" panose="020B0502020202020204" pitchFamily="34" charset="0"/>
                <a:ea typeface="Calibri"/>
                <a:cs typeface="Times New Roman"/>
              </a:rPr>
              <a:t>typisch</a:t>
            </a:r>
            <a:r>
              <a:rPr lang="nl-NL" sz="2400" i="1">
                <a:solidFill>
                  <a:srgbClr val="387038"/>
                </a:solidFill>
                <a:latin typeface="Century Gothic" panose="020B0502020202020204" pitchFamily="34" charset="0"/>
                <a:ea typeface="Calibri"/>
                <a:cs typeface="Times New Roman"/>
              </a:rPr>
              <a:t> is van Sint </a:t>
            </a:r>
            <a:r>
              <a:rPr lang="nl-NL" sz="2400" i="1" err="1">
                <a:solidFill>
                  <a:srgbClr val="387038"/>
                </a:solidFill>
                <a:latin typeface="Century Gothic" panose="020B0502020202020204" pitchFamily="34" charset="0"/>
                <a:ea typeface="Calibri"/>
                <a:cs typeface="Times New Roman"/>
              </a:rPr>
              <a:t>Pannekoek</a:t>
            </a:r>
            <a:r>
              <a:rPr lang="nl-NL" sz="2400" i="1">
                <a:solidFill>
                  <a:srgbClr val="387038"/>
                </a:solidFill>
                <a:latin typeface="Century Gothic" panose="020B0502020202020204" pitchFamily="34" charset="0"/>
                <a:ea typeface="Calibri"/>
                <a:cs typeface="Times New Roman"/>
              </a:rPr>
              <a:t>, is dat het op verschillende plekken in de stad wordt georganiseerd</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ongewoon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Het is </a:t>
            </a:r>
            <a:r>
              <a:rPr lang="nl-NL" sz="2400" i="1" u="sng">
                <a:solidFill>
                  <a:srgbClr val="387038"/>
                </a:solidFill>
                <a:latin typeface="Century Gothic" panose="020B0502020202020204" pitchFamily="34" charset="0"/>
                <a:ea typeface="Calibri"/>
                <a:cs typeface="Times New Roman"/>
              </a:rPr>
              <a:t>atypisch</a:t>
            </a:r>
            <a:r>
              <a:rPr lang="nl-NL" sz="2400" i="1">
                <a:solidFill>
                  <a:srgbClr val="387038"/>
                </a:solidFill>
                <a:latin typeface="Century Gothic" panose="020B0502020202020204" pitchFamily="34" charset="0"/>
                <a:ea typeface="Calibri"/>
                <a:cs typeface="Times New Roman"/>
              </a:rPr>
              <a:t> om pannenkoeken te gaan strijken.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tekst, boek, poster, grafische vormgeving&#10;&#10;Automatisch gegenereerde beschrijving">
            <a:extLst>
              <a:ext uri="{FF2B5EF4-FFF2-40B4-BE49-F238E27FC236}">
                <a16:creationId xmlns:a16="http://schemas.microsoft.com/office/drawing/2014/main" id="{44978F3B-5640-3331-FF3E-1F729A99B6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15618" y="1988840"/>
            <a:ext cx="2516856" cy="2716606"/>
          </a:xfrm>
          <a:prstGeom prst="rect">
            <a:avLst/>
          </a:prstGeom>
        </p:spPr>
      </p:pic>
      <p:pic>
        <p:nvPicPr>
          <p:cNvPr id="9" name="Afbeelding 8" descr="Afbeelding met persoon, kleding, voedsel, overdekt&#10;&#10;Automatisch gegenereerde beschrijving">
            <a:extLst>
              <a:ext uri="{FF2B5EF4-FFF2-40B4-BE49-F238E27FC236}">
                <a16:creationId xmlns:a16="http://schemas.microsoft.com/office/drawing/2014/main" id="{A401C529-A4D9-3BE0-D7DD-6E78DC551D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56452" y="1988839"/>
            <a:ext cx="3847996" cy="2570461"/>
          </a:xfrm>
          <a:prstGeom prst="rect">
            <a:avLst/>
          </a:prstGeom>
        </p:spPr>
      </p:pic>
    </p:spTree>
    <p:extLst>
      <p:ext uri="{BB962C8B-B14F-4D97-AF65-F5344CB8AC3E}">
        <p14:creationId xmlns:p14="http://schemas.microsoft.com/office/powerpoint/2010/main" val="1974545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4537605" y="258999"/>
            <a:ext cx="4438097"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aanbreng</a:t>
            </a:r>
            <a:r>
              <a:rPr lang="nl-NL" sz="5400" b="1">
                <a:solidFill>
                  <a:srgbClr val="387038"/>
                </a:solidFill>
                <a:effectLst/>
                <a:latin typeface="Century Gothic" panose="020B0502020202020204" pitchFamily="34" charset="0"/>
                <a:ea typeface="Calibri"/>
                <a:cs typeface="Times New Roman"/>
              </a:rPr>
              <a:t>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4176" y="20589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verwijderen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4670270" y="1367926"/>
            <a:ext cx="4298958" cy="506112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op een bepaalde plek plaatsen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3200">
                <a:effectLst/>
                <a:latin typeface="Century Gothic" panose="020B0502020202020204" pitchFamily="34" charset="0"/>
                <a:ea typeface="Calibri"/>
                <a:cs typeface="Times New Roman"/>
              </a:rPr>
              <a:t>   </a:t>
            </a:r>
            <a:r>
              <a:rPr lang="nl-NL" sz="5400">
                <a:effectLst/>
                <a:latin typeface="Century Gothic" panose="020B0502020202020204" pitchFamily="34" charset="0"/>
                <a:ea typeface="Calibri"/>
                <a:cs typeface="Times New Roman"/>
              </a:rPr>
              <a:t> </a:t>
            </a:r>
            <a:endParaRPr lang="nl-NL" sz="32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a:t>
            </a:r>
            <a:r>
              <a:rPr lang="nl-NL" sz="2400" i="1" u="sng">
                <a:solidFill>
                  <a:srgbClr val="387038"/>
                </a:solidFill>
                <a:latin typeface="Century Gothic" panose="020B0502020202020204" pitchFamily="34" charset="0"/>
                <a:ea typeface="Calibri"/>
                <a:cs typeface="Times New Roman"/>
              </a:rPr>
              <a:t>brengt</a:t>
            </a:r>
            <a:r>
              <a:rPr lang="nl-NL" sz="2400" i="1">
                <a:solidFill>
                  <a:srgbClr val="387038"/>
                </a:solidFill>
                <a:latin typeface="Century Gothic" panose="020B0502020202020204" pitchFamily="34" charset="0"/>
                <a:ea typeface="Calibri"/>
                <a:cs typeface="Times New Roman"/>
              </a:rPr>
              <a:t> de pannenkoek </a:t>
            </a:r>
            <a:r>
              <a:rPr lang="nl-NL" sz="2400" i="1" u="sng">
                <a:solidFill>
                  <a:srgbClr val="387038"/>
                </a:solidFill>
                <a:latin typeface="Century Gothic" panose="020B0502020202020204" pitchFamily="34" charset="0"/>
                <a:ea typeface="Calibri"/>
                <a:cs typeface="Times New Roman"/>
              </a:rPr>
              <a:t>aan</a:t>
            </a:r>
            <a:r>
              <a:rPr lang="nl-NL" sz="2400" i="1">
                <a:solidFill>
                  <a:srgbClr val="387038"/>
                </a:solidFill>
                <a:latin typeface="Century Gothic" panose="020B0502020202020204" pitchFamily="34" charset="0"/>
                <a:ea typeface="Calibri"/>
                <a:cs typeface="Times New Roman"/>
              </a:rPr>
              <a:t> op zijn hoofd.</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281580" y="1412777"/>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zorgen dat iets er niet meer is</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Hij </a:t>
            </a:r>
            <a:r>
              <a:rPr lang="nl-NL" sz="2400" i="1" u="sng">
                <a:solidFill>
                  <a:srgbClr val="387038"/>
                </a:solidFill>
                <a:latin typeface="Century Gothic" panose="020B0502020202020204" pitchFamily="34" charset="0"/>
                <a:ea typeface="Calibri"/>
                <a:cs typeface="Times New Roman"/>
              </a:rPr>
              <a:t>verwijdert</a:t>
            </a:r>
            <a:r>
              <a:rPr lang="nl-NL" sz="2400" i="1">
                <a:solidFill>
                  <a:srgbClr val="387038"/>
                </a:solidFill>
                <a:latin typeface="Century Gothic" panose="020B0502020202020204" pitchFamily="34" charset="0"/>
                <a:ea typeface="Calibri"/>
                <a:cs typeface="Times New Roman"/>
              </a:rPr>
              <a:t> de </a:t>
            </a:r>
            <a:r>
              <a:rPr lang="nl-NL" sz="2400" i="1" err="1">
                <a:solidFill>
                  <a:srgbClr val="387038"/>
                </a:solidFill>
                <a:latin typeface="Century Gothic" panose="020B0502020202020204" pitchFamily="34" charset="0"/>
                <a:ea typeface="Calibri"/>
                <a:cs typeface="Times New Roman"/>
              </a:rPr>
              <a:t>pannen-koek</a:t>
            </a:r>
            <a:r>
              <a:rPr lang="nl-NL" sz="2400" i="1">
                <a:solidFill>
                  <a:srgbClr val="387038"/>
                </a:solidFill>
                <a:latin typeface="Century Gothic" panose="020B0502020202020204" pitchFamily="34" charset="0"/>
                <a:ea typeface="Calibri"/>
                <a:cs typeface="Times New Roman"/>
              </a:rPr>
              <a:t> uit de pan 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Picture 2" descr="De bronafbeelding bekijken">
            <a:extLst>
              <a:ext uri="{FF2B5EF4-FFF2-40B4-BE49-F238E27FC236}">
                <a16:creationId xmlns:a16="http://schemas.microsoft.com/office/drawing/2014/main" id="{318C40A5-B92F-BA92-B9F3-365E876955F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869895" y="2391202"/>
            <a:ext cx="3063654" cy="2832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642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ep 20">
            <a:extLst>
              <a:ext uri="{FF2B5EF4-FFF2-40B4-BE49-F238E27FC236}">
                <a16:creationId xmlns:a16="http://schemas.microsoft.com/office/drawing/2014/main" id="{6C9FC1B6-FFB6-5935-8E67-F15C450E5982}"/>
              </a:ext>
            </a:extLst>
          </p:cNvPr>
          <p:cNvGrpSpPr/>
          <p:nvPr/>
        </p:nvGrpSpPr>
        <p:grpSpPr>
          <a:xfrm>
            <a:off x="5287580" y="1934874"/>
            <a:ext cx="3671322" cy="2452443"/>
            <a:chOff x="5009567" y="2423577"/>
            <a:chExt cx="3671322" cy="2452443"/>
          </a:xfrm>
        </p:grpSpPr>
        <p:pic>
          <p:nvPicPr>
            <p:cNvPr id="9" name="Afbeelding 8" descr="Afbeelding met voedsel, Snack, bord, Fastfood&#10;&#10;Automatisch gegenereerde beschrijving">
              <a:extLst>
                <a:ext uri="{FF2B5EF4-FFF2-40B4-BE49-F238E27FC236}">
                  <a16:creationId xmlns:a16="http://schemas.microsoft.com/office/drawing/2014/main" id="{90A61F4D-09F3-EF5A-1D53-F0C7F97B56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9567" y="2423577"/>
              <a:ext cx="3671322" cy="2452443"/>
            </a:xfrm>
            <a:prstGeom prst="rect">
              <a:avLst/>
            </a:prstGeom>
          </p:spPr>
        </p:pic>
        <p:pic>
          <p:nvPicPr>
            <p:cNvPr id="19" name="Afbeelding 18">
              <a:extLst>
                <a:ext uri="{FF2B5EF4-FFF2-40B4-BE49-F238E27FC236}">
                  <a16:creationId xmlns:a16="http://schemas.microsoft.com/office/drawing/2014/main" id="{53789ECA-D025-D59A-90AD-55007738F98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508104" y="3128760"/>
              <a:ext cx="1152128" cy="600479"/>
            </a:xfrm>
            <a:prstGeom prst="rect">
              <a:avLst/>
            </a:prstGeom>
          </p:spPr>
        </p:pic>
      </p:grpSp>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5"/>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toevoegen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verwijderen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erbij doen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Deze jongen mag hier stroop </a:t>
            </a:r>
            <a:r>
              <a:rPr lang="nl-NL" sz="2400" i="1" u="sng">
                <a:solidFill>
                  <a:srgbClr val="387038"/>
                </a:solidFill>
                <a:latin typeface="Century Gothic" panose="020B0502020202020204" pitchFamily="34" charset="0"/>
                <a:ea typeface="Calibri"/>
                <a:cs typeface="Times New Roman"/>
              </a:rPr>
              <a:t>toevoegen</a:t>
            </a:r>
            <a:r>
              <a:rPr lang="nl-NL" sz="2400" i="1">
                <a:solidFill>
                  <a:srgbClr val="387038"/>
                </a:solidFill>
                <a:latin typeface="Century Gothic" panose="020B0502020202020204" pitchFamily="34" charset="0"/>
                <a:ea typeface="Calibri"/>
                <a:cs typeface="Times New Roman"/>
              </a:rPr>
              <a:t> aan zijn pannenkoek</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zorgen dat iets er niet meer is</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Mama </a:t>
            </a:r>
            <a:r>
              <a:rPr lang="nl-NL" sz="2400" i="1" u="sng">
                <a:solidFill>
                  <a:srgbClr val="387038"/>
                </a:solidFill>
                <a:latin typeface="Century Gothic" panose="020B0502020202020204" pitchFamily="34" charset="0"/>
                <a:ea typeface="Calibri"/>
                <a:cs typeface="Times New Roman"/>
              </a:rPr>
              <a:t>verwijdert</a:t>
            </a:r>
            <a:r>
              <a:rPr lang="nl-NL" sz="2400" i="1">
                <a:solidFill>
                  <a:srgbClr val="387038"/>
                </a:solidFill>
                <a:latin typeface="Century Gothic" panose="020B0502020202020204" pitchFamily="34" charset="0"/>
                <a:ea typeface="Calibri"/>
                <a:cs typeface="Times New Roman"/>
              </a:rPr>
              <a:t> de vlieg van de pannenkoek.</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persoon, Menselijk gezicht, Fastfood, kleding&#10;&#10;Automatisch gegenereerde beschrijving">
            <a:extLst>
              <a:ext uri="{FF2B5EF4-FFF2-40B4-BE49-F238E27FC236}">
                <a16:creationId xmlns:a16="http://schemas.microsoft.com/office/drawing/2014/main" id="{E919F25E-A43E-892F-0C1E-A8C69CDD64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3111" y="2138430"/>
            <a:ext cx="3764525" cy="2514703"/>
          </a:xfrm>
          <a:prstGeom prst="rect">
            <a:avLst/>
          </a:prstGeom>
        </p:spPr>
      </p:pic>
      <p:pic>
        <p:nvPicPr>
          <p:cNvPr id="20" name="Afbeelding 19" descr="Afbeelding met vinger, nagel, duim, persoon&#10;&#10;Automatisch gegenereerde beschrijving">
            <a:extLst>
              <a:ext uri="{FF2B5EF4-FFF2-40B4-BE49-F238E27FC236}">
                <a16:creationId xmlns:a16="http://schemas.microsoft.com/office/drawing/2014/main" id="{AC12C33C-165F-AA32-A0AF-C965F4751FEB}"/>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10000" b="90000" l="2625" r="89764">
                        <a14:foregroundMark x1="2625" y1="69000" x2="2625" y2="69000"/>
                      </a14:backgroundRemoval>
                    </a14:imgEffect>
                  </a14:imgLayer>
                </a14:imgProps>
              </a:ext>
              <a:ext uri="{28A0092B-C50C-407E-A947-70E740481C1C}">
                <a14:useLocalDpi xmlns:a14="http://schemas.microsoft.com/office/drawing/2010/main"/>
              </a:ext>
            </a:extLst>
          </a:blip>
          <a:srcRect l="29918"/>
          <a:stretch/>
        </p:blipFill>
        <p:spPr>
          <a:xfrm>
            <a:off x="4665833" y="2424018"/>
            <a:ext cx="1696348" cy="3178090"/>
          </a:xfrm>
          <a:prstGeom prst="rect">
            <a:avLst/>
          </a:prstGeom>
        </p:spPr>
      </p:pic>
    </p:spTree>
    <p:extLst>
      <p:ext uri="{BB962C8B-B14F-4D97-AF65-F5344CB8AC3E}">
        <p14:creationId xmlns:p14="http://schemas.microsoft.com/office/powerpoint/2010/main" val="1057202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461663" y="386052"/>
            <a:ext cx="4283795"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403649" y="332656"/>
            <a:ext cx="4399274"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effectLst/>
                <a:latin typeface="Century Gothic" panose="020B0502020202020204" pitchFamily="34" charset="0"/>
                <a:ea typeface="Calibri"/>
                <a:cs typeface="Times New Roman"/>
              </a:rPr>
              <a:t>het patroon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5873395" y="410880"/>
            <a:ext cx="2786412" cy="112568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5897003" y="533908"/>
            <a:ext cx="3024336" cy="676364"/>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i="1">
                <a:effectLst/>
                <a:latin typeface="Century Gothic" panose="020B0502020202020204" pitchFamily="34" charset="0"/>
                <a:ea typeface="Calibri"/>
                <a:cs typeface="Times New Roman"/>
              </a:rPr>
              <a:t>= </a:t>
            </a:r>
            <a:r>
              <a:rPr lang="nl-NL" sz="2800" kern="0">
                <a:effectLst/>
                <a:latin typeface="Century Gothic" panose="020B0502020202020204" pitchFamily="34" charset="0"/>
                <a:ea typeface="Times New Roman" panose="02020603050405020304" pitchFamily="18" charset="0"/>
                <a:cs typeface="Times New Roman" panose="02020603050405020304" pitchFamily="18" charset="0"/>
              </a:rPr>
              <a:t>de steeds terugkomende vorm</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Afbeelding 3">
            <a:extLst>
              <a:ext uri="{FF2B5EF4-FFF2-40B4-BE49-F238E27FC236}">
                <a16:creationId xmlns:a16="http://schemas.microsoft.com/office/drawing/2014/main" id="{4F519975-B400-7B68-4985-27236B86BCF9}"/>
              </a:ext>
            </a:extLst>
          </p:cNvPr>
          <p:cNvPicPr>
            <a:picLocks noChangeAspect="1"/>
          </p:cNvPicPr>
          <p:nvPr/>
        </p:nvPicPr>
        <p:blipFill rotWithShape="1">
          <a:blip r:embed="rId5" cstate="screen">
            <a:alphaModFix amt="70000"/>
            <a:duotone>
              <a:schemeClr val="accent2">
                <a:shade val="45000"/>
                <a:satMod val="135000"/>
              </a:schemeClr>
              <a:prstClr val="white"/>
            </a:duotone>
            <a:extLst>
              <a:ext uri="{BEBA8EAE-BF5A-486C-A8C5-ECC9F3942E4B}">
                <a14:imgProps xmlns:a14="http://schemas.microsoft.com/office/drawing/2010/main">
                  <a14:imgLayer r:embed="rId6">
                    <a14:imgEffect>
                      <a14:backgroundRemoval t="10000" b="90000" l="9993" r="89940"/>
                    </a14:imgEffect>
                  </a14:imgLayer>
                </a14:imgProps>
              </a:ext>
              <a:ext uri="{28A0092B-C50C-407E-A947-70E740481C1C}">
                <a14:useLocalDpi xmlns:a14="http://schemas.microsoft.com/office/drawing/2010/main"/>
              </a:ext>
            </a:extLst>
          </a:blip>
          <a:srcRect/>
          <a:stretch/>
        </p:blipFill>
        <p:spPr bwMode="auto">
          <a:xfrm>
            <a:off x="591201" y="3750846"/>
            <a:ext cx="2328849" cy="223506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53640926-AAD7-44D8-BBD7-CCE9431645EC}">
              <a14:shadowObscured xmlns:a14="http://schemas.microsoft.com/office/drawing/2010/main"/>
            </a:ext>
          </a:extLst>
        </p:spPr>
      </p:pic>
      <p:pic>
        <p:nvPicPr>
          <p:cNvPr id="23" name="Afbeelding 22" descr="Afbeelding met patroon, Motief, Symmetrie, bloem&#10;&#10;Automatisch gegenereerde beschrijving">
            <a:extLst>
              <a:ext uri="{FF2B5EF4-FFF2-40B4-BE49-F238E27FC236}">
                <a16:creationId xmlns:a16="http://schemas.microsoft.com/office/drawing/2014/main" id="{6E64771F-C063-21E1-0254-7005770EE46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89880" y="3750846"/>
            <a:ext cx="2235064" cy="223506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7" name="Afbeelding 26" descr="Afbeelding met patroon, Symmetrie, Motief, kunst&#10;&#10;Automatisch gegenereerde beschrijving">
            <a:extLst>
              <a:ext uri="{FF2B5EF4-FFF2-40B4-BE49-F238E27FC236}">
                <a16:creationId xmlns:a16="http://schemas.microsoft.com/office/drawing/2014/main" id="{8C8D680D-A11A-2AEA-9228-09DEA12B0672}"/>
              </a:ext>
            </a:extLst>
          </p:cNvPr>
          <p:cNvPicPr>
            <a:picLocks noChangeAspect="1"/>
          </p:cNvPicPr>
          <p:nvPr/>
        </p:nvPicPr>
        <p:blipFill rotWithShape="1">
          <a:blip r:embed="rId8"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6183254" y="3750846"/>
            <a:ext cx="2375707" cy="223506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248875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461663" y="386052"/>
            <a:ext cx="4283795"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403649" y="332656"/>
            <a:ext cx="4399274"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a:t>
            </a:r>
            <a:r>
              <a:rPr lang="nl-NL" sz="5400" b="1">
                <a:effectLst/>
                <a:latin typeface="Century Gothic" panose="020B0502020202020204" pitchFamily="34" charset="0"/>
                <a:ea typeface="Calibri"/>
                <a:cs typeface="Times New Roman"/>
              </a:rPr>
              <a:t>e traditie</a:t>
            </a: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3032956"/>
            <a:ext cx="2611399" cy="9721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11560" y="3041713"/>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s</a:t>
            </a:r>
            <a:r>
              <a:rPr lang="nl-NL" sz="3600">
                <a:effectLst/>
                <a:latin typeface="Century Gothic" panose="020B0502020202020204" pitchFamily="34" charset="0"/>
                <a:ea typeface="Calibri"/>
                <a:cs typeface="Times New Roman"/>
              </a:rPr>
              <a:t>choen </a:t>
            </a:r>
            <a:r>
              <a:rPr lang="nl-NL" sz="3600">
                <a:latin typeface="Century Gothic" panose="020B0502020202020204" pitchFamily="34" charset="0"/>
                <a:ea typeface="Calibri"/>
                <a:cs typeface="Times New Roman"/>
              </a:rPr>
              <a:t>zetten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6"/>
            <a:ext cx="2611399" cy="9721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52011" y="3268649"/>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trouwen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8"/>
            <a:ext cx="2766732" cy="98412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01080" y="3020940"/>
            <a:ext cx="2779189"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Sint </a:t>
            </a:r>
            <a:r>
              <a:rPr lang="nl-NL" sz="3600" err="1">
                <a:latin typeface="Century Gothic" panose="020B0502020202020204" pitchFamily="34" charset="0"/>
                <a:ea typeface="Calibri"/>
                <a:cs typeface="Times New Roman"/>
              </a:rPr>
              <a:t>Pannekoek</a:t>
            </a:r>
            <a:endParaRPr lang="nl-NL" sz="3600">
              <a:latin typeface="Century Gothic" panose="020B0502020202020204" pitchFamily="34" charset="0"/>
              <a:ea typeface="Calibri"/>
              <a:cs typeface="Times New Roman"/>
            </a:endParaRPr>
          </a:p>
        </p:txBody>
      </p:sp>
      <p:sp>
        <p:nvSpPr>
          <p:cNvPr id="16" name="Text Box 14">
            <a:extLst>
              <a:ext uri="{FF2B5EF4-FFF2-40B4-BE49-F238E27FC236}">
                <a16:creationId xmlns:a16="http://schemas.microsoft.com/office/drawing/2014/main" id="{F53F294D-65CC-23A5-E4A1-B2132FCF814C}"/>
              </a:ext>
            </a:extLst>
          </p:cNvPr>
          <p:cNvSpPr txBox="1"/>
          <p:nvPr/>
        </p:nvSpPr>
        <p:spPr>
          <a:xfrm>
            <a:off x="5860937" y="386052"/>
            <a:ext cx="3006874" cy="168103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5910289" y="500669"/>
            <a:ext cx="3024336" cy="676364"/>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i="1">
                <a:effectLst/>
                <a:latin typeface="Century Gothic" panose="020B0502020202020204" pitchFamily="34" charset="0"/>
                <a:ea typeface="Calibri"/>
                <a:cs typeface="Times New Roman"/>
              </a:rPr>
              <a:t>= </a:t>
            </a:r>
            <a:r>
              <a:rPr lang="nl-NL" sz="2800">
                <a:latin typeface="Century Gothic" panose="020B0502020202020204" pitchFamily="34" charset="0"/>
                <a:ea typeface="Times New Roman" panose="02020603050405020304" pitchFamily="18" charset="0"/>
                <a:cs typeface="Arial" panose="020B0604020202020204" pitchFamily="34" charset="0"/>
              </a:rPr>
              <a:t>iets wat al heel lang op dezelfde manier gedaan of gemaakt wordt</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Picture 2" descr="De bronafbeelding bekijken">
            <a:extLst>
              <a:ext uri="{FF2B5EF4-FFF2-40B4-BE49-F238E27FC236}">
                <a16:creationId xmlns:a16="http://schemas.microsoft.com/office/drawing/2014/main" id="{F44C334B-3438-EA03-6D29-89D0E7573CB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79731" y="4380774"/>
            <a:ext cx="2740742" cy="158855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De bronafbeelding bekijken">
            <a:extLst>
              <a:ext uri="{FF2B5EF4-FFF2-40B4-BE49-F238E27FC236}">
                <a16:creationId xmlns:a16="http://schemas.microsoft.com/office/drawing/2014/main" id="{047F343A-7145-0087-255D-36479CF0A5A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3891" y="4380774"/>
            <a:ext cx="2647504" cy="1580230"/>
          </a:xfrm>
          <a:prstGeom prst="rect">
            <a:avLst/>
          </a:prstGeom>
          <a:noFill/>
          <a:extLst>
            <a:ext uri="{909E8E84-426E-40DD-AFC4-6F175D3DCCD1}">
              <a14:hiddenFill xmlns:a14="http://schemas.microsoft.com/office/drawing/2010/main">
                <a:solidFill>
                  <a:srgbClr val="FFFFFF"/>
                </a:solidFill>
              </a14:hiddenFill>
            </a:ext>
          </a:extLst>
        </p:spPr>
      </p:pic>
      <p:pic>
        <p:nvPicPr>
          <p:cNvPr id="24" name="Afbeelding 23" descr="Afbeelding met persoon, bruid, Modeaccessoire, Traditie&#10;&#10;Automatisch gegenereerde beschrijving">
            <a:extLst>
              <a:ext uri="{FF2B5EF4-FFF2-40B4-BE49-F238E27FC236}">
                <a16:creationId xmlns:a16="http://schemas.microsoft.com/office/drawing/2014/main" id="{F273608B-02FA-A1CE-F6DE-6600B0652CE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83766" y="4389099"/>
            <a:ext cx="2365612" cy="1580229"/>
          </a:xfrm>
          <a:prstGeom prst="rect">
            <a:avLst/>
          </a:prstGeom>
        </p:spPr>
      </p:pic>
    </p:spTree>
    <p:extLst>
      <p:ext uri="{BB962C8B-B14F-4D97-AF65-F5344CB8AC3E}">
        <p14:creationId xmlns:p14="http://schemas.microsoft.com/office/powerpoint/2010/main" val="1594331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50 – 10 december 2024</a:t>
            </a:r>
          </a:p>
          <a:p>
            <a:r>
              <a:rPr lang="nl-NL">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648335" y="357909"/>
            <a:ext cx="4283795"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590321" y="304513"/>
            <a:ext cx="4399274"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effectLst/>
                <a:latin typeface="Century Gothic" panose="020B0502020202020204" pitchFamily="34" charset="0"/>
                <a:ea typeface="Calibri"/>
                <a:cs typeface="Times New Roman"/>
              </a:rPr>
              <a:t>het ritueel</a:t>
            </a: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7" y="3032956"/>
            <a:ext cx="3609956" cy="98412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16891" y="3081000"/>
            <a:ext cx="4065722"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200">
                <a:latin typeface="Century Gothic" panose="020B0502020202020204" pitchFamily="34" charset="0"/>
                <a:ea typeface="Calibri"/>
                <a:cs typeface="Times New Roman"/>
              </a:rPr>
              <a:t>henna gebruiken op een bruiloft</a:t>
            </a:r>
            <a:endParaRPr lang="nl-NL" sz="3200">
              <a:effectLst/>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4893702" y="3020938"/>
            <a:ext cx="3974109" cy="12939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4877015" y="3070614"/>
            <a:ext cx="4065723"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200">
                <a:latin typeface="Century Gothic" panose="020B0502020202020204" pitchFamily="34" charset="0"/>
                <a:ea typeface="Calibri"/>
                <a:cs typeface="Times New Roman"/>
              </a:rPr>
              <a:t>een pannenkoek op je hoofd leggen bij Sint </a:t>
            </a:r>
            <a:r>
              <a:rPr lang="nl-NL" sz="3200" err="1">
                <a:latin typeface="Century Gothic" panose="020B0502020202020204" pitchFamily="34" charset="0"/>
                <a:ea typeface="Calibri"/>
                <a:cs typeface="Times New Roman"/>
              </a:rPr>
              <a:t>Pannekoek</a:t>
            </a:r>
            <a:endParaRPr lang="nl-NL" sz="3200">
              <a:latin typeface="Century Gothic" panose="020B0502020202020204" pitchFamily="34" charset="0"/>
              <a:ea typeface="Calibri"/>
              <a:cs typeface="Times New Roman"/>
            </a:endParaRPr>
          </a:p>
        </p:txBody>
      </p:sp>
      <p:sp>
        <p:nvSpPr>
          <p:cNvPr id="16" name="Text Box 14">
            <a:extLst>
              <a:ext uri="{FF2B5EF4-FFF2-40B4-BE49-F238E27FC236}">
                <a16:creationId xmlns:a16="http://schemas.microsoft.com/office/drawing/2014/main" id="{F53F294D-65CC-23A5-E4A1-B2132FCF814C}"/>
              </a:ext>
            </a:extLst>
          </p:cNvPr>
          <p:cNvSpPr txBox="1"/>
          <p:nvPr/>
        </p:nvSpPr>
        <p:spPr>
          <a:xfrm>
            <a:off x="5113848" y="386052"/>
            <a:ext cx="3753963" cy="172555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5113848" y="479702"/>
            <a:ext cx="3794674" cy="676364"/>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i="1">
                <a:effectLst/>
                <a:latin typeface="Century Gothic" panose="020B0502020202020204" pitchFamily="34" charset="0"/>
                <a:ea typeface="Calibri"/>
                <a:cs typeface="Times New Roman"/>
              </a:rPr>
              <a:t>= </a:t>
            </a:r>
            <a:r>
              <a:rPr lang="nl-NL" sz="2800" kern="0">
                <a:effectLst/>
                <a:latin typeface="Century Gothic" panose="020B0502020202020204" pitchFamily="34" charset="0"/>
                <a:ea typeface="Times New Roman" panose="02020603050405020304" pitchFamily="18" charset="0"/>
                <a:cs typeface="Times New Roman" panose="02020603050405020304" pitchFamily="18" charset="0"/>
              </a:rPr>
              <a:t>de deftige en serieuze manier om iets te doen, waarbij je de dingen in een vaste volgorde doet</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Picture 2" descr="De bronafbeelding bekijken">
            <a:extLst>
              <a:ext uri="{FF2B5EF4-FFF2-40B4-BE49-F238E27FC236}">
                <a16:creationId xmlns:a16="http://schemas.microsoft.com/office/drawing/2014/main" id="{F44C334B-3438-EA03-6D29-89D0E7573CB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51361" y="4499675"/>
            <a:ext cx="2788080" cy="1568295"/>
          </a:xfrm>
          <a:prstGeom prst="rect">
            <a:avLst/>
          </a:prstGeom>
          <a:noFill/>
          <a:extLst>
            <a:ext uri="{909E8E84-426E-40DD-AFC4-6F175D3DCCD1}">
              <a14:hiddenFill xmlns:a14="http://schemas.microsoft.com/office/drawing/2010/main">
                <a:solidFill>
                  <a:srgbClr val="FFFFFF"/>
                </a:solidFill>
              </a14:hiddenFill>
            </a:ext>
          </a:extLst>
        </p:spPr>
      </p:pic>
      <p:pic>
        <p:nvPicPr>
          <p:cNvPr id="24" name="Afbeelding 23" descr="Afbeelding met nagel, pols, vinger, tatoeage&#10;&#10;Automatisch gegenereerde beschrijving">
            <a:extLst>
              <a:ext uri="{FF2B5EF4-FFF2-40B4-BE49-F238E27FC236}">
                <a16:creationId xmlns:a16="http://schemas.microsoft.com/office/drawing/2014/main" id="{4610D48F-3009-95D6-9E2F-8AA0D5F20E1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3819" y="4154722"/>
            <a:ext cx="3151865" cy="2105446"/>
          </a:xfrm>
          <a:prstGeom prst="rect">
            <a:avLst/>
          </a:prstGeom>
        </p:spPr>
      </p:pic>
    </p:spTree>
    <p:extLst>
      <p:ext uri="{BB962C8B-B14F-4D97-AF65-F5344CB8AC3E}">
        <p14:creationId xmlns:p14="http://schemas.microsoft.com/office/powerpoint/2010/main" val="2570226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461663" y="386052"/>
            <a:ext cx="4283795"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403649" y="332656"/>
            <a:ext cx="4399274"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a:t>
            </a:r>
            <a:r>
              <a:rPr lang="nl-NL" sz="5400" b="1">
                <a:effectLst/>
                <a:latin typeface="Century Gothic" panose="020B0502020202020204" pitchFamily="34" charset="0"/>
                <a:ea typeface="Calibri"/>
                <a:cs typeface="Times New Roman"/>
              </a:rPr>
              <a:t>e periode</a:t>
            </a: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3032956"/>
            <a:ext cx="2611399" cy="9721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11560" y="3041713"/>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de kerst-p</a:t>
            </a:r>
            <a:r>
              <a:rPr lang="nl-NL" sz="3600">
                <a:effectLst/>
                <a:latin typeface="Century Gothic" panose="020B0502020202020204" pitchFamily="34" charset="0"/>
                <a:ea typeface="Calibri"/>
                <a:cs typeface="Times New Roman"/>
              </a:rPr>
              <a:t>eriode</a:t>
            </a: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6"/>
            <a:ext cx="2440655" cy="9721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221060" y="3021877"/>
            <a:ext cx="258186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de winter-periode</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5899599" y="3020938"/>
            <a:ext cx="2968212" cy="98412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802922" y="3020940"/>
            <a:ext cx="3077347"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de vakantie-periode</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5873395" y="410880"/>
            <a:ext cx="2786412" cy="95891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5944277" y="531656"/>
            <a:ext cx="3024336" cy="676364"/>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i="1">
                <a:effectLst/>
                <a:latin typeface="Century Gothic" panose="020B0502020202020204" pitchFamily="34" charset="0"/>
                <a:ea typeface="Calibri"/>
                <a:cs typeface="Times New Roman"/>
              </a:rPr>
              <a:t>= </a:t>
            </a:r>
            <a:r>
              <a:rPr lang="nl-NL" sz="2800">
                <a:latin typeface="Century Gothic" panose="020B0502020202020204" pitchFamily="34" charset="0"/>
                <a:ea typeface="Times New Roman" panose="02020603050405020304" pitchFamily="18" charset="0"/>
                <a:cs typeface="Arial" panose="020B0604020202020204" pitchFamily="34" charset="0"/>
              </a:rPr>
              <a:t>een bepaalde tijd</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4" name="Afbeelding 23" descr="Afbeelding met buitenshuis, hemel, wolk, sport&#10;&#10;Automatisch gegenereerde beschrijving">
            <a:extLst>
              <a:ext uri="{FF2B5EF4-FFF2-40B4-BE49-F238E27FC236}">
                <a16:creationId xmlns:a16="http://schemas.microsoft.com/office/drawing/2014/main" id="{83A86853-7BB2-E093-2544-06ED9BE6696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44277" y="4133983"/>
            <a:ext cx="2784053" cy="1854179"/>
          </a:xfrm>
          <a:prstGeom prst="rect">
            <a:avLst/>
          </a:prstGeom>
        </p:spPr>
      </p:pic>
      <p:pic>
        <p:nvPicPr>
          <p:cNvPr id="26" name="Afbeelding 25" descr="Afbeelding met kerstboom, overdekt, kerstmis, interieurontwerp&#10;&#10;Automatisch gegenereerde beschrijving">
            <a:extLst>
              <a:ext uri="{FF2B5EF4-FFF2-40B4-BE49-F238E27FC236}">
                <a16:creationId xmlns:a16="http://schemas.microsoft.com/office/drawing/2014/main" id="{BB2C91FD-0095-973C-179E-318542EB54A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7226" y="4309739"/>
            <a:ext cx="2859798" cy="1429899"/>
          </a:xfrm>
          <a:prstGeom prst="rect">
            <a:avLst/>
          </a:prstGeom>
        </p:spPr>
      </p:pic>
      <p:pic>
        <p:nvPicPr>
          <p:cNvPr id="28" name="Afbeelding 27">
            <a:extLst>
              <a:ext uri="{FF2B5EF4-FFF2-40B4-BE49-F238E27FC236}">
                <a16:creationId xmlns:a16="http://schemas.microsoft.com/office/drawing/2014/main" id="{4C1E865A-04D3-BDFD-B239-275F9095F5B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84349" y="4038452"/>
            <a:ext cx="1632603" cy="2315722"/>
          </a:xfrm>
          <a:prstGeom prst="rect">
            <a:avLst/>
          </a:prstGeom>
        </p:spPr>
      </p:pic>
    </p:spTree>
    <p:extLst>
      <p:ext uri="{BB962C8B-B14F-4D97-AF65-F5344CB8AC3E}">
        <p14:creationId xmlns:p14="http://schemas.microsoft.com/office/powerpoint/2010/main" val="2021524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descr="De bronafbeelding bekijken">
            <a:extLst>
              <a:ext uri="{FF2B5EF4-FFF2-40B4-BE49-F238E27FC236}">
                <a16:creationId xmlns:a16="http://schemas.microsoft.com/office/drawing/2014/main" id="{A88FE010-B6A9-341C-2D3E-5E10271E166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83651" y="3284984"/>
            <a:ext cx="1044371" cy="1178773"/>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23CB734B-9971-DB51-3DED-572F252173A5}"/>
              </a:ext>
            </a:extLst>
          </p:cNvPr>
          <p:cNvPicPr/>
          <p:nvPr/>
        </p:nvPicPr>
        <p:blipFill>
          <a:blip r:embed="rId3"/>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975448"/>
            <a:ext cx="2601905" cy="9979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627" y="5041744"/>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effectLst/>
                <a:latin typeface="Century Gothic" panose="020B0502020202020204" pitchFamily="34" charset="0"/>
                <a:ea typeface="Calibri"/>
                <a:cs typeface="Times New Roman"/>
              </a:rPr>
              <a:t>Sint Maarten</a:t>
            </a: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427061"/>
            <a:ext cx="2698746" cy="104878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266860" y="4518636"/>
            <a:ext cx="274051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Sint </a:t>
            </a:r>
            <a:r>
              <a:rPr lang="nl-NL" sz="3600" err="1">
                <a:latin typeface="Century Gothic" panose="020B0502020202020204" pitchFamily="34" charset="0"/>
                <a:ea typeface="Calibri"/>
                <a:cs typeface="Times New Roman"/>
              </a:rPr>
              <a:t>Pannekoek</a:t>
            </a:r>
            <a:endParaRPr lang="nl-NL" sz="3600">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899186"/>
            <a:ext cx="2611399" cy="104878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89097" y="3966401"/>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Sint Nicolaas</a:t>
            </a:r>
          </a:p>
        </p:txBody>
      </p:sp>
      <p:sp>
        <p:nvSpPr>
          <p:cNvPr id="16" name="Text Box 14">
            <a:extLst>
              <a:ext uri="{FF2B5EF4-FFF2-40B4-BE49-F238E27FC236}">
                <a16:creationId xmlns:a16="http://schemas.microsoft.com/office/drawing/2014/main" id="{F53F294D-65CC-23A5-E4A1-B2132FCF814C}"/>
              </a:ext>
            </a:extLst>
          </p:cNvPr>
          <p:cNvSpPr txBox="1"/>
          <p:nvPr/>
        </p:nvSpPr>
        <p:spPr>
          <a:xfrm rot="20949057">
            <a:off x="2831435" y="2430718"/>
            <a:ext cx="3724383" cy="50405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609329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558924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508518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558924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508518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37827" y="363510"/>
            <a:ext cx="8229272"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In </a:t>
            </a:r>
            <a:r>
              <a:rPr lang="nl-NL" sz="2400" i="1" u="sng">
                <a:solidFill>
                  <a:srgbClr val="387038"/>
                </a:solidFill>
                <a:latin typeface="Century Gothic" panose="020B0502020202020204" pitchFamily="34" charset="0"/>
                <a:ea typeface="Calibri"/>
                <a:cs typeface="Times New Roman"/>
              </a:rPr>
              <a:t>de periode</a:t>
            </a:r>
            <a:r>
              <a:rPr lang="nl-NL" sz="2400" i="1">
                <a:solidFill>
                  <a:srgbClr val="387038"/>
                </a:solidFill>
                <a:latin typeface="Century Gothic" panose="020B0502020202020204" pitchFamily="34" charset="0"/>
                <a:ea typeface="Calibri"/>
                <a:cs typeface="Times New Roman"/>
              </a:rPr>
              <a:t> tussen Sint Maarten en Sinterklaas, is het feest van Sint </a:t>
            </a:r>
            <a:r>
              <a:rPr lang="nl-NL" sz="2400" i="1" err="1">
                <a:solidFill>
                  <a:srgbClr val="387038"/>
                </a:solidFill>
                <a:latin typeface="Century Gothic" panose="020B0502020202020204" pitchFamily="34" charset="0"/>
                <a:ea typeface="Calibri"/>
                <a:cs typeface="Times New Roman"/>
              </a:rPr>
              <a:t>Pannekoek</a:t>
            </a:r>
            <a:r>
              <a:rPr lang="nl-NL" sz="2400" i="1">
                <a:solidFill>
                  <a:srgbClr val="387038"/>
                </a:solidFill>
                <a:latin typeface="Century Gothic" panose="020B0502020202020204" pitchFamily="34" charset="0"/>
                <a:ea typeface="Calibri"/>
                <a:cs typeface="Times New Roman"/>
              </a:rPr>
              <a:t>.</a:t>
            </a:r>
            <a:endParaRPr lang="nl-NL" sz="2400">
              <a:effectLst/>
              <a:ea typeface="Calibri"/>
              <a:cs typeface="Times New Roman"/>
            </a:endParaRPr>
          </a:p>
        </p:txBody>
      </p:sp>
      <p:cxnSp>
        <p:nvCxnSpPr>
          <p:cNvPr id="10" name="Rechte verbindingslijn met pijl 9">
            <a:extLst>
              <a:ext uri="{FF2B5EF4-FFF2-40B4-BE49-F238E27FC236}">
                <a16:creationId xmlns:a16="http://schemas.microsoft.com/office/drawing/2014/main" id="{B51E4991-080D-9E10-C68E-72E5D071638A}"/>
              </a:ext>
            </a:extLst>
          </p:cNvPr>
          <p:cNvCxnSpPr/>
          <p:nvPr/>
        </p:nvCxnSpPr>
        <p:spPr>
          <a:xfrm flipV="1">
            <a:off x="3058300" y="2940748"/>
            <a:ext cx="3130797" cy="547206"/>
          </a:xfrm>
          <a:prstGeom prst="straightConnector1">
            <a:avLst/>
          </a:prstGeom>
          <a:ln w="76200">
            <a:solidFill>
              <a:srgbClr val="387038"/>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 Box 14">
            <a:extLst>
              <a:ext uri="{FF2B5EF4-FFF2-40B4-BE49-F238E27FC236}">
                <a16:creationId xmlns:a16="http://schemas.microsoft.com/office/drawing/2014/main" id="{86BCBECA-4370-9BA6-1906-6FA5FAF7DB98}"/>
              </a:ext>
            </a:extLst>
          </p:cNvPr>
          <p:cNvSpPr txBox="1"/>
          <p:nvPr/>
        </p:nvSpPr>
        <p:spPr>
          <a:xfrm rot="20974247">
            <a:off x="2980327" y="1682340"/>
            <a:ext cx="3221410" cy="75630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4" name="Tekstvak 2">
            <a:extLst>
              <a:ext uri="{FF2B5EF4-FFF2-40B4-BE49-F238E27FC236}">
                <a16:creationId xmlns:a16="http://schemas.microsoft.com/office/drawing/2014/main" id="{8C21B33A-6329-E306-025E-299D84B1B923}"/>
              </a:ext>
            </a:extLst>
          </p:cNvPr>
          <p:cNvSpPr txBox="1">
            <a:spLocks noChangeArrowheads="1"/>
          </p:cNvSpPr>
          <p:nvPr/>
        </p:nvSpPr>
        <p:spPr bwMode="auto">
          <a:xfrm rot="20974247">
            <a:off x="2898500" y="1803216"/>
            <a:ext cx="3357905"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4400" b="1">
                <a:latin typeface="Century Gothic" panose="020B0502020202020204" pitchFamily="34" charset="0"/>
                <a:ea typeface="Calibri"/>
                <a:cs typeface="Times New Roman"/>
              </a:rPr>
              <a:t>d</a:t>
            </a:r>
            <a:r>
              <a:rPr lang="nl-NL" sz="4400" b="1">
                <a:effectLst/>
                <a:latin typeface="Century Gothic" panose="020B0502020202020204" pitchFamily="34" charset="0"/>
                <a:ea typeface="Calibri"/>
                <a:cs typeface="Times New Roman"/>
              </a:rPr>
              <a:t>e periode</a:t>
            </a:r>
          </a:p>
        </p:txBody>
      </p:sp>
      <p:sp>
        <p:nvSpPr>
          <p:cNvPr id="25" name="Tekstvak 2">
            <a:extLst>
              <a:ext uri="{FF2B5EF4-FFF2-40B4-BE49-F238E27FC236}">
                <a16:creationId xmlns:a16="http://schemas.microsoft.com/office/drawing/2014/main" id="{946AAA73-D123-AC7F-C6DE-9F9C7DFD7AE3}"/>
              </a:ext>
            </a:extLst>
          </p:cNvPr>
          <p:cNvSpPr txBox="1">
            <a:spLocks noChangeArrowheads="1"/>
          </p:cNvSpPr>
          <p:nvPr/>
        </p:nvSpPr>
        <p:spPr bwMode="auto">
          <a:xfrm rot="20949057">
            <a:off x="2881988" y="2503734"/>
            <a:ext cx="3673835" cy="413802"/>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2800">
                <a:latin typeface="Century Gothic" panose="020B0502020202020204" pitchFamily="34" charset="0"/>
                <a:ea typeface="Calibri"/>
                <a:cs typeface="Times New Roman"/>
              </a:rPr>
              <a:t>= een bepaalde tijd</a:t>
            </a:r>
            <a:endParaRPr lang="nl-NL" sz="2800">
              <a:effectLst/>
              <a:latin typeface="Century Gothic" panose="020B0502020202020204" pitchFamily="34" charset="0"/>
              <a:ea typeface="Calibri"/>
              <a:cs typeface="Times New Roman"/>
            </a:endParaRPr>
          </a:p>
        </p:txBody>
      </p:sp>
      <p:pic>
        <p:nvPicPr>
          <p:cNvPr id="26" name="Afbeelding 25" descr="Afbeelding met kerstmis, clipart, tekenfilm, Kinderkunst&#10;&#10;Automatisch gegenereerde beschrijving">
            <a:extLst>
              <a:ext uri="{FF2B5EF4-FFF2-40B4-BE49-F238E27FC236}">
                <a16:creationId xmlns:a16="http://schemas.microsoft.com/office/drawing/2014/main" id="{F5DB4A7C-4FB7-19F3-925A-94449B1A3F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13667" y="2744453"/>
            <a:ext cx="1398057" cy="1075429"/>
          </a:xfrm>
          <a:prstGeom prst="rect">
            <a:avLst/>
          </a:prstGeom>
        </p:spPr>
      </p:pic>
      <p:pic>
        <p:nvPicPr>
          <p:cNvPr id="28" name="Afbeelding 27" descr="Afbeelding met persoon, jongen, kleding, tekenfilm&#10;&#10;Automatisch gegenereerde beschrijving">
            <a:extLst>
              <a:ext uri="{FF2B5EF4-FFF2-40B4-BE49-F238E27FC236}">
                <a16:creationId xmlns:a16="http://schemas.microsoft.com/office/drawing/2014/main" id="{04A70C71-1B07-D219-673B-DE60F549B68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7306" y="3696636"/>
            <a:ext cx="2796706" cy="1198589"/>
          </a:xfrm>
          <a:prstGeom prst="rect">
            <a:avLst/>
          </a:prstGeom>
        </p:spPr>
      </p:pic>
    </p:spTree>
    <p:extLst>
      <p:ext uri="{BB962C8B-B14F-4D97-AF65-F5344CB8AC3E}">
        <p14:creationId xmlns:p14="http://schemas.microsoft.com/office/powerpoint/2010/main" val="3112181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zaaien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groeien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oogsten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52624" y="4516299"/>
            <a:ext cx="2711864" cy="170649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228187" y="4501973"/>
            <a:ext cx="2896413" cy="170649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000">
                <a:effectLst/>
                <a:latin typeface="Century Gothic" panose="020B0502020202020204" pitchFamily="34" charset="0"/>
                <a:ea typeface="Calibri"/>
                <a:cs typeface="Times New Roman"/>
              </a:rPr>
              <a:t>= producten van het land of van de boom halen om op te eten of om er iets van te maken</a:t>
            </a:r>
            <a:endParaRPr lang="nl-NL" sz="10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641731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De boontjes waren net </a:t>
            </a:r>
            <a:r>
              <a:rPr lang="nl-NL" sz="2400" i="1" u="sng">
                <a:solidFill>
                  <a:srgbClr val="387038"/>
                </a:solidFill>
                <a:latin typeface="Century Gothic" panose="020B0502020202020204" pitchFamily="34" charset="0"/>
                <a:ea typeface="Calibri"/>
                <a:cs typeface="Times New Roman"/>
              </a:rPr>
              <a:t>geoogst</a:t>
            </a:r>
            <a:r>
              <a:rPr lang="nl-NL" sz="2400" i="1">
                <a:solidFill>
                  <a:srgbClr val="387038"/>
                </a:solidFill>
                <a:latin typeface="Century Gothic" panose="020B0502020202020204" pitchFamily="34" charset="0"/>
                <a:ea typeface="Calibri"/>
                <a:cs typeface="Times New Roman"/>
              </a:rPr>
              <a:t>.</a:t>
            </a:r>
            <a:endParaRPr lang="nl-NL" sz="2400" i="1">
              <a:effectLst/>
              <a:ea typeface="Calibri"/>
              <a:cs typeface="Times New Roman"/>
            </a:endParaRPr>
          </a:p>
        </p:txBody>
      </p:sp>
      <p:pic>
        <p:nvPicPr>
          <p:cNvPr id="9" name="Picture 3" descr="C:\Users\vrielinf\Downloads\shutterstock_1542405776.jpg">
            <a:extLst>
              <a:ext uri="{FF2B5EF4-FFF2-40B4-BE49-F238E27FC236}">
                <a16:creationId xmlns:a16="http://schemas.microsoft.com/office/drawing/2014/main" id="{52F026C7-4F62-6367-A1F7-E029A70D266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8069" y="2924945"/>
            <a:ext cx="2217478" cy="14812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4" descr="C:\Users\vrielinf\Downloads\shutterstock_712080757.jpg">
            <a:extLst>
              <a:ext uri="{FF2B5EF4-FFF2-40B4-BE49-F238E27FC236}">
                <a16:creationId xmlns:a16="http://schemas.microsoft.com/office/drawing/2014/main" id="{BD40167F-E07B-0E85-6546-3B96DA715F7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65738" y="2250976"/>
            <a:ext cx="2343279" cy="15512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8" name="Afbeelding 27" descr="Afbeelding met persoon, kleding, gras, buitenshuis&#10;&#10;Automatisch gegenereerde beschrijving">
            <a:extLst>
              <a:ext uri="{FF2B5EF4-FFF2-40B4-BE49-F238E27FC236}">
                <a16:creationId xmlns:a16="http://schemas.microsoft.com/office/drawing/2014/main" id="{A438E984-D16E-957B-EAD7-CE4E67C1B7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52624" y="1747550"/>
            <a:ext cx="2495494" cy="1662000"/>
          </a:xfrm>
          <a:prstGeom prst="rect">
            <a:avLst/>
          </a:prstGeom>
        </p:spPr>
      </p:pic>
      <p:pic>
        <p:nvPicPr>
          <p:cNvPr id="29" name="Afbeelding 28" descr="Afbeelding met Lokale gerechten, produceren, Natuurlijke voeding, Volwaardige voeding&#10;&#10;Automatisch gegenereerde beschrijving">
            <a:extLst>
              <a:ext uri="{FF2B5EF4-FFF2-40B4-BE49-F238E27FC236}">
                <a16:creationId xmlns:a16="http://schemas.microsoft.com/office/drawing/2014/main" id="{07E01C44-BB5A-AE3F-8A5D-C19EF0D585F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87565" y="560894"/>
            <a:ext cx="1589927" cy="1062071"/>
          </a:xfrm>
          <a:prstGeom prst="rect">
            <a:avLst/>
          </a:prstGeom>
        </p:spPr>
      </p:pic>
    </p:spTree>
    <p:extLst>
      <p:ext uri="{BB962C8B-B14F-4D97-AF65-F5344CB8AC3E}">
        <p14:creationId xmlns:p14="http://schemas.microsoft.com/office/powerpoint/2010/main" val="1357176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6767533" y="6093296"/>
            <a:ext cx="219695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6804248" y="558924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1979712" y="502006"/>
            <a:ext cx="6985850"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Ook de jonge </a:t>
            </a:r>
            <a:r>
              <a:rPr lang="nl-NL" sz="2400" i="1" u="sng">
                <a:solidFill>
                  <a:srgbClr val="387038"/>
                </a:solidFill>
                <a:latin typeface="Century Gothic" panose="020B0502020202020204" pitchFamily="34" charset="0"/>
                <a:ea typeface="Calibri"/>
                <a:cs typeface="Times New Roman"/>
              </a:rPr>
              <a:t>generatie</a:t>
            </a:r>
            <a:r>
              <a:rPr lang="nl-NL" sz="2400" i="1">
                <a:solidFill>
                  <a:srgbClr val="387038"/>
                </a:solidFill>
                <a:latin typeface="Century Gothic" panose="020B0502020202020204" pitchFamily="34" charset="0"/>
                <a:ea typeface="Calibri"/>
                <a:cs typeface="Times New Roman"/>
              </a:rPr>
              <a:t> viert Sint </a:t>
            </a:r>
            <a:r>
              <a:rPr lang="nl-NL" sz="2400" i="1" err="1">
                <a:solidFill>
                  <a:srgbClr val="387038"/>
                </a:solidFill>
                <a:latin typeface="Century Gothic" panose="020B0502020202020204" pitchFamily="34" charset="0"/>
                <a:ea typeface="Calibri"/>
                <a:cs typeface="Times New Roman"/>
              </a:rPr>
              <a:t>Pannekoek</a:t>
            </a:r>
            <a:r>
              <a:rPr lang="nl-NL" sz="2400" i="1">
                <a:solidFill>
                  <a:srgbClr val="387038"/>
                </a:solidFill>
                <a:latin typeface="Century Gothic" panose="020B0502020202020204" pitchFamily="34" charset="0"/>
                <a:ea typeface="Calibri"/>
                <a:cs typeface="Times New Roman"/>
              </a:rPr>
              <a:t>.</a:t>
            </a:r>
            <a:endParaRPr lang="nl-NL" sz="2400">
              <a:effectLst/>
              <a:ea typeface="Calibri"/>
              <a:cs typeface="Times New Roman"/>
            </a:endParaRPr>
          </a:p>
        </p:txBody>
      </p:sp>
      <p:cxnSp>
        <p:nvCxnSpPr>
          <p:cNvPr id="36" name="Rechte verbindingslijn 35">
            <a:extLst>
              <a:ext uri="{FF2B5EF4-FFF2-40B4-BE49-F238E27FC236}">
                <a16:creationId xmlns:a16="http://schemas.microsoft.com/office/drawing/2014/main" id="{4D648FA0-63B8-48FB-647F-1CA303983233}"/>
              </a:ext>
            </a:extLst>
          </p:cNvPr>
          <p:cNvCxnSpPr>
            <a:cxnSpLocks/>
          </p:cNvCxnSpPr>
          <p:nvPr/>
        </p:nvCxnSpPr>
        <p:spPr>
          <a:xfrm>
            <a:off x="4644008" y="5589240"/>
            <a:ext cx="219695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1DD0DF10-EA23-A625-B6FF-643A840B53F8}"/>
              </a:ext>
            </a:extLst>
          </p:cNvPr>
          <p:cNvCxnSpPr>
            <a:cxnSpLocks/>
          </p:cNvCxnSpPr>
          <p:nvPr/>
        </p:nvCxnSpPr>
        <p:spPr>
          <a:xfrm>
            <a:off x="4621951" y="5085657"/>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A51AB329-99DF-9975-86C2-31FEA512D094}"/>
              </a:ext>
            </a:extLst>
          </p:cNvPr>
          <p:cNvCxnSpPr>
            <a:cxnSpLocks/>
          </p:cNvCxnSpPr>
          <p:nvPr/>
        </p:nvCxnSpPr>
        <p:spPr>
          <a:xfrm>
            <a:off x="2483768" y="5085657"/>
            <a:ext cx="2124947"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680D2E43-192B-FA38-DCA9-92928C8B6A9B}"/>
              </a:ext>
            </a:extLst>
          </p:cNvPr>
          <p:cNvCxnSpPr>
            <a:cxnSpLocks/>
          </p:cNvCxnSpPr>
          <p:nvPr/>
        </p:nvCxnSpPr>
        <p:spPr>
          <a:xfrm>
            <a:off x="2483768" y="4568823"/>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10A25C75-F668-B09F-BD90-52E1E3264C3C}"/>
              </a:ext>
            </a:extLst>
          </p:cNvPr>
          <p:cNvCxnSpPr>
            <a:cxnSpLocks/>
          </p:cNvCxnSpPr>
          <p:nvPr/>
        </p:nvCxnSpPr>
        <p:spPr>
          <a:xfrm>
            <a:off x="251520" y="4568823"/>
            <a:ext cx="222442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9" name="Picture 2" descr="C:\Users\Kosterm\Downloads\shutterstock_793146868.jpg">
            <a:extLst>
              <a:ext uri="{FF2B5EF4-FFF2-40B4-BE49-F238E27FC236}">
                <a16:creationId xmlns:a16="http://schemas.microsoft.com/office/drawing/2014/main" id="{BAFBDB76-8FE9-2022-1B53-C302F89A245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99325" y="2034449"/>
            <a:ext cx="884314" cy="24507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Kosterm\Downloads\shutterstock_793146868.jpg">
            <a:extLst>
              <a:ext uri="{FF2B5EF4-FFF2-40B4-BE49-F238E27FC236}">
                <a16:creationId xmlns:a16="http://schemas.microsoft.com/office/drawing/2014/main" id="{96B016A8-8FD7-73BF-E604-6856938C9F4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006716" y="2388944"/>
            <a:ext cx="1074780" cy="26069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Kosterm\Downloads\shutterstock_793146868.jpg">
            <a:extLst>
              <a:ext uri="{FF2B5EF4-FFF2-40B4-BE49-F238E27FC236}">
                <a16:creationId xmlns:a16="http://schemas.microsoft.com/office/drawing/2014/main" id="{8045CB27-A8AD-5EBA-EB3C-8535BD5960F1}"/>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210078" y="3140968"/>
            <a:ext cx="884087" cy="23646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Kosterm\Downloads\shutterstock_793146868.jpg">
            <a:extLst>
              <a:ext uri="{FF2B5EF4-FFF2-40B4-BE49-F238E27FC236}">
                <a16:creationId xmlns:a16="http://schemas.microsoft.com/office/drawing/2014/main" id="{75076872-62A7-4BDE-6EA6-B8B48D495B2C}"/>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511387" y="4293096"/>
            <a:ext cx="728309" cy="172819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640E450A-8B64-B129-89FA-6D51372367DA}"/>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983262" y="2959097"/>
            <a:ext cx="1672904" cy="125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ep 14">
            <a:extLst>
              <a:ext uri="{FF2B5EF4-FFF2-40B4-BE49-F238E27FC236}">
                <a16:creationId xmlns:a16="http://schemas.microsoft.com/office/drawing/2014/main" id="{7B3C8025-1981-A73B-B895-D3FD387AEA6B}"/>
              </a:ext>
            </a:extLst>
          </p:cNvPr>
          <p:cNvGrpSpPr/>
          <p:nvPr/>
        </p:nvGrpSpPr>
        <p:grpSpPr>
          <a:xfrm>
            <a:off x="646553" y="716728"/>
            <a:ext cx="1259508" cy="1209194"/>
            <a:chOff x="-36512" y="3361449"/>
            <a:chExt cx="3830815" cy="3274404"/>
          </a:xfrm>
        </p:grpSpPr>
        <p:pic>
          <p:nvPicPr>
            <p:cNvPr id="18" name="Picture 3">
              <a:extLst>
                <a:ext uri="{FF2B5EF4-FFF2-40B4-BE49-F238E27FC236}">
                  <a16:creationId xmlns:a16="http://schemas.microsoft.com/office/drawing/2014/main" id="{5643F432-90E4-148D-F75B-6D02ED20DFF4}"/>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95537" y="4581128"/>
              <a:ext cx="2817658" cy="205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Afbeelding 21">
              <a:extLst>
                <a:ext uri="{FF2B5EF4-FFF2-40B4-BE49-F238E27FC236}">
                  <a16:creationId xmlns:a16="http://schemas.microsoft.com/office/drawing/2014/main" id="{723B99F0-918A-B9F4-03C7-36047E83FD5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6512" y="3361449"/>
              <a:ext cx="3830815" cy="1200330"/>
            </a:xfrm>
            <a:prstGeom prst="rect">
              <a:avLst/>
            </a:prstGeom>
          </p:spPr>
        </p:pic>
      </p:grpSp>
    </p:spTree>
    <p:extLst>
      <p:ext uri="{BB962C8B-B14F-4D97-AF65-F5344CB8AC3E}">
        <p14:creationId xmlns:p14="http://schemas.microsoft.com/office/powerpoint/2010/main" val="933367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6291586" y="4589809"/>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312374" y="4612116"/>
            <a:ext cx="265211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verdwijnen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85422"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95194"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vervagen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323528" y="3549120"/>
            <a:ext cx="292085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323529" y="3549121"/>
            <a:ext cx="2906957"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duidelijk zijn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2786693" y="4982554"/>
            <a:ext cx="3288957" cy="89471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2786694" y="5011219"/>
            <a:ext cx="3642619" cy="76672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a:t>
            </a:r>
            <a:r>
              <a:rPr lang="nl-NL" sz="2400" kern="0">
                <a:effectLst/>
                <a:latin typeface="Century Gothic" panose="020B0502020202020204" pitchFamily="34" charset="0"/>
                <a:ea typeface="Times New Roman" panose="02020603050405020304" pitchFamily="18" charset="0"/>
                <a:cs typeface="Times New Roman" panose="02020603050405020304" pitchFamily="18" charset="0"/>
              </a:rPr>
              <a:t>onduidelijk worden, vaag worden</a:t>
            </a:r>
            <a:endParaRPr lang="nl-NL" sz="2400" kern="10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10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6156176" y="5373216"/>
            <a:ext cx="2808312"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75856"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251520" y="4365104"/>
            <a:ext cx="3024962"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6156176"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3275856"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8229270"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Het patroon van stroop </a:t>
            </a:r>
            <a:r>
              <a:rPr lang="nl-NL" sz="2400" i="1" u="sng">
                <a:solidFill>
                  <a:srgbClr val="387038"/>
                </a:solidFill>
                <a:latin typeface="Century Gothic" panose="020B0502020202020204" pitchFamily="34" charset="0"/>
                <a:ea typeface="Calibri"/>
                <a:cs typeface="Times New Roman"/>
              </a:rPr>
              <a:t>vervaagde</a:t>
            </a:r>
            <a:r>
              <a:rPr lang="nl-NL" sz="2400" i="1">
                <a:solidFill>
                  <a:srgbClr val="387038"/>
                </a:solidFill>
                <a:latin typeface="Century Gothic" panose="020B0502020202020204" pitchFamily="34" charset="0"/>
                <a:ea typeface="Calibri"/>
                <a:cs typeface="Times New Roman"/>
              </a:rPr>
              <a:t> en verdween toen ik de stroop uitsmeerde.</a:t>
            </a:r>
            <a:endParaRPr lang="nl-NL" sz="2400">
              <a:effectLst/>
              <a:ea typeface="Calibri"/>
              <a:cs typeface="Times New Roman"/>
            </a:endParaRPr>
          </a:p>
        </p:txBody>
      </p:sp>
      <p:grpSp>
        <p:nvGrpSpPr>
          <p:cNvPr id="25" name="Groep 24">
            <a:extLst>
              <a:ext uri="{FF2B5EF4-FFF2-40B4-BE49-F238E27FC236}">
                <a16:creationId xmlns:a16="http://schemas.microsoft.com/office/drawing/2014/main" id="{619D3C10-42A7-710E-1EEB-B98F43C32604}"/>
              </a:ext>
            </a:extLst>
          </p:cNvPr>
          <p:cNvGrpSpPr/>
          <p:nvPr/>
        </p:nvGrpSpPr>
        <p:grpSpPr>
          <a:xfrm>
            <a:off x="591752" y="1321270"/>
            <a:ext cx="2031208" cy="2031208"/>
            <a:chOff x="395536" y="2356914"/>
            <a:chExt cx="4096422" cy="4096422"/>
          </a:xfrm>
        </p:grpSpPr>
        <p:pic>
          <p:nvPicPr>
            <p:cNvPr id="26" name="Afbeelding 25" descr="Afbeelding met pannenkoek, Snack, Fastfood, voedsel&#10;&#10;Automatisch gegenereerde beschrijving">
              <a:extLst>
                <a:ext uri="{FF2B5EF4-FFF2-40B4-BE49-F238E27FC236}">
                  <a16:creationId xmlns:a16="http://schemas.microsoft.com/office/drawing/2014/main" id="{F4CCB363-9F4F-0A71-1626-4B1366611CF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95536" y="2356914"/>
              <a:ext cx="4096422" cy="4096422"/>
            </a:xfrm>
            <a:prstGeom prst="rect">
              <a:avLst/>
            </a:prstGeom>
          </p:spPr>
        </p:pic>
        <p:pic>
          <p:nvPicPr>
            <p:cNvPr id="30" name="Afbeelding 29">
              <a:extLst>
                <a:ext uri="{FF2B5EF4-FFF2-40B4-BE49-F238E27FC236}">
                  <a16:creationId xmlns:a16="http://schemas.microsoft.com/office/drawing/2014/main" id="{DA28BDDB-9A9D-E7AC-AAE2-60C976C5DCA6}"/>
                </a:ext>
              </a:extLst>
            </p:cNvPr>
            <p:cNvPicPr>
              <a:picLocks noChangeAspect="1"/>
            </p:cNvPicPr>
            <p:nvPr/>
          </p:nvPicPr>
          <p:blipFill rotWithShape="1">
            <a:blip r:embed="rId4" cstate="screen">
              <a:alphaModFix amt="70000"/>
              <a:duotone>
                <a:schemeClr val="accent2">
                  <a:shade val="45000"/>
                  <a:satMod val="135000"/>
                </a:schemeClr>
                <a:prstClr val="white"/>
              </a:duotone>
              <a:extLst>
                <a:ext uri="{BEBA8EAE-BF5A-486C-A8C5-ECC9F3942E4B}">
                  <a14:imgProps xmlns:a14="http://schemas.microsoft.com/office/drawing/2010/main">
                    <a14:imgLayer r:embed="rId5">
                      <a14:imgEffect>
                        <a14:backgroundRemoval t="10000" b="90000" l="9993" r="89940"/>
                      </a14:imgEffect>
                    </a14:imgLayer>
                  </a14:imgProps>
                </a:ext>
                <a:ext uri="{28A0092B-C50C-407E-A947-70E740481C1C}">
                  <a14:useLocalDpi xmlns:a14="http://schemas.microsoft.com/office/drawing/2010/main"/>
                </a:ext>
              </a:extLst>
            </a:blip>
            <a:srcRect/>
            <a:stretch/>
          </p:blipFill>
          <p:spPr bwMode="auto">
            <a:xfrm>
              <a:off x="539553" y="2708919"/>
              <a:ext cx="3579278" cy="3435137"/>
            </a:xfrm>
            <a:prstGeom prst="rect">
              <a:avLst/>
            </a:prstGeom>
            <a:noFill/>
            <a:ln>
              <a:noFill/>
            </a:ln>
            <a:extLst>
              <a:ext uri="{53640926-AAD7-44D8-BBD7-CCE9431645EC}">
                <a14:shadowObscured xmlns:a14="http://schemas.microsoft.com/office/drawing/2010/main"/>
              </a:ext>
            </a:extLst>
          </p:spPr>
        </p:pic>
      </p:grpSp>
      <p:pic>
        <p:nvPicPr>
          <p:cNvPr id="33" name="Afbeelding 32" descr="Afbeelding met pannenkoek, Snack, Fastfood, voedsel&#10;&#10;Automatisch gegenereerde beschrijving">
            <a:extLst>
              <a:ext uri="{FF2B5EF4-FFF2-40B4-BE49-F238E27FC236}">
                <a16:creationId xmlns:a16="http://schemas.microsoft.com/office/drawing/2014/main" id="{8DD77892-8E6E-399F-6960-AC4DD229050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780881" y="2178701"/>
            <a:ext cx="1810426" cy="1810426"/>
          </a:xfrm>
          <a:prstGeom prst="rect">
            <a:avLst/>
          </a:prstGeom>
        </p:spPr>
      </p:pic>
      <p:pic>
        <p:nvPicPr>
          <p:cNvPr id="36" name="Afbeelding 35" descr="Afbeelding met pannenkoek, Snack, Fastfood, voedsel&#10;&#10;Automatisch gegenereerde beschrijving">
            <a:extLst>
              <a:ext uri="{FF2B5EF4-FFF2-40B4-BE49-F238E27FC236}">
                <a16:creationId xmlns:a16="http://schemas.microsoft.com/office/drawing/2014/main" id="{2074C01F-5673-B9C9-3075-E64D94E40FD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773744" y="2540244"/>
            <a:ext cx="1810426" cy="1810426"/>
          </a:xfrm>
          <a:prstGeom prst="rect">
            <a:avLst/>
          </a:prstGeom>
        </p:spPr>
      </p:pic>
      <p:sp>
        <p:nvSpPr>
          <p:cNvPr id="38" name="Vrije vorm: vorm 37">
            <a:extLst>
              <a:ext uri="{FF2B5EF4-FFF2-40B4-BE49-F238E27FC236}">
                <a16:creationId xmlns:a16="http://schemas.microsoft.com/office/drawing/2014/main" id="{2AC17775-1AF7-FA98-5BCB-6CAC3E4E9F81}"/>
              </a:ext>
            </a:extLst>
          </p:cNvPr>
          <p:cNvSpPr/>
          <p:nvPr/>
        </p:nvSpPr>
        <p:spPr>
          <a:xfrm>
            <a:off x="6920843" y="2731331"/>
            <a:ext cx="1447653" cy="1435555"/>
          </a:xfrm>
          <a:custGeom>
            <a:avLst/>
            <a:gdLst>
              <a:gd name="connsiteX0" fmla="*/ 521679 w 1447653"/>
              <a:gd name="connsiteY0" fmla="*/ 23444 h 1435555"/>
              <a:gd name="connsiteX1" fmla="*/ 521679 w 1447653"/>
              <a:gd name="connsiteY1" fmla="*/ 23444 h 1435555"/>
              <a:gd name="connsiteX2" fmla="*/ 649000 w 1447653"/>
              <a:gd name="connsiteY2" fmla="*/ 294 h 1435555"/>
              <a:gd name="connsiteX3" fmla="*/ 973091 w 1447653"/>
              <a:gd name="connsiteY3" fmla="*/ 46593 h 1435555"/>
              <a:gd name="connsiteX4" fmla="*/ 1123562 w 1447653"/>
              <a:gd name="connsiteY4" fmla="*/ 104466 h 1435555"/>
              <a:gd name="connsiteX5" fmla="*/ 1158286 w 1447653"/>
              <a:gd name="connsiteY5" fmla="*/ 150765 h 1435555"/>
              <a:gd name="connsiteX6" fmla="*/ 1250884 w 1447653"/>
              <a:gd name="connsiteY6" fmla="*/ 243363 h 1435555"/>
              <a:gd name="connsiteX7" fmla="*/ 1297182 w 1447653"/>
              <a:gd name="connsiteY7" fmla="*/ 324385 h 1435555"/>
              <a:gd name="connsiteX8" fmla="*/ 1320332 w 1447653"/>
              <a:gd name="connsiteY8" fmla="*/ 347535 h 1435555"/>
              <a:gd name="connsiteX9" fmla="*/ 1389780 w 1447653"/>
              <a:gd name="connsiteY9" fmla="*/ 474856 h 1435555"/>
              <a:gd name="connsiteX10" fmla="*/ 1447653 w 1447653"/>
              <a:gd name="connsiteY10" fmla="*/ 579028 h 1435555"/>
              <a:gd name="connsiteX11" fmla="*/ 1436079 w 1447653"/>
              <a:gd name="connsiteY11" fmla="*/ 856821 h 1435555"/>
              <a:gd name="connsiteX12" fmla="*/ 1424504 w 1447653"/>
              <a:gd name="connsiteY12" fmla="*/ 984142 h 1435555"/>
              <a:gd name="connsiteX13" fmla="*/ 1401354 w 1447653"/>
              <a:gd name="connsiteY13" fmla="*/ 1018866 h 1435555"/>
              <a:gd name="connsiteX14" fmla="*/ 1378205 w 1447653"/>
              <a:gd name="connsiteY14" fmla="*/ 1099889 h 1435555"/>
              <a:gd name="connsiteX15" fmla="*/ 1366630 w 1447653"/>
              <a:gd name="connsiteY15" fmla="*/ 1169337 h 1435555"/>
              <a:gd name="connsiteX16" fmla="*/ 1308757 w 1447653"/>
              <a:gd name="connsiteY16" fmla="*/ 1261935 h 1435555"/>
              <a:gd name="connsiteX17" fmla="*/ 1274033 w 1447653"/>
              <a:gd name="connsiteY17" fmla="*/ 1285084 h 1435555"/>
              <a:gd name="connsiteX18" fmla="*/ 1216160 w 1447653"/>
              <a:gd name="connsiteY18" fmla="*/ 1319808 h 1435555"/>
              <a:gd name="connsiteX19" fmla="*/ 1169861 w 1447653"/>
              <a:gd name="connsiteY19" fmla="*/ 1366107 h 1435555"/>
              <a:gd name="connsiteX20" fmla="*/ 1135137 w 1447653"/>
              <a:gd name="connsiteY20" fmla="*/ 1377682 h 1435555"/>
              <a:gd name="connsiteX21" fmla="*/ 1042539 w 1447653"/>
              <a:gd name="connsiteY21" fmla="*/ 1435555 h 1435555"/>
              <a:gd name="connsiteX22" fmla="*/ 776322 w 1447653"/>
              <a:gd name="connsiteY22" fmla="*/ 1423980 h 1435555"/>
              <a:gd name="connsiteX23" fmla="*/ 567977 w 1447653"/>
              <a:gd name="connsiteY23" fmla="*/ 1389256 h 1435555"/>
              <a:gd name="connsiteX24" fmla="*/ 463805 w 1447653"/>
              <a:gd name="connsiteY24" fmla="*/ 1354532 h 1435555"/>
              <a:gd name="connsiteX25" fmla="*/ 348058 w 1447653"/>
              <a:gd name="connsiteY25" fmla="*/ 1296659 h 1435555"/>
              <a:gd name="connsiteX26" fmla="*/ 313334 w 1447653"/>
              <a:gd name="connsiteY26" fmla="*/ 1285084 h 1435555"/>
              <a:gd name="connsiteX27" fmla="*/ 278610 w 1447653"/>
              <a:gd name="connsiteY27" fmla="*/ 1238785 h 1435555"/>
              <a:gd name="connsiteX28" fmla="*/ 232311 w 1447653"/>
              <a:gd name="connsiteY28" fmla="*/ 1192487 h 1435555"/>
              <a:gd name="connsiteX29" fmla="*/ 220737 w 1447653"/>
              <a:gd name="connsiteY29" fmla="*/ 1146188 h 1435555"/>
              <a:gd name="connsiteX30" fmla="*/ 174438 w 1447653"/>
              <a:gd name="connsiteY30" fmla="*/ 1099889 h 1435555"/>
              <a:gd name="connsiteX31" fmla="*/ 93415 w 1447653"/>
              <a:gd name="connsiteY31" fmla="*/ 984142 h 1435555"/>
              <a:gd name="connsiteX32" fmla="*/ 81841 w 1447653"/>
              <a:gd name="connsiteY32" fmla="*/ 926269 h 1435555"/>
              <a:gd name="connsiteX33" fmla="*/ 58691 w 1447653"/>
              <a:gd name="connsiteY33" fmla="*/ 891545 h 1435555"/>
              <a:gd name="connsiteX34" fmla="*/ 23967 w 1447653"/>
              <a:gd name="connsiteY34" fmla="*/ 833672 h 1435555"/>
              <a:gd name="connsiteX35" fmla="*/ 35542 w 1447653"/>
              <a:gd name="connsiteY35" fmla="*/ 359110 h 1435555"/>
              <a:gd name="connsiteX36" fmla="*/ 70266 w 1447653"/>
              <a:gd name="connsiteY36" fmla="*/ 324385 h 1435555"/>
              <a:gd name="connsiteX37" fmla="*/ 186013 w 1447653"/>
              <a:gd name="connsiteY37" fmla="*/ 208639 h 1435555"/>
              <a:gd name="connsiteX38" fmla="*/ 232311 w 1447653"/>
              <a:gd name="connsiteY38" fmla="*/ 173915 h 1435555"/>
              <a:gd name="connsiteX39" fmla="*/ 382782 w 1447653"/>
              <a:gd name="connsiteY39" fmla="*/ 92892 h 1435555"/>
              <a:gd name="connsiteX40" fmla="*/ 429081 w 1447653"/>
              <a:gd name="connsiteY40" fmla="*/ 69742 h 1435555"/>
              <a:gd name="connsiteX41" fmla="*/ 533253 w 1447653"/>
              <a:gd name="connsiteY41" fmla="*/ 58168 h 1435555"/>
              <a:gd name="connsiteX42" fmla="*/ 521679 w 1447653"/>
              <a:gd name="connsiteY42" fmla="*/ 23444 h 143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47653" h="1435555">
                <a:moveTo>
                  <a:pt x="521679" y="23444"/>
                </a:moveTo>
                <a:lnTo>
                  <a:pt x="521679" y="23444"/>
                </a:lnTo>
                <a:cubicBezTo>
                  <a:pt x="564119" y="15727"/>
                  <a:pt x="605901" y="2090"/>
                  <a:pt x="649000" y="294"/>
                </a:cubicBezTo>
                <a:cubicBezTo>
                  <a:pt x="732740" y="-3195"/>
                  <a:pt x="897473" y="24988"/>
                  <a:pt x="973091" y="46593"/>
                </a:cubicBezTo>
                <a:cubicBezTo>
                  <a:pt x="1024762" y="61356"/>
                  <a:pt x="1123562" y="104466"/>
                  <a:pt x="1123562" y="104466"/>
                </a:cubicBezTo>
                <a:cubicBezTo>
                  <a:pt x="1135137" y="119899"/>
                  <a:pt x="1145250" y="136544"/>
                  <a:pt x="1158286" y="150765"/>
                </a:cubicBezTo>
                <a:cubicBezTo>
                  <a:pt x="1187782" y="182943"/>
                  <a:pt x="1231363" y="204320"/>
                  <a:pt x="1250884" y="243363"/>
                </a:cubicBezTo>
                <a:cubicBezTo>
                  <a:pt x="1266725" y="275046"/>
                  <a:pt x="1275370" y="297119"/>
                  <a:pt x="1297182" y="324385"/>
                </a:cubicBezTo>
                <a:cubicBezTo>
                  <a:pt x="1303999" y="332907"/>
                  <a:pt x="1312615" y="339818"/>
                  <a:pt x="1320332" y="347535"/>
                </a:cubicBezTo>
                <a:cubicBezTo>
                  <a:pt x="1380208" y="467289"/>
                  <a:pt x="1293788" y="296587"/>
                  <a:pt x="1389780" y="474856"/>
                </a:cubicBezTo>
                <a:cubicBezTo>
                  <a:pt x="1447107" y="581319"/>
                  <a:pt x="1401343" y="509562"/>
                  <a:pt x="1447653" y="579028"/>
                </a:cubicBezTo>
                <a:cubicBezTo>
                  <a:pt x="1443795" y="671626"/>
                  <a:pt x="1441366" y="764294"/>
                  <a:pt x="1436079" y="856821"/>
                </a:cubicBezTo>
                <a:cubicBezTo>
                  <a:pt x="1433648" y="899367"/>
                  <a:pt x="1433433" y="942473"/>
                  <a:pt x="1424504" y="984142"/>
                </a:cubicBezTo>
                <a:cubicBezTo>
                  <a:pt x="1421589" y="997744"/>
                  <a:pt x="1409071" y="1007291"/>
                  <a:pt x="1401354" y="1018866"/>
                </a:cubicBezTo>
                <a:cubicBezTo>
                  <a:pt x="1393638" y="1045874"/>
                  <a:pt x="1384521" y="1072520"/>
                  <a:pt x="1378205" y="1099889"/>
                </a:cubicBezTo>
                <a:cubicBezTo>
                  <a:pt x="1372928" y="1122757"/>
                  <a:pt x="1374051" y="1147073"/>
                  <a:pt x="1366630" y="1169337"/>
                </a:cubicBezTo>
                <a:cubicBezTo>
                  <a:pt x="1353966" y="1207329"/>
                  <a:pt x="1338848" y="1237862"/>
                  <a:pt x="1308757" y="1261935"/>
                </a:cubicBezTo>
                <a:cubicBezTo>
                  <a:pt x="1297894" y="1270625"/>
                  <a:pt x="1284896" y="1276394"/>
                  <a:pt x="1274033" y="1285084"/>
                </a:cubicBezTo>
                <a:cubicBezTo>
                  <a:pt x="1228637" y="1321401"/>
                  <a:pt x="1276464" y="1299708"/>
                  <a:pt x="1216160" y="1319808"/>
                </a:cubicBezTo>
                <a:cubicBezTo>
                  <a:pt x="1200727" y="1335241"/>
                  <a:pt x="1187621" y="1353421"/>
                  <a:pt x="1169861" y="1366107"/>
                </a:cubicBezTo>
                <a:cubicBezTo>
                  <a:pt x="1159933" y="1373199"/>
                  <a:pt x="1146050" y="1372226"/>
                  <a:pt x="1135137" y="1377682"/>
                </a:cubicBezTo>
                <a:cubicBezTo>
                  <a:pt x="1107215" y="1391643"/>
                  <a:pt x="1070085" y="1417191"/>
                  <a:pt x="1042539" y="1435555"/>
                </a:cubicBezTo>
                <a:cubicBezTo>
                  <a:pt x="953800" y="1431697"/>
                  <a:pt x="864961" y="1429699"/>
                  <a:pt x="776322" y="1423980"/>
                </a:cubicBezTo>
                <a:cubicBezTo>
                  <a:pt x="703440" y="1419278"/>
                  <a:pt x="639902" y="1403641"/>
                  <a:pt x="567977" y="1389256"/>
                </a:cubicBezTo>
                <a:cubicBezTo>
                  <a:pt x="478512" y="1329614"/>
                  <a:pt x="606382" y="1407998"/>
                  <a:pt x="463805" y="1354532"/>
                </a:cubicBezTo>
                <a:cubicBezTo>
                  <a:pt x="423415" y="1339386"/>
                  <a:pt x="386640" y="1315950"/>
                  <a:pt x="348058" y="1296659"/>
                </a:cubicBezTo>
                <a:cubicBezTo>
                  <a:pt x="337145" y="1291203"/>
                  <a:pt x="324909" y="1288942"/>
                  <a:pt x="313334" y="1285084"/>
                </a:cubicBezTo>
                <a:cubicBezTo>
                  <a:pt x="301759" y="1269651"/>
                  <a:pt x="291313" y="1253303"/>
                  <a:pt x="278610" y="1238785"/>
                </a:cubicBezTo>
                <a:cubicBezTo>
                  <a:pt x="264238" y="1222360"/>
                  <a:pt x="243878" y="1210995"/>
                  <a:pt x="232311" y="1192487"/>
                </a:cubicBezTo>
                <a:cubicBezTo>
                  <a:pt x="223880" y="1178997"/>
                  <a:pt x="229168" y="1159678"/>
                  <a:pt x="220737" y="1146188"/>
                </a:cubicBezTo>
                <a:cubicBezTo>
                  <a:pt x="209170" y="1127680"/>
                  <a:pt x="188938" y="1116202"/>
                  <a:pt x="174438" y="1099889"/>
                </a:cubicBezTo>
                <a:cubicBezTo>
                  <a:pt x="128011" y="1047659"/>
                  <a:pt x="128168" y="1042064"/>
                  <a:pt x="93415" y="984142"/>
                </a:cubicBezTo>
                <a:cubicBezTo>
                  <a:pt x="89557" y="964851"/>
                  <a:pt x="88749" y="944689"/>
                  <a:pt x="81841" y="926269"/>
                </a:cubicBezTo>
                <a:cubicBezTo>
                  <a:pt x="76956" y="913244"/>
                  <a:pt x="66064" y="903342"/>
                  <a:pt x="58691" y="891545"/>
                </a:cubicBezTo>
                <a:cubicBezTo>
                  <a:pt x="46767" y="872468"/>
                  <a:pt x="35542" y="852963"/>
                  <a:pt x="23967" y="833672"/>
                </a:cubicBezTo>
                <a:cubicBezTo>
                  <a:pt x="-522" y="613266"/>
                  <a:pt x="-19160" y="596152"/>
                  <a:pt x="35542" y="359110"/>
                </a:cubicBezTo>
                <a:cubicBezTo>
                  <a:pt x="39223" y="343160"/>
                  <a:pt x="60216" y="337306"/>
                  <a:pt x="70266" y="324385"/>
                </a:cubicBezTo>
                <a:cubicBezTo>
                  <a:pt x="159851" y="209203"/>
                  <a:pt x="65562" y="292954"/>
                  <a:pt x="186013" y="208639"/>
                </a:cubicBezTo>
                <a:cubicBezTo>
                  <a:pt x="201817" y="197576"/>
                  <a:pt x="216260" y="184616"/>
                  <a:pt x="232311" y="173915"/>
                </a:cubicBezTo>
                <a:cubicBezTo>
                  <a:pt x="284786" y="138932"/>
                  <a:pt x="323735" y="122416"/>
                  <a:pt x="382782" y="92892"/>
                </a:cubicBezTo>
                <a:cubicBezTo>
                  <a:pt x="398215" y="85175"/>
                  <a:pt x="411932" y="71647"/>
                  <a:pt x="429081" y="69742"/>
                </a:cubicBezTo>
                <a:lnTo>
                  <a:pt x="533253" y="58168"/>
                </a:lnTo>
                <a:cubicBezTo>
                  <a:pt x="560684" y="17023"/>
                  <a:pt x="523608" y="29231"/>
                  <a:pt x="521679" y="23444"/>
                </a:cubicBezTo>
                <a:close/>
              </a:path>
            </a:pathLst>
          </a:custGeom>
          <a:gradFill flip="none" rotWithShape="1">
            <a:gsLst>
              <a:gs pos="0">
                <a:srgbClr val="AA4D2A">
                  <a:shade val="30000"/>
                  <a:satMod val="115000"/>
                </a:srgbClr>
              </a:gs>
              <a:gs pos="50000">
                <a:srgbClr val="AA4D2A">
                  <a:shade val="67500"/>
                  <a:satMod val="115000"/>
                </a:srgbClr>
              </a:gs>
              <a:gs pos="100000">
                <a:srgbClr val="AA4D2A">
                  <a:shade val="100000"/>
                  <a:satMod val="115000"/>
                </a:srgbClr>
              </a:gs>
            </a:gsLst>
            <a:path path="circle">
              <a:fillToRect l="100000" b="100000"/>
            </a:path>
            <a:tileRect t="-100000" r="-100000"/>
          </a:gradFill>
          <a:ln>
            <a:solidFill>
              <a:srgbClr val="AA4D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Vrije vorm: vorm 38">
            <a:extLst>
              <a:ext uri="{FF2B5EF4-FFF2-40B4-BE49-F238E27FC236}">
                <a16:creationId xmlns:a16="http://schemas.microsoft.com/office/drawing/2014/main" id="{9E57CB17-F4C0-4604-A6BF-62984AD64B3C}"/>
              </a:ext>
            </a:extLst>
          </p:cNvPr>
          <p:cNvSpPr/>
          <p:nvPr/>
        </p:nvSpPr>
        <p:spPr>
          <a:xfrm>
            <a:off x="4020550" y="2453645"/>
            <a:ext cx="1331088" cy="1309321"/>
          </a:xfrm>
          <a:custGeom>
            <a:avLst/>
            <a:gdLst>
              <a:gd name="connsiteX0" fmla="*/ 544010 w 1331088"/>
              <a:gd name="connsiteY0" fmla="*/ 12956 h 1309321"/>
              <a:gd name="connsiteX1" fmla="*/ 544010 w 1331088"/>
              <a:gd name="connsiteY1" fmla="*/ 12956 h 1309321"/>
              <a:gd name="connsiteX2" fmla="*/ 428263 w 1331088"/>
              <a:gd name="connsiteY2" fmla="*/ 47680 h 1309321"/>
              <a:gd name="connsiteX3" fmla="*/ 347240 w 1331088"/>
              <a:gd name="connsiteY3" fmla="*/ 59255 h 1309321"/>
              <a:gd name="connsiteX4" fmla="*/ 300942 w 1331088"/>
              <a:gd name="connsiteY4" fmla="*/ 70830 h 1309321"/>
              <a:gd name="connsiteX5" fmla="*/ 243068 w 1331088"/>
              <a:gd name="connsiteY5" fmla="*/ 105554 h 1309321"/>
              <a:gd name="connsiteX6" fmla="*/ 196769 w 1331088"/>
              <a:gd name="connsiteY6" fmla="*/ 117128 h 1309321"/>
              <a:gd name="connsiteX7" fmla="*/ 138896 w 1331088"/>
              <a:gd name="connsiteY7" fmla="*/ 175002 h 1309321"/>
              <a:gd name="connsiteX8" fmla="*/ 81023 w 1331088"/>
              <a:gd name="connsiteY8" fmla="*/ 244450 h 1309321"/>
              <a:gd name="connsiteX9" fmla="*/ 57873 w 1331088"/>
              <a:gd name="connsiteY9" fmla="*/ 337047 h 1309321"/>
              <a:gd name="connsiteX10" fmla="*/ 0 w 1331088"/>
              <a:gd name="connsiteY10" fmla="*/ 452794 h 1309321"/>
              <a:gd name="connsiteX11" fmla="*/ 11574 w 1331088"/>
              <a:gd name="connsiteY11" fmla="*/ 857908 h 1309321"/>
              <a:gd name="connsiteX12" fmla="*/ 92597 w 1331088"/>
              <a:gd name="connsiteY12" fmla="*/ 1008379 h 1309321"/>
              <a:gd name="connsiteX13" fmla="*/ 219919 w 1331088"/>
              <a:gd name="connsiteY13" fmla="*/ 1112551 h 1309321"/>
              <a:gd name="connsiteX14" fmla="*/ 277792 w 1331088"/>
              <a:gd name="connsiteY14" fmla="*/ 1158850 h 1309321"/>
              <a:gd name="connsiteX15" fmla="*/ 439838 w 1331088"/>
              <a:gd name="connsiteY15" fmla="*/ 1251447 h 1309321"/>
              <a:gd name="connsiteX16" fmla="*/ 509286 w 1331088"/>
              <a:gd name="connsiteY16" fmla="*/ 1274597 h 1309321"/>
              <a:gd name="connsiteX17" fmla="*/ 601883 w 1331088"/>
              <a:gd name="connsiteY17" fmla="*/ 1309321 h 1309321"/>
              <a:gd name="connsiteX18" fmla="*/ 844952 w 1331088"/>
              <a:gd name="connsiteY18" fmla="*/ 1297746 h 1309321"/>
              <a:gd name="connsiteX19" fmla="*/ 937549 w 1331088"/>
              <a:gd name="connsiteY19" fmla="*/ 1286171 h 1309321"/>
              <a:gd name="connsiteX20" fmla="*/ 1041721 w 1331088"/>
              <a:gd name="connsiteY20" fmla="*/ 1239873 h 1309321"/>
              <a:gd name="connsiteX21" fmla="*/ 1145893 w 1331088"/>
              <a:gd name="connsiteY21" fmla="*/ 1124126 h 1309321"/>
              <a:gd name="connsiteX22" fmla="*/ 1157468 w 1331088"/>
              <a:gd name="connsiteY22" fmla="*/ 1077827 h 1309321"/>
              <a:gd name="connsiteX23" fmla="*/ 1180618 w 1331088"/>
              <a:gd name="connsiteY23" fmla="*/ 1008379 h 1309321"/>
              <a:gd name="connsiteX24" fmla="*/ 1203767 w 1331088"/>
              <a:gd name="connsiteY24" fmla="*/ 962080 h 1309321"/>
              <a:gd name="connsiteX25" fmla="*/ 1273215 w 1331088"/>
              <a:gd name="connsiteY25" fmla="*/ 846333 h 1309321"/>
              <a:gd name="connsiteX26" fmla="*/ 1296364 w 1331088"/>
              <a:gd name="connsiteY26" fmla="*/ 753736 h 1309321"/>
              <a:gd name="connsiteX27" fmla="*/ 1307939 w 1331088"/>
              <a:gd name="connsiteY27" fmla="*/ 719012 h 1309321"/>
              <a:gd name="connsiteX28" fmla="*/ 1331088 w 1331088"/>
              <a:gd name="connsiteY28" fmla="*/ 637989 h 1309321"/>
              <a:gd name="connsiteX29" fmla="*/ 1307939 w 1331088"/>
              <a:gd name="connsiteY29" fmla="*/ 499093 h 1309321"/>
              <a:gd name="connsiteX30" fmla="*/ 1284790 w 1331088"/>
              <a:gd name="connsiteY30" fmla="*/ 452794 h 1309321"/>
              <a:gd name="connsiteX31" fmla="*/ 1261640 w 1331088"/>
              <a:gd name="connsiteY31" fmla="*/ 383346 h 1309321"/>
              <a:gd name="connsiteX32" fmla="*/ 1157468 w 1331088"/>
              <a:gd name="connsiteY32" fmla="*/ 244450 h 1309321"/>
              <a:gd name="connsiteX33" fmla="*/ 1053296 w 1331088"/>
              <a:gd name="connsiteY33" fmla="*/ 140278 h 1309321"/>
              <a:gd name="connsiteX34" fmla="*/ 1006997 w 1331088"/>
              <a:gd name="connsiteY34" fmla="*/ 128703 h 1309321"/>
              <a:gd name="connsiteX35" fmla="*/ 972273 w 1331088"/>
              <a:gd name="connsiteY35" fmla="*/ 117128 h 1309321"/>
              <a:gd name="connsiteX36" fmla="*/ 891250 w 1331088"/>
              <a:gd name="connsiteY36" fmla="*/ 140278 h 1309321"/>
              <a:gd name="connsiteX37" fmla="*/ 856526 w 1331088"/>
              <a:gd name="connsiteY37" fmla="*/ 151852 h 1309321"/>
              <a:gd name="connsiteX38" fmla="*/ 763929 w 1331088"/>
              <a:gd name="connsiteY38" fmla="*/ 198151 h 1309321"/>
              <a:gd name="connsiteX39" fmla="*/ 636607 w 1331088"/>
              <a:gd name="connsiteY39" fmla="*/ 244450 h 1309321"/>
              <a:gd name="connsiteX40" fmla="*/ 590309 w 1331088"/>
              <a:gd name="connsiteY40" fmla="*/ 267599 h 1309321"/>
              <a:gd name="connsiteX41" fmla="*/ 555585 w 1331088"/>
              <a:gd name="connsiteY41" fmla="*/ 290749 h 1309321"/>
              <a:gd name="connsiteX42" fmla="*/ 497711 w 1331088"/>
              <a:gd name="connsiteY42" fmla="*/ 302323 h 1309321"/>
              <a:gd name="connsiteX43" fmla="*/ 428263 w 1331088"/>
              <a:gd name="connsiteY43" fmla="*/ 360197 h 1309321"/>
              <a:gd name="connsiteX44" fmla="*/ 335666 w 1331088"/>
              <a:gd name="connsiteY44" fmla="*/ 441220 h 1309321"/>
              <a:gd name="connsiteX45" fmla="*/ 347240 w 1331088"/>
              <a:gd name="connsiteY45" fmla="*/ 591690 h 1309321"/>
              <a:gd name="connsiteX46" fmla="*/ 358815 w 1331088"/>
              <a:gd name="connsiteY46" fmla="*/ 661139 h 1309321"/>
              <a:gd name="connsiteX47" fmla="*/ 439838 w 1331088"/>
              <a:gd name="connsiteY47" fmla="*/ 765311 h 1309321"/>
              <a:gd name="connsiteX48" fmla="*/ 474562 w 1331088"/>
              <a:gd name="connsiteY48" fmla="*/ 811609 h 1309321"/>
              <a:gd name="connsiteX49" fmla="*/ 532435 w 1331088"/>
              <a:gd name="connsiteY49" fmla="*/ 881058 h 1309321"/>
              <a:gd name="connsiteX50" fmla="*/ 821802 w 1331088"/>
              <a:gd name="connsiteY50" fmla="*/ 857908 h 1309321"/>
              <a:gd name="connsiteX51" fmla="*/ 868101 w 1331088"/>
              <a:gd name="connsiteY51" fmla="*/ 834759 h 1309321"/>
              <a:gd name="connsiteX52" fmla="*/ 914400 w 1331088"/>
              <a:gd name="connsiteY52" fmla="*/ 788460 h 1309321"/>
              <a:gd name="connsiteX53" fmla="*/ 949124 w 1331088"/>
              <a:gd name="connsiteY53" fmla="*/ 753736 h 1309321"/>
              <a:gd name="connsiteX54" fmla="*/ 960699 w 1331088"/>
              <a:gd name="connsiteY54" fmla="*/ 649564 h 1309321"/>
              <a:gd name="connsiteX55" fmla="*/ 902825 w 1331088"/>
              <a:gd name="connsiteY55" fmla="*/ 614840 h 1309321"/>
              <a:gd name="connsiteX56" fmla="*/ 833377 w 1331088"/>
              <a:gd name="connsiteY56" fmla="*/ 533817 h 1309321"/>
              <a:gd name="connsiteX57" fmla="*/ 798653 w 1331088"/>
              <a:gd name="connsiteY57" fmla="*/ 510668 h 1309321"/>
              <a:gd name="connsiteX58" fmla="*/ 775504 w 1331088"/>
              <a:gd name="connsiteY58" fmla="*/ 487518 h 1309321"/>
              <a:gd name="connsiteX59" fmla="*/ 694481 w 1331088"/>
              <a:gd name="connsiteY59" fmla="*/ 568541 h 1309321"/>
              <a:gd name="connsiteX60" fmla="*/ 729205 w 1331088"/>
              <a:gd name="connsiteY60" fmla="*/ 580116 h 1309321"/>
              <a:gd name="connsiteX61" fmla="*/ 636607 w 1331088"/>
              <a:gd name="connsiteY61" fmla="*/ 661139 h 1309321"/>
              <a:gd name="connsiteX62" fmla="*/ 625033 w 1331088"/>
              <a:gd name="connsiteY62" fmla="*/ 603265 h 1309321"/>
              <a:gd name="connsiteX63" fmla="*/ 636607 w 1331088"/>
              <a:gd name="connsiteY63" fmla="*/ 510668 h 1309321"/>
              <a:gd name="connsiteX64" fmla="*/ 659757 w 1331088"/>
              <a:gd name="connsiteY64" fmla="*/ 487518 h 1309321"/>
              <a:gd name="connsiteX65" fmla="*/ 740780 w 1331088"/>
              <a:gd name="connsiteY65" fmla="*/ 441220 h 1309321"/>
              <a:gd name="connsiteX66" fmla="*/ 925974 w 1331088"/>
              <a:gd name="connsiteY66" fmla="*/ 487518 h 1309321"/>
              <a:gd name="connsiteX67" fmla="*/ 949124 w 1331088"/>
              <a:gd name="connsiteY67" fmla="*/ 510668 h 1309321"/>
              <a:gd name="connsiteX68" fmla="*/ 1006997 w 1331088"/>
              <a:gd name="connsiteY68" fmla="*/ 603265 h 1309321"/>
              <a:gd name="connsiteX69" fmla="*/ 995423 w 1331088"/>
              <a:gd name="connsiteY69" fmla="*/ 823184 h 1309321"/>
              <a:gd name="connsiteX70" fmla="*/ 914400 w 1331088"/>
              <a:gd name="connsiteY70" fmla="*/ 881058 h 1309321"/>
              <a:gd name="connsiteX71" fmla="*/ 844952 w 1331088"/>
              <a:gd name="connsiteY71" fmla="*/ 927356 h 1309321"/>
              <a:gd name="connsiteX72" fmla="*/ 810228 w 1331088"/>
              <a:gd name="connsiteY72" fmla="*/ 950506 h 1309321"/>
              <a:gd name="connsiteX73" fmla="*/ 555585 w 1331088"/>
              <a:gd name="connsiteY73" fmla="*/ 938931 h 1309321"/>
              <a:gd name="connsiteX74" fmla="*/ 509286 w 1331088"/>
              <a:gd name="connsiteY74" fmla="*/ 927356 h 1309321"/>
              <a:gd name="connsiteX75" fmla="*/ 428263 w 1331088"/>
              <a:gd name="connsiteY75" fmla="*/ 834759 h 1309321"/>
              <a:gd name="connsiteX76" fmla="*/ 358815 w 1331088"/>
              <a:gd name="connsiteY76" fmla="*/ 765311 h 1309321"/>
              <a:gd name="connsiteX77" fmla="*/ 335666 w 1331088"/>
              <a:gd name="connsiteY77" fmla="*/ 684288 h 1309321"/>
              <a:gd name="connsiteX78" fmla="*/ 266218 w 1331088"/>
              <a:gd name="connsiteY78" fmla="*/ 568541 h 1309321"/>
              <a:gd name="connsiteX79" fmla="*/ 277792 w 1331088"/>
              <a:gd name="connsiteY79" fmla="*/ 394921 h 1309321"/>
              <a:gd name="connsiteX80" fmla="*/ 300942 w 1331088"/>
              <a:gd name="connsiteY80" fmla="*/ 371771 h 1309321"/>
              <a:gd name="connsiteX81" fmla="*/ 370390 w 1331088"/>
              <a:gd name="connsiteY81" fmla="*/ 348622 h 1309321"/>
              <a:gd name="connsiteX82" fmla="*/ 405114 w 1331088"/>
              <a:gd name="connsiteY82" fmla="*/ 325473 h 1309321"/>
              <a:gd name="connsiteX83" fmla="*/ 474562 w 1331088"/>
              <a:gd name="connsiteY83" fmla="*/ 313898 h 1309321"/>
              <a:gd name="connsiteX84" fmla="*/ 520861 w 1331088"/>
              <a:gd name="connsiteY84" fmla="*/ 302323 h 1309321"/>
              <a:gd name="connsiteX85" fmla="*/ 567159 w 1331088"/>
              <a:gd name="connsiteY85" fmla="*/ 267599 h 1309321"/>
              <a:gd name="connsiteX86" fmla="*/ 717630 w 1331088"/>
              <a:gd name="connsiteY86" fmla="*/ 244450 h 1309321"/>
              <a:gd name="connsiteX87" fmla="*/ 844952 w 1331088"/>
              <a:gd name="connsiteY87" fmla="*/ 186576 h 1309321"/>
              <a:gd name="connsiteX88" fmla="*/ 914400 w 1331088"/>
              <a:gd name="connsiteY88" fmla="*/ 93979 h 1309321"/>
              <a:gd name="connsiteX89" fmla="*/ 891250 w 1331088"/>
              <a:gd name="connsiteY89" fmla="*/ 70830 h 1309321"/>
              <a:gd name="connsiteX90" fmla="*/ 844952 w 1331088"/>
              <a:gd name="connsiteY90" fmla="*/ 12956 h 1309321"/>
              <a:gd name="connsiteX91" fmla="*/ 544010 w 1331088"/>
              <a:gd name="connsiteY91" fmla="*/ 12956 h 130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31088" h="1309321">
                <a:moveTo>
                  <a:pt x="544010" y="12956"/>
                </a:moveTo>
                <a:lnTo>
                  <a:pt x="544010" y="12956"/>
                </a:lnTo>
                <a:cubicBezTo>
                  <a:pt x="505428" y="24531"/>
                  <a:pt x="467473" y="38454"/>
                  <a:pt x="428263" y="47680"/>
                </a:cubicBezTo>
                <a:cubicBezTo>
                  <a:pt x="401706" y="53929"/>
                  <a:pt x="374082" y="54375"/>
                  <a:pt x="347240" y="59255"/>
                </a:cubicBezTo>
                <a:cubicBezTo>
                  <a:pt x="331589" y="62101"/>
                  <a:pt x="316375" y="66972"/>
                  <a:pt x="300942" y="70830"/>
                </a:cubicBezTo>
                <a:cubicBezTo>
                  <a:pt x="281651" y="82405"/>
                  <a:pt x="263626" y="96417"/>
                  <a:pt x="243068" y="105554"/>
                </a:cubicBezTo>
                <a:cubicBezTo>
                  <a:pt x="228531" y="112015"/>
                  <a:pt x="210005" y="108304"/>
                  <a:pt x="196769" y="117128"/>
                </a:cubicBezTo>
                <a:cubicBezTo>
                  <a:pt x="174069" y="132261"/>
                  <a:pt x="158187" y="155711"/>
                  <a:pt x="138896" y="175002"/>
                </a:cubicBezTo>
                <a:cubicBezTo>
                  <a:pt x="113296" y="200602"/>
                  <a:pt x="97138" y="212219"/>
                  <a:pt x="81023" y="244450"/>
                </a:cubicBezTo>
                <a:cubicBezTo>
                  <a:pt x="55506" y="295483"/>
                  <a:pt x="84289" y="271006"/>
                  <a:pt x="57873" y="337047"/>
                </a:cubicBezTo>
                <a:cubicBezTo>
                  <a:pt x="41853" y="377098"/>
                  <a:pt x="0" y="452794"/>
                  <a:pt x="0" y="452794"/>
                </a:cubicBezTo>
                <a:cubicBezTo>
                  <a:pt x="3858" y="587832"/>
                  <a:pt x="4655" y="722992"/>
                  <a:pt x="11574" y="857908"/>
                </a:cubicBezTo>
                <a:cubicBezTo>
                  <a:pt x="14286" y="910791"/>
                  <a:pt x="64130" y="979912"/>
                  <a:pt x="92597" y="1008379"/>
                </a:cubicBezTo>
                <a:cubicBezTo>
                  <a:pt x="274881" y="1190663"/>
                  <a:pt x="99224" y="1032088"/>
                  <a:pt x="219919" y="1112551"/>
                </a:cubicBezTo>
                <a:cubicBezTo>
                  <a:pt x="240475" y="1126255"/>
                  <a:pt x="257813" y="1144319"/>
                  <a:pt x="277792" y="1158850"/>
                </a:cubicBezTo>
                <a:cubicBezTo>
                  <a:pt x="333390" y="1199285"/>
                  <a:pt x="375148" y="1223723"/>
                  <a:pt x="439838" y="1251447"/>
                </a:cubicBezTo>
                <a:cubicBezTo>
                  <a:pt x="462267" y="1261059"/>
                  <a:pt x="486306" y="1266390"/>
                  <a:pt x="509286" y="1274597"/>
                </a:cubicBezTo>
                <a:cubicBezTo>
                  <a:pt x="540330" y="1285684"/>
                  <a:pt x="571017" y="1297746"/>
                  <a:pt x="601883" y="1309321"/>
                </a:cubicBezTo>
                <a:cubicBezTo>
                  <a:pt x="682906" y="1305463"/>
                  <a:pt x="764029" y="1303327"/>
                  <a:pt x="844952" y="1297746"/>
                </a:cubicBezTo>
                <a:cubicBezTo>
                  <a:pt x="875984" y="1295606"/>
                  <a:pt x="907707" y="1294948"/>
                  <a:pt x="937549" y="1286171"/>
                </a:cubicBezTo>
                <a:cubicBezTo>
                  <a:pt x="974004" y="1275449"/>
                  <a:pt x="1006997" y="1255306"/>
                  <a:pt x="1041721" y="1239873"/>
                </a:cubicBezTo>
                <a:cubicBezTo>
                  <a:pt x="1068974" y="1212620"/>
                  <a:pt x="1126098" y="1159757"/>
                  <a:pt x="1145893" y="1124126"/>
                </a:cubicBezTo>
                <a:cubicBezTo>
                  <a:pt x="1153619" y="1110220"/>
                  <a:pt x="1152897" y="1093064"/>
                  <a:pt x="1157468" y="1077827"/>
                </a:cubicBezTo>
                <a:cubicBezTo>
                  <a:pt x="1164480" y="1054455"/>
                  <a:pt x="1171555" y="1031035"/>
                  <a:pt x="1180618" y="1008379"/>
                </a:cubicBezTo>
                <a:cubicBezTo>
                  <a:pt x="1187026" y="992359"/>
                  <a:pt x="1194890" y="976876"/>
                  <a:pt x="1203767" y="962080"/>
                </a:cubicBezTo>
                <a:cubicBezTo>
                  <a:pt x="1223581" y="929057"/>
                  <a:pt x="1259985" y="886024"/>
                  <a:pt x="1273215" y="846333"/>
                </a:cubicBezTo>
                <a:cubicBezTo>
                  <a:pt x="1283276" y="816150"/>
                  <a:pt x="1287993" y="784431"/>
                  <a:pt x="1296364" y="753736"/>
                </a:cubicBezTo>
                <a:cubicBezTo>
                  <a:pt x="1299574" y="741965"/>
                  <a:pt x="1304433" y="730698"/>
                  <a:pt x="1307939" y="719012"/>
                </a:cubicBezTo>
                <a:cubicBezTo>
                  <a:pt x="1316010" y="692108"/>
                  <a:pt x="1323372" y="664997"/>
                  <a:pt x="1331088" y="637989"/>
                </a:cubicBezTo>
                <a:cubicBezTo>
                  <a:pt x="1323372" y="591690"/>
                  <a:pt x="1319323" y="544629"/>
                  <a:pt x="1307939" y="499093"/>
                </a:cubicBezTo>
                <a:cubicBezTo>
                  <a:pt x="1303754" y="482354"/>
                  <a:pt x="1291198" y="468814"/>
                  <a:pt x="1284790" y="452794"/>
                </a:cubicBezTo>
                <a:cubicBezTo>
                  <a:pt x="1275727" y="430138"/>
                  <a:pt x="1275175" y="403649"/>
                  <a:pt x="1261640" y="383346"/>
                </a:cubicBezTo>
                <a:cubicBezTo>
                  <a:pt x="1212066" y="308984"/>
                  <a:pt x="1253430" y="369201"/>
                  <a:pt x="1157468" y="244450"/>
                </a:cubicBezTo>
                <a:cubicBezTo>
                  <a:pt x="1120131" y="195912"/>
                  <a:pt x="1113404" y="176343"/>
                  <a:pt x="1053296" y="140278"/>
                </a:cubicBezTo>
                <a:cubicBezTo>
                  <a:pt x="1039655" y="132093"/>
                  <a:pt x="1022293" y="133073"/>
                  <a:pt x="1006997" y="128703"/>
                </a:cubicBezTo>
                <a:cubicBezTo>
                  <a:pt x="995266" y="125351"/>
                  <a:pt x="983848" y="120986"/>
                  <a:pt x="972273" y="117128"/>
                </a:cubicBezTo>
                <a:lnTo>
                  <a:pt x="891250" y="140278"/>
                </a:lnTo>
                <a:cubicBezTo>
                  <a:pt x="879564" y="143784"/>
                  <a:pt x="867633" y="146803"/>
                  <a:pt x="856526" y="151852"/>
                </a:cubicBezTo>
                <a:cubicBezTo>
                  <a:pt x="825110" y="166132"/>
                  <a:pt x="796667" y="187238"/>
                  <a:pt x="763929" y="198151"/>
                </a:cubicBezTo>
                <a:cubicBezTo>
                  <a:pt x="712610" y="215258"/>
                  <a:pt x="684918" y="222979"/>
                  <a:pt x="636607" y="244450"/>
                </a:cubicBezTo>
                <a:cubicBezTo>
                  <a:pt x="620840" y="251458"/>
                  <a:pt x="605290" y="259038"/>
                  <a:pt x="590309" y="267599"/>
                </a:cubicBezTo>
                <a:cubicBezTo>
                  <a:pt x="578231" y="274501"/>
                  <a:pt x="568610" y="285865"/>
                  <a:pt x="555585" y="290749"/>
                </a:cubicBezTo>
                <a:cubicBezTo>
                  <a:pt x="537164" y="297657"/>
                  <a:pt x="517002" y="298465"/>
                  <a:pt x="497711" y="302323"/>
                </a:cubicBezTo>
                <a:cubicBezTo>
                  <a:pt x="420961" y="353491"/>
                  <a:pt x="506249" y="293352"/>
                  <a:pt x="428263" y="360197"/>
                </a:cubicBezTo>
                <a:cubicBezTo>
                  <a:pt x="316692" y="455829"/>
                  <a:pt x="449697" y="327186"/>
                  <a:pt x="335666" y="441220"/>
                </a:cubicBezTo>
                <a:cubicBezTo>
                  <a:pt x="311332" y="514221"/>
                  <a:pt x="322720" y="460915"/>
                  <a:pt x="347240" y="591690"/>
                </a:cubicBezTo>
                <a:cubicBezTo>
                  <a:pt x="351565" y="614757"/>
                  <a:pt x="350795" y="639083"/>
                  <a:pt x="358815" y="661139"/>
                </a:cubicBezTo>
                <a:cubicBezTo>
                  <a:pt x="379492" y="717999"/>
                  <a:pt x="402153" y="722243"/>
                  <a:pt x="439838" y="765311"/>
                </a:cubicBezTo>
                <a:cubicBezTo>
                  <a:pt x="452541" y="779829"/>
                  <a:pt x="462008" y="796962"/>
                  <a:pt x="474562" y="811609"/>
                </a:cubicBezTo>
                <a:cubicBezTo>
                  <a:pt x="541397" y="889582"/>
                  <a:pt x="481277" y="804317"/>
                  <a:pt x="532435" y="881058"/>
                </a:cubicBezTo>
                <a:cubicBezTo>
                  <a:pt x="536618" y="880849"/>
                  <a:pt x="751052" y="881491"/>
                  <a:pt x="821802" y="857908"/>
                </a:cubicBezTo>
                <a:cubicBezTo>
                  <a:pt x="838171" y="852452"/>
                  <a:pt x="852668" y="842475"/>
                  <a:pt x="868101" y="834759"/>
                </a:cubicBezTo>
                <a:lnTo>
                  <a:pt x="914400" y="788460"/>
                </a:lnTo>
                <a:lnTo>
                  <a:pt x="949124" y="753736"/>
                </a:lnTo>
                <a:cubicBezTo>
                  <a:pt x="961413" y="723013"/>
                  <a:pt x="990150" y="683924"/>
                  <a:pt x="960699" y="649564"/>
                </a:cubicBezTo>
                <a:cubicBezTo>
                  <a:pt x="946058" y="632483"/>
                  <a:pt x="920583" y="628652"/>
                  <a:pt x="902825" y="614840"/>
                </a:cubicBezTo>
                <a:cubicBezTo>
                  <a:pt x="778365" y="518039"/>
                  <a:pt x="912180" y="612620"/>
                  <a:pt x="833377" y="533817"/>
                </a:cubicBezTo>
                <a:cubicBezTo>
                  <a:pt x="823540" y="523980"/>
                  <a:pt x="809516" y="519358"/>
                  <a:pt x="798653" y="510668"/>
                </a:cubicBezTo>
                <a:cubicBezTo>
                  <a:pt x="790132" y="503851"/>
                  <a:pt x="783220" y="495235"/>
                  <a:pt x="775504" y="487518"/>
                </a:cubicBezTo>
                <a:cubicBezTo>
                  <a:pt x="695903" y="540585"/>
                  <a:pt x="714853" y="507422"/>
                  <a:pt x="694481" y="568541"/>
                </a:cubicBezTo>
                <a:cubicBezTo>
                  <a:pt x="706056" y="572399"/>
                  <a:pt x="727199" y="568081"/>
                  <a:pt x="729205" y="580116"/>
                </a:cubicBezTo>
                <a:cubicBezTo>
                  <a:pt x="740224" y="646234"/>
                  <a:pt x="674992" y="648343"/>
                  <a:pt x="636607" y="661139"/>
                </a:cubicBezTo>
                <a:cubicBezTo>
                  <a:pt x="632749" y="641848"/>
                  <a:pt x="625033" y="622938"/>
                  <a:pt x="625033" y="603265"/>
                </a:cubicBezTo>
                <a:cubicBezTo>
                  <a:pt x="625033" y="572159"/>
                  <a:pt x="627669" y="540462"/>
                  <a:pt x="636607" y="510668"/>
                </a:cubicBezTo>
                <a:cubicBezTo>
                  <a:pt x="639743" y="500215"/>
                  <a:pt x="651373" y="494504"/>
                  <a:pt x="659757" y="487518"/>
                </a:cubicBezTo>
                <a:cubicBezTo>
                  <a:pt x="706473" y="448587"/>
                  <a:pt x="693663" y="456924"/>
                  <a:pt x="740780" y="441220"/>
                </a:cubicBezTo>
                <a:cubicBezTo>
                  <a:pt x="816644" y="453864"/>
                  <a:pt x="867121" y="448282"/>
                  <a:pt x="925974" y="487518"/>
                </a:cubicBezTo>
                <a:cubicBezTo>
                  <a:pt x="935054" y="493571"/>
                  <a:pt x="942866" y="501728"/>
                  <a:pt x="949124" y="510668"/>
                </a:cubicBezTo>
                <a:cubicBezTo>
                  <a:pt x="969997" y="540487"/>
                  <a:pt x="1006997" y="603265"/>
                  <a:pt x="1006997" y="603265"/>
                </a:cubicBezTo>
                <a:cubicBezTo>
                  <a:pt x="1003139" y="676571"/>
                  <a:pt x="1011017" y="751452"/>
                  <a:pt x="995423" y="823184"/>
                </a:cubicBezTo>
                <a:cubicBezTo>
                  <a:pt x="983939" y="876009"/>
                  <a:pt x="945544" y="863756"/>
                  <a:pt x="914400" y="881058"/>
                </a:cubicBezTo>
                <a:cubicBezTo>
                  <a:pt x="890079" y="894569"/>
                  <a:pt x="868101" y="911923"/>
                  <a:pt x="844952" y="927356"/>
                </a:cubicBezTo>
                <a:lnTo>
                  <a:pt x="810228" y="950506"/>
                </a:lnTo>
                <a:cubicBezTo>
                  <a:pt x="725347" y="946648"/>
                  <a:pt x="640303" y="945448"/>
                  <a:pt x="555585" y="938931"/>
                </a:cubicBezTo>
                <a:cubicBezTo>
                  <a:pt x="539724" y="937711"/>
                  <a:pt x="522776" y="935787"/>
                  <a:pt x="509286" y="927356"/>
                </a:cubicBezTo>
                <a:cubicBezTo>
                  <a:pt x="470851" y="903334"/>
                  <a:pt x="457074" y="866772"/>
                  <a:pt x="428263" y="834759"/>
                </a:cubicBezTo>
                <a:cubicBezTo>
                  <a:pt x="406362" y="810425"/>
                  <a:pt x="358815" y="765311"/>
                  <a:pt x="358815" y="765311"/>
                </a:cubicBezTo>
                <a:cubicBezTo>
                  <a:pt x="351099" y="738303"/>
                  <a:pt x="347626" y="709703"/>
                  <a:pt x="335666" y="684288"/>
                </a:cubicBezTo>
                <a:cubicBezTo>
                  <a:pt x="316508" y="643576"/>
                  <a:pt x="266218" y="568541"/>
                  <a:pt x="266218" y="568541"/>
                </a:cubicBezTo>
                <a:cubicBezTo>
                  <a:pt x="270076" y="510668"/>
                  <a:pt x="267712" y="452040"/>
                  <a:pt x="277792" y="394921"/>
                </a:cubicBezTo>
                <a:cubicBezTo>
                  <a:pt x="279689" y="384174"/>
                  <a:pt x="291181" y="376651"/>
                  <a:pt x="300942" y="371771"/>
                </a:cubicBezTo>
                <a:cubicBezTo>
                  <a:pt x="322767" y="360858"/>
                  <a:pt x="350087" y="362157"/>
                  <a:pt x="370390" y="348622"/>
                </a:cubicBezTo>
                <a:cubicBezTo>
                  <a:pt x="381965" y="340906"/>
                  <a:pt x="391917" y="329872"/>
                  <a:pt x="405114" y="325473"/>
                </a:cubicBezTo>
                <a:cubicBezTo>
                  <a:pt x="427378" y="318052"/>
                  <a:pt x="451549" y="318501"/>
                  <a:pt x="474562" y="313898"/>
                </a:cubicBezTo>
                <a:cubicBezTo>
                  <a:pt x="490161" y="310778"/>
                  <a:pt x="505428" y="306181"/>
                  <a:pt x="520861" y="302323"/>
                </a:cubicBezTo>
                <a:cubicBezTo>
                  <a:pt x="536294" y="290748"/>
                  <a:pt x="549531" y="275434"/>
                  <a:pt x="567159" y="267599"/>
                </a:cubicBezTo>
                <a:cubicBezTo>
                  <a:pt x="587904" y="258379"/>
                  <a:pt x="712444" y="245098"/>
                  <a:pt x="717630" y="244450"/>
                </a:cubicBezTo>
                <a:cubicBezTo>
                  <a:pt x="821141" y="192695"/>
                  <a:pt x="777490" y="209064"/>
                  <a:pt x="844952" y="186576"/>
                </a:cubicBezTo>
                <a:cubicBezTo>
                  <a:pt x="875129" y="162435"/>
                  <a:pt x="922667" y="143578"/>
                  <a:pt x="914400" y="93979"/>
                </a:cubicBezTo>
                <a:cubicBezTo>
                  <a:pt x="912606" y="83215"/>
                  <a:pt x="898067" y="79351"/>
                  <a:pt x="891250" y="70830"/>
                </a:cubicBezTo>
                <a:cubicBezTo>
                  <a:pt x="886284" y="64623"/>
                  <a:pt x="858925" y="16449"/>
                  <a:pt x="844952" y="12956"/>
                </a:cubicBezTo>
                <a:cubicBezTo>
                  <a:pt x="728349" y="-16195"/>
                  <a:pt x="594167" y="12956"/>
                  <a:pt x="544010" y="12956"/>
                </a:cubicBezTo>
                <a:close/>
              </a:path>
            </a:pathLst>
          </a:custGeom>
          <a:gradFill flip="none" rotWithShape="1">
            <a:gsLst>
              <a:gs pos="0">
                <a:srgbClr val="AA4D2A">
                  <a:shade val="30000"/>
                  <a:satMod val="115000"/>
                </a:srgbClr>
              </a:gs>
              <a:gs pos="50000">
                <a:srgbClr val="AA4D2A">
                  <a:shade val="67500"/>
                  <a:satMod val="115000"/>
                </a:srgbClr>
              </a:gs>
              <a:gs pos="100000">
                <a:srgbClr val="AA4D2A">
                  <a:shade val="100000"/>
                  <a:satMod val="115000"/>
                </a:srgbClr>
              </a:gs>
            </a:gsLst>
            <a:lin ang="13500000" scaled="1"/>
            <a:tileRect/>
          </a:gradFill>
          <a:ln>
            <a:solidFill>
              <a:srgbClr val="AA4D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71299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periode</a:t>
            </a:r>
          </a:p>
        </p:txBody>
      </p:sp>
      <p:pic>
        <p:nvPicPr>
          <p:cNvPr id="3" name="Afbeelding 2" descr="Afbeelding met kerstmis, clipart, tekenfilm, Kinderkunst&#10;&#10;Automatisch gegenereerde beschrijving">
            <a:extLst>
              <a:ext uri="{FF2B5EF4-FFF2-40B4-BE49-F238E27FC236}">
                <a16:creationId xmlns:a16="http://schemas.microsoft.com/office/drawing/2014/main" id="{47843362-F353-CF01-9451-83CDFA3507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16216" y="2522984"/>
            <a:ext cx="2355641" cy="1812032"/>
          </a:xfrm>
          <a:prstGeom prst="rect">
            <a:avLst/>
          </a:prstGeom>
        </p:spPr>
      </p:pic>
      <p:pic>
        <p:nvPicPr>
          <p:cNvPr id="5" name="Afbeelding 4" descr="Afbeelding met persoon, jongen, kleding, tekenfilm&#10;&#10;Automatisch gegenereerde beschrijving">
            <a:extLst>
              <a:ext uri="{FF2B5EF4-FFF2-40B4-BE49-F238E27FC236}">
                <a16:creationId xmlns:a16="http://schemas.microsoft.com/office/drawing/2014/main" id="{3BC05651-A5B4-D9FD-ACAA-A6EBA5C036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777548"/>
            <a:ext cx="3899924" cy="1671396"/>
          </a:xfrm>
          <a:prstGeom prst="rect">
            <a:avLst/>
          </a:prstGeom>
        </p:spPr>
      </p:pic>
      <p:cxnSp>
        <p:nvCxnSpPr>
          <p:cNvPr id="10" name="Rechte verbindingslijn met pijl 9">
            <a:extLst>
              <a:ext uri="{FF2B5EF4-FFF2-40B4-BE49-F238E27FC236}">
                <a16:creationId xmlns:a16="http://schemas.microsoft.com/office/drawing/2014/main" id="{94CCB182-06E0-B572-AF8D-70D9D11FC346}"/>
              </a:ext>
            </a:extLst>
          </p:cNvPr>
          <p:cNvCxnSpPr/>
          <p:nvPr/>
        </p:nvCxnSpPr>
        <p:spPr>
          <a:xfrm>
            <a:off x="4067944" y="3613246"/>
            <a:ext cx="2016224"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traditie</a:t>
            </a:r>
          </a:p>
        </p:txBody>
      </p:sp>
      <p:pic>
        <p:nvPicPr>
          <p:cNvPr id="2" name="Picture 2" descr="De bronafbeelding bekijken">
            <a:extLst>
              <a:ext uri="{FF2B5EF4-FFF2-40B4-BE49-F238E27FC236}">
                <a16:creationId xmlns:a16="http://schemas.microsoft.com/office/drawing/2014/main" id="{99DC4AF8-12C8-C762-68F6-C6E2B5175D7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11960" y="1736311"/>
            <a:ext cx="4514850" cy="509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87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ritueel</a:t>
            </a:r>
          </a:p>
        </p:txBody>
      </p:sp>
      <p:pic>
        <p:nvPicPr>
          <p:cNvPr id="2" name="Picture 2" descr="De bronafbeelding bekijken">
            <a:extLst>
              <a:ext uri="{FF2B5EF4-FFF2-40B4-BE49-F238E27FC236}">
                <a16:creationId xmlns:a16="http://schemas.microsoft.com/office/drawing/2014/main" id="{063A7E4C-3E05-4516-950E-0DA918ACC0E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3832" y="1700808"/>
            <a:ext cx="7596336" cy="4272939"/>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8741AC39-0391-E594-FC6D-413D1327B0C0}"/>
              </a:ext>
            </a:extLst>
          </p:cNvPr>
          <p:cNvSpPr txBox="1"/>
          <p:nvPr/>
        </p:nvSpPr>
        <p:spPr>
          <a:xfrm>
            <a:off x="323528" y="6418189"/>
            <a:ext cx="8676456" cy="307777"/>
          </a:xfrm>
          <a:prstGeom prst="rect">
            <a:avLst/>
          </a:prstGeom>
          <a:noFill/>
        </p:spPr>
        <p:txBody>
          <a:bodyPr wrap="square" rtlCol="0">
            <a:spAutoFit/>
          </a:bodyPr>
          <a:lstStyle/>
          <a:p>
            <a:r>
              <a:rPr lang="nl-NL" sz="1400">
                <a:hlinkClick r:id="rId4"/>
              </a:rPr>
              <a:t>29.11 Sint </a:t>
            </a:r>
            <a:r>
              <a:rPr lang="nl-NL" sz="1400" err="1">
                <a:hlinkClick r:id="rId4"/>
              </a:rPr>
              <a:t>Pannekoek</a:t>
            </a:r>
            <a:r>
              <a:rPr lang="nl-NL" sz="1400">
                <a:hlinkClick r:id="rId4"/>
              </a:rPr>
              <a:t> – Wij wensen u een vrolijke en gezegende Sint </a:t>
            </a:r>
            <a:r>
              <a:rPr lang="nl-NL" sz="1400" err="1">
                <a:hlinkClick r:id="rId4"/>
              </a:rPr>
              <a:t>Pannekoek</a:t>
            </a:r>
            <a:r>
              <a:rPr lang="nl-NL" sz="1400">
                <a:hlinkClick r:id="rId4"/>
              </a:rPr>
              <a:t>! - Nationaal Comité Sint </a:t>
            </a:r>
            <a:r>
              <a:rPr lang="nl-NL" sz="1400" err="1">
                <a:hlinkClick r:id="rId4"/>
              </a:rPr>
              <a:t>Pannekoek</a:t>
            </a:r>
            <a:endParaRPr lang="nl-NL" sz="1400"/>
          </a:p>
        </p:txBody>
      </p:sp>
    </p:spTree>
    <p:extLst>
      <p:ext uri="{BB962C8B-B14F-4D97-AF65-F5344CB8AC3E}">
        <p14:creationId xmlns:p14="http://schemas.microsoft.com/office/powerpoint/2010/main" val="245200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aanbrengen</a:t>
            </a:r>
          </a:p>
        </p:txBody>
      </p:sp>
      <p:pic>
        <p:nvPicPr>
          <p:cNvPr id="2" name="Picture 2" descr="De bronafbeelding bekijken">
            <a:extLst>
              <a:ext uri="{FF2B5EF4-FFF2-40B4-BE49-F238E27FC236}">
                <a16:creationId xmlns:a16="http://schemas.microsoft.com/office/drawing/2014/main" id="{2F1F4241-8617-E17D-87B1-AE3FFDBF6AA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835696" y="1988840"/>
            <a:ext cx="2088232" cy="4060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04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toevoegen</a:t>
            </a:r>
          </a:p>
        </p:txBody>
      </p:sp>
      <p:pic>
        <p:nvPicPr>
          <p:cNvPr id="3" name="Afbeelding 2" descr="Afbeelding met persoon, Menselijk gezicht, Fastfood, kleding&#10;&#10;Automatisch gegenereerde beschrijving">
            <a:extLst>
              <a:ext uri="{FF2B5EF4-FFF2-40B4-BE49-F238E27FC236}">
                <a16:creationId xmlns:a16="http://schemas.microsoft.com/office/drawing/2014/main" id="{C5709A5A-42A2-FAE0-7718-F3DBA468F6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624" y="1556792"/>
            <a:ext cx="7530752" cy="5030542"/>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patroon</a:t>
            </a:r>
          </a:p>
        </p:txBody>
      </p:sp>
      <p:grpSp>
        <p:nvGrpSpPr>
          <p:cNvPr id="5" name="Groep 4">
            <a:extLst>
              <a:ext uri="{FF2B5EF4-FFF2-40B4-BE49-F238E27FC236}">
                <a16:creationId xmlns:a16="http://schemas.microsoft.com/office/drawing/2014/main" id="{64C007AB-11FE-F1A2-AA8E-50B830895E75}"/>
              </a:ext>
            </a:extLst>
          </p:cNvPr>
          <p:cNvGrpSpPr/>
          <p:nvPr/>
        </p:nvGrpSpPr>
        <p:grpSpPr>
          <a:xfrm>
            <a:off x="2267744" y="1710813"/>
            <a:ext cx="4608512" cy="4552335"/>
            <a:chOff x="2267744" y="1710813"/>
            <a:chExt cx="4608512" cy="4552335"/>
          </a:xfrm>
        </p:grpSpPr>
        <p:pic>
          <p:nvPicPr>
            <p:cNvPr id="3" name="Afbeelding 2" descr="Afbeelding met pannenkoek, Snack, Fastfood, voedsel&#10;&#10;Automatisch gegenereerde beschrijving">
              <a:extLst>
                <a:ext uri="{FF2B5EF4-FFF2-40B4-BE49-F238E27FC236}">
                  <a16:creationId xmlns:a16="http://schemas.microsoft.com/office/drawing/2014/main" id="{57ECE91B-80D5-59F2-C3DA-C5AFAA6971E4}"/>
                </a:ext>
              </a:extLst>
            </p:cNvPr>
            <p:cNvPicPr>
              <a:picLocks noChangeAspect="1"/>
            </p:cNvPicPr>
            <p:nvPr/>
          </p:nvPicPr>
          <p:blipFill rotWithShape="1">
            <a:blip r:embed="rId3">
              <a:extLst>
                <a:ext uri="{28A0092B-C50C-407E-A947-70E740481C1C}">
                  <a14:useLocalDpi xmlns:a14="http://schemas.microsoft.com/office/drawing/2010/main"/>
                </a:ext>
              </a:extLst>
            </a:blip>
            <a:srcRect l="17475" t="8525" r="20388" b="9636"/>
            <a:stretch/>
          </p:blipFill>
          <p:spPr>
            <a:xfrm>
              <a:off x="2267744" y="1710813"/>
              <a:ext cx="4608512" cy="4552335"/>
            </a:xfrm>
            <a:prstGeom prst="rect">
              <a:avLst/>
            </a:prstGeom>
          </p:spPr>
        </p:pic>
        <p:pic>
          <p:nvPicPr>
            <p:cNvPr id="4" name="Afbeelding 3">
              <a:extLst>
                <a:ext uri="{FF2B5EF4-FFF2-40B4-BE49-F238E27FC236}">
                  <a16:creationId xmlns:a16="http://schemas.microsoft.com/office/drawing/2014/main" id="{34012BC7-3F60-4258-C1CC-79173641958B}"/>
                </a:ext>
              </a:extLst>
            </p:cNvPr>
            <p:cNvPicPr>
              <a:picLocks noChangeAspect="1"/>
            </p:cNvPicPr>
            <p:nvPr/>
          </p:nvPicPr>
          <p:blipFill rotWithShape="1">
            <a:blip r:embed="rId4" cstate="screen">
              <a:alphaModFix amt="70000"/>
              <a:duotone>
                <a:schemeClr val="accent2">
                  <a:shade val="45000"/>
                  <a:satMod val="135000"/>
                </a:schemeClr>
                <a:prstClr val="white"/>
              </a:duotone>
              <a:extLst>
                <a:ext uri="{BEBA8EAE-BF5A-486C-A8C5-ECC9F3942E4B}">
                  <a14:imgProps xmlns:a14="http://schemas.microsoft.com/office/drawing/2010/main">
                    <a14:imgLayer r:embed="rId5">
                      <a14:imgEffect>
                        <a14:backgroundRemoval t="10000" b="90000" l="9993" r="89940"/>
                      </a14:imgEffect>
                    </a14:imgLayer>
                  </a14:imgProps>
                </a:ext>
                <a:ext uri="{28A0092B-C50C-407E-A947-70E740481C1C}">
                  <a14:useLocalDpi xmlns:a14="http://schemas.microsoft.com/office/drawing/2010/main"/>
                </a:ext>
              </a:extLst>
            </a:blip>
            <a:srcRect/>
            <a:stretch/>
          </p:blipFill>
          <p:spPr bwMode="auto">
            <a:xfrm>
              <a:off x="2267744" y="1988840"/>
              <a:ext cx="4268311" cy="4096422"/>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210467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vervagen</a:t>
            </a:r>
          </a:p>
        </p:txBody>
      </p:sp>
      <p:grpSp>
        <p:nvGrpSpPr>
          <p:cNvPr id="11" name="Groep 10">
            <a:extLst>
              <a:ext uri="{FF2B5EF4-FFF2-40B4-BE49-F238E27FC236}">
                <a16:creationId xmlns:a16="http://schemas.microsoft.com/office/drawing/2014/main" id="{5D7FB119-67D0-4A26-A7CC-6C8107DE1951}"/>
              </a:ext>
            </a:extLst>
          </p:cNvPr>
          <p:cNvGrpSpPr/>
          <p:nvPr/>
        </p:nvGrpSpPr>
        <p:grpSpPr>
          <a:xfrm>
            <a:off x="395536" y="2356914"/>
            <a:ext cx="4096422" cy="4096422"/>
            <a:chOff x="395536" y="2356914"/>
            <a:chExt cx="4096422" cy="4096422"/>
          </a:xfrm>
        </p:grpSpPr>
        <p:pic>
          <p:nvPicPr>
            <p:cNvPr id="5" name="Afbeelding 4" descr="Afbeelding met pannenkoek, Snack, Fastfood, voedsel&#10;&#10;Automatisch gegenereerde beschrijving">
              <a:extLst>
                <a:ext uri="{FF2B5EF4-FFF2-40B4-BE49-F238E27FC236}">
                  <a16:creationId xmlns:a16="http://schemas.microsoft.com/office/drawing/2014/main" id="{DA418F0C-E062-FB6D-B9E5-6A3F455B78D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95536" y="2356914"/>
              <a:ext cx="4096422" cy="4096422"/>
            </a:xfrm>
            <a:prstGeom prst="rect">
              <a:avLst/>
            </a:prstGeom>
          </p:spPr>
        </p:pic>
        <p:pic>
          <p:nvPicPr>
            <p:cNvPr id="7" name="Afbeelding 6">
              <a:extLst>
                <a:ext uri="{FF2B5EF4-FFF2-40B4-BE49-F238E27FC236}">
                  <a16:creationId xmlns:a16="http://schemas.microsoft.com/office/drawing/2014/main" id="{E945E521-5CC5-E0A0-AFA4-D3EA1E9C15DB}"/>
                </a:ext>
              </a:extLst>
            </p:cNvPr>
            <p:cNvPicPr>
              <a:picLocks noChangeAspect="1"/>
            </p:cNvPicPr>
            <p:nvPr/>
          </p:nvPicPr>
          <p:blipFill rotWithShape="1">
            <a:blip r:embed="rId4" cstate="screen">
              <a:alphaModFix amt="70000"/>
              <a:duotone>
                <a:schemeClr val="accent2">
                  <a:shade val="45000"/>
                  <a:satMod val="135000"/>
                </a:schemeClr>
                <a:prstClr val="white"/>
              </a:duotone>
              <a:extLst>
                <a:ext uri="{BEBA8EAE-BF5A-486C-A8C5-ECC9F3942E4B}">
                  <a14:imgProps xmlns:a14="http://schemas.microsoft.com/office/drawing/2010/main">
                    <a14:imgLayer r:embed="rId5">
                      <a14:imgEffect>
                        <a14:backgroundRemoval t="10000" b="90000" l="9993" r="89940"/>
                      </a14:imgEffect>
                    </a14:imgLayer>
                  </a14:imgProps>
                </a:ext>
                <a:ext uri="{28A0092B-C50C-407E-A947-70E740481C1C}">
                  <a14:useLocalDpi xmlns:a14="http://schemas.microsoft.com/office/drawing/2010/main"/>
                </a:ext>
              </a:extLst>
            </a:blip>
            <a:srcRect/>
            <a:stretch/>
          </p:blipFill>
          <p:spPr bwMode="auto">
            <a:xfrm>
              <a:off x="539553" y="2708919"/>
              <a:ext cx="3579278" cy="3435137"/>
            </a:xfrm>
            <a:prstGeom prst="rect">
              <a:avLst/>
            </a:prstGeom>
            <a:noFill/>
            <a:ln>
              <a:noFill/>
            </a:ln>
            <a:extLst>
              <a:ext uri="{53640926-AAD7-44D8-BBD7-CCE9431645EC}">
                <a14:shadowObscured xmlns:a14="http://schemas.microsoft.com/office/drawing/2010/main"/>
              </a:ext>
            </a:extLst>
          </p:spPr>
        </p:pic>
      </p:grpSp>
      <p:pic>
        <p:nvPicPr>
          <p:cNvPr id="8" name="Afbeelding 7" descr="Afbeelding met pannenkoek, Snack, Fastfood, voedsel&#10;&#10;Automatisch gegenereerde beschrijving">
            <a:extLst>
              <a:ext uri="{FF2B5EF4-FFF2-40B4-BE49-F238E27FC236}">
                <a16:creationId xmlns:a16="http://schemas.microsoft.com/office/drawing/2014/main" id="{366AC59B-4325-F719-2F41-5C7045F8B4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220072" y="2492896"/>
            <a:ext cx="3651161" cy="3651161"/>
          </a:xfrm>
          <a:prstGeom prst="rect">
            <a:avLst/>
          </a:prstGeom>
        </p:spPr>
      </p:pic>
      <p:sp>
        <p:nvSpPr>
          <p:cNvPr id="10" name="Pijl: rechts 9">
            <a:extLst>
              <a:ext uri="{FF2B5EF4-FFF2-40B4-BE49-F238E27FC236}">
                <a16:creationId xmlns:a16="http://schemas.microsoft.com/office/drawing/2014/main" id="{92B3031F-A409-DB75-196B-3BCE8E7A4611}"/>
              </a:ext>
            </a:extLst>
          </p:cNvPr>
          <p:cNvSpPr/>
          <p:nvPr/>
        </p:nvSpPr>
        <p:spPr>
          <a:xfrm>
            <a:off x="4550052" y="4077072"/>
            <a:ext cx="814036" cy="432048"/>
          </a:xfrm>
          <a:prstGeom prst="rightArrow">
            <a:avLst/>
          </a:prstGeom>
          <a:solidFill>
            <a:srgbClr val="AA4D2A"/>
          </a:solidFill>
          <a:ln>
            <a:solidFill>
              <a:srgbClr val="AA4D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Vrije vorm: vorm 12">
            <a:extLst>
              <a:ext uri="{FF2B5EF4-FFF2-40B4-BE49-F238E27FC236}">
                <a16:creationId xmlns:a16="http://schemas.microsoft.com/office/drawing/2014/main" id="{0A0F4941-6187-EA3B-CFCE-733C0EB0C8F0}"/>
              </a:ext>
            </a:extLst>
          </p:cNvPr>
          <p:cNvSpPr/>
          <p:nvPr/>
        </p:nvSpPr>
        <p:spPr>
          <a:xfrm rot="9400283">
            <a:off x="5881357" y="2924944"/>
            <a:ext cx="2559240" cy="2760106"/>
          </a:xfrm>
          <a:custGeom>
            <a:avLst/>
            <a:gdLst>
              <a:gd name="connsiteX0" fmla="*/ 544010 w 1331088"/>
              <a:gd name="connsiteY0" fmla="*/ 12956 h 1309321"/>
              <a:gd name="connsiteX1" fmla="*/ 544010 w 1331088"/>
              <a:gd name="connsiteY1" fmla="*/ 12956 h 1309321"/>
              <a:gd name="connsiteX2" fmla="*/ 428263 w 1331088"/>
              <a:gd name="connsiteY2" fmla="*/ 47680 h 1309321"/>
              <a:gd name="connsiteX3" fmla="*/ 347240 w 1331088"/>
              <a:gd name="connsiteY3" fmla="*/ 59255 h 1309321"/>
              <a:gd name="connsiteX4" fmla="*/ 300942 w 1331088"/>
              <a:gd name="connsiteY4" fmla="*/ 70830 h 1309321"/>
              <a:gd name="connsiteX5" fmla="*/ 243068 w 1331088"/>
              <a:gd name="connsiteY5" fmla="*/ 105554 h 1309321"/>
              <a:gd name="connsiteX6" fmla="*/ 196769 w 1331088"/>
              <a:gd name="connsiteY6" fmla="*/ 117128 h 1309321"/>
              <a:gd name="connsiteX7" fmla="*/ 138896 w 1331088"/>
              <a:gd name="connsiteY7" fmla="*/ 175002 h 1309321"/>
              <a:gd name="connsiteX8" fmla="*/ 81023 w 1331088"/>
              <a:gd name="connsiteY8" fmla="*/ 244450 h 1309321"/>
              <a:gd name="connsiteX9" fmla="*/ 57873 w 1331088"/>
              <a:gd name="connsiteY9" fmla="*/ 337047 h 1309321"/>
              <a:gd name="connsiteX10" fmla="*/ 0 w 1331088"/>
              <a:gd name="connsiteY10" fmla="*/ 452794 h 1309321"/>
              <a:gd name="connsiteX11" fmla="*/ 11574 w 1331088"/>
              <a:gd name="connsiteY11" fmla="*/ 857908 h 1309321"/>
              <a:gd name="connsiteX12" fmla="*/ 92597 w 1331088"/>
              <a:gd name="connsiteY12" fmla="*/ 1008379 h 1309321"/>
              <a:gd name="connsiteX13" fmla="*/ 219919 w 1331088"/>
              <a:gd name="connsiteY13" fmla="*/ 1112551 h 1309321"/>
              <a:gd name="connsiteX14" fmla="*/ 277792 w 1331088"/>
              <a:gd name="connsiteY14" fmla="*/ 1158850 h 1309321"/>
              <a:gd name="connsiteX15" fmla="*/ 439838 w 1331088"/>
              <a:gd name="connsiteY15" fmla="*/ 1251447 h 1309321"/>
              <a:gd name="connsiteX16" fmla="*/ 509286 w 1331088"/>
              <a:gd name="connsiteY16" fmla="*/ 1274597 h 1309321"/>
              <a:gd name="connsiteX17" fmla="*/ 601883 w 1331088"/>
              <a:gd name="connsiteY17" fmla="*/ 1309321 h 1309321"/>
              <a:gd name="connsiteX18" fmla="*/ 844952 w 1331088"/>
              <a:gd name="connsiteY18" fmla="*/ 1297746 h 1309321"/>
              <a:gd name="connsiteX19" fmla="*/ 937549 w 1331088"/>
              <a:gd name="connsiteY19" fmla="*/ 1286171 h 1309321"/>
              <a:gd name="connsiteX20" fmla="*/ 1041721 w 1331088"/>
              <a:gd name="connsiteY20" fmla="*/ 1239873 h 1309321"/>
              <a:gd name="connsiteX21" fmla="*/ 1145893 w 1331088"/>
              <a:gd name="connsiteY21" fmla="*/ 1124126 h 1309321"/>
              <a:gd name="connsiteX22" fmla="*/ 1157468 w 1331088"/>
              <a:gd name="connsiteY22" fmla="*/ 1077827 h 1309321"/>
              <a:gd name="connsiteX23" fmla="*/ 1180618 w 1331088"/>
              <a:gd name="connsiteY23" fmla="*/ 1008379 h 1309321"/>
              <a:gd name="connsiteX24" fmla="*/ 1203767 w 1331088"/>
              <a:gd name="connsiteY24" fmla="*/ 962080 h 1309321"/>
              <a:gd name="connsiteX25" fmla="*/ 1273215 w 1331088"/>
              <a:gd name="connsiteY25" fmla="*/ 846333 h 1309321"/>
              <a:gd name="connsiteX26" fmla="*/ 1296364 w 1331088"/>
              <a:gd name="connsiteY26" fmla="*/ 753736 h 1309321"/>
              <a:gd name="connsiteX27" fmla="*/ 1307939 w 1331088"/>
              <a:gd name="connsiteY27" fmla="*/ 719012 h 1309321"/>
              <a:gd name="connsiteX28" fmla="*/ 1331088 w 1331088"/>
              <a:gd name="connsiteY28" fmla="*/ 637989 h 1309321"/>
              <a:gd name="connsiteX29" fmla="*/ 1307939 w 1331088"/>
              <a:gd name="connsiteY29" fmla="*/ 499093 h 1309321"/>
              <a:gd name="connsiteX30" fmla="*/ 1284790 w 1331088"/>
              <a:gd name="connsiteY30" fmla="*/ 452794 h 1309321"/>
              <a:gd name="connsiteX31" fmla="*/ 1261640 w 1331088"/>
              <a:gd name="connsiteY31" fmla="*/ 383346 h 1309321"/>
              <a:gd name="connsiteX32" fmla="*/ 1157468 w 1331088"/>
              <a:gd name="connsiteY32" fmla="*/ 244450 h 1309321"/>
              <a:gd name="connsiteX33" fmla="*/ 1053296 w 1331088"/>
              <a:gd name="connsiteY33" fmla="*/ 140278 h 1309321"/>
              <a:gd name="connsiteX34" fmla="*/ 1006997 w 1331088"/>
              <a:gd name="connsiteY34" fmla="*/ 128703 h 1309321"/>
              <a:gd name="connsiteX35" fmla="*/ 972273 w 1331088"/>
              <a:gd name="connsiteY35" fmla="*/ 117128 h 1309321"/>
              <a:gd name="connsiteX36" fmla="*/ 891250 w 1331088"/>
              <a:gd name="connsiteY36" fmla="*/ 140278 h 1309321"/>
              <a:gd name="connsiteX37" fmla="*/ 856526 w 1331088"/>
              <a:gd name="connsiteY37" fmla="*/ 151852 h 1309321"/>
              <a:gd name="connsiteX38" fmla="*/ 763929 w 1331088"/>
              <a:gd name="connsiteY38" fmla="*/ 198151 h 1309321"/>
              <a:gd name="connsiteX39" fmla="*/ 636607 w 1331088"/>
              <a:gd name="connsiteY39" fmla="*/ 244450 h 1309321"/>
              <a:gd name="connsiteX40" fmla="*/ 590309 w 1331088"/>
              <a:gd name="connsiteY40" fmla="*/ 267599 h 1309321"/>
              <a:gd name="connsiteX41" fmla="*/ 555585 w 1331088"/>
              <a:gd name="connsiteY41" fmla="*/ 290749 h 1309321"/>
              <a:gd name="connsiteX42" fmla="*/ 497711 w 1331088"/>
              <a:gd name="connsiteY42" fmla="*/ 302323 h 1309321"/>
              <a:gd name="connsiteX43" fmla="*/ 428263 w 1331088"/>
              <a:gd name="connsiteY43" fmla="*/ 360197 h 1309321"/>
              <a:gd name="connsiteX44" fmla="*/ 335666 w 1331088"/>
              <a:gd name="connsiteY44" fmla="*/ 441220 h 1309321"/>
              <a:gd name="connsiteX45" fmla="*/ 347240 w 1331088"/>
              <a:gd name="connsiteY45" fmla="*/ 591690 h 1309321"/>
              <a:gd name="connsiteX46" fmla="*/ 358815 w 1331088"/>
              <a:gd name="connsiteY46" fmla="*/ 661139 h 1309321"/>
              <a:gd name="connsiteX47" fmla="*/ 439838 w 1331088"/>
              <a:gd name="connsiteY47" fmla="*/ 765311 h 1309321"/>
              <a:gd name="connsiteX48" fmla="*/ 474562 w 1331088"/>
              <a:gd name="connsiteY48" fmla="*/ 811609 h 1309321"/>
              <a:gd name="connsiteX49" fmla="*/ 532435 w 1331088"/>
              <a:gd name="connsiteY49" fmla="*/ 881058 h 1309321"/>
              <a:gd name="connsiteX50" fmla="*/ 821802 w 1331088"/>
              <a:gd name="connsiteY50" fmla="*/ 857908 h 1309321"/>
              <a:gd name="connsiteX51" fmla="*/ 868101 w 1331088"/>
              <a:gd name="connsiteY51" fmla="*/ 834759 h 1309321"/>
              <a:gd name="connsiteX52" fmla="*/ 914400 w 1331088"/>
              <a:gd name="connsiteY52" fmla="*/ 788460 h 1309321"/>
              <a:gd name="connsiteX53" fmla="*/ 949124 w 1331088"/>
              <a:gd name="connsiteY53" fmla="*/ 753736 h 1309321"/>
              <a:gd name="connsiteX54" fmla="*/ 960699 w 1331088"/>
              <a:gd name="connsiteY54" fmla="*/ 649564 h 1309321"/>
              <a:gd name="connsiteX55" fmla="*/ 902825 w 1331088"/>
              <a:gd name="connsiteY55" fmla="*/ 614840 h 1309321"/>
              <a:gd name="connsiteX56" fmla="*/ 833377 w 1331088"/>
              <a:gd name="connsiteY56" fmla="*/ 533817 h 1309321"/>
              <a:gd name="connsiteX57" fmla="*/ 798653 w 1331088"/>
              <a:gd name="connsiteY57" fmla="*/ 510668 h 1309321"/>
              <a:gd name="connsiteX58" fmla="*/ 775504 w 1331088"/>
              <a:gd name="connsiteY58" fmla="*/ 487518 h 1309321"/>
              <a:gd name="connsiteX59" fmla="*/ 694481 w 1331088"/>
              <a:gd name="connsiteY59" fmla="*/ 568541 h 1309321"/>
              <a:gd name="connsiteX60" fmla="*/ 729205 w 1331088"/>
              <a:gd name="connsiteY60" fmla="*/ 580116 h 1309321"/>
              <a:gd name="connsiteX61" fmla="*/ 636607 w 1331088"/>
              <a:gd name="connsiteY61" fmla="*/ 661139 h 1309321"/>
              <a:gd name="connsiteX62" fmla="*/ 625033 w 1331088"/>
              <a:gd name="connsiteY62" fmla="*/ 603265 h 1309321"/>
              <a:gd name="connsiteX63" fmla="*/ 636607 w 1331088"/>
              <a:gd name="connsiteY63" fmla="*/ 510668 h 1309321"/>
              <a:gd name="connsiteX64" fmla="*/ 659757 w 1331088"/>
              <a:gd name="connsiteY64" fmla="*/ 487518 h 1309321"/>
              <a:gd name="connsiteX65" fmla="*/ 740780 w 1331088"/>
              <a:gd name="connsiteY65" fmla="*/ 441220 h 1309321"/>
              <a:gd name="connsiteX66" fmla="*/ 925974 w 1331088"/>
              <a:gd name="connsiteY66" fmla="*/ 487518 h 1309321"/>
              <a:gd name="connsiteX67" fmla="*/ 949124 w 1331088"/>
              <a:gd name="connsiteY67" fmla="*/ 510668 h 1309321"/>
              <a:gd name="connsiteX68" fmla="*/ 1006997 w 1331088"/>
              <a:gd name="connsiteY68" fmla="*/ 603265 h 1309321"/>
              <a:gd name="connsiteX69" fmla="*/ 995423 w 1331088"/>
              <a:gd name="connsiteY69" fmla="*/ 823184 h 1309321"/>
              <a:gd name="connsiteX70" fmla="*/ 914400 w 1331088"/>
              <a:gd name="connsiteY70" fmla="*/ 881058 h 1309321"/>
              <a:gd name="connsiteX71" fmla="*/ 844952 w 1331088"/>
              <a:gd name="connsiteY71" fmla="*/ 927356 h 1309321"/>
              <a:gd name="connsiteX72" fmla="*/ 810228 w 1331088"/>
              <a:gd name="connsiteY72" fmla="*/ 950506 h 1309321"/>
              <a:gd name="connsiteX73" fmla="*/ 555585 w 1331088"/>
              <a:gd name="connsiteY73" fmla="*/ 938931 h 1309321"/>
              <a:gd name="connsiteX74" fmla="*/ 509286 w 1331088"/>
              <a:gd name="connsiteY74" fmla="*/ 927356 h 1309321"/>
              <a:gd name="connsiteX75" fmla="*/ 428263 w 1331088"/>
              <a:gd name="connsiteY75" fmla="*/ 834759 h 1309321"/>
              <a:gd name="connsiteX76" fmla="*/ 358815 w 1331088"/>
              <a:gd name="connsiteY76" fmla="*/ 765311 h 1309321"/>
              <a:gd name="connsiteX77" fmla="*/ 335666 w 1331088"/>
              <a:gd name="connsiteY77" fmla="*/ 684288 h 1309321"/>
              <a:gd name="connsiteX78" fmla="*/ 266218 w 1331088"/>
              <a:gd name="connsiteY78" fmla="*/ 568541 h 1309321"/>
              <a:gd name="connsiteX79" fmla="*/ 277792 w 1331088"/>
              <a:gd name="connsiteY79" fmla="*/ 394921 h 1309321"/>
              <a:gd name="connsiteX80" fmla="*/ 300942 w 1331088"/>
              <a:gd name="connsiteY80" fmla="*/ 371771 h 1309321"/>
              <a:gd name="connsiteX81" fmla="*/ 370390 w 1331088"/>
              <a:gd name="connsiteY81" fmla="*/ 348622 h 1309321"/>
              <a:gd name="connsiteX82" fmla="*/ 405114 w 1331088"/>
              <a:gd name="connsiteY82" fmla="*/ 325473 h 1309321"/>
              <a:gd name="connsiteX83" fmla="*/ 474562 w 1331088"/>
              <a:gd name="connsiteY83" fmla="*/ 313898 h 1309321"/>
              <a:gd name="connsiteX84" fmla="*/ 520861 w 1331088"/>
              <a:gd name="connsiteY84" fmla="*/ 302323 h 1309321"/>
              <a:gd name="connsiteX85" fmla="*/ 567159 w 1331088"/>
              <a:gd name="connsiteY85" fmla="*/ 267599 h 1309321"/>
              <a:gd name="connsiteX86" fmla="*/ 717630 w 1331088"/>
              <a:gd name="connsiteY86" fmla="*/ 244450 h 1309321"/>
              <a:gd name="connsiteX87" fmla="*/ 844952 w 1331088"/>
              <a:gd name="connsiteY87" fmla="*/ 186576 h 1309321"/>
              <a:gd name="connsiteX88" fmla="*/ 914400 w 1331088"/>
              <a:gd name="connsiteY88" fmla="*/ 93979 h 1309321"/>
              <a:gd name="connsiteX89" fmla="*/ 891250 w 1331088"/>
              <a:gd name="connsiteY89" fmla="*/ 70830 h 1309321"/>
              <a:gd name="connsiteX90" fmla="*/ 844952 w 1331088"/>
              <a:gd name="connsiteY90" fmla="*/ 12956 h 1309321"/>
              <a:gd name="connsiteX91" fmla="*/ 544010 w 1331088"/>
              <a:gd name="connsiteY91" fmla="*/ 12956 h 130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31088" h="1309321">
                <a:moveTo>
                  <a:pt x="544010" y="12956"/>
                </a:moveTo>
                <a:lnTo>
                  <a:pt x="544010" y="12956"/>
                </a:lnTo>
                <a:cubicBezTo>
                  <a:pt x="505428" y="24531"/>
                  <a:pt x="467473" y="38454"/>
                  <a:pt x="428263" y="47680"/>
                </a:cubicBezTo>
                <a:cubicBezTo>
                  <a:pt x="401706" y="53929"/>
                  <a:pt x="374082" y="54375"/>
                  <a:pt x="347240" y="59255"/>
                </a:cubicBezTo>
                <a:cubicBezTo>
                  <a:pt x="331589" y="62101"/>
                  <a:pt x="316375" y="66972"/>
                  <a:pt x="300942" y="70830"/>
                </a:cubicBezTo>
                <a:cubicBezTo>
                  <a:pt x="281651" y="82405"/>
                  <a:pt x="263626" y="96417"/>
                  <a:pt x="243068" y="105554"/>
                </a:cubicBezTo>
                <a:cubicBezTo>
                  <a:pt x="228531" y="112015"/>
                  <a:pt x="210005" y="108304"/>
                  <a:pt x="196769" y="117128"/>
                </a:cubicBezTo>
                <a:cubicBezTo>
                  <a:pt x="174069" y="132261"/>
                  <a:pt x="158187" y="155711"/>
                  <a:pt x="138896" y="175002"/>
                </a:cubicBezTo>
                <a:cubicBezTo>
                  <a:pt x="113296" y="200602"/>
                  <a:pt x="97138" y="212219"/>
                  <a:pt x="81023" y="244450"/>
                </a:cubicBezTo>
                <a:cubicBezTo>
                  <a:pt x="55506" y="295483"/>
                  <a:pt x="84289" y="271006"/>
                  <a:pt x="57873" y="337047"/>
                </a:cubicBezTo>
                <a:cubicBezTo>
                  <a:pt x="41853" y="377098"/>
                  <a:pt x="0" y="452794"/>
                  <a:pt x="0" y="452794"/>
                </a:cubicBezTo>
                <a:cubicBezTo>
                  <a:pt x="3858" y="587832"/>
                  <a:pt x="4655" y="722992"/>
                  <a:pt x="11574" y="857908"/>
                </a:cubicBezTo>
                <a:cubicBezTo>
                  <a:pt x="14286" y="910791"/>
                  <a:pt x="64130" y="979912"/>
                  <a:pt x="92597" y="1008379"/>
                </a:cubicBezTo>
                <a:cubicBezTo>
                  <a:pt x="274881" y="1190663"/>
                  <a:pt x="99224" y="1032088"/>
                  <a:pt x="219919" y="1112551"/>
                </a:cubicBezTo>
                <a:cubicBezTo>
                  <a:pt x="240475" y="1126255"/>
                  <a:pt x="257813" y="1144319"/>
                  <a:pt x="277792" y="1158850"/>
                </a:cubicBezTo>
                <a:cubicBezTo>
                  <a:pt x="333390" y="1199285"/>
                  <a:pt x="375148" y="1223723"/>
                  <a:pt x="439838" y="1251447"/>
                </a:cubicBezTo>
                <a:cubicBezTo>
                  <a:pt x="462267" y="1261059"/>
                  <a:pt x="486306" y="1266390"/>
                  <a:pt x="509286" y="1274597"/>
                </a:cubicBezTo>
                <a:cubicBezTo>
                  <a:pt x="540330" y="1285684"/>
                  <a:pt x="571017" y="1297746"/>
                  <a:pt x="601883" y="1309321"/>
                </a:cubicBezTo>
                <a:cubicBezTo>
                  <a:pt x="682906" y="1305463"/>
                  <a:pt x="764029" y="1303327"/>
                  <a:pt x="844952" y="1297746"/>
                </a:cubicBezTo>
                <a:cubicBezTo>
                  <a:pt x="875984" y="1295606"/>
                  <a:pt x="907707" y="1294948"/>
                  <a:pt x="937549" y="1286171"/>
                </a:cubicBezTo>
                <a:cubicBezTo>
                  <a:pt x="974004" y="1275449"/>
                  <a:pt x="1006997" y="1255306"/>
                  <a:pt x="1041721" y="1239873"/>
                </a:cubicBezTo>
                <a:cubicBezTo>
                  <a:pt x="1068974" y="1212620"/>
                  <a:pt x="1126098" y="1159757"/>
                  <a:pt x="1145893" y="1124126"/>
                </a:cubicBezTo>
                <a:cubicBezTo>
                  <a:pt x="1153619" y="1110220"/>
                  <a:pt x="1152897" y="1093064"/>
                  <a:pt x="1157468" y="1077827"/>
                </a:cubicBezTo>
                <a:cubicBezTo>
                  <a:pt x="1164480" y="1054455"/>
                  <a:pt x="1171555" y="1031035"/>
                  <a:pt x="1180618" y="1008379"/>
                </a:cubicBezTo>
                <a:cubicBezTo>
                  <a:pt x="1187026" y="992359"/>
                  <a:pt x="1194890" y="976876"/>
                  <a:pt x="1203767" y="962080"/>
                </a:cubicBezTo>
                <a:cubicBezTo>
                  <a:pt x="1223581" y="929057"/>
                  <a:pt x="1259985" y="886024"/>
                  <a:pt x="1273215" y="846333"/>
                </a:cubicBezTo>
                <a:cubicBezTo>
                  <a:pt x="1283276" y="816150"/>
                  <a:pt x="1287993" y="784431"/>
                  <a:pt x="1296364" y="753736"/>
                </a:cubicBezTo>
                <a:cubicBezTo>
                  <a:pt x="1299574" y="741965"/>
                  <a:pt x="1304433" y="730698"/>
                  <a:pt x="1307939" y="719012"/>
                </a:cubicBezTo>
                <a:cubicBezTo>
                  <a:pt x="1316010" y="692108"/>
                  <a:pt x="1323372" y="664997"/>
                  <a:pt x="1331088" y="637989"/>
                </a:cubicBezTo>
                <a:cubicBezTo>
                  <a:pt x="1323372" y="591690"/>
                  <a:pt x="1319323" y="544629"/>
                  <a:pt x="1307939" y="499093"/>
                </a:cubicBezTo>
                <a:cubicBezTo>
                  <a:pt x="1303754" y="482354"/>
                  <a:pt x="1291198" y="468814"/>
                  <a:pt x="1284790" y="452794"/>
                </a:cubicBezTo>
                <a:cubicBezTo>
                  <a:pt x="1275727" y="430138"/>
                  <a:pt x="1275175" y="403649"/>
                  <a:pt x="1261640" y="383346"/>
                </a:cubicBezTo>
                <a:cubicBezTo>
                  <a:pt x="1212066" y="308984"/>
                  <a:pt x="1253430" y="369201"/>
                  <a:pt x="1157468" y="244450"/>
                </a:cubicBezTo>
                <a:cubicBezTo>
                  <a:pt x="1120131" y="195912"/>
                  <a:pt x="1113404" y="176343"/>
                  <a:pt x="1053296" y="140278"/>
                </a:cubicBezTo>
                <a:cubicBezTo>
                  <a:pt x="1039655" y="132093"/>
                  <a:pt x="1022293" y="133073"/>
                  <a:pt x="1006997" y="128703"/>
                </a:cubicBezTo>
                <a:cubicBezTo>
                  <a:pt x="995266" y="125351"/>
                  <a:pt x="983848" y="120986"/>
                  <a:pt x="972273" y="117128"/>
                </a:cubicBezTo>
                <a:lnTo>
                  <a:pt x="891250" y="140278"/>
                </a:lnTo>
                <a:cubicBezTo>
                  <a:pt x="879564" y="143784"/>
                  <a:pt x="867633" y="146803"/>
                  <a:pt x="856526" y="151852"/>
                </a:cubicBezTo>
                <a:cubicBezTo>
                  <a:pt x="825110" y="166132"/>
                  <a:pt x="796667" y="187238"/>
                  <a:pt x="763929" y="198151"/>
                </a:cubicBezTo>
                <a:cubicBezTo>
                  <a:pt x="712610" y="215258"/>
                  <a:pt x="684918" y="222979"/>
                  <a:pt x="636607" y="244450"/>
                </a:cubicBezTo>
                <a:cubicBezTo>
                  <a:pt x="620840" y="251458"/>
                  <a:pt x="605290" y="259038"/>
                  <a:pt x="590309" y="267599"/>
                </a:cubicBezTo>
                <a:cubicBezTo>
                  <a:pt x="578231" y="274501"/>
                  <a:pt x="568610" y="285865"/>
                  <a:pt x="555585" y="290749"/>
                </a:cubicBezTo>
                <a:cubicBezTo>
                  <a:pt x="537164" y="297657"/>
                  <a:pt x="517002" y="298465"/>
                  <a:pt x="497711" y="302323"/>
                </a:cubicBezTo>
                <a:cubicBezTo>
                  <a:pt x="420961" y="353491"/>
                  <a:pt x="506249" y="293352"/>
                  <a:pt x="428263" y="360197"/>
                </a:cubicBezTo>
                <a:cubicBezTo>
                  <a:pt x="316692" y="455829"/>
                  <a:pt x="449697" y="327186"/>
                  <a:pt x="335666" y="441220"/>
                </a:cubicBezTo>
                <a:cubicBezTo>
                  <a:pt x="311332" y="514221"/>
                  <a:pt x="322720" y="460915"/>
                  <a:pt x="347240" y="591690"/>
                </a:cubicBezTo>
                <a:cubicBezTo>
                  <a:pt x="351565" y="614757"/>
                  <a:pt x="350795" y="639083"/>
                  <a:pt x="358815" y="661139"/>
                </a:cubicBezTo>
                <a:cubicBezTo>
                  <a:pt x="379492" y="717999"/>
                  <a:pt x="402153" y="722243"/>
                  <a:pt x="439838" y="765311"/>
                </a:cubicBezTo>
                <a:cubicBezTo>
                  <a:pt x="452541" y="779829"/>
                  <a:pt x="462008" y="796962"/>
                  <a:pt x="474562" y="811609"/>
                </a:cubicBezTo>
                <a:cubicBezTo>
                  <a:pt x="541397" y="889582"/>
                  <a:pt x="481277" y="804317"/>
                  <a:pt x="532435" y="881058"/>
                </a:cubicBezTo>
                <a:cubicBezTo>
                  <a:pt x="536618" y="880849"/>
                  <a:pt x="751052" y="881491"/>
                  <a:pt x="821802" y="857908"/>
                </a:cubicBezTo>
                <a:cubicBezTo>
                  <a:pt x="838171" y="852452"/>
                  <a:pt x="852668" y="842475"/>
                  <a:pt x="868101" y="834759"/>
                </a:cubicBezTo>
                <a:lnTo>
                  <a:pt x="914400" y="788460"/>
                </a:lnTo>
                <a:lnTo>
                  <a:pt x="949124" y="753736"/>
                </a:lnTo>
                <a:cubicBezTo>
                  <a:pt x="961413" y="723013"/>
                  <a:pt x="990150" y="683924"/>
                  <a:pt x="960699" y="649564"/>
                </a:cubicBezTo>
                <a:cubicBezTo>
                  <a:pt x="946058" y="632483"/>
                  <a:pt x="920583" y="628652"/>
                  <a:pt x="902825" y="614840"/>
                </a:cubicBezTo>
                <a:cubicBezTo>
                  <a:pt x="778365" y="518039"/>
                  <a:pt x="912180" y="612620"/>
                  <a:pt x="833377" y="533817"/>
                </a:cubicBezTo>
                <a:cubicBezTo>
                  <a:pt x="823540" y="523980"/>
                  <a:pt x="809516" y="519358"/>
                  <a:pt x="798653" y="510668"/>
                </a:cubicBezTo>
                <a:cubicBezTo>
                  <a:pt x="790132" y="503851"/>
                  <a:pt x="783220" y="495235"/>
                  <a:pt x="775504" y="487518"/>
                </a:cubicBezTo>
                <a:cubicBezTo>
                  <a:pt x="695903" y="540585"/>
                  <a:pt x="714853" y="507422"/>
                  <a:pt x="694481" y="568541"/>
                </a:cubicBezTo>
                <a:cubicBezTo>
                  <a:pt x="706056" y="572399"/>
                  <a:pt x="727199" y="568081"/>
                  <a:pt x="729205" y="580116"/>
                </a:cubicBezTo>
                <a:cubicBezTo>
                  <a:pt x="740224" y="646234"/>
                  <a:pt x="674992" y="648343"/>
                  <a:pt x="636607" y="661139"/>
                </a:cubicBezTo>
                <a:cubicBezTo>
                  <a:pt x="632749" y="641848"/>
                  <a:pt x="625033" y="622938"/>
                  <a:pt x="625033" y="603265"/>
                </a:cubicBezTo>
                <a:cubicBezTo>
                  <a:pt x="625033" y="572159"/>
                  <a:pt x="627669" y="540462"/>
                  <a:pt x="636607" y="510668"/>
                </a:cubicBezTo>
                <a:cubicBezTo>
                  <a:pt x="639743" y="500215"/>
                  <a:pt x="651373" y="494504"/>
                  <a:pt x="659757" y="487518"/>
                </a:cubicBezTo>
                <a:cubicBezTo>
                  <a:pt x="706473" y="448587"/>
                  <a:pt x="693663" y="456924"/>
                  <a:pt x="740780" y="441220"/>
                </a:cubicBezTo>
                <a:cubicBezTo>
                  <a:pt x="816644" y="453864"/>
                  <a:pt x="867121" y="448282"/>
                  <a:pt x="925974" y="487518"/>
                </a:cubicBezTo>
                <a:cubicBezTo>
                  <a:pt x="935054" y="493571"/>
                  <a:pt x="942866" y="501728"/>
                  <a:pt x="949124" y="510668"/>
                </a:cubicBezTo>
                <a:cubicBezTo>
                  <a:pt x="969997" y="540487"/>
                  <a:pt x="1006997" y="603265"/>
                  <a:pt x="1006997" y="603265"/>
                </a:cubicBezTo>
                <a:cubicBezTo>
                  <a:pt x="1003139" y="676571"/>
                  <a:pt x="1011017" y="751452"/>
                  <a:pt x="995423" y="823184"/>
                </a:cubicBezTo>
                <a:cubicBezTo>
                  <a:pt x="983939" y="876009"/>
                  <a:pt x="945544" y="863756"/>
                  <a:pt x="914400" y="881058"/>
                </a:cubicBezTo>
                <a:cubicBezTo>
                  <a:pt x="890079" y="894569"/>
                  <a:pt x="868101" y="911923"/>
                  <a:pt x="844952" y="927356"/>
                </a:cubicBezTo>
                <a:lnTo>
                  <a:pt x="810228" y="950506"/>
                </a:lnTo>
                <a:cubicBezTo>
                  <a:pt x="725347" y="946648"/>
                  <a:pt x="640303" y="945448"/>
                  <a:pt x="555585" y="938931"/>
                </a:cubicBezTo>
                <a:cubicBezTo>
                  <a:pt x="539724" y="937711"/>
                  <a:pt x="522776" y="935787"/>
                  <a:pt x="509286" y="927356"/>
                </a:cubicBezTo>
                <a:cubicBezTo>
                  <a:pt x="470851" y="903334"/>
                  <a:pt x="457074" y="866772"/>
                  <a:pt x="428263" y="834759"/>
                </a:cubicBezTo>
                <a:cubicBezTo>
                  <a:pt x="406362" y="810425"/>
                  <a:pt x="358815" y="765311"/>
                  <a:pt x="358815" y="765311"/>
                </a:cubicBezTo>
                <a:cubicBezTo>
                  <a:pt x="351099" y="738303"/>
                  <a:pt x="347626" y="709703"/>
                  <a:pt x="335666" y="684288"/>
                </a:cubicBezTo>
                <a:cubicBezTo>
                  <a:pt x="316508" y="643576"/>
                  <a:pt x="266218" y="568541"/>
                  <a:pt x="266218" y="568541"/>
                </a:cubicBezTo>
                <a:cubicBezTo>
                  <a:pt x="270076" y="510668"/>
                  <a:pt x="267712" y="452040"/>
                  <a:pt x="277792" y="394921"/>
                </a:cubicBezTo>
                <a:cubicBezTo>
                  <a:pt x="279689" y="384174"/>
                  <a:pt x="291181" y="376651"/>
                  <a:pt x="300942" y="371771"/>
                </a:cubicBezTo>
                <a:cubicBezTo>
                  <a:pt x="322767" y="360858"/>
                  <a:pt x="350087" y="362157"/>
                  <a:pt x="370390" y="348622"/>
                </a:cubicBezTo>
                <a:cubicBezTo>
                  <a:pt x="381965" y="340906"/>
                  <a:pt x="391917" y="329872"/>
                  <a:pt x="405114" y="325473"/>
                </a:cubicBezTo>
                <a:cubicBezTo>
                  <a:pt x="427378" y="318052"/>
                  <a:pt x="451549" y="318501"/>
                  <a:pt x="474562" y="313898"/>
                </a:cubicBezTo>
                <a:cubicBezTo>
                  <a:pt x="490161" y="310778"/>
                  <a:pt x="505428" y="306181"/>
                  <a:pt x="520861" y="302323"/>
                </a:cubicBezTo>
                <a:cubicBezTo>
                  <a:pt x="536294" y="290748"/>
                  <a:pt x="549531" y="275434"/>
                  <a:pt x="567159" y="267599"/>
                </a:cubicBezTo>
                <a:cubicBezTo>
                  <a:pt x="587904" y="258379"/>
                  <a:pt x="712444" y="245098"/>
                  <a:pt x="717630" y="244450"/>
                </a:cubicBezTo>
                <a:cubicBezTo>
                  <a:pt x="821141" y="192695"/>
                  <a:pt x="777490" y="209064"/>
                  <a:pt x="844952" y="186576"/>
                </a:cubicBezTo>
                <a:cubicBezTo>
                  <a:pt x="875129" y="162435"/>
                  <a:pt x="922667" y="143578"/>
                  <a:pt x="914400" y="93979"/>
                </a:cubicBezTo>
                <a:cubicBezTo>
                  <a:pt x="912606" y="83215"/>
                  <a:pt x="898067" y="79351"/>
                  <a:pt x="891250" y="70830"/>
                </a:cubicBezTo>
                <a:cubicBezTo>
                  <a:pt x="886284" y="64623"/>
                  <a:pt x="858925" y="16449"/>
                  <a:pt x="844952" y="12956"/>
                </a:cubicBezTo>
                <a:cubicBezTo>
                  <a:pt x="728349" y="-16195"/>
                  <a:pt x="594167" y="12956"/>
                  <a:pt x="544010" y="12956"/>
                </a:cubicBezTo>
                <a:close/>
              </a:path>
            </a:pathLst>
          </a:custGeom>
          <a:gradFill flip="none" rotWithShape="1">
            <a:gsLst>
              <a:gs pos="0">
                <a:srgbClr val="AA4D2A">
                  <a:shade val="30000"/>
                  <a:satMod val="115000"/>
                </a:srgbClr>
              </a:gs>
              <a:gs pos="50000">
                <a:srgbClr val="AA4D2A">
                  <a:shade val="67500"/>
                  <a:satMod val="115000"/>
                </a:srgbClr>
              </a:gs>
              <a:gs pos="100000">
                <a:srgbClr val="AA4D2A">
                  <a:shade val="100000"/>
                  <a:satMod val="115000"/>
                </a:srgbClr>
              </a:gs>
            </a:gsLst>
            <a:lin ang="13500000" scaled="1"/>
            <a:tileRect/>
          </a:gradFill>
          <a:ln>
            <a:solidFill>
              <a:srgbClr val="AA4D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0172726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7fa31a7ad44f581ae9476c9a37b5e142">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b3cabd50ed7f81edc7449c15d3fa88ce"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D61E14-EE7B-4B2D-93AC-02496DE766ED}">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054C221-9EE6-469B-843B-D5FFD6793BD3}">
  <ds:schemaRefs>
    <ds:schemaRef ds:uri="http://schemas.microsoft.com/sharepoint/v3/contenttype/forms"/>
  </ds:schemaRefs>
</ds:datastoreItem>
</file>

<file path=customXml/itemProps3.xml><?xml version="1.0" encoding="utf-8"?>
<ds:datastoreItem xmlns:ds="http://schemas.openxmlformats.org/officeDocument/2006/customXml" ds:itemID="{E6B1F7C5-0C98-486B-86E6-A6E69F197DF3}">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25</Slides>
  <Notes>12</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2024-12-10T10:38:24Z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