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1437" r:id="rId5"/>
    <p:sldId id="548" r:id="rId6"/>
    <p:sldId id="1476" r:id="rId7"/>
    <p:sldId id="1538" r:id="rId8"/>
    <p:sldId id="1479" r:id="rId9"/>
    <p:sldId id="1480" r:id="rId10"/>
    <p:sldId id="1475" r:id="rId11"/>
    <p:sldId id="1478" r:id="rId12"/>
    <p:sldId id="1481" r:id="rId13"/>
    <p:sldId id="1482" r:id="rId14"/>
    <p:sldId id="1477" r:id="rId15"/>
    <p:sldId id="1483" r:id="rId16"/>
    <p:sldId id="934" r:id="rId17"/>
    <p:sldId id="1522" r:id="rId18"/>
    <p:sldId id="1524" r:id="rId19"/>
    <p:sldId id="1532" r:id="rId20"/>
    <p:sldId id="1511" r:id="rId21"/>
    <p:sldId id="1536" r:id="rId22"/>
    <p:sldId id="1537" r:id="rId23"/>
    <p:sldId id="1535" r:id="rId24"/>
    <p:sldId id="1533" r:id="rId25"/>
    <p:sldId id="1534" r:id="rId26"/>
    <p:sldId id="1523" r:id="rId27"/>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76"/>
            <p14:sldId id="1538"/>
            <p14:sldId id="1479"/>
            <p14:sldId id="1480"/>
            <p14:sldId id="1475"/>
            <p14:sldId id="1478"/>
            <p14:sldId id="1481"/>
            <p14:sldId id="1482"/>
            <p14:sldId id="1477"/>
            <p14:sldId id="1483"/>
            <p14:sldId id="934"/>
            <p14:sldId id="1522"/>
            <p14:sldId id="1524"/>
            <p14:sldId id="1532"/>
            <p14:sldId id="1511"/>
            <p14:sldId id="1536"/>
            <p14:sldId id="1537"/>
            <p14:sldId id="1535"/>
            <p14:sldId id="1533"/>
            <p14:sldId id="1534"/>
            <p14:sldId id="152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D693C"/>
    <a:srgbClr val="DBEDDB"/>
    <a:srgbClr val="F4FAF4"/>
    <a:srgbClr val="EEF6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A57048-6E08-4207-B356-B785DC1AE5FF}" v="3" dt="2024-12-03T09:36:25.549"/>
    <p1510:client id="{44A011FE-B129-45C2-A2B6-010CE65FDB67}" v="1213" dt="2024-12-03T09:25:27.999"/>
    <p1510:client id="{6A250947-B21A-4641-8288-AB4C5D38D416}" v="1034" dt="2024-12-03T09:38:13.125"/>
    <p1510:client id="{ABA9BD37-D279-41BC-9B0D-B8B35B1322B9}" v="53" dt="2024-12-03T09:37:27.114"/>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tledge, Mandy" userId="bacdedf5-8e30-494b-ad8b-f27fa30c4f8d" providerId="ADAL" clId="{C259CE72-72FD-4B5C-B3CF-1EB9B3242AA0}"/>
    <pc:docChg chg="modSld">
      <pc:chgData name="Routledge, Mandy" userId="bacdedf5-8e30-494b-ad8b-f27fa30c4f8d" providerId="ADAL" clId="{C259CE72-72FD-4B5C-B3CF-1EB9B3242AA0}" dt="2024-09-24T09:46:14.561" v="3" actId="20577"/>
      <pc:docMkLst>
        <pc:docMk/>
      </pc:docMkLst>
      <pc:sldChg chg="modSp mod">
        <pc:chgData name="Routledge, Mandy" userId="bacdedf5-8e30-494b-ad8b-f27fa30c4f8d" providerId="ADAL" clId="{C259CE72-72FD-4B5C-B3CF-1EB9B3242AA0}" dt="2024-09-24T09:46:14.561" v="3" actId="20577"/>
        <pc:sldMkLst>
          <pc:docMk/>
          <pc:sldMk cId="323006580" sldId="548"/>
        </pc:sldMkLst>
        <pc:spChg chg="mod">
          <ac:chgData name="Routledge, Mandy" userId="bacdedf5-8e30-494b-ad8b-f27fa30c4f8d" providerId="ADAL" clId="{C259CE72-72FD-4B5C-B3CF-1EB9B3242AA0}" dt="2024-09-24T09:46:14.561" v="3" actId="20577"/>
          <ac:spMkLst>
            <pc:docMk/>
            <pc:sldMk cId="323006580" sldId="548"/>
            <ac:spMk id="3" creationId="{00000000-0000-0000-0000-000000000000}"/>
          </ac:spMkLst>
        </pc:spChg>
      </pc:sldChg>
    </pc:docChg>
  </pc:docChgLst>
  <pc:docChgLst>
    <pc:chgData name="Vrielink, Francis" userId="3d258d00-cfd8-41c5-9f04-1a5a39faef2f" providerId="ADAL" clId="{3BA57048-6E08-4207-B356-B785DC1AE5FF}"/>
    <pc:docChg chg="modSld">
      <pc:chgData name="Vrielink, Francis" userId="3d258d00-cfd8-41c5-9f04-1a5a39faef2f" providerId="ADAL" clId="{3BA57048-6E08-4207-B356-B785DC1AE5FF}" dt="2024-12-03T09:36:25.549" v="152" actId="1076"/>
      <pc:docMkLst>
        <pc:docMk/>
      </pc:docMkLst>
      <pc:sldChg chg="modSp mod">
        <pc:chgData name="Vrielink, Francis" userId="3d258d00-cfd8-41c5-9f04-1a5a39faef2f" providerId="ADAL" clId="{3BA57048-6E08-4207-B356-B785DC1AE5FF}" dt="2024-12-02T21:10:30.597" v="149" actId="20577"/>
        <pc:sldMkLst>
          <pc:docMk/>
          <pc:sldMk cId="2189114603" sldId="1437"/>
        </pc:sldMkLst>
        <pc:spChg chg="mod">
          <ac:chgData name="Vrielink, Francis" userId="3d258d00-cfd8-41c5-9f04-1a5a39faef2f" providerId="ADAL" clId="{3BA57048-6E08-4207-B356-B785DC1AE5FF}" dt="2024-12-02T21:10:30.597" v="149" actId="20577"/>
          <ac:spMkLst>
            <pc:docMk/>
            <pc:sldMk cId="2189114603" sldId="1437"/>
            <ac:spMk id="3" creationId="{00000000-0000-0000-0000-000000000000}"/>
          </ac:spMkLst>
        </pc:spChg>
      </pc:sldChg>
      <pc:sldChg chg="addSp modSp mod">
        <pc:chgData name="Vrielink, Francis" userId="3d258d00-cfd8-41c5-9f04-1a5a39faef2f" providerId="ADAL" clId="{3BA57048-6E08-4207-B356-B785DC1AE5FF}" dt="2024-12-03T09:36:25.549" v="152" actId="1076"/>
        <pc:sldMkLst>
          <pc:docMk/>
          <pc:sldMk cId="4210467006" sldId="1479"/>
        </pc:sldMkLst>
        <pc:picChg chg="add mod">
          <ac:chgData name="Vrielink, Francis" userId="3d258d00-cfd8-41c5-9f04-1a5a39faef2f" providerId="ADAL" clId="{3BA57048-6E08-4207-B356-B785DC1AE5FF}" dt="2024-12-03T09:36:25.549" v="152" actId="1076"/>
          <ac:picMkLst>
            <pc:docMk/>
            <pc:sldMk cId="4210467006" sldId="1479"/>
            <ac:picMk id="2" creationId="{F49FE35A-A7D4-B18B-A91A-850A70AB05AB}"/>
          </ac:picMkLst>
        </pc:picChg>
      </pc:sldChg>
    </pc:docChg>
  </pc:docChgLst>
  <pc:docChgLst>
    <pc:chgData name="Routledge, Mandy" userId="bacdedf5-8e30-494b-ad8b-f27fa30c4f8d" providerId="ADAL" clId="{088143BB-FBF6-48B8-B743-26BFEB4DAFC7}"/>
    <pc:docChg chg="addSld delSld modSld modSection">
      <pc:chgData name="Routledge, Mandy" userId="bacdedf5-8e30-494b-ad8b-f27fa30c4f8d" providerId="ADAL" clId="{088143BB-FBF6-48B8-B743-26BFEB4DAFC7}" dt="2024-09-24T09:44:19.501" v="21"/>
      <pc:docMkLst>
        <pc:docMk/>
      </pc:docMkLst>
      <pc:sldChg chg="del">
        <pc:chgData name="Routledge, Mandy" userId="bacdedf5-8e30-494b-ad8b-f27fa30c4f8d" providerId="ADAL" clId="{088143BB-FBF6-48B8-B743-26BFEB4DAFC7}" dt="2024-09-24T09:16:36.888" v="18" actId="47"/>
        <pc:sldMkLst>
          <pc:docMk/>
          <pc:sldMk cId="192884965" sldId="259"/>
        </pc:sldMkLst>
      </pc:sldChg>
      <pc:sldChg chg="del">
        <pc:chgData name="Routledge, Mandy" userId="bacdedf5-8e30-494b-ad8b-f27fa30c4f8d" providerId="ADAL" clId="{088143BB-FBF6-48B8-B743-26BFEB4DAFC7}" dt="2024-09-24T09:16:33.763" v="14" actId="47"/>
        <pc:sldMkLst>
          <pc:docMk/>
          <pc:sldMk cId="155461494" sldId="263"/>
        </pc:sldMkLst>
      </pc:sldChg>
      <pc:sldChg chg="del">
        <pc:chgData name="Routledge, Mandy" userId="bacdedf5-8e30-494b-ad8b-f27fa30c4f8d" providerId="ADAL" clId="{088143BB-FBF6-48B8-B743-26BFEB4DAFC7}" dt="2024-09-24T09:16:34.310" v="15" actId="47"/>
        <pc:sldMkLst>
          <pc:docMk/>
          <pc:sldMk cId="3558003521" sldId="267"/>
        </pc:sldMkLst>
      </pc:sldChg>
      <pc:sldChg chg="del">
        <pc:chgData name="Routledge, Mandy" userId="bacdedf5-8e30-494b-ad8b-f27fa30c4f8d" providerId="ADAL" clId="{088143BB-FBF6-48B8-B743-26BFEB4DAFC7}" dt="2024-09-24T09:16:36.403" v="17" actId="47"/>
        <pc:sldMkLst>
          <pc:docMk/>
          <pc:sldMk cId="2441164173" sldId="268"/>
        </pc:sldMkLst>
      </pc:sldChg>
      <pc:sldChg chg="modSp mod">
        <pc:chgData name="Routledge, Mandy" userId="bacdedf5-8e30-494b-ad8b-f27fa30c4f8d" providerId="ADAL" clId="{088143BB-FBF6-48B8-B743-26BFEB4DAFC7}" dt="2024-09-24T09:16:21.860" v="12" actId="20577"/>
        <pc:sldMkLst>
          <pc:docMk/>
          <pc:sldMk cId="323006580" sldId="548"/>
        </pc:sldMkLst>
        <pc:spChg chg="mod">
          <ac:chgData name="Routledge, Mandy" userId="bacdedf5-8e30-494b-ad8b-f27fa30c4f8d" providerId="ADAL" clId="{088143BB-FBF6-48B8-B743-26BFEB4DAFC7}" dt="2024-09-24T09:16:21.860" v="12" actId="20577"/>
          <ac:spMkLst>
            <pc:docMk/>
            <pc:sldMk cId="323006580" sldId="548"/>
            <ac:spMk id="3" creationId="{00000000-0000-0000-0000-000000000000}"/>
          </ac:spMkLst>
        </pc:spChg>
      </pc:sldChg>
      <pc:sldChg chg="del">
        <pc:chgData name="Routledge, Mandy" userId="bacdedf5-8e30-494b-ad8b-f27fa30c4f8d" providerId="ADAL" clId="{088143BB-FBF6-48B8-B743-26BFEB4DAFC7}" dt="2024-09-24T09:16:35.416" v="16" actId="47"/>
        <pc:sldMkLst>
          <pc:docMk/>
          <pc:sldMk cId="3153421729" sldId="1484"/>
        </pc:sldMkLst>
      </pc:sldChg>
      <pc:sldChg chg="del">
        <pc:chgData name="Routledge, Mandy" userId="bacdedf5-8e30-494b-ad8b-f27fa30c4f8d" providerId="ADAL" clId="{088143BB-FBF6-48B8-B743-26BFEB4DAFC7}" dt="2024-09-24T09:16:37.592" v="19" actId="47"/>
        <pc:sldMkLst>
          <pc:docMk/>
          <pc:sldMk cId="573887307" sldId="1485"/>
        </pc:sldMkLst>
      </pc:sldChg>
      <pc:sldChg chg="add">
        <pc:chgData name="Routledge, Mandy" userId="bacdedf5-8e30-494b-ad8b-f27fa30c4f8d" providerId="ADAL" clId="{088143BB-FBF6-48B8-B743-26BFEB4DAFC7}" dt="2024-09-24T09:16:28.252" v="13"/>
        <pc:sldMkLst>
          <pc:docMk/>
          <pc:sldMk cId="2967928418" sldId="1511"/>
        </pc:sldMkLst>
      </pc:sldChg>
      <pc:sldChg chg="add">
        <pc:chgData name="Routledge, Mandy" userId="bacdedf5-8e30-494b-ad8b-f27fa30c4f8d" providerId="ADAL" clId="{088143BB-FBF6-48B8-B743-26BFEB4DAFC7}" dt="2024-09-24T09:16:28.252" v="13"/>
        <pc:sldMkLst>
          <pc:docMk/>
          <pc:sldMk cId="1594331871" sldId="1512"/>
        </pc:sldMkLst>
      </pc:sldChg>
      <pc:sldChg chg="add">
        <pc:chgData name="Routledge, Mandy" userId="bacdedf5-8e30-494b-ad8b-f27fa30c4f8d" providerId="ADAL" clId="{088143BB-FBF6-48B8-B743-26BFEB4DAFC7}" dt="2024-09-24T09:16:28.252" v="13"/>
        <pc:sldMkLst>
          <pc:docMk/>
          <pc:sldMk cId="3112181829" sldId="1515"/>
        </pc:sldMkLst>
      </pc:sldChg>
      <pc:sldChg chg="add">
        <pc:chgData name="Routledge, Mandy" userId="bacdedf5-8e30-494b-ad8b-f27fa30c4f8d" providerId="ADAL" clId="{088143BB-FBF6-48B8-B743-26BFEB4DAFC7}" dt="2024-09-24T09:16:28.252" v="13"/>
        <pc:sldMkLst>
          <pc:docMk/>
          <pc:sldMk cId="2946319108" sldId="1516"/>
        </pc:sldMkLst>
      </pc:sldChg>
      <pc:sldChg chg="add">
        <pc:chgData name="Routledge, Mandy" userId="bacdedf5-8e30-494b-ad8b-f27fa30c4f8d" providerId="ADAL" clId="{088143BB-FBF6-48B8-B743-26BFEB4DAFC7}" dt="2024-09-24T09:16:28.252" v="13"/>
        <pc:sldMkLst>
          <pc:docMk/>
          <pc:sldMk cId="1628480429" sldId="1517"/>
        </pc:sldMkLst>
      </pc:sldChg>
      <pc:sldChg chg="add">
        <pc:chgData name="Routledge, Mandy" userId="bacdedf5-8e30-494b-ad8b-f27fa30c4f8d" providerId="ADAL" clId="{088143BB-FBF6-48B8-B743-26BFEB4DAFC7}" dt="2024-09-24T09:16:28.252" v="13"/>
        <pc:sldMkLst>
          <pc:docMk/>
          <pc:sldMk cId="933367485" sldId="1518"/>
        </pc:sldMkLst>
      </pc:sldChg>
      <pc:sldChg chg="add">
        <pc:chgData name="Routledge, Mandy" userId="bacdedf5-8e30-494b-ad8b-f27fa30c4f8d" providerId="ADAL" clId="{088143BB-FBF6-48B8-B743-26BFEB4DAFC7}" dt="2024-09-24T09:33:16.208" v="20"/>
        <pc:sldMkLst>
          <pc:docMk/>
          <pc:sldMk cId="1530054038" sldId="1519"/>
        </pc:sldMkLst>
      </pc:sldChg>
      <pc:sldChg chg="add">
        <pc:chgData name="Routledge, Mandy" userId="bacdedf5-8e30-494b-ad8b-f27fa30c4f8d" providerId="ADAL" clId="{088143BB-FBF6-48B8-B743-26BFEB4DAFC7}" dt="2024-09-24T09:44:19.501" v="21"/>
        <pc:sldMkLst>
          <pc:docMk/>
          <pc:sldMk cId="3006462251" sldId="1520"/>
        </pc:sldMkLst>
      </pc:sldChg>
    </pc:docChg>
  </pc:docChgLst>
  <pc:docChgLst>
    <pc:chgData name="Routledge, Mandy" userId="bacdedf5-8e30-494b-ad8b-f27fa30c4f8d" providerId="ADAL" clId="{44A011FE-B129-45C2-A2B6-010CE65FDB67}"/>
    <pc:docChg chg="custSel addSld delSld modSld sldOrd modSection">
      <pc:chgData name="Routledge, Mandy" userId="bacdedf5-8e30-494b-ad8b-f27fa30c4f8d" providerId="ADAL" clId="{44A011FE-B129-45C2-A2B6-010CE65FDB67}" dt="2024-12-03T09:25:27.999" v="1769" actId="47"/>
      <pc:docMkLst>
        <pc:docMk/>
      </pc:docMkLst>
      <pc:sldChg chg="modSp mod">
        <pc:chgData name="Routledge, Mandy" userId="bacdedf5-8e30-494b-ad8b-f27fa30c4f8d" providerId="ADAL" clId="{44A011FE-B129-45C2-A2B6-010CE65FDB67}" dt="2024-11-18T15:42:04.508" v="12" actId="20577"/>
        <pc:sldMkLst>
          <pc:docMk/>
          <pc:sldMk cId="323006580" sldId="548"/>
        </pc:sldMkLst>
        <pc:spChg chg="mod">
          <ac:chgData name="Routledge, Mandy" userId="bacdedf5-8e30-494b-ad8b-f27fa30c4f8d" providerId="ADAL" clId="{44A011FE-B129-45C2-A2B6-010CE65FDB67}" dt="2024-11-18T15:42:04.508" v="12" actId="20577"/>
          <ac:spMkLst>
            <pc:docMk/>
            <pc:sldMk cId="323006580" sldId="548"/>
            <ac:spMk id="3" creationId="{00000000-0000-0000-0000-000000000000}"/>
          </ac:spMkLst>
        </pc:spChg>
      </pc:sldChg>
      <pc:sldChg chg="addSp modSp add mod">
        <pc:chgData name="Routledge, Mandy" userId="bacdedf5-8e30-494b-ad8b-f27fa30c4f8d" providerId="ADAL" clId="{44A011FE-B129-45C2-A2B6-010CE65FDB67}" dt="2024-12-02T19:24:44.830" v="997" actId="20577"/>
        <pc:sldMkLst>
          <pc:docMk/>
          <pc:sldMk cId="296103087" sldId="1206"/>
        </pc:sldMkLst>
        <pc:spChg chg="add mod">
          <ac:chgData name="Routledge, Mandy" userId="bacdedf5-8e30-494b-ad8b-f27fa30c4f8d" providerId="ADAL" clId="{44A011FE-B129-45C2-A2B6-010CE65FDB67}" dt="2024-12-02T19:24:44.830" v="997" actId="20577"/>
          <ac:spMkLst>
            <pc:docMk/>
            <pc:sldMk cId="296103087" sldId="1206"/>
            <ac:spMk id="3" creationId="{7154F113-5763-7E8F-FBE0-51377A0D77B6}"/>
          </ac:spMkLst>
        </pc:spChg>
      </pc:sldChg>
      <pc:sldChg chg="add del">
        <pc:chgData name="Routledge, Mandy" userId="bacdedf5-8e30-494b-ad8b-f27fa30c4f8d" providerId="ADAL" clId="{44A011FE-B129-45C2-A2B6-010CE65FDB67}" dt="2024-12-02T19:19:04.193" v="702" actId="47"/>
        <pc:sldMkLst>
          <pc:docMk/>
          <pc:sldMk cId="1009086359" sldId="1347"/>
        </pc:sldMkLst>
      </pc:sldChg>
      <pc:sldChg chg="modSp mod modNotesTx">
        <pc:chgData name="Routledge, Mandy" userId="bacdedf5-8e30-494b-ad8b-f27fa30c4f8d" providerId="ADAL" clId="{44A011FE-B129-45C2-A2B6-010CE65FDB67}" dt="2024-12-03T09:23:40.137" v="1731" actId="20577"/>
        <pc:sldMkLst>
          <pc:docMk/>
          <pc:sldMk cId="2189114603" sldId="1437"/>
        </pc:sldMkLst>
        <pc:spChg chg="mod">
          <ac:chgData name="Routledge, Mandy" userId="bacdedf5-8e30-494b-ad8b-f27fa30c4f8d" providerId="ADAL" clId="{44A011FE-B129-45C2-A2B6-010CE65FDB67}" dt="2024-12-03T09:23:40.137" v="1731" actId="20577"/>
          <ac:spMkLst>
            <pc:docMk/>
            <pc:sldMk cId="2189114603" sldId="1437"/>
            <ac:spMk id="3" creationId="{00000000-0000-0000-0000-000000000000}"/>
          </ac:spMkLst>
        </pc:spChg>
      </pc:sldChg>
      <pc:sldChg chg="modSp mod">
        <pc:chgData name="Routledge, Mandy" userId="bacdedf5-8e30-494b-ad8b-f27fa30c4f8d" providerId="ADAL" clId="{44A011FE-B129-45C2-A2B6-010CE65FDB67}" dt="2024-12-02T17:44:05.843" v="22"/>
        <pc:sldMkLst>
          <pc:docMk/>
          <pc:sldMk cId="3852907103" sldId="1460"/>
        </pc:sldMkLst>
        <pc:spChg chg="mod">
          <ac:chgData name="Routledge, Mandy" userId="bacdedf5-8e30-494b-ad8b-f27fa30c4f8d" providerId="ADAL" clId="{44A011FE-B129-45C2-A2B6-010CE65FDB67}" dt="2024-12-02T17:44:05.843" v="22"/>
          <ac:spMkLst>
            <pc:docMk/>
            <pc:sldMk cId="3852907103" sldId="1460"/>
            <ac:spMk id="6" creationId="{00000000-0000-0000-0000-000000000000}"/>
          </ac:spMkLst>
        </pc:spChg>
      </pc:sldChg>
      <pc:sldChg chg="del">
        <pc:chgData name="Routledge, Mandy" userId="bacdedf5-8e30-494b-ad8b-f27fa30c4f8d" providerId="ADAL" clId="{44A011FE-B129-45C2-A2B6-010CE65FDB67}" dt="2024-12-03T09:25:27.999" v="1769" actId="47"/>
        <pc:sldMkLst>
          <pc:docMk/>
          <pc:sldMk cId="3978205201" sldId="1474"/>
        </pc:sldMkLst>
      </pc:sldChg>
      <pc:sldChg chg="modSp mod">
        <pc:chgData name="Routledge, Mandy" userId="bacdedf5-8e30-494b-ad8b-f27fa30c4f8d" providerId="ADAL" clId="{44A011FE-B129-45C2-A2B6-010CE65FDB67}" dt="2024-12-02T17:44:11.553" v="35" actId="20577"/>
        <pc:sldMkLst>
          <pc:docMk/>
          <pc:sldMk cId="4207872812" sldId="1475"/>
        </pc:sldMkLst>
        <pc:spChg chg="mod">
          <ac:chgData name="Routledge, Mandy" userId="bacdedf5-8e30-494b-ad8b-f27fa30c4f8d" providerId="ADAL" clId="{44A011FE-B129-45C2-A2B6-010CE65FDB67}" dt="2024-12-02T17:44:11.553" v="35" actId="20577"/>
          <ac:spMkLst>
            <pc:docMk/>
            <pc:sldMk cId="4207872812" sldId="1475"/>
            <ac:spMk id="6" creationId="{00000000-0000-0000-0000-000000000000}"/>
          </ac:spMkLst>
        </pc:spChg>
      </pc:sldChg>
      <pc:sldChg chg="addSp modSp mod">
        <pc:chgData name="Routledge, Mandy" userId="bacdedf5-8e30-494b-ad8b-f27fa30c4f8d" providerId="ADAL" clId="{44A011FE-B129-45C2-A2B6-010CE65FDB67}" dt="2024-12-02T19:16:58.158" v="595" actId="14100"/>
        <pc:sldMkLst>
          <pc:docMk/>
          <pc:sldMk cId="2452007587" sldId="1476"/>
        </pc:sldMkLst>
        <pc:spChg chg="mod">
          <ac:chgData name="Routledge, Mandy" userId="bacdedf5-8e30-494b-ad8b-f27fa30c4f8d" providerId="ADAL" clId="{44A011FE-B129-45C2-A2B6-010CE65FDB67}" dt="2024-12-02T17:44:15.716" v="41" actId="20577"/>
          <ac:spMkLst>
            <pc:docMk/>
            <pc:sldMk cId="2452007587" sldId="1476"/>
            <ac:spMk id="6" creationId="{00000000-0000-0000-0000-000000000000}"/>
          </ac:spMkLst>
        </pc:spChg>
        <pc:picChg chg="add mod">
          <ac:chgData name="Routledge, Mandy" userId="bacdedf5-8e30-494b-ad8b-f27fa30c4f8d" providerId="ADAL" clId="{44A011FE-B129-45C2-A2B6-010CE65FDB67}" dt="2024-12-02T19:16:58.158" v="595" actId="14100"/>
          <ac:picMkLst>
            <pc:docMk/>
            <pc:sldMk cId="2452007587" sldId="1476"/>
            <ac:picMk id="2" creationId="{D4DC208D-F346-747B-7A2A-207DBB9E65E8}"/>
          </ac:picMkLst>
        </pc:picChg>
      </pc:sldChg>
      <pc:sldChg chg="modSp mod">
        <pc:chgData name="Routledge, Mandy" userId="bacdedf5-8e30-494b-ad8b-f27fa30c4f8d" providerId="ADAL" clId="{44A011FE-B129-45C2-A2B6-010CE65FDB67}" dt="2024-12-02T17:44:20.255" v="48" actId="20577"/>
        <pc:sldMkLst>
          <pc:docMk/>
          <pc:sldMk cId="2709048002" sldId="1477"/>
        </pc:sldMkLst>
        <pc:spChg chg="mod">
          <ac:chgData name="Routledge, Mandy" userId="bacdedf5-8e30-494b-ad8b-f27fa30c4f8d" providerId="ADAL" clId="{44A011FE-B129-45C2-A2B6-010CE65FDB67}" dt="2024-12-02T17:44:20.255" v="48" actId="20577"/>
          <ac:spMkLst>
            <pc:docMk/>
            <pc:sldMk cId="2709048002" sldId="1477"/>
            <ac:spMk id="6" creationId="{00000000-0000-0000-0000-000000000000}"/>
          </ac:spMkLst>
        </pc:spChg>
      </pc:sldChg>
      <pc:sldChg chg="addSp modSp mod">
        <pc:chgData name="Routledge, Mandy" userId="bacdedf5-8e30-494b-ad8b-f27fa30c4f8d" providerId="ADAL" clId="{44A011FE-B129-45C2-A2B6-010CE65FDB67}" dt="2024-12-02T19:13:51.157" v="525"/>
        <pc:sldMkLst>
          <pc:docMk/>
          <pc:sldMk cId="4074911733" sldId="1478"/>
        </pc:sldMkLst>
        <pc:spChg chg="mod">
          <ac:chgData name="Routledge, Mandy" userId="bacdedf5-8e30-494b-ad8b-f27fa30c4f8d" providerId="ADAL" clId="{44A011FE-B129-45C2-A2B6-010CE65FDB67}" dt="2024-12-02T17:44:31.666" v="57" actId="20577"/>
          <ac:spMkLst>
            <pc:docMk/>
            <pc:sldMk cId="4074911733" sldId="1478"/>
            <ac:spMk id="6" creationId="{00000000-0000-0000-0000-000000000000}"/>
          </ac:spMkLst>
        </pc:spChg>
        <pc:picChg chg="add mod">
          <ac:chgData name="Routledge, Mandy" userId="bacdedf5-8e30-494b-ad8b-f27fa30c4f8d" providerId="ADAL" clId="{44A011FE-B129-45C2-A2B6-010CE65FDB67}" dt="2024-12-02T19:13:51.157" v="525"/>
          <ac:picMkLst>
            <pc:docMk/>
            <pc:sldMk cId="4074911733" sldId="1478"/>
            <ac:picMk id="2" creationId="{639E83D4-4667-3636-3D07-FC767858631D}"/>
          </ac:picMkLst>
        </pc:picChg>
      </pc:sldChg>
      <pc:sldChg chg="modSp mod">
        <pc:chgData name="Routledge, Mandy" userId="bacdedf5-8e30-494b-ad8b-f27fa30c4f8d" providerId="ADAL" clId="{44A011FE-B129-45C2-A2B6-010CE65FDB67}" dt="2024-12-02T17:44:36.353" v="65" actId="20577"/>
        <pc:sldMkLst>
          <pc:docMk/>
          <pc:sldMk cId="4210467006" sldId="1479"/>
        </pc:sldMkLst>
        <pc:spChg chg="mod">
          <ac:chgData name="Routledge, Mandy" userId="bacdedf5-8e30-494b-ad8b-f27fa30c4f8d" providerId="ADAL" clId="{44A011FE-B129-45C2-A2B6-010CE65FDB67}" dt="2024-12-02T17:44:36.353" v="65" actId="20577"/>
          <ac:spMkLst>
            <pc:docMk/>
            <pc:sldMk cId="4210467006" sldId="1479"/>
            <ac:spMk id="6" creationId="{00000000-0000-0000-0000-000000000000}"/>
          </ac:spMkLst>
        </pc:spChg>
      </pc:sldChg>
      <pc:sldChg chg="addSp modSp mod">
        <pc:chgData name="Routledge, Mandy" userId="bacdedf5-8e30-494b-ad8b-f27fa30c4f8d" providerId="ADAL" clId="{44A011FE-B129-45C2-A2B6-010CE65FDB67}" dt="2024-12-02T19:13:59.161" v="526"/>
        <pc:sldMkLst>
          <pc:docMk/>
          <pc:sldMk cId="1487044012" sldId="1480"/>
        </pc:sldMkLst>
        <pc:spChg chg="mod">
          <ac:chgData name="Routledge, Mandy" userId="bacdedf5-8e30-494b-ad8b-f27fa30c4f8d" providerId="ADAL" clId="{44A011FE-B129-45C2-A2B6-010CE65FDB67}" dt="2024-12-02T17:44:43.967" v="82" actId="20577"/>
          <ac:spMkLst>
            <pc:docMk/>
            <pc:sldMk cId="1487044012" sldId="1480"/>
            <ac:spMk id="6" creationId="{00000000-0000-0000-0000-000000000000}"/>
          </ac:spMkLst>
        </pc:spChg>
        <pc:picChg chg="add mod">
          <ac:chgData name="Routledge, Mandy" userId="bacdedf5-8e30-494b-ad8b-f27fa30c4f8d" providerId="ADAL" clId="{44A011FE-B129-45C2-A2B6-010CE65FDB67}" dt="2024-12-02T19:13:59.161" v="526"/>
          <ac:picMkLst>
            <pc:docMk/>
            <pc:sldMk cId="1487044012" sldId="1480"/>
            <ac:picMk id="2" creationId="{FBFB29FB-6199-ACB4-3028-7573C0D7A775}"/>
          </ac:picMkLst>
        </pc:picChg>
      </pc:sldChg>
      <pc:sldChg chg="addSp modSp mod">
        <pc:chgData name="Routledge, Mandy" userId="bacdedf5-8e30-494b-ad8b-f27fa30c4f8d" providerId="ADAL" clId="{44A011FE-B129-45C2-A2B6-010CE65FDB67}" dt="2024-12-02T19:09:58.406" v="418"/>
        <pc:sldMkLst>
          <pc:docMk/>
          <pc:sldMk cId="3779434736" sldId="1481"/>
        </pc:sldMkLst>
        <pc:spChg chg="mod">
          <ac:chgData name="Routledge, Mandy" userId="bacdedf5-8e30-494b-ad8b-f27fa30c4f8d" providerId="ADAL" clId="{44A011FE-B129-45C2-A2B6-010CE65FDB67}" dt="2024-12-02T17:44:53.727" v="83"/>
          <ac:spMkLst>
            <pc:docMk/>
            <pc:sldMk cId="3779434736" sldId="1481"/>
            <ac:spMk id="6" creationId="{00000000-0000-0000-0000-000000000000}"/>
          </ac:spMkLst>
        </pc:spChg>
        <pc:picChg chg="add mod">
          <ac:chgData name="Routledge, Mandy" userId="bacdedf5-8e30-494b-ad8b-f27fa30c4f8d" providerId="ADAL" clId="{44A011FE-B129-45C2-A2B6-010CE65FDB67}" dt="2024-12-02T19:09:58.406" v="418"/>
          <ac:picMkLst>
            <pc:docMk/>
            <pc:sldMk cId="3779434736" sldId="1481"/>
            <ac:picMk id="2" creationId="{2E1BA895-9566-C278-E316-8ACA5BC597C8}"/>
          </ac:picMkLst>
        </pc:picChg>
      </pc:sldChg>
      <pc:sldChg chg="modSp mod">
        <pc:chgData name="Routledge, Mandy" userId="bacdedf5-8e30-494b-ad8b-f27fa30c4f8d" providerId="ADAL" clId="{44A011FE-B129-45C2-A2B6-010CE65FDB67}" dt="2024-12-02T17:44:58.368" v="95" actId="20577"/>
        <pc:sldMkLst>
          <pc:docMk/>
          <pc:sldMk cId="1201727269" sldId="1482"/>
        </pc:sldMkLst>
        <pc:spChg chg="mod">
          <ac:chgData name="Routledge, Mandy" userId="bacdedf5-8e30-494b-ad8b-f27fa30c4f8d" providerId="ADAL" clId="{44A011FE-B129-45C2-A2B6-010CE65FDB67}" dt="2024-12-02T17:44:58.368" v="95" actId="20577"/>
          <ac:spMkLst>
            <pc:docMk/>
            <pc:sldMk cId="1201727269" sldId="1482"/>
            <ac:spMk id="6" creationId="{00000000-0000-0000-0000-000000000000}"/>
          </ac:spMkLst>
        </pc:spChg>
      </pc:sldChg>
      <pc:sldChg chg="addSp modSp mod">
        <pc:chgData name="Routledge, Mandy" userId="bacdedf5-8e30-494b-ad8b-f27fa30c4f8d" providerId="ADAL" clId="{44A011FE-B129-45C2-A2B6-010CE65FDB67}" dt="2024-12-02T18:59:05.937" v="109" actId="14100"/>
        <pc:sldMkLst>
          <pc:docMk/>
          <pc:sldMk cId="2904738428" sldId="1483"/>
        </pc:sldMkLst>
        <pc:spChg chg="mod">
          <ac:chgData name="Routledge, Mandy" userId="bacdedf5-8e30-494b-ad8b-f27fa30c4f8d" providerId="ADAL" clId="{44A011FE-B129-45C2-A2B6-010CE65FDB67}" dt="2024-12-02T17:45:03.024" v="105" actId="20577"/>
          <ac:spMkLst>
            <pc:docMk/>
            <pc:sldMk cId="2904738428" sldId="1483"/>
            <ac:spMk id="6" creationId="{00000000-0000-0000-0000-000000000000}"/>
          </ac:spMkLst>
        </pc:spChg>
        <pc:picChg chg="add mod">
          <ac:chgData name="Routledge, Mandy" userId="bacdedf5-8e30-494b-ad8b-f27fa30c4f8d" providerId="ADAL" clId="{44A011FE-B129-45C2-A2B6-010CE65FDB67}" dt="2024-12-02T18:59:05.937" v="109" actId="14100"/>
          <ac:picMkLst>
            <pc:docMk/>
            <pc:sldMk cId="2904738428" sldId="1483"/>
            <ac:picMk id="2" creationId="{F0E39EA7-4EFD-8D51-32FD-AE1067329642}"/>
          </ac:picMkLst>
        </pc:picChg>
      </pc:sldChg>
      <pc:sldChg chg="add del">
        <pc:chgData name="Routledge, Mandy" userId="bacdedf5-8e30-494b-ad8b-f27fa30c4f8d" providerId="ADAL" clId="{44A011FE-B129-45C2-A2B6-010CE65FDB67}" dt="2024-12-02T19:21:07.584" v="813" actId="47"/>
        <pc:sldMkLst>
          <pc:docMk/>
          <pc:sldMk cId="973032627" sldId="1498"/>
        </pc:sldMkLst>
      </pc:sldChg>
      <pc:sldChg chg="add del">
        <pc:chgData name="Routledge, Mandy" userId="bacdedf5-8e30-494b-ad8b-f27fa30c4f8d" providerId="ADAL" clId="{44A011FE-B129-45C2-A2B6-010CE65FDB67}" dt="2024-12-02T19:15:46.871" v="593" actId="47"/>
        <pc:sldMkLst>
          <pc:docMk/>
          <pc:sldMk cId="2835275213" sldId="1502"/>
        </pc:sldMkLst>
      </pc:sldChg>
      <pc:sldChg chg="addSp modSp mod">
        <pc:chgData name="Routledge, Mandy" userId="bacdedf5-8e30-494b-ad8b-f27fa30c4f8d" providerId="ADAL" clId="{44A011FE-B129-45C2-A2B6-010CE65FDB67}" dt="2024-12-02T19:21:04.546" v="812" actId="6549"/>
        <pc:sldMkLst>
          <pc:docMk/>
          <pc:sldMk cId="2967928418" sldId="1511"/>
        </pc:sldMkLst>
        <pc:spChg chg="mod">
          <ac:chgData name="Routledge, Mandy" userId="bacdedf5-8e30-494b-ad8b-f27fa30c4f8d" providerId="ADAL" clId="{44A011FE-B129-45C2-A2B6-010CE65FDB67}" dt="2024-12-02T19:20:09.030" v="722" actId="404"/>
          <ac:spMkLst>
            <pc:docMk/>
            <pc:sldMk cId="2967928418" sldId="1511"/>
            <ac:spMk id="33" creationId="{AC757F5E-B016-F947-4518-7C6B9CC7EE04}"/>
          </ac:spMkLst>
        </pc:spChg>
        <pc:spChg chg="mod">
          <ac:chgData name="Routledge, Mandy" userId="bacdedf5-8e30-494b-ad8b-f27fa30c4f8d" providerId="ADAL" clId="{44A011FE-B129-45C2-A2B6-010CE65FDB67}" dt="2024-12-02T19:20:14.373" v="735" actId="20577"/>
          <ac:spMkLst>
            <pc:docMk/>
            <pc:sldMk cId="2967928418" sldId="1511"/>
            <ac:spMk id="34" creationId="{152372B3-00F5-781C-183E-6F2DDF35091D}"/>
          </ac:spMkLst>
        </pc:spChg>
        <pc:spChg chg="mod">
          <ac:chgData name="Routledge, Mandy" userId="bacdedf5-8e30-494b-ad8b-f27fa30c4f8d" providerId="ADAL" clId="{44A011FE-B129-45C2-A2B6-010CE65FDB67}" dt="2024-12-02T19:20:50.591" v="810" actId="6549"/>
          <ac:spMkLst>
            <pc:docMk/>
            <pc:sldMk cId="2967928418" sldId="1511"/>
            <ac:spMk id="35" creationId="{37104C51-0232-62ED-4C6F-1447D06633EE}"/>
          </ac:spMkLst>
        </pc:spChg>
        <pc:spChg chg="mod">
          <ac:chgData name="Routledge, Mandy" userId="bacdedf5-8e30-494b-ad8b-f27fa30c4f8d" providerId="ADAL" clId="{44A011FE-B129-45C2-A2B6-010CE65FDB67}" dt="2024-12-02T19:21:04.546" v="812" actId="6549"/>
          <ac:spMkLst>
            <pc:docMk/>
            <pc:sldMk cId="2967928418" sldId="1511"/>
            <ac:spMk id="36" creationId="{D8EF981A-9BA7-0EB1-9B70-F7FBF2F7DF1C}"/>
          </ac:spMkLst>
        </pc:spChg>
        <pc:picChg chg="add mod">
          <ac:chgData name="Routledge, Mandy" userId="bacdedf5-8e30-494b-ad8b-f27fa30c4f8d" providerId="ADAL" clId="{44A011FE-B129-45C2-A2B6-010CE65FDB67}" dt="2024-12-02T19:20:37.157" v="807"/>
          <ac:picMkLst>
            <pc:docMk/>
            <pc:sldMk cId="2967928418" sldId="1511"/>
            <ac:picMk id="2" creationId="{8364F7A4-3F11-1930-6C64-0B197743E947}"/>
          </ac:picMkLst>
        </pc:picChg>
        <pc:picChg chg="add mod">
          <ac:chgData name="Routledge, Mandy" userId="bacdedf5-8e30-494b-ad8b-f27fa30c4f8d" providerId="ADAL" clId="{44A011FE-B129-45C2-A2B6-010CE65FDB67}" dt="2024-12-02T19:20:41.338" v="808"/>
          <ac:picMkLst>
            <pc:docMk/>
            <pc:sldMk cId="2967928418" sldId="1511"/>
            <ac:picMk id="8" creationId="{5C594912-3ADC-85B4-A34E-5410829BF613}"/>
          </ac:picMkLst>
        </pc:picChg>
      </pc:sldChg>
      <pc:sldChg chg="del">
        <pc:chgData name="Routledge, Mandy" userId="bacdedf5-8e30-494b-ad8b-f27fa30c4f8d" providerId="ADAL" clId="{44A011FE-B129-45C2-A2B6-010CE65FDB67}" dt="2024-12-03T09:25:24.273" v="1764" actId="47"/>
        <pc:sldMkLst>
          <pc:docMk/>
          <pc:sldMk cId="1594331871" sldId="1512"/>
        </pc:sldMkLst>
      </pc:sldChg>
      <pc:sldChg chg="del">
        <pc:chgData name="Routledge, Mandy" userId="bacdedf5-8e30-494b-ad8b-f27fa30c4f8d" providerId="ADAL" clId="{44A011FE-B129-45C2-A2B6-010CE65FDB67}" dt="2024-12-03T09:25:25.957" v="1766" actId="47"/>
        <pc:sldMkLst>
          <pc:docMk/>
          <pc:sldMk cId="3112181829" sldId="1515"/>
        </pc:sldMkLst>
      </pc:sldChg>
      <pc:sldChg chg="del">
        <pc:chgData name="Routledge, Mandy" userId="bacdedf5-8e30-494b-ad8b-f27fa30c4f8d" providerId="ADAL" clId="{44A011FE-B129-45C2-A2B6-010CE65FDB67}" dt="2024-12-03T09:25:27.364" v="1768" actId="47"/>
        <pc:sldMkLst>
          <pc:docMk/>
          <pc:sldMk cId="2946319108" sldId="1516"/>
        </pc:sldMkLst>
      </pc:sldChg>
      <pc:sldChg chg="del">
        <pc:chgData name="Routledge, Mandy" userId="bacdedf5-8e30-494b-ad8b-f27fa30c4f8d" providerId="ADAL" clId="{44A011FE-B129-45C2-A2B6-010CE65FDB67}" dt="2024-12-03T09:25:25.183" v="1765" actId="47"/>
        <pc:sldMkLst>
          <pc:docMk/>
          <pc:sldMk cId="1628480429" sldId="1517"/>
        </pc:sldMkLst>
      </pc:sldChg>
      <pc:sldChg chg="del">
        <pc:chgData name="Routledge, Mandy" userId="bacdedf5-8e30-494b-ad8b-f27fa30c4f8d" providerId="ADAL" clId="{44A011FE-B129-45C2-A2B6-010CE65FDB67}" dt="2024-12-03T09:25:26.797" v="1767" actId="47"/>
        <pc:sldMkLst>
          <pc:docMk/>
          <pc:sldMk cId="933367485" sldId="1518"/>
        </pc:sldMkLst>
      </pc:sldChg>
      <pc:sldChg chg="del">
        <pc:chgData name="Routledge, Mandy" userId="bacdedf5-8e30-494b-ad8b-f27fa30c4f8d" providerId="ADAL" clId="{44A011FE-B129-45C2-A2B6-010CE65FDB67}" dt="2024-12-03T09:25:23.612" v="1763" actId="47"/>
        <pc:sldMkLst>
          <pc:docMk/>
          <pc:sldMk cId="1530054038" sldId="1519"/>
        </pc:sldMkLst>
      </pc:sldChg>
      <pc:sldChg chg="del">
        <pc:chgData name="Routledge, Mandy" userId="bacdedf5-8e30-494b-ad8b-f27fa30c4f8d" providerId="ADAL" clId="{44A011FE-B129-45C2-A2B6-010CE65FDB67}" dt="2024-12-03T09:25:22.936" v="1762" actId="47"/>
        <pc:sldMkLst>
          <pc:docMk/>
          <pc:sldMk cId="3006462251" sldId="1520"/>
        </pc:sldMkLst>
      </pc:sldChg>
      <pc:sldChg chg="add del">
        <pc:chgData name="Routledge, Mandy" userId="bacdedf5-8e30-494b-ad8b-f27fa30c4f8d" providerId="ADAL" clId="{44A011FE-B129-45C2-A2B6-010CE65FDB67}" dt="2024-12-03T09:25:21.835" v="1761" actId="47"/>
        <pc:sldMkLst>
          <pc:docMk/>
          <pc:sldMk cId="3835760206" sldId="1521"/>
        </pc:sldMkLst>
      </pc:sldChg>
      <pc:sldChg chg="addSp modSp add mod ord">
        <pc:chgData name="Routledge, Mandy" userId="bacdedf5-8e30-494b-ad8b-f27fa30c4f8d" providerId="ADAL" clId="{44A011FE-B129-45C2-A2B6-010CE65FDB67}" dt="2024-12-03T09:22:25.088" v="1714" actId="115"/>
        <pc:sldMkLst>
          <pc:docMk/>
          <pc:sldMk cId="793916978" sldId="1522"/>
        </pc:sldMkLst>
        <pc:spChg chg="mod">
          <ac:chgData name="Routledge, Mandy" userId="bacdedf5-8e30-494b-ad8b-f27fa30c4f8d" providerId="ADAL" clId="{44A011FE-B129-45C2-A2B6-010CE65FDB67}" dt="2024-12-02T18:59:40.072" v="121" actId="20577"/>
          <ac:spMkLst>
            <pc:docMk/>
            <pc:sldMk cId="793916978" sldId="1522"/>
            <ac:spMk id="33" creationId="{AC757F5E-B016-F947-4518-7C6B9CC7EE04}"/>
          </ac:spMkLst>
        </pc:spChg>
        <pc:spChg chg="mod">
          <ac:chgData name="Routledge, Mandy" userId="bacdedf5-8e30-494b-ad8b-f27fa30c4f8d" providerId="ADAL" clId="{44A011FE-B129-45C2-A2B6-010CE65FDB67}" dt="2024-12-02T18:59:42.955" v="129" actId="20577"/>
          <ac:spMkLst>
            <pc:docMk/>
            <pc:sldMk cId="793916978" sldId="1522"/>
            <ac:spMk id="34" creationId="{152372B3-00F5-781C-183E-6F2DDF35091D}"/>
          </ac:spMkLst>
        </pc:spChg>
        <pc:spChg chg="mod">
          <ac:chgData name="Routledge, Mandy" userId="bacdedf5-8e30-494b-ad8b-f27fa30c4f8d" providerId="ADAL" clId="{44A011FE-B129-45C2-A2B6-010CE65FDB67}" dt="2024-12-03T09:22:25.088" v="1714" actId="115"/>
          <ac:spMkLst>
            <pc:docMk/>
            <pc:sldMk cId="793916978" sldId="1522"/>
            <ac:spMk id="35" creationId="{37104C51-0232-62ED-4C6F-1447D06633EE}"/>
          </ac:spMkLst>
        </pc:spChg>
        <pc:spChg chg="mod">
          <ac:chgData name="Routledge, Mandy" userId="bacdedf5-8e30-494b-ad8b-f27fa30c4f8d" providerId="ADAL" clId="{44A011FE-B129-45C2-A2B6-010CE65FDB67}" dt="2024-12-02T19:02:05.660" v="259" actId="115"/>
          <ac:spMkLst>
            <pc:docMk/>
            <pc:sldMk cId="793916978" sldId="1522"/>
            <ac:spMk id="36" creationId="{D8EF981A-9BA7-0EB1-9B70-F7FBF2F7DF1C}"/>
          </ac:spMkLst>
        </pc:spChg>
        <pc:picChg chg="add mod">
          <ac:chgData name="Routledge, Mandy" userId="bacdedf5-8e30-494b-ad8b-f27fa30c4f8d" providerId="ADAL" clId="{44A011FE-B129-45C2-A2B6-010CE65FDB67}" dt="2024-12-02T18:59:31.535" v="112"/>
          <ac:picMkLst>
            <pc:docMk/>
            <pc:sldMk cId="793916978" sldId="1522"/>
            <ac:picMk id="2" creationId="{8BC9EAB2-418C-DDD3-FB79-2089C72E2AF6}"/>
          </ac:picMkLst>
        </pc:picChg>
        <pc:picChg chg="add mod">
          <ac:chgData name="Routledge, Mandy" userId="bacdedf5-8e30-494b-ad8b-f27fa30c4f8d" providerId="ADAL" clId="{44A011FE-B129-45C2-A2B6-010CE65FDB67}" dt="2024-12-02T18:59:37.265" v="113"/>
          <ac:picMkLst>
            <pc:docMk/>
            <pc:sldMk cId="793916978" sldId="1522"/>
            <ac:picMk id="8" creationId="{4F5E2FD8-5788-01CD-F447-025FDCC183EC}"/>
          </ac:picMkLst>
        </pc:picChg>
      </pc:sldChg>
      <pc:sldChg chg="add del">
        <pc:chgData name="Routledge, Mandy" userId="bacdedf5-8e30-494b-ad8b-f27fa30c4f8d" providerId="ADAL" clId="{44A011FE-B129-45C2-A2B6-010CE65FDB67}" dt="2024-12-02T19:05:31.290" v="263"/>
        <pc:sldMkLst>
          <pc:docMk/>
          <pc:sldMk cId="1671012216" sldId="1523"/>
        </pc:sldMkLst>
      </pc:sldChg>
      <pc:sldChg chg="addSp delSp modSp add mod">
        <pc:chgData name="Routledge, Mandy" userId="bacdedf5-8e30-494b-ad8b-f27fa30c4f8d" providerId="ADAL" clId="{44A011FE-B129-45C2-A2B6-010CE65FDB67}" dt="2024-12-03T09:20:56.421" v="1713" actId="14100"/>
        <pc:sldMkLst>
          <pc:docMk/>
          <pc:sldMk cId="3766534476" sldId="1523"/>
        </pc:sldMkLst>
        <pc:spChg chg="mod">
          <ac:chgData name="Routledge, Mandy" userId="bacdedf5-8e30-494b-ad8b-f27fa30c4f8d" providerId="ADAL" clId="{44A011FE-B129-45C2-A2B6-010CE65FDB67}" dt="2024-12-02T19:05:51.079" v="291" actId="14100"/>
          <ac:spMkLst>
            <pc:docMk/>
            <pc:sldMk cId="3766534476" sldId="1523"/>
            <ac:spMk id="4" creationId="{D753C383-62C8-E733-4553-E085527A1FCA}"/>
          </ac:spMkLst>
        </pc:spChg>
        <pc:spChg chg="mod">
          <ac:chgData name="Routledge, Mandy" userId="bacdedf5-8e30-494b-ad8b-f27fa30c4f8d" providerId="ADAL" clId="{44A011FE-B129-45C2-A2B6-010CE65FDB67}" dt="2024-12-02T19:05:53.322" v="292" actId="14100"/>
          <ac:spMkLst>
            <pc:docMk/>
            <pc:sldMk cId="3766534476" sldId="1523"/>
            <ac:spMk id="9" creationId="{B5FA4264-9F79-B20D-0826-CEC58E7B74B7}"/>
          </ac:spMkLst>
        </pc:spChg>
        <pc:spChg chg="mod">
          <ac:chgData name="Routledge, Mandy" userId="bacdedf5-8e30-494b-ad8b-f27fa30c4f8d" providerId="ADAL" clId="{44A011FE-B129-45C2-A2B6-010CE65FDB67}" dt="2024-12-02T19:06:15.813" v="337" actId="14100"/>
          <ac:spMkLst>
            <pc:docMk/>
            <pc:sldMk cId="3766534476" sldId="1523"/>
            <ac:spMk id="10" creationId="{B37FADB8-F5A5-F448-15A7-6A630939BCDC}"/>
          </ac:spMkLst>
        </pc:spChg>
        <pc:spChg chg="mod">
          <ac:chgData name="Routledge, Mandy" userId="bacdedf5-8e30-494b-ad8b-f27fa30c4f8d" providerId="ADAL" clId="{44A011FE-B129-45C2-A2B6-010CE65FDB67}" dt="2024-12-02T19:06:13.977" v="336" actId="14100"/>
          <ac:spMkLst>
            <pc:docMk/>
            <pc:sldMk cId="3766534476" sldId="1523"/>
            <ac:spMk id="11" creationId="{2D5226DB-4490-ECD5-880A-CDAB0447C263}"/>
          </ac:spMkLst>
        </pc:spChg>
        <pc:spChg chg="mod">
          <ac:chgData name="Routledge, Mandy" userId="bacdedf5-8e30-494b-ad8b-f27fa30c4f8d" providerId="ADAL" clId="{44A011FE-B129-45C2-A2B6-010CE65FDB67}" dt="2024-12-03T09:19:40.247" v="1703" actId="1076"/>
          <ac:spMkLst>
            <pc:docMk/>
            <pc:sldMk cId="3766534476" sldId="1523"/>
            <ac:spMk id="12" creationId="{E2476A93-B8D4-4E44-87FD-AFF601B2337C}"/>
          </ac:spMkLst>
        </pc:spChg>
        <pc:spChg chg="mod">
          <ac:chgData name="Routledge, Mandy" userId="bacdedf5-8e30-494b-ad8b-f27fa30c4f8d" providerId="ADAL" clId="{44A011FE-B129-45C2-A2B6-010CE65FDB67}" dt="2024-12-03T09:19:00.165" v="1686" actId="20577"/>
          <ac:spMkLst>
            <pc:docMk/>
            <pc:sldMk cId="3766534476" sldId="1523"/>
            <ac:spMk id="13" creationId="{4985FF45-EE56-11C3-E0CC-6BBB359031C0}"/>
          </ac:spMkLst>
        </pc:spChg>
        <pc:spChg chg="mod">
          <ac:chgData name="Routledge, Mandy" userId="bacdedf5-8e30-494b-ad8b-f27fa30c4f8d" providerId="ADAL" clId="{44A011FE-B129-45C2-A2B6-010CE65FDB67}" dt="2024-12-03T09:20:50.046" v="1711" actId="14100"/>
          <ac:spMkLst>
            <pc:docMk/>
            <pc:sldMk cId="3766534476" sldId="1523"/>
            <ac:spMk id="14" creationId="{B7594A3B-3117-84CE-C300-FB96E5ED269D}"/>
          </ac:spMkLst>
        </pc:spChg>
        <pc:spChg chg="mod">
          <ac:chgData name="Routledge, Mandy" userId="bacdedf5-8e30-494b-ad8b-f27fa30c4f8d" providerId="ADAL" clId="{44A011FE-B129-45C2-A2B6-010CE65FDB67}" dt="2024-12-03T09:20:01.620" v="1706" actId="1076"/>
          <ac:spMkLst>
            <pc:docMk/>
            <pc:sldMk cId="3766534476" sldId="1523"/>
            <ac:spMk id="15" creationId="{6EA1F8B7-D4BC-D8B0-E6FD-F33ECB45A1DD}"/>
          </ac:spMkLst>
        </pc:spChg>
        <pc:spChg chg="mod">
          <ac:chgData name="Routledge, Mandy" userId="bacdedf5-8e30-494b-ad8b-f27fa30c4f8d" providerId="ADAL" clId="{44A011FE-B129-45C2-A2B6-010CE65FDB67}" dt="2024-12-02T19:07:46.530" v="372" actId="14100"/>
          <ac:spMkLst>
            <pc:docMk/>
            <pc:sldMk cId="3766534476" sldId="1523"/>
            <ac:spMk id="18" creationId="{85D7DD60-F4AA-AD34-A265-146B167D02FE}"/>
          </ac:spMkLst>
        </pc:spChg>
        <pc:spChg chg="mod">
          <ac:chgData name="Routledge, Mandy" userId="bacdedf5-8e30-494b-ad8b-f27fa30c4f8d" providerId="ADAL" clId="{44A011FE-B129-45C2-A2B6-010CE65FDB67}" dt="2024-12-03T09:19:43.860" v="1704" actId="14100"/>
          <ac:spMkLst>
            <pc:docMk/>
            <pc:sldMk cId="3766534476" sldId="1523"/>
            <ac:spMk id="19" creationId="{40542B69-6D97-5F24-63E3-ABE36EA69A27}"/>
          </ac:spMkLst>
        </pc:spChg>
        <pc:spChg chg="add del mod">
          <ac:chgData name="Routledge, Mandy" userId="bacdedf5-8e30-494b-ad8b-f27fa30c4f8d" providerId="ADAL" clId="{44A011FE-B129-45C2-A2B6-010CE65FDB67}" dt="2024-12-03T09:18:35.198" v="1673" actId="478"/>
          <ac:spMkLst>
            <pc:docMk/>
            <pc:sldMk cId="3766534476" sldId="1523"/>
            <ac:spMk id="31" creationId="{72DA860B-5AD2-0862-E2B1-6B526D54A775}"/>
          </ac:spMkLst>
        </pc:spChg>
        <pc:picChg chg="add mod">
          <ac:chgData name="Routledge, Mandy" userId="bacdedf5-8e30-494b-ad8b-f27fa30c4f8d" providerId="ADAL" clId="{44A011FE-B129-45C2-A2B6-010CE65FDB67}" dt="2024-12-03T09:19:12.276" v="1690" actId="14100"/>
          <ac:picMkLst>
            <pc:docMk/>
            <pc:sldMk cId="3766534476" sldId="1523"/>
            <ac:picMk id="17" creationId="{948F69E4-A658-72EE-42DD-7BCCCE499E21}"/>
          </ac:picMkLst>
        </pc:picChg>
        <pc:picChg chg="add mod">
          <ac:chgData name="Routledge, Mandy" userId="bacdedf5-8e30-494b-ad8b-f27fa30c4f8d" providerId="ADAL" clId="{44A011FE-B129-45C2-A2B6-010CE65FDB67}" dt="2024-12-02T19:07:26.690" v="360" actId="1076"/>
          <ac:picMkLst>
            <pc:docMk/>
            <pc:sldMk cId="3766534476" sldId="1523"/>
            <ac:picMk id="23" creationId="{0A904F11-B56E-2720-2A69-FC683A851F37}"/>
          </ac:picMkLst>
        </pc:picChg>
        <pc:picChg chg="add mod">
          <ac:chgData name="Routledge, Mandy" userId="bacdedf5-8e30-494b-ad8b-f27fa30c4f8d" providerId="ADAL" clId="{44A011FE-B129-45C2-A2B6-010CE65FDB67}" dt="2024-12-03T09:20:56.421" v="1713" actId="14100"/>
          <ac:picMkLst>
            <pc:docMk/>
            <pc:sldMk cId="3766534476" sldId="1523"/>
            <ac:picMk id="25" creationId="{3985C68A-8268-2308-9BDE-5C51A83FF508}"/>
          </ac:picMkLst>
        </pc:picChg>
        <pc:picChg chg="add del mod">
          <ac:chgData name="Routledge, Mandy" userId="bacdedf5-8e30-494b-ad8b-f27fa30c4f8d" providerId="ADAL" clId="{44A011FE-B129-45C2-A2B6-010CE65FDB67}" dt="2024-12-03T09:18:33.188" v="1672" actId="478"/>
          <ac:picMkLst>
            <pc:docMk/>
            <pc:sldMk cId="3766534476" sldId="1523"/>
            <ac:picMk id="30" creationId="{7ACA11BC-3A4F-FC89-91B6-BD746CD41D77}"/>
          </ac:picMkLst>
        </pc:picChg>
        <pc:cxnChg chg="mod">
          <ac:chgData name="Routledge, Mandy" userId="bacdedf5-8e30-494b-ad8b-f27fa30c4f8d" providerId="ADAL" clId="{44A011FE-B129-45C2-A2B6-010CE65FDB67}" dt="2024-12-02T19:07:33.679" v="362" actId="14100"/>
          <ac:cxnSpMkLst>
            <pc:docMk/>
            <pc:sldMk cId="3766534476" sldId="1523"/>
            <ac:cxnSpMk id="21" creationId="{B84B33EF-2A54-99B2-FEF8-27486B72F624}"/>
          </ac:cxnSpMkLst>
        </pc:cxnChg>
        <pc:cxnChg chg="mod">
          <ac:chgData name="Routledge, Mandy" userId="bacdedf5-8e30-494b-ad8b-f27fa30c4f8d" providerId="ADAL" clId="{44A011FE-B129-45C2-A2B6-010CE65FDB67}" dt="2024-12-03T09:19:04.682" v="1687" actId="14100"/>
          <ac:cxnSpMkLst>
            <pc:docMk/>
            <pc:sldMk cId="3766534476" sldId="1523"/>
            <ac:cxnSpMk id="27" creationId="{EC90AE0F-5DD8-2D25-C999-5E0CC65E11C5}"/>
          </ac:cxnSpMkLst>
        </pc:cxnChg>
        <pc:cxnChg chg="mod">
          <ac:chgData name="Routledge, Mandy" userId="bacdedf5-8e30-494b-ad8b-f27fa30c4f8d" providerId="ADAL" clId="{44A011FE-B129-45C2-A2B6-010CE65FDB67}" dt="2024-12-03T09:20:52.255" v="1712" actId="14100"/>
          <ac:cxnSpMkLst>
            <pc:docMk/>
            <pc:sldMk cId="3766534476" sldId="1523"/>
            <ac:cxnSpMk id="29" creationId="{10445519-6BAB-CA4B-0B0C-EF80D4D34E4C}"/>
          </ac:cxnSpMkLst>
        </pc:cxnChg>
      </pc:sldChg>
      <pc:sldChg chg="modSp add mod">
        <pc:chgData name="Routledge, Mandy" userId="bacdedf5-8e30-494b-ad8b-f27fa30c4f8d" providerId="ADAL" clId="{44A011FE-B129-45C2-A2B6-010CE65FDB67}" dt="2024-12-02T19:10:20.658" v="422" actId="20577"/>
        <pc:sldMkLst>
          <pc:docMk/>
          <pc:sldMk cId="1799972808" sldId="1524"/>
        </pc:sldMkLst>
        <pc:spChg chg="mod">
          <ac:chgData name="Routledge, Mandy" userId="bacdedf5-8e30-494b-ad8b-f27fa30c4f8d" providerId="ADAL" clId="{44A011FE-B129-45C2-A2B6-010CE65FDB67}" dt="2024-12-02T19:10:20.658" v="422" actId="20577"/>
          <ac:spMkLst>
            <pc:docMk/>
            <pc:sldMk cId="1799972808" sldId="1524"/>
            <ac:spMk id="36" creationId="{D8EF981A-9BA7-0EB1-9B70-F7FBF2F7DF1C}"/>
          </ac:spMkLst>
        </pc:spChg>
      </pc:sldChg>
      <pc:sldChg chg="modSp add mod">
        <pc:chgData name="Routledge, Mandy" userId="bacdedf5-8e30-494b-ad8b-f27fa30c4f8d" providerId="ADAL" clId="{44A011FE-B129-45C2-A2B6-010CE65FDB67}" dt="2024-12-03T09:23:13.151" v="1724" actId="20577"/>
        <pc:sldMkLst>
          <pc:docMk/>
          <pc:sldMk cId="3758783466" sldId="1532"/>
        </pc:sldMkLst>
        <pc:spChg chg="mod">
          <ac:chgData name="Routledge, Mandy" userId="bacdedf5-8e30-494b-ad8b-f27fa30c4f8d" providerId="ADAL" clId="{44A011FE-B129-45C2-A2B6-010CE65FDB67}" dt="2024-12-02T19:11:25.525" v="436" actId="1076"/>
          <ac:spMkLst>
            <pc:docMk/>
            <pc:sldMk cId="3758783466" sldId="1532"/>
            <ac:spMk id="8" creationId="{2942E7D8-7A5B-2C0D-21BB-A163BB5B8E3A}"/>
          </ac:spMkLst>
        </pc:spChg>
        <pc:spChg chg="mod">
          <ac:chgData name="Routledge, Mandy" userId="bacdedf5-8e30-494b-ad8b-f27fa30c4f8d" providerId="ADAL" clId="{44A011FE-B129-45C2-A2B6-010CE65FDB67}" dt="2024-12-02T19:11:47.829" v="448" actId="1076"/>
          <ac:spMkLst>
            <pc:docMk/>
            <pc:sldMk cId="3758783466" sldId="1532"/>
            <ac:spMk id="33" creationId="{AC757F5E-B016-F947-4518-7C6B9CC7EE04}"/>
          </ac:spMkLst>
        </pc:spChg>
        <pc:spChg chg="mod">
          <ac:chgData name="Routledge, Mandy" userId="bacdedf5-8e30-494b-ad8b-f27fa30c4f8d" providerId="ADAL" clId="{44A011FE-B129-45C2-A2B6-010CE65FDB67}" dt="2024-12-03T09:23:13.151" v="1724" actId="20577"/>
          <ac:spMkLst>
            <pc:docMk/>
            <pc:sldMk cId="3758783466" sldId="1532"/>
            <ac:spMk id="35" creationId="{37104C51-0232-62ED-4C6F-1447D06633EE}"/>
          </ac:spMkLst>
        </pc:spChg>
        <pc:picChg chg="mod">
          <ac:chgData name="Routledge, Mandy" userId="bacdedf5-8e30-494b-ad8b-f27fa30c4f8d" providerId="ADAL" clId="{44A011FE-B129-45C2-A2B6-010CE65FDB67}" dt="2024-12-03T09:11:12.310" v="1504" actId="1076"/>
          <ac:picMkLst>
            <pc:docMk/>
            <pc:sldMk cId="3758783466" sldId="1532"/>
            <ac:picMk id="19" creationId="{3037286D-5D7D-5951-AF2A-E0CA9FFBF33A}"/>
          </ac:picMkLst>
        </pc:picChg>
      </pc:sldChg>
      <pc:sldChg chg="addSp modSp add mod">
        <pc:chgData name="Routledge, Mandy" userId="bacdedf5-8e30-494b-ad8b-f27fa30c4f8d" providerId="ADAL" clId="{44A011FE-B129-45C2-A2B6-010CE65FDB67}" dt="2024-12-03T09:16:03.885" v="1644" actId="115"/>
        <pc:sldMkLst>
          <pc:docMk/>
          <pc:sldMk cId="1203853504" sldId="1533"/>
        </pc:sldMkLst>
        <pc:spChg chg="mod">
          <ac:chgData name="Routledge, Mandy" userId="bacdedf5-8e30-494b-ad8b-f27fa30c4f8d" providerId="ADAL" clId="{44A011FE-B129-45C2-A2B6-010CE65FDB67}" dt="2024-12-03T09:16:03.885" v="1644" actId="115"/>
          <ac:spMkLst>
            <pc:docMk/>
            <pc:sldMk cId="1203853504" sldId="1533"/>
            <ac:spMk id="4" creationId="{D36CDCC8-D80A-3CA3-9903-EC310613197D}"/>
          </ac:spMkLst>
        </pc:spChg>
        <pc:spChg chg="mod">
          <ac:chgData name="Routledge, Mandy" userId="bacdedf5-8e30-494b-ad8b-f27fa30c4f8d" providerId="ADAL" clId="{44A011FE-B129-45C2-A2B6-010CE65FDB67}" dt="2024-12-02T19:14:32.221" v="532" actId="20577"/>
          <ac:spMkLst>
            <pc:docMk/>
            <pc:sldMk cId="1203853504" sldId="1533"/>
            <ac:spMk id="12" creationId="{E2476A93-B8D4-4E44-87FD-AFF601B2337C}"/>
          </ac:spMkLst>
        </pc:spChg>
        <pc:spChg chg="mod">
          <ac:chgData name="Routledge, Mandy" userId="bacdedf5-8e30-494b-ad8b-f27fa30c4f8d" providerId="ADAL" clId="{44A011FE-B129-45C2-A2B6-010CE65FDB67}" dt="2024-12-02T19:14:38.279" v="546" actId="14100"/>
          <ac:spMkLst>
            <pc:docMk/>
            <pc:sldMk cId="1203853504" sldId="1533"/>
            <ac:spMk id="13" creationId="{4985FF45-EE56-11C3-E0CC-6BBB359031C0}"/>
          </ac:spMkLst>
        </pc:spChg>
        <pc:spChg chg="mod">
          <ac:chgData name="Routledge, Mandy" userId="bacdedf5-8e30-494b-ad8b-f27fa30c4f8d" providerId="ADAL" clId="{44A011FE-B129-45C2-A2B6-010CE65FDB67}" dt="2024-12-02T19:14:47.290" v="557" actId="14100"/>
          <ac:spMkLst>
            <pc:docMk/>
            <pc:sldMk cId="1203853504" sldId="1533"/>
            <ac:spMk id="15" creationId="{6EA1F8B7-D4BC-D8B0-E6FD-F33ECB45A1DD}"/>
          </ac:spMkLst>
        </pc:spChg>
        <pc:spChg chg="mod">
          <ac:chgData name="Routledge, Mandy" userId="bacdedf5-8e30-494b-ad8b-f27fa30c4f8d" providerId="ADAL" clId="{44A011FE-B129-45C2-A2B6-010CE65FDB67}" dt="2024-12-02T19:15:11.241" v="587" actId="14100"/>
          <ac:spMkLst>
            <pc:docMk/>
            <pc:sldMk cId="1203853504" sldId="1533"/>
            <ac:spMk id="16" creationId="{F53F294D-65CC-23A5-E4A1-B2132FCF814C}"/>
          </ac:spMkLst>
        </pc:spChg>
        <pc:spChg chg="mod">
          <ac:chgData name="Routledge, Mandy" userId="bacdedf5-8e30-494b-ad8b-f27fa30c4f8d" providerId="ADAL" clId="{44A011FE-B129-45C2-A2B6-010CE65FDB67}" dt="2024-12-02T19:15:04.022" v="584" actId="1076"/>
          <ac:spMkLst>
            <pc:docMk/>
            <pc:sldMk cId="1203853504" sldId="1533"/>
            <ac:spMk id="17" creationId="{AB86235B-CBC0-F9DB-29F4-F23367831B1B}"/>
          </ac:spMkLst>
        </pc:spChg>
        <pc:picChg chg="add mod">
          <ac:chgData name="Routledge, Mandy" userId="bacdedf5-8e30-494b-ad8b-f27fa30c4f8d" providerId="ADAL" clId="{44A011FE-B129-45C2-A2B6-010CE65FDB67}" dt="2024-12-02T19:15:18.026" v="588"/>
          <ac:picMkLst>
            <pc:docMk/>
            <pc:sldMk cId="1203853504" sldId="1533"/>
            <ac:picMk id="9" creationId="{9EFEE6BF-EF5E-BE90-72EF-CA5AE901D1E3}"/>
          </ac:picMkLst>
        </pc:picChg>
        <pc:picChg chg="add mod">
          <ac:chgData name="Routledge, Mandy" userId="bacdedf5-8e30-494b-ad8b-f27fa30c4f8d" providerId="ADAL" clId="{44A011FE-B129-45C2-A2B6-010CE65FDB67}" dt="2024-12-02T19:15:21.714" v="589"/>
          <ac:picMkLst>
            <pc:docMk/>
            <pc:sldMk cId="1203853504" sldId="1533"/>
            <ac:picMk id="10" creationId="{F05D9DB4-2E1A-D076-2984-900F0CE9A28A}"/>
          </ac:picMkLst>
        </pc:picChg>
        <pc:picChg chg="add mod">
          <ac:chgData name="Routledge, Mandy" userId="bacdedf5-8e30-494b-ad8b-f27fa30c4f8d" providerId="ADAL" clId="{44A011FE-B129-45C2-A2B6-010CE65FDB67}" dt="2024-12-02T19:15:25.392" v="590"/>
          <ac:picMkLst>
            <pc:docMk/>
            <pc:sldMk cId="1203853504" sldId="1533"/>
            <ac:picMk id="11" creationId="{C78B832C-3162-71EE-612C-CFBAD3677EA8}"/>
          </ac:picMkLst>
        </pc:picChg>
      </pc:sldChg>
      <pc:sldChg chg="addSp delSp modSp add mod">
        <pc:chgData name="Routledge, Mandy" userId="bacdedf5-8e30-494b-ad8b-f27fa30c4f8d" providerId="ADAL" clId="{44A011FE-B129-45C2-A2B6-010CE65FDB67}" dt="2024-12-03T09:25:12.566" v="1760" actId="1036"/>
        <pc:sldMkLst>
          <pc:docMk/>
          <pc:sldMk cId="625329366" sldId="1534"/>
        </pc:sldMkLst>
        <pc:spChg chg="mod">
          <ac:chgData name="Routledge, Mandy" userId="bacdedf5-8e30-494b-ad8b-f27fa30c4f8d" providerId="ADAL" clId="{44A011FE-B129-45C2-A2B6-010CE65FDB67}" dt="2024-12-03T09:17:46.211" v="1671" actId="115"/>
          <ac:spMkLst>
            <pc:docMk/>
            <pc:sldMk cId="625329366" sldId="1534"/>
            <ac:spMk id="4" creationId="{D36CDCC8-D80A-3CA3-9903-EC310613197D}"/>
          </ac:spMkLst>
        </pc:spChg>
        <pc:spChg chg="add mod">
          <ac:chgData name="Routledge, Mandy" userId="bacdedf5-8e30-494b-ad8b-f27fa30c4f8d" providerId="ADAL" clId="{44A011FE-B129-45C2-A2B6-010CE65FDB67}" dt="2024-12-03T09:25:12.566" v="1760" actId="1036"/>
          <ac:spMkLst>
            <pc:docMk/>
            <pc:sldMk cId="625329366" sldId="1534"/>
            <ac:spMk id="10" creationId="{C5B66BD8-5099-4FBE-C2BF-CED9F75E1EA1}"/>
          </ac:spMkLst>
        </pc:spChg>
        <pc:spChg chg="mod">
          <ac:chgData name="Routledge, Mandy" userId="bacdedf5-8e30-494b-ad8b-f27fa30c4f8d" providerId="ADAL" clId="{44A011FE-B129-45C2-A2B6-010CE65FDB67}" dt="2024-12-02T19:17:43.410" v="614" actId="1076"/>
          <ac:spMkLst>
            <pc:docMk/>
            <pc:sldMk cId="625329366" sldId="1534"/>
            <ac:spMk id="12" creationId="{E2476A93-B8D4-4E44-87FD-AFF601B2337C}"/>
          </ac:spMkLst>
        </pc:spChg>
        <pc:spChg chg="mod">
          <ac:chgData name="Routledge, Mandy" userId="bacdedf5-8e30-494b-ad8b-f27fa30c4f8d" providerId="ADAL" clId="{44A011FE-B129-45C2-A2B6-010CE65FDB67}" dt="2024-12-02T19:17:59.959" v="632" actId="1076"/>
          <ac:spMkLst>
            <pc:docMk/>
            <pc:sldMk cId="625329366" sldId="1534"/>
            <ac:spMk id="13" creationId="{4985FF45-EE56-11C3-E0CC-6BBB359031C0}"/>
          </ac:spMkLst>
        </pc:spChg>
        <pc:spChg chg="mod">
          <ac:chgData name="Routledge, Mandy" userId="bacdedf5-8e30-494b-ad8b-f27fa30c4f8d" providerId="ADAL" clId="{44A011FE-B129-45C2-A2B6-010CE65FDB67}" dt="2024-12-02T19:18:05.873" v="639" actId="20577"/>
          <ac:spMkLst>
            <pc:docMk/>
            <pc:sldMk cId="625329366" sldId="1534"/>
            <ac:spMk id="15" creationId="{6EA1F8B7-D4BC-D8B0-E6FD-F33ECB45A1DD}"/>
          </ac:spMkLst>
        </pc:spChg>
        <pc:spChg chg="mod">
          <ac:chgData name="Routledge, Mandy" userId="bacdedf5-8e30-494b-ad8b-f27fa30c4f8d" providerId="ADAL" clId="{44A011FE-B129-45C2-A2B6-010CE65FDB67}" dt="2024-12-02T19:18:16.352" v="659" actId="14100"/>
          <ac:spMkLst>
            <pc:docMk/>
            <pc:sldMk cId="625329366" sldId="1534"/>
            <ac:spMk id="16" creationId="{F53F294D-65CC-23A5-E4A1-B2132FCF814C}"/>
          </ac:spMkLst>
        </pc:spChg>
        <pc:spChg chg="mod">
          <ac:chgData name="Routledge, Mandy" userId="bacdedf5-8e30-494b-ad8b-f27fa30c4f8d" providerId="ADAL" clId="{44A011FE-B129-45C2-A2B6-010CE65FDB67}" dt="2024-12-02T19:18:14.461" v="658" actId="14100"/>
          <ac:spMkLst>
            <pc:docMk/>
            <pc:sldMk cId="625329366" sldId="1534"/>
            <ac:spMk id="17" creationId="{AB86235B-CBC0-F9DB-29F4-F23367831B1B}"/>
          </ac:spMkLst>
        </pc:spChg>
        <pc:spChg chg="mod">
          <ac:chgData name="Routledge, Mandy" userId="bacdedf5-8e30-494b-ad8b-f27fa30c4f8d" providerId="ADAL" clId="{44A011FE-B129-45C2-A2B6-010CE65FDB67}" dt="2024-12-02T19:18:02.584" v="633" actId="14100"/>
          <ac:spMkLst>
            <pc:docMk/>
            <pc:sldMk cId="625329366" sldId="1534"/>
            <ac:spMk id="18" creationId="{85D7DD60-F4AA-AD34-A265-146B167D02FE}"/>
          </ac:spMkLst>
        </pc:spChg>
        <pc:spChg chg="mod">
          <ac:chgData name="Routledge, Mandy" userId="bacdedf5-8e30-494b-ad8b-f27fa30c4f8d" providerId="ADAL" clId="{44A011FE-B129-45C2-A2B6-010CE65FDB67}" dt="2024-12-02T19:17:47.823" v="616" actId="14100"/>
          <ac:spMkLst>
            <pc:docMk/>
            <pc:sldMk cId="625329366" sldId="1534"/>
            <ac:spMk id="19" creationId="{40542B69-6D97-5F24-63E3-ABE36EA69A27}"/>
          </ac:spMkLst>
        </pc:spChg>
        <pc:spChg chg="add mod">
          <ac:chgData name="Routledge, Mandy" userId="bacdedf5-8e30-494b-ad8b-f27fa30c4f8d" providerId="ADAL" clId="{44A011FE-B129-45C2-A2B6-010CE65FDB67}" dt="2024-12-02T19:18:39.271" v="665" actId="1076"/>
          <ac:spMkLst>
            <pc:docMk/>
            <pc:sldMk cId="625329366" sldId="1534"/>
            <ac:spMk id="24" creationId="{D088C64D-3F63-3826-EB89-69B4C37D7DA4}"/>
          </ac:spMkLst>
        </pc:spChg>
        <pc:picChg chg="add del mod">
          <ac:chgData name="Routledge, Mandy" userId="bacdedf5-8e30-494b-ad8b-f27fa30c4f8d" providerId="ADAL" clId="{44A011FE-B129-45C2-A2B6-010CE65FDB67}" dt="2024-12-03T09:16:29.558" v="1649" actId="478"/>
          <ac:picMkLst>
            <pc:docMk/>
            <pc:sldMk cId="625329366" sldId="1534"/>
            <ac:picMk id="9" creationId="{8B97A233-D289-ED07-1138-D086878C6E4E}"/>
          </ac:picMkLst>
        </pc:picChg>
        <pc:picChg chg="add mod">
          <ac:chgData name="Routledge, Mandy" userId="bacdedf5-8e30-494b-ad8b-f27fa30c4f8d" providerId="ADAL" clId="{44A011FE-B129-45C2-A2B6-010CE65FDB67}" dt="2024-12-02T19:18:32.398" v="663" actId="1076"/>
          <ac:picMkLst>
            <pc:docMk/>
            <pc:sldMk cId="625329366" sldId="1534"/>
            <ac:picMk id="11" creationId="{1F084F13-99BC-7416-09D6-869C94B30940}"/>
          </ac:picMkLst>
        </pc:picChg>
        <pc:picChg chg="add del mod">
          <ac:chgData name="Routledge, Mandy" userId="bacdedf5-8e30-494b-ad8b-f27fa30c4f8d" providerId="ADAL" clId="{44A011FE-B129-45C2-A2B6-010CE65FDB67}" dt="2024-12-03T09:16:22.070" v="1645" actId="478"/>
          <ac:picMkLst>
            <pc:docMk/>
            <pc:sldMk cId="625329366" sldId="1534"/>
            <ac:picMk id="25" creationId="{80B6BAA1-C96E-A526-BF96-9B9691B0D2E2}"/>
          </ac:picMkLst>
        </pc:picChg>
        <pc:picChg chg="add mod">
          <ac:chgData name="Routledge, Mandy" userId="bacdedf5-8e30-494b-ad8b-f27fa30c4f8d" providerId="ADAL" clId="{44A011FE-B129-45C2-A2B6-010CE65FDB67}" dt="2024-12-03T09:16:27.286" v="1648" actId="1076"/>
          <ac:picMkLst>
            <pc:docMk/>
            <pc:sldMk cId="625329366" sldId="1534"/>
            <ac:picMk id="26" creationId="{FCF7BAED-7A3B-3C25-9A08-2972B32C6F64}"/>
          </ac:picMkLst>
        </pc:picChg>
        <pc:picChg chg="add mod">
          <ac:chgData name="Routledge, Mandy" userId="bacdedf5-8e30-494b-ad8b-f27fa30c4f8d" providerId="ADAL" clId="{44A011FE-B129-45C2-A2B6-010CE65FDB67}" dt="2024-12-03T09:25:07.578" v="1746" actId="1036"/>
          <ac:picMkLst>
            <pc:docMk/>
            <pc:sldMk cId="625329366" sldId="1534"/>
            <ac:picMk id="28" creationId="{6EFC6372-6B8F-700B-DE98-F08DAF6778A5}"/>
          </ac:picMkLst>
        </pc:picChg>
      </pc:sldChg>
      <pc:sldChg chg="modSp add mod">
        <pc:chgData name="Routledge, Mandy" userId="bacdedf5-8e30-494b-ad8b-f27fa30c4f8d" providerId="ADAL" clId="{44A011FE-B129-45C2-A2B6-010CE65FDB67}" dt="2024-12-02T19:23:46.337" v="913" actId="14100"/>
        <pc:sldMkLst>
          <pc:docMk/>
          <pc:sldMk cId="373226157" sldId="1535"/>
        </pc:sldMkLst>
        <pc:spChg chg="mod">
          <ac:chgData name="Routledge, Mandy" userId="bacdedf5-8e30-494b-ad8b-f27fa30c4f8d" providerId="ADAL" clId="{44A011FE-B129-45C2-A2B6-010CE65FDB67}" dt="2024-12-02T19:22:23.956" v="840" actId="1076"/>
          <ac:spMkLst>
            <pc:docMk/>
            <pc:sldMk cId="373226157" sldId="1535"/>
            <ac:spMk id="12" creationId="{E2476A93-B8D4-4E44-87FD-AFF601B2337C}"/>
          </ac:spMkLst>
        </pc:spChg>
        <pc:spChg chg="mod">
          <ac:chgData name="Routledge, Mandy" userId="bacdedf5-8e30-494b-ad8b-f27fa30c4f8d" providerId="ADAL" clId="{44A011FE-B129-45C2-A2B6-010CE65FDB67}" dt="2024-12-02T19:22:36.311" v="850" actId="14100"/>
          <ac:spMkLst>
            <pc:docMk/>
            <pc:sldMk cId="373226157" sldId="1535"/>
            <ac:spMk id="13" creationId="{4985FF45-EE56-11C3-E0CC-6BBB359031C0}"/>
          </ac:spMkLst>
        </pc:spChg>
        <pc:spChg chg="mod">
          <ac:chgData name="Routledge, Mandy" userId="bacdedf5-8e30-494b-ad8b-f27fa30c4f8d" providerId="ADAL" clId="{44A011FE-B129-45C2-A2B6-010CE65FDB67}" dt="2024-12-02T19:23:24.254" v="885" actId="14100"/>
          <ac:spMkLst>
            <pc:docMk/>
            <pc:sldMk cId="373226157" sldId="1535"/>
            <ac:spMk id="14" creationId="{B7594A3B-3117-84CE-C300-FB96E5ED269D}"/>
          </ac:spMkLst>
        </pc:spChg>
        <pc:spChg chg="mod">
          <ac:chgData name="Routledge, Mandy" userId="bacdedf5-8e30-494b-ad8b-f27fa30c4f8d" providerId="ADAL" clId="{44A011FE-B129-45C2-A2B6-010CE65FDB67}" dt="2024-12-02T19:23:27.450" v="886" actId="1076"/>
          <ac:spMkLst>
            <pc:docMk/>
            <pc:sldMk cId="373226157" sldId="1535"/>
            <ac:spMk id="15" creationId="{6EA1F8B7-D4BC-D8B0-E6FD-F33ECB45A1DD}"/>
          </ac:spMkLst>
        </pc:spChg>
        <pc:spChg chg="mod">
          <ac:chgData name="Routledge, Mandy" userId="bacdedf5-8e30-494b-ad8b-f27fa30c4f8d" providerId="ADAL" clId="{44A011FE-B129-45C2-A2B6-010CE65FDB67}" dt="2024-12-02T19:23:46.337" v="913" actId="14100"/>
          <ac:spMkLst>
            <pc:docMk/>
            <pc:sldMk cId="373226157" sldId="1535"/>
            <ac:spMk id="16" creationId="{F53F294D-65CC-23A5-E4A1-B2132FCF814C}"/>
          </ac:spMkLst>
        </pc:spChg>
        <pc:spChg chg="mod">
          <ac:chgData name="Routledge, Mandy" userId="bacdedf5-8e30-494b-ad8b-f27fa30c4f8d" providerId="ADAL" clId="{44A011FE-B129-45C2-A2B6-010CE65FDB67}" dt="2024-12-02T19:23:41.346" v="910" actId="1076"/>
          <ac:spMkLst>
            <pc:docMk/>
            <pc:sldMk cId="373226157" sldId="1535"/>
            <ac:spMk id="17" creationId="{AB86235B-CBC0-F9DB-29F4-F23367831B1B}"/>
          </ac:spMkLst>
        </pc:spChg>
        <pc:spChg chg="mod">
          <ac:chgData name="Routledge, Mandy" userId="bacdedf5-8e30-494b-ad8b-f27fa30c4f8d" providerId="ADAL" clId="{44A011FE-B129-45C2-A2B6-010CE65FDB67}" dt="2024-12-02T19:22:28.433" v="841" actId="14100"/>
          <ac:spMkLst>
            <pc:docMk/>
            <pc:sldMk cId="373226157" sldId="1535"/>
            <ac:spMk id="19" creationId="{40542B69-6D97-5F24-63E3-ABE36EA69A27}"/>
          </ac:spMkLst>
        </pc:spChg>
      </pc:sldChg>
      <pc:sldChg chg="addSp modSp add mod">
        <pc:chgData name="Routledge, Mandy" userId="bacdedf5-8e30-494b-ad8b-f27fa30c4f8d" providerId="ADAL" clId="{44A011FE-B129-45C2-A2B6-010CE65FDB67}" dt="2024-12-03T09:13:59.919" v="1613" actId="115"/>
        <pc:sldMkLst>
          <pc:docMk/>
          <pc:sldMk cId="3024196883" sldId="1536"/>
        </pc:sldMkLst>
        <pc:spChg chg="mod">
          <ac:chgData name="Routledge, Mandy" userId="bacdedf5-8e30-494b-ad8b-f27fa30c4f8d" providerId="ADAL" clId="{44A011FE-B129-45C2-A2B6-010CE65FDB67}" dt="2024-12-02T19:25:56.308" v="1008" actId="20577"/>
          <ac:spMkLst>
            <pc:docMk/>
            <pc:sldMk cId="3024196883" sldId="1536"/>
            <ac:spMk id="33" creationId="{AC757F5E-B016-F947-4518-7C6B9CC7EE04}"/>
          </ac:spMkLst>
        </pc:spChg>
        <pc:spChg chg="mod">
          <ac:chgData name="Routledge, Mandy" userId="bacdedf5-8e30-494b-ad8b-f27fa30c4f8d" providerId="ADAL" clId="{44A011FE-B129-45C2-A2B6-010CE65FDB67}" dt="2024-12-02T19:27:21.366" v="1094" actId="20577"/>
          <ac:spMkLst>
            <pc:docMk/>
            <pc:sldMk cId="3024196883" sldId="1536"/>
            <ac:spMk id="34" creationId="{152372B3-00F5-781C-183E-6F2DDF35091D}"/>
          </ac:spMkLst>
        </pc:spChg>
        <pc:spChg chg="mod">
          <ac:chgData name="Routledge, Mandy" userId="bacdedf5-8e30-494b-ad8b-f27fa30c4f8d" providerId="ADAL" clId="{44A011FE-B129-45C2-A2B6-010CE65FDB67}" dt="2024-12-03T09:12:33.406" v="1517" actId="6549"/>
          <ac:spMkLst>
            <pc:docMk/>
            <pc:sldMk cId="3024196883" sldId="1536"/>
            <ac:spMk id="35" creationId="{37104C51-0232-62ED-4C6F-1447D06633EE}"/>
          </ac:spMkLst>
        </pc:spChg>
        <pc:spChg chg="mod">
          <ac:chgData name="Routledge, Mandy" userId="bacdedf5-8e30-494b-ad8b-f27fa30c4f8d" providerId="ADAL" clId="{44A011FE-B129-45C2-A2B6-010CE65FDB67}" dt="2024-12-03T09:13:59.919" v="1613" actId="115"/>
          <ac:spMkLst>
            <pc:docMk/>
            <pc:sldMk cId="3024196883" sldId="1536"/>
            <ac:spMk id="36" creationId="{D8EF981A-9BA7-0EB1-9B70-F7FBF2F7DF1C}"/>
          </ac:spMkLst>
        </pc:spChg>
        <pc:picChg chg="add mod">
          <ac:chgData name="Routledge, Mandy" userId="bacdedf5-8e30-494b-ad8b-f27fa30c4f8d" providerId="ADAL" clId="{44A011FE-B129-45C2-A2B6-010CE65FDB67}" dt="2024-12-03T09:12:32.204" v="1516" actId="14100"/>
          <ac:picMkLst>
            <pc:docMk/>
            <pc:sldMk cId="3024196883" sldId="1536"/>
            <ac:picMk id="2" creationId="{595C86B6-6867-F103-54B9-265116E5786B}"/>
          </ac:picMkLst>
        </pc:picChg>
        <pc:picChg chg="add mod">
          <ac:chgData name="Routledge, Mandy" userId="bacdedf5-8e30-494b-ad8b-f27fa30c4f8d" providerId="ADAL" clId="{44A011FE-B129-45C2-A2B6-010CE65FDB67}" dt="2024-12-03T09:13:54.998" v="1611" actId="1076"/>
          <ac:picMkLst>
            <pc:docMk/>
            <pc:sldMk cId="3024196883" sldId="1536"/>
            <ac:picMk id="8" creationId="{420D258E-1689-6940-7FAD-E5E303268FF6}"/>
          </ac:picMkLst>
        </pc:picChg>
      </pc:sldChg>
      <pc:sldChg chg="add del">
        <pc:chgData name="Routledge, Mandy" userId="bacdedf5-8e30-494b-ad8b-f27fa30c4f8d" providerId="ADAL" clId="{44A011FE-B129-45C2-A2B6-010CE65FDB67}" dt="2024-12-02T19:25:44.874" v="999" actId="47"/>
        <pc:sldMkLst>
          <pc:docMk/>
          <pc:sldMk cId="3937943546" sldId="1536"/>
        </pc:sldMkLst>
      </pc:sldChg>
      <pc:sldChg chg="add del">
        <pc:chgData name="Routledge, Mandy" userId="bacdedf5-8e30-494b-ad8b-f27fa30c4f8d" providerId="ADAL" clId="{44A011FE-B129-45C2-A2B6-010CE65FDB67}" dt="2024-12-02T19:28:29.831" v="1122"/>
        <pc:sldMkLst>
          <pc:docMk/>
          <pc:sldMk cId="3112618782" sldId="1537"/>
        </pc:sldMkLst>
      </pc:sldChg>
      <pc:sldChg chg="modSp add mod">
        <pc:chgData name="Routledge, Mandy" userId="bacdedf5-8e30-494b-ad8b-f27fa30c4f8d" providerId="ADAL" clId="{44A011FE-B129-45C2-A2B6-010CE65FDB67}" dt="2024-12-02T19:29:24.499" v="1219" actId="6549"/>
        <pc:sldMkLst>
          <pc:docMk/>
          <pc:sldMk cId="3565807714" sldId="1537"/>
        </pc:sldMkLst>
        <pc:spChg chg="mod">
          <ac:chgData name="Routledge, Mandy" userId="bacdedf5-8e30-494b-ad8b-f27fa30c4f8d" providerId="ADAL" clId="{44A011FE-B129-45C2-A2B6-010CE65FDB67}" dt="2024-12-02T19:28:39.412" v="1130" actId="20577"/>
          <ac:spMkLst>
            <pc:docMk/>
            <pc:sldMk cId="3565807714" sldId="1537"/>
            <ac:spMk id="33" creationId="{AC757F5E-B016-F947-4518-7C6B9CC7EE04}"/>
          </ac:spMkLst>
        </pc:spChg>
        <pc:spChg chg="mod">
          <ac:chgData name="Routledge, Mandy" userId="bacdedf5-8e30-494b-ad8b-f27fa30c4f8d" providerId="ADAL" clId="{44A011FE-B129-45C2-A2B6-010CE65FDB67}" dt="2024-12-02T19:29:15.026" v="1178" actId="404"/>
          <ac:spMkLst>
            <pc:docMk/>
            <pc:sldMk cId="3565807714" sldId="1537"/>
            <ac:spMk id="34" creationId="{152372B3-00F5-781C-183E-6F2DDF35091D}"/>
          </ac:spMkLst>
        </pc:spChg>
        <pc:spChg chg="mod">
          <ac:chgData name="Routledge, Mandy" userId="bacdedf5-8e30-494b-ad8b-f27fa30c4f8d" providerId="ADAL" clId="{44A011FE-B129-45C2-A2B6-010CE65FDB67}" dt="2024-12-02T19:28:50.509" v="1164" actId="6549"/>
          <ac:spMkLst>
            <pc:docMk/>
            <pc:sldMk cId="3565807714" sldId="1537"/>
            <ac:spMk id="35" creationId="{37104C51-0232-62ED-4C6F-1447D06633EE}"/>
          </ac:spMkLst>
        </pc:spChg>
        <pc:spChg chg="mod">
          <ac:chgData name="Routledge, Mandy" userId="bacdedf5-8e30-494b-ad8b-f27fa30c4f8d" providerId="ADAL" clId="{44A011FE-B129-45C2-A2B6-010CE65FDB67}" dt="2024-12-02T19:29:24.499" v="1219" actId="6549"/>
          <ac:spMkLst>
            <pc:docMk/>
            <pc:sldMk cId="3565807714" sldId="1537"/>
            <ac:spMk id="36" creationId="{D8EF981A-9BA7-0EB1-9B70-F7FBF2F7DF1C}"/>
          </ac:spMkLst>
        </pc:spChg>
      </pc:sldChg>
    </pc:docChg>
  </pc:docChgLst>
  <pc:docChgLst>
    <pc:chgData name="Das, Gerarda" userId="dec061bf-56a5-47a0-b9f3-f749fe418ae6" providerId="ADAL" clId="{6A250947-B21A-4641-8288-AB4C5D38D416}"/>
    <pc:docChg chg="custSel addSld delSld modSld sldOrd modSection">
      <pc:chgData name="Das, Gerarda" userId="dec061bf-56a5-47a0-b9f3-f749fe418ae6" providerId="ADAL" clId="{6A250947-B21A-4641-8288-AB4C5D38D416}" dt="2024-12-03T09:38:13.125" v="1370" actId="1076"/>
      <pc:docMkLst>
        <pc:docMk/>
      </pc:docMkLst>
      <pc:sldChg chg="del">
        <pc:chgData name="Das, Gerarda" userId="dec061bf-56a5-47a0-b9f3-f749fe418ae6" providerId="ADAL" clId="{6A250947-B21A-4641-8288-AB4C5D38D416}" dt="2024-12-03T09:22:47.039" v="1160" actId="47"/>
        <pc:sldMkLst>
          <pc:docMk/>
          <pc:sldMk cId="296103087" sldId="1206"/>
        </pc:sldMkLst>
      </pc:sldChg>
      <pc:sldChg chg="modSp mod">
        <pc:chgData name="Das, Gerarda" userId="dec061bf-56a5-47a0-b9f3-f749fe418ae6" providerId="ADAL" clId="{6A250947-B21A-4641-8288-AB4C5D38D416}" dt="2024-12-03T08:05:41.356" v="459" actId="6549"/>
        <pc:sldMkLst>
          <pc:docMk/>
          <pc:sldMk cId="2189114603" sldId="1437"/>
        </pc:sldMkLst>
        <pc:spChg chg="mod">
          <ac:chgData name="Das, Gerarda" userId="dec061bf-56a5-47a0-b9f3-f749fe418ae6" providerId="ADAL" clId="{6A250947-B21A-4641-8288-AB4C5D38D416}" dt="2024-12-03T08:05:41.356" v="459" actId="6549"/>
          <ac:spMkLst>
            <pc:docMk/>
            <pc:sldMk cId="2189114603" sldId="1437"/>
            <ac:spMk id="3" creationId="{00000000-0000-0000-0000-000000000000}"/>
          </ac:spMkLst>
        </pc:spChg>
      </pc:sldChg>
      <pc:sldChg chg="del">
        <pc:chgData name="Das, Gerarda" userId="dec061bf-56a5-47a0-b9f3-f749fe418ae6" providerId="ADAL" clId="{6A250947-B21A-4641-8288-AB4C5D38D416}" dt="2024-12-03T08:47:11.199" v="491" actId="47"/>
        <pc:sldMkLst>
          <pc:docMk/>
          <pc:sldMk cId="3852907103" sldId="1460"/>
        </pc:sldMkLst>
      </pc:sldChg>
      <pc:sldChg chg="addSp modSp mod">
        <pc:chgData name="Das, Gerarda" userId="dec061bf-56a5-47a0-b9f3-f749fe418ae6" providerId="ADAL" clId="{6A250947-B21A-4641-8288-AB4C5D38D416}" dt="2024-12-03T08:48:40.451" v="500" actId="14100"/>
        <pc:sldMkLst>
          <pc:docMk/>
          <pc:sldMk cId="4207872812" sldId="1475"/>
        </pc:sldMkLst>
        <pc:picChg chg="add mod">
          <ac:chgData name="Das, Gerarda" userId="dec061bf-56a5-47a0-b9f3-f749fe418ae6" providerId="ADAL" clId="{6A250947-B21A-4641-8288-AB4C5D38D416}" dt="2024-12-03T08:48:40.451" v="500" actId="14100"/>
          <ac:picMkLst>
            <pc:docMk/>
            <pc:sldMk cId="4207872812" sldId="1475"/>
            <ac:picMk id="3" creationId="{CFDB2E3E-0109-8C05-E315-C6456B5FEC81}"/>
          </ac:picMkLst>
        </pc:picChg>
        <pc:picChg chg="add mod">
          <ac:chgData name="Das, Gerarda" userId="dec061bf-56a5-47a0-b9f3-f749fe418ae6" providerId="ADAL" clId="{6A250947-B21A-4641-8288-AB4C5D38D416}" dt="2024-12-03T08:48:37.822" v="499" actId="1076"/>
          <ac:picMkLst>
            <pc:docMk/>
            <pc:sldMk cId="4207872812" sldId="1475"/>
            <ac:picMk id="4" creationId="{DF29CE95-4EA9-7243-3A48-954E193F4A7D}"/>
          </ac:picMkLst>
        </pc:picChg>
      </pc:sldChg>
      <pc:sldChg chg="addSp delSp modSp mod ord">
        <pc:chgData name="Das, Gerarda" userId="dec061bf-56a5-47a0-b9f3-f749fe418ae6" providerId="ADAL" clId="{6A250947-B21A-4641-8288-AB4C5D38D416}" dt="2024-12-03T08:46:49.044" v="467" actId="1076"/>
        <pc:sldMkLst>
          <pc:docMk/>
          <pc:sldMk cId="2452007587" sldId="1476"/>
        </pc:sldMkLst>
        <pc:picChg chg="del">
          <ac:chgData name="Das, Gerarda" userId="dec061bf-56a5-47a0-b9f3-f749fe418ae6" providerId="ADAL" clId="{6A250947-B21A-4641-8288-AB4C5D38D416}" dt="2024-12-03T08:41:38.883" v="462" actId="478"/>
          <ac:picMkLst>
            <pc:docMk/>
            <pc:sldMk cId="2452007587" sldId="1476"/>
            <ac:picMk id="2" creationId="{D4DC208D-F346-747B-7A2A-207DBB9E65E8}"/>
          </ac:picMkLst>
        </pc:picChg>
        <pc:picChg chg="add mod">
          <ac:chgData name="Das, Gerarda" userId="dec061bf-56a5-47a0-b9f3-f749fe418ae6" providerId="ADAL" clId="{6A250947-B21A-4641-8288-AB4C5D38D416}" dt="2024-12-03T08:46:49.044" v="467" actId="1076"/>
          <ac:picMkLst>
            <pc:docMk/>
            <pc:sldMk cId="2452007587" sldId="1476"/>
            <ac:picMk id="4" creationId="{9B377670-77F7-B3AF-BB2D-866F272E6837}"/>
          </ac:picMkLst>
        </pc:picChg>
      </pc:sldChg>
      <pc:sldChg chg="addSp modSp mod">
        <pc:chgData name="Das, Gerarda" userId="dec061bf-56a5-47a0-b9f3-f749fe418ae6" providerId="ADAL" clId="{6A250947-B21A-4641-8288-AB4C5D38D416}" dt="2024-12-03T09:02:52.859" v="553" actId="1076"/>
        <pc:sldMkLst>
          <pc:docMk/>
          <pc:sldMk cId="2709048002" sldId="1477"/>
        </pc:sldMkLst>
        <pc:picChg chg="add mod">
          <ac:chgData name="Das, Gerarda" userId="dec061bf-56a5-47a0-b9f3-f749fe418ae6" providerId="ADAL" clId="{6A250947-B21A-4641-8288-AB4C5D38D416}" dt="2024-12-03T09:02:52.859" v="553" actId="1076"/>
          <ac:picMkLst>
            <pc:docMk/>
            <pc:sldMk cId="2709048002" sldId="1477"/>
            <ac:picMk id="3" creationId="{E1F821D3-B34E-6728-2695-A0C9011B0CC8}"/>
          </ac:picMkLst>
        </pc:picChg>
      </pc:sldChg>
      <pc:sldChg chg="ord">
        <pc:chgData name="Das, Gerarda" userId="dec061bf-56a5-47a0-b9f3-f749fe418ae6" providerId="ADAL" clId="{6A250947-B21A-4641-8288-AB4C5D38D416}" dt="2024-12-03T09:01:49.338" v="546"/>
        <pc:sldMkLst>
          <pc:docMk/>
          <pc:sldMk cId="4074911733" sldId="1478"/>
        </pc:sldMkLst>
      </pc:sldChg>
      <pc:sldChg chg="addSp modSp mod ord">
        <pc:chgData name="Das, Gerarda" userId="dec061bf-56a5-47a0-b9f3-f749fe418ae6" providerId="ADAL" clId="{6A250947-B21A-4641-8288-AB4C5D38D416}" dt="2024-12-03T09:00:46.251" v="511" actId="1076"/>
        <pc:sldMkLst>
          <pc:docMk/>
          <pc:sldMk cId="4210467006" sldId="1479"/>
        </pc:sldMkLst>
        <pc:picChg chg="add mod">
          <ac:chgData name="Das, Gerarda" userId="dec061bf-56a5-47a0-b9f3-f749fe418ae6" providerId="ADAL" clId="{6A250947-B21A-4641-8288-AB4C5D38D416}" dt="2024-12-03T09:00:46.251" v="511" actId="1076"/>
          <ac:picMkLst>
            <pc:docMk/>
            <pc:sldMk cId="4210467006" sldId="1479"/>
            <ac:picMk id="3" creationId="{D3429C83-5272-2A4A-62FB-E63B38F4698D}"/>
          </ac:picMkLst>
        </pc:picChg>
      </pc:sldChg>
      <pc:sldChg chg="modSp mod ord">
        <pc:chgData name="Das, Gerarda" userId="dec061bf-56a5-47a0-b9f3-f749fe418ae6" providerId="ADAL" clId="{6A250947-B21A-4641-8288-AB4C5D38D416}" dt="2024-12-03T09:01:39.927" v="544" actId="1076"/>
        <pc:sldMkLst>
          <pc:docMk/>
          <pc:sldMk cId="1487044012" sldId="1480"/>
        </pc:sldMkLst>
        <pc:picChg chg="mod">
          <ac:chgData name="Das, Gerarda" userId="dec061bf-56a5-47a0-b9f3-f749fe418ae6" providerId="ADAL" clId="{6A250947-B21A-4641-8288-AB4C5D38D416}" dt="2024-12-03T09:01:39.927" v="544" actId="1076"/>
          <ac:picMkLst>
            <pc:docMk/>
            <pc:sldMk cId="1487044012" sldId="1480"/>
            <ac:picMk id="2" creationId="{FBFB29FB-6199-ACB4-3028-7573C0D7A775}"/>
          </ac:picMkLst>
        </pc:picChg>
      </pc:sldChg>
      <pc:sldChg chg="ord">
        <pc:chgData name="Das, Gerarda" userId="dec061bf-56a5-47a0-b9f3-f749fe418ae6" providerId="ADAL" clId="{6A250947-B21A-4641-8288-AB4C5D38D416}" dt="2024-12-03T09:03:14.497" v="555"/>
        <pc:sldMkLst>
          <pc:docMk/>
          <pc:sldMk cId="3779434736" sldId="1481"/>
        </pc:sldMkLst>
      </pc:sldChg>
      <pc:sldChg chg="addSp modSp mod ord">
        <pc:chgData name="Das, Gerarda" userId="dec061bf-56a5-47a0-b9f3-f749fe418ae6" providerId="ADAL" clId="{6A250947-B21A-4641-8288-AB4C5D38D416}" dt="2024-12-03T09:05:30.038" v="584" actId="1076"/>
        <pc:sldMkLst>
          <pc:docMk/>
          <pc:sldMk cId="1201727269" sldId="1482"/>
        </pc:sldMkLst>
        <pc:spChg chg="add mod">
          <ac:chgData name="Das, Gerarda" userId="dec061bf-56a5-47a0-b9f3-f749fe418ae6" providerId="ADAL" clId="{6A250947-B21A-4641-8288-AB4C5D38D416}" dt="2024-12-03T09:04:59.157" v="569" actId="208"/>
          <ac:spMkLst>
            <pc:docMk/>
            <pc:sldMk cId="1201727269" sldId="1482"/>
            <ac:spMk id="4" creationId="{7AC7C150-189D-FE19-3253-7606920E36E1}"/>
          </ac:spMkLst>
        </pc:spChg>
        <pc:spChg chg="add mod">
          <ac:chgData name="Das, Gerarda" userId="dec061bf-56a5-47a0-b9f3-f749fe418ae6" providerId="ADAL" clId="{6A250947-B21A-4641-8288-AB4C5D38D416}" dt="2024-12-03T09:05:14.587" v="577" actId="1036"/>
          <ac:spMkLst>
            <pc:docMk/>
            <pc:sldMk cId="1201727269" sldId="1482"/>
            <ac:spMk id="5" creationId="{033E8ADA-B482-F793-AC41-BE6BDDADCE75}"/>
          </ac:spMkLst>
        </pc:spChg>
        <pc:spChg chg="add mod">
          <ac:chgData name="Das, Gerarda" userId="dec061bf-56a5-47a0-b9f3-f749fe418ae6" providerId="ADAL" clId="{6A250947-B21A-4641-8288-AB4C5D38D416}" dt="2024-12-03T09:05:21.385" v="580" actId="14100"/>
          <ac:spMkLst>
            <pc:docMk/>
            <pc:sldMk cId="1201727269" sldId="1482"/>
            <ac:spMk id="7" creationId="{6FBE27E4-1398-EC00-0569-CF799C20DF01}"/>
          </ac:spMkLst>
        </pc:spChg>
        <pc:spChg chg="add mod">
          <ac:chgData name="Das, Gerarda" userId="dec061bf-56a5-47a0-b9f3-f749fe418ae6" providerId="ADAL" clId="{6A250947-B21A-4641-8288-AB4C5D38D416}" dt="2024-12-03T09:05:30.038" v="584" actId="1076"/>
          <ac:spMkLst>
            <pc:docMk/>
            <pc:sldMk cId="1201727269" sldId="1482"/>
            <ac:spMk id="8" creationId="{33786984-EECD-03B8-2A22-CE7BB41C606E}"/>
          </ac:spMkLst>
        </pc:spChg>
        <pc:picChg chg="add mod">
          <ac:chgData name="Das, Gerarda" userId="dec061bf-56a5-47a0-b9f3-f749fe418ae6" providerId="ADAL" clId="{6A250947-B21A-4641-8288-AB4C5D38D416}" dt="2024-12-03T09:04:25.105" v="564" actId="1076"/>
          <ac:picMkLst>
            <pc:docMk/>
            <pc:sldMk cId="1201727269" sldId="1482"/>
            <ac:picMk id="3" creationId="{35E97588-A2BE-07E9-B365-D1C58C46149B}"/>
          </ac:picMkLst>
        </pc:picChg>
      </pc:sldChg>
      <pc:sldChg chg="addSp delSp modSp mod">
        <pc:chgData name="Das, Gerarda" userId="dec061bf-56a5-47a0-b9f3-f749fe418ae6" providerId="ADAL" clId="{6A250947-B21A-4641-8288-AB4C5D38D416}" dt="2024-12-03T09:06:25.522" v="591" actId="1076"/>
        <pc:sldMkLst>
          <pc:docMk/>
          <pc:sldMk cId="2904738428" sldId="1483"/>
        </pc:sldMkLst>
        <pc:picChg chg="del mod">
          <ac:chgData name="Das, Gerarda" userId="dec061bf-56a5-47a0-b9f3-f749fe418ae6" providerId="ADAL" clId="{6A250947-B21A-4641-8288-AB4C5D38D416}" dt="2024-12-03T09:05:37.721" v="586" actId="478"/>
          <ac:picMkLst>
            <pc:docMk/>
            <pc:sldMk cId="2904738428" sldId="1483"/>
            <ac:picMk id="2" creationId="{F0E39EA7-4EFD-8D51-32FD-AE1067329642}"/>
          </ac:picMkLst>
        </pc:picChg>
        <pc:picChg chg="add mod">
          <ac:chgData name="Das, Gerarda" userId="dec061bf-56a5-47a0-b9f3-f749fe418ae6" providerId="ADAL" clId="{6A250947-B21A-4641-8288-AB4C5D38D416}" dt="2024-12-03T09:06:25.522" v="591" actId="1076"/>
          <ac:picMkLst>
            <pc:docMk/>
            <pc:sldMk cId="2904738428" sldId="1483"/>
            <ac:picMk id="4" creationId="{6D478C25-949C-21BA-40D1-97AE53B66983}"/>
          </ac:picMkLst>
        </pc:picChg>
      </pc:sldChg>
      <pc:sldChg chg="addSp delSp modSp mod">
        <pc:chgData name="Das, Gerarda" userId="dec061bf-56a5-47a0-b9f3-f749fe418ae6" providerId="ADAL" clId="{6A250947-B21A-4641-8288-AB4C5D38D416}" dt="2024-12-03T09:13:23.204" v="869" actId="1076"/>
        <pc:sldMkLst>
          <pc:docMk/>
          <pc:sldMk cId="2967928418" sldId="1511"/>
        </pc:sldMkLst>
        <pc:spChg chg="mod">
          <ac:chgData name="Das, Gerarda" userId="dec061bf-56a5-47a0-b9f3-f749fe418ae6" providerId="ADAL" clId="{6A250947-B21A-4641-8288-AB4C5D38D416}" dt="2024-12-03T09:12:01.621" v="816" actId="6549"/>
          <ac:spMkLst>
            <pc:docMk/>
            <pc:sldMk cId="2967928418" sldId="1511"/>
            <ac:spMk id="35" creationId="{37104C51-0232-62ED-4C6F-1447D06633EE}"/>
          </ac:spMkLst>
        </pc:spChg>
        <pc:spChg chg="mod">
          <ac:chgData name="Das, Gerarda" userId="dec061bf-56a5-47a0-b9f3-f749fe418ae6" providerId="ADAL" clId="{6A250947-B21A-4641-8288-AB4C5D38D416}" dt="2024-12-03T09:12:24.675" v="860" actId="6549"/>
          <ac:spMkLst>
            <pc:docMk/>
            <pc:sldMk cId="2967928418" sldId="1511"/>
            <ac:spMk id="36" creationId="{D8EF981A-9BA7-0EB1-9B70-F7FBF2F7DF1C}"/>
          </ac:spMkLst>
        </pc:spChg>
        <pc:picChg chg="del">
          <ac:chgData name="Das, Gerarda" userId="dec061bf-56a5-47a0-b9f3-f749fe418ae6" providerId="ADAL" clId="{6A250947-B21A-4641-8288-AB4C5D38D416}" dt="2024-12-03T09:12:03.548" v="817" actId="478"/>
          <ac:picMkLst>
            <pc:docMk/>
            <pc:sldMk cId="2967928418" sldId="1511"/>
            <ac:picMk id="2" creationId="{8364F7A4-3F11-1930-6C64-0B197743E947}"/>
          </ac:picMkLst>
        </pc:picChg>
        <pc:picChg chg="del">
          <ac:chgData name="Das, Gerarda" userId="dec061bf-56a5-47a0-b9f3-f749fe418ae6" providerId="ADAL" clId="{6A250947-B21A-4641-8288-AB4C5D38D416}" dt="2024-12-03T09:12:06.385" v="818" actId="478"/>
          <ac:picMkLst>
            <pc:docMk/>
            <pc:sldMk cId="2967928418" sldId="1511"/>
            <ac:picMk id="8" creationId="{5C594912-3ADC-85B4-A34E-5410829BF613}"/>
          </ac:picMkLst>
        </pc:picChg>
        <pc:picChg chg="add mod">
          <ac:chgData name="Das, Gerarda" userId="dec061bf-56a5-47a0-b9f3-f749fe418ae6" providerId="ADAL" clId="{6A250947-B21A-4641-8288-AB4C5D38D416}" dt="2024-12-03T09:12:44.482" v="863" actId="1076"/>
          <ac:picMkLst>
            <pc:docMk/>
            <pc:sldMk cId="2967928418" sldId="1511"/>
            <ac:picMk id="9" creationId="{FAD928DA-8F69-5F86-3E45-57A5C5543116}"/>
          </ac:picMkLst>
        </pc:picChg>
        <pc:picChg chg="add mod">
          <ac:chgData name="Das, Gerarda" userId="dec061bf-56a5-47a0-b9f3-f749fe418ae6" providerId="ADAL" clId="{6A250947-B21A-4641-8288-AB4C5D38D416}" dt="2024-12-03T09:13:23.204" v="869" actId="1076"/>
          <ac:picMkLst>
            <pc:docMk/>
            <pc:sldMk cId="2967928418" sldId="1511"/>
            <ac:picMk id="19" creationId="{20063A49-E70D-70C9-0EC0-3107075FAB6B}"/>
          </ac:picMkLst>
        </pc:picChg>
      </pc:sldChg>
      <pc:sldChg chg="addSp delSp modSp mod">
        <pc:chgData name="Das, Gerarda" userId="dec061bf-56a5-47a0-b9f3-f749fe418ae6" providerId="ADAL" clId="{6A250947-B21A-4641-8288-AB4C5D38D416}" dt="2024-12-03T09:09:48.572" v="766" actId="1076"/>
        <pc:sldMkLst>
          <pc:docMk/>
          <pc:sldMk cId="793916978" sldId="1522"/>
        </pc:sldMkLst>
        <pc:spChg chg="mod">
          <ac:chgData name="Das, Gerarda" userId="dec061bf-56a5-47a0-b9f3-f749fe418ae6" providerId="ADAL" clId="{6A250947-B21A-4641-8288-AB4C5D38D416}" dt="2024-12-03T09:07:28.564" v="667" actId="404"/>
          <ac:spMkLst>
            <pc:docMk/>
            <pc:sldMk cId="793916978" sldId="1522"/>
            <ac:spMk id="35" creationId="{37104C51-0232-62ED-4C6F-1447D06633EE}"/>
          </ac:spMkLst>
        </pc:spChg>
        <pc:spChg chg="mod">
          <ac:chgData name="Das, Gerarda" userId="dec061bf-56a5-47a0-b9f3-f749fe418ae6" providerId="ADAL" clId="{6A250947-B21A-4641-8288-AB4C5D38D416}" dt="2024-12-03T09:08:17.131" v="763" actId="6549"/>
          <ac:spMkLst>
            <pc:docMk/>
            <pc:sldMk cId="793916978" sldId="1522"/>
            <ac:spMk id="36" creationId="{D8EF981A-9BA7-0EB1-9B70-F7FBF2F7DF1C}"/>
          </ac:spMkLst>
        </pc:spChg>
        <pc:picChg chg="del">
          <ac:chgData name="Das, Gerarda" userId="dec061bf-56a5-47a0-b9f3-f749fe418ae6" providerId="ADAL" clId="{6A250947-B21A-4641-8288-AB4C5D38D416}" dt="2024-12-03T09:07:20.925" v="653" actId="478"/>
          <ac:picMkLst>
            <pc:docMk/>
            <pc:sldMk cId="793916978" sldId="1522"/>
            <ac:picMk id="2" creationId="{8BC9EAB2-418C-DDD3-FB79-2089C72E2AF6}"/>
          </ac:picMkLst>
        </pc:picChg>
        <pc:picChg chg="del">
          <ac:chgData name="Das, Gerarda" userId="dec061bf-56a5-47a0-b9f3-f749fe418ae6" providerId="ADAL" clId="{6A250947-B21A-4641-8288-AB4C5D38D416}" dt="2024-12-03T09:08:12.641" v="762" actId="478"/>
          <ac:picMkLst>
            <pc:docMk/>
            <pc:sldMk cId="793916978" sldId="1522"/>
            <ac:picMk id="8" creationId="{4F5E2FD8-5788-01CD-F447-025FDCC183EC}"/>
          </ac:picMkLst>
        </pc:picChg>
        <pc:picChg chg="add mod">
          <ac:chgData name="Das, Gerarda" userId="dec061bf-56a5-47a0-b9f3-f749fe418ae6" providerId="ADAL" clId="{6A250947-B21A-4641-8288-AB4C5D38D416}" dt="2024-12-03T09:07:38.354" v="670" actId="1076"/>
          <ac:picMkLst>
            <pc:docMk/>
            <pc:sldMk cId="793916978" sldId="1522"/>
            <ac:picMk id="9" creationId="{4F7D97E6-3518-3B76-D725-07AC9D07381A}"/>
          </ac:picMkLst>
        </pc:picChg>
        <pc:picChg chg="add mod">
          <ac:chgData name="Das, Gerarda" userId="dec061bf-56a5-47a0-b9f3-f749fe418ae6" providerId="ADAL" clId="{6A250947-B21A-4641-8288-AB4C5D38D416}" dt="2024-12-03T09:09:48.572" v="766" actId="1076"/>
          <ac:picMkLst>
            <pc:docMk/>
            <pc:sldMk cId="793916978" sldId="1522"/>
            <ac:picMk id="18" creationId="{79A6CE08-07BD-FE9A-A373-61E937ABED53}"/>
          </ac:picMkLst>
        </pc:picChg>
      </pc:sldChg>
      <pc:sldChg chg="modSp mod">
        <pc:chgData name="Das, Gerarda" userId="dec061bf-56a5-47a0-b9f3-f749fe418ae6" providerId="ADAL" clId="{6A250947-B21A-4641-8288-AB4C5D38D416}" dt="2024-12-03T09:25:27.530" v="1310" actId="14100"/>
        <pc:sldMkLst>
          <pc:docMk/>
          <pc:sldMk cId="3766534476" sldId="1523"/>
        </pc:sldMkLst>
        <pc:cxnChg chg="mod">
          <ac:chgData name="Das, Gerarda" userId="dec061bf-56a5-47a0-b9f3-f749fe418ae6" providerId="ADAL" clId="{6A250947-B21A-4641-8288-AB4C5D38D416}" dt="2024-12-03T09:25:27.530" v="1310" actId="14100"/>
          <ac:cxnSpMkLst>
            <pc:docMk/>
            <pc:sldMk cId="3766534476" sldId="1523"/>
            <ac:cxnSpMk id="27" creationId="{EC90AE0F-5DD8-2D25-C999-5E0CC65E11C5}"/>
          </ac:cxnSpMkLst>
        </pc:cxnChg>
      </pc:sldChg>
      <pc:sldChg chg="modSp mod">
        <pc:chgData name="Das, Gerarda" userId="dec061bf-56a5-47a0-b9f3-f749fe418ae6" providerId="ADAL" clId="{6A250947-B21A-4641-8288-AB4C5D38D416}" dt="2024-12-03T09:28:08.167" v="1367" actId="1076"/>
        <pc:sldMkLst>
          <pc:docMk/>
          <pc:sldMk cId="3758783466" sldId="1532"/>
        </pc:sldMkLst>
        <pc:spChg chg="mod">
          <ac:chgData name="Das, Gerarda" userId="dec061bf-56a5-47a0-b9f3-f749fe418ae6" providerId="ADAL" clId="{6A250947-B21A-4641-8288-AB4C5D38D416}" dt="2024-12-03T09:27:42.597" v="1364" actId="1035"/>
          <ac:spMkLst>
            <pc:docMk/>
            <pc:sldMk cId="3758783466" sldId="1532"/>
            <ac:spMk id="8" creationId="{2942E7D8-7A5B-2C0D-21BB-A163BB5B8E3A}"/>
          </ac:spMkLst>
        </pc:spChg>
        <pc:spChg chg="mod">
          <ac:chgData name="Das, Gerarda" userId="dec061bf-56a5-47a0-b9f3-f749fe418ae6" providerId="ADAL" clId="{6A250947-B21A-4641-8288-AB4C5D38D416}" dt="2024-12-03T09:27:42.597" v="1364" actId="1035"/>
          <ac:spMkLst>
            <pc:docMk/>
            <pc:sldMk cId="3758783466" sldId="1532"/>
            <ac:spMk id="33" creationId="{AC757F5E-B016-F947-4518-7C6B9CC7EE04}"/>
          </ac:spMkLst>
        </pc:spChg>
        <pc:spChg chg="mod">
          <ac:chgData name="Das, Gerarda" userId="dec061bf-56a5-47a0-b9f3-f749fe418ae6" providerId="ADAL" clId="{6A250947-B21A-4641-8288-AB4C5D38D416}" dt="2024-12-03T09:27:48.316" v="1365" actId="14100"/>
          <ac:spMkLst>
            <pc:docMk/>
            <pc:sldMk cId="3758783466" sldId="1532"/>
            <ac:spMk id="36" creationId="{D8EF981A-9BA7-0EB1-9B70-F7FBF2F7DF1C}"/>
          </ac:spMkLst>
        </pc:spChg>
        <pc:picChg chg="mod">
          <ac:chgData name="Das, Gerarda" userId="dec061bf-56a5-47a0-b9f3-f749fe418ae6" providerId="ADAL" clId="{6A250947-B21A-4641-8288-AB4C5D38D416}" dt="2024-12-03T09:28:08.167" v="1367" actId="1076"/>
          <ac:picMkLst>
            <pc:docMk/>
            <pc:sldMk cId="3758783466" sldId="1532"/>
            <ac:picMk id="9" creationId="{3FC49B2E-5DEE-9FC2-2FB8-1BFA59DBFA8D}"/>
          </ac:picMkLst>
        </pc:picChg>
        <pc:picChg chg="mod">
          <ac:chgData name="Das, Gerarda" userId="dec061bf-56a5-47a0-b9f3-f749fe418ae6" providerId="ADAL" clId="{6A250947-B21A-4641-8288-AB4C5D38D416}" dt="2024-12-03T09:28:01.978" v="1366" actId="1076"/>
          <ac:picMkLst>
            <pc:docMk/>
            <pc:sldMk cId="3758783466" sldId="1532"/>
            <ac:picMk id="19" creationId="{3037286D-5D7D-5951-AF2A-E0CA9FFBF33A}"/>
          </ac:picMkLst>
        </pc:picChg>
        <pc:cxnChg chg="mod">
          <ac:chgData name="Das, Gerarda" userId="dec061bf-56a5-47a0-b9f3-f749fe418ae6" providerId="ADAL" clId="{6A250947-B21A-4641-8288-AB4C5D38D416}" dt="2024-12-03T09:27:34.060" v="1358" actId="1036"/>
          <ac:cxnSpMkLst>
            <pc:docMk/>
            <pc:sldMk cId="3758783466" sldId="1532"/>
            <ac:cxnSpMk id="11" creationId="{43E1EF99-1825-D9B6-CE28-54505AE2D0DE}"/>
          </ac:cxnSpMkLst>
        </pc:cxnChg>
        <pc:cxnChg chg="mod">
          <ac:chgData name="Das, Gerarda" userId="dec061bf-56a5-47a0-b9f3-f749fe418ae6" providerId="ADAL" clId="{6A250947-B21A-4641-8288-AB4C5D38D416}" dt="2024-12-03T09:27:34.060" v="1358" actId="1036"/>
          <ac:cxnSpMkLst>
            <pc:docMk/>
            <pc:sldMk cId="3758783466" sldId="1532"/>
            <ac:cxnSpMk id="12" creationId="{644A4299-3A63-6813-A679-FB8DB7D5FD7A}"/>
          </ac:cxnSpMkLst>
        </pc:cxnChg>
        <pc:cxnChg chg="mod">
          <ac:chgData name="Das, Gerarda" userId="dec061bf-56a5-47a0-b9f3-f749fe418ae6" providerId="ADAL" clId="{6A250947-B21A-4641-8288-AB4C5D38D416}" dt="2024-12-03T09:27:34.060" v="1358" actId="1036"/>
          <ac:cxnSpMkLst>
            <pc:docMk/>
            <pc:sldMk cId="3758783466" sldId="1532"/>
            <ac:cxnSpMk id="13" creationId="{79D0A0B5-43EC-915C-1E3A-AA9CA21994B4}"/>
          </ac:cxnSpMkLst>
        </pc:cxnChg>
        <pc:cxnChg chg="mod">
          <ac:chgData name="Das, Gerarda" userId="dec061bf-56a5-47a0-b9f3-f749fe418ae6" providerId="ADAL" clId="{6A250947-B21A-4641-8288-AB4C5D38D416}" dt="2024-12-03T09:27:34.060" v="1358" actId="1036"/>
          <ac:cxnSpMkLst>
            <pc:docMk/>
            <pc:sldMk cId="3758783466" sldId="1532"/>
            <ac:cxnSpMk id="14" creationId="{D4DC5350-E385-459A-7DF3-9A72313F2A3E}"/>
          </ac:cxnSpMkLst>
        </pc:cxnChg>
      </pc:sldChg>
      <pc:sldChg chg="modSp mod">
        <pc:chgData name="Das, Gerarda" userId="dec061bf-56a5-47a0-b9f3-f749fe418ae6" providerId="ADAL" clId="{6A250947-B21A-4641-8288-AB4C5D38D416}" dt="2024-12-03T09:25:11.489" v="1308" actId="14100"/>
        <pc:sldMkLst>
          <pc:docMk/>
          <pc:sldMk cId="1203853504" sldId="1533"/>
        </pc:sldMkLst>
        <pc:spChg chg="mod">
          <ac:chgData name="Das, Gerarda" userId="dec061bf-56a5-47a0-b9f3-f749fe418ae6" providerId="ADAL" clId="{6A250947-B21A-4641-8288-AB4C5D38D416}" dt="2024-12-03T09:25:07.112" v="1307" actId="1036"/>
          <ac:spMkLst>
            <pc:docMk/>
            <pc:sldMk cId="1203853504" sldId="1533"/>
            <ac:spMk id="12" creationId="{E2476A93-B8D4-4E44-87FD-AFF601B2337C}"/>
          </ac:spMkLst>
        </pc:spChg>
        <pc:spChg chg="mod">
          <ac:chgData name="Das, Gerarda" userId="dec061bf-56a5-47a0-b9f3-f749fe418ae6" providerId="ADAL" clId="{6A250947-B21A-4641-8288-AB4C5D38D416}" dt="2024-12-03T09:23:46.992" v="1214" actId="1037"/>
          <ac:spMkLst>
            <pc:docMk/>
            <pc:sldMk cId="1203853504" sldId="1533"/>
            <ac:spMk id="13" creationId="{4985FF45-EE56-11C3-E0CC-6BBB359031C0}"/>
          </ac:spMkLst>
        </pc:spChg>
        <pc:spChg chg="mod">
          <ac:chgData name="Das, Gerarda" userId="dec061bf-56a5-47a0-b9f3-f749fe418ae6" providerId="ADAL" clId="{6A250947-B21A-4641-8288-AB4C5D38D416}" dt="2024-12-03T09:24:49.997" v="1293" actId="1035"/>
          <ac:spMkLst>
            <pc:docMk/>
            <pc:sldMk cId="1203853504" sldId="1533"/>
            <ac:spMk id="14" creationId="{B7594A3B-3117-84CE-C300-FB96E5ED269D}"/>
          </ac:spMkLst>
        </pc:spChg>
        <pc:spChg chg="mod">
          <ac:chgData name="Das, Gerarda" userId="dec061bf-56a5-47a0-b9f3-f749fe418ae6" providerId="ADAL" clId="{6A250947-B21A-4641-8288-AB4C5D38D416}" dt="2024-12-03T09:24:49.997" v="1293" actId="1035"/>
          <ac:spMkLst>
            <pc:docMk/>
            <pc:sldMk cId="1203853504" sldId="1533"/>
            <ac:spMk id="15" creationId="{6EA1F8B7-D4BC-D8B0-E6FD-F33ECB45A1DD}"/>
          </ac:spMkLst>
        </pc:spChg>
        <pc:spChg chg="mod">
          <ac:chgData name="Das, Gerarda" userId="dec061bf-56a5-47a0-b9f3-f749fe418ae6" providerId="ADAL" clId="{6A250947-B21A-4641-8288-AB4C5D38D416}" dt="2024-12-03T09:24:23.884" v="1250" actId="1037"/>
          <ac:spMkLst>
            <pc:docMk/>
            <pc:sldMk cId="1203853504" sldId="1533"/>
            <ac:spMk id="16" creationId="{F53F294D-65CC-23A5-E4A1-B2132FCF814C}"/>
          </ac:spMkLst>
        </pc:spChg>
        <pc:spChg chg="mod">
          <ac:chgData name="Das, Gerarda" userId="dec061bf-56a5-47a0-b9f3-f749fe418ae6" providerId="ADAL" clId="{6A250947-B21A-4641-8288-AB4C5D38D416}" dt="2024-12-03T09:24:23.884" v="1250" actId="1037"/>
          <ac:spMkLst>
            <pc:docMk/>
            <pc:sldMk cId="1203853504" sldId="1533"/>
            <ac:spMk id="17" creationId="{AB86235B-CBC0-F9DB-29F4-F23367831B1B}"/>
          </ac:spMkLst>
        </pc:spChg>
        <pc:spChg chg="mod">
          <ac:chgData name="Das, Gerarda" userId="dec061bf-56a5-47a0-b9f3-f749fe418ae6" providerId="ADAL" clId="{6A250947-B21A-4641-8288-AB4C5D38D416}" dt="2024-12-03T09:23:46.992" v="1214" actId="1037"/>
          <ac:spMkLst>
            <pc:docMk/>
            <pc:sldMk cId="1203853504" sldId="1533"/>
            <ac:spMk id="18" creationId="{85D7DD60-F4AA-AD34-A265-146B167D02FE}"/>
          </ac:spMkLst>
        </pc:spChg>
        <pc:spChg chg="mod">
          <ac:chgData name="Das, Gerarda" userId="dec061bf-56a5-47a0-b9f3-f749fe418ae6" providerId="ADAL" clId="{6A250947-B21A-4641-8288-AB4C5D38D416}" dt="2024-12-03T09:25:07.112" v="1307" actId="1036"/>
          <ac:spMkLst>
            <pc:docMk/>
            <pc:sldMk cId="1203853504" sldId="1533"/>
            <ac:spMk id="19" creationId="{40542B69-6D97-5F24-63E3-ABE36EA69A27}"/>
          </ac:spMkLst>
        </pc:spChg>
        <pc:picChg chg="mod">
          <ac:chgData name="Das, Gerarda" userId="dec061bf-56a5-47a0-b9f3-f749fe418ae6" providerId="ADAL" clId="{6A250947-B21A-4641-8288-AB4C5D38D416}" dt="2024-12-03T09:23:50.914" v="1215" actId="1076"/>
          <ac:picMkLst>
            <pc:docMk/>
            <pc:sldMk cId="1203853504" sldId="1533"/>
            <ac:picMk id="9" creationId="{9EFEE6BF-EF5E-BE90-72EF-CA5AE901D1E3}"/>
          </ac:picMkLst>
        </pc:picChg>
        <pc:picChg chg="mod">
          <ac:chgData name="Das, Gerarda" userId="dec061bf-56a5-47a0-b9f3-f749fe418ae6" providerId="ADAL" clId="{6A250947-B21A-4641-8288-AB4C5D38D416}" dt="2024-12-03T09:24:49.997" v="1293" actId="1035"/>
          <ac:picMkLst>
            <pc:docMk/>
            <pc:sldMk cId="1203853504" sldId="1533"/>
            <ac:picMk id="10" creationId="{F05D9DB4-2E1A-D076-2984-900F0CE9A28A}"/>
          </ac:picMkLst>
        </pc:picChg>
        <pc:picChg chg="mod modCrop">
          <ac:chgData name="Das, Gerarda" userId="dec061bf-56a5-47a0-b9f3-f749fe418ae6" providerId="ADAL" clId="{6A250947-B21A-4641-8288-AB4C5D38D416}" dt="2024-12-03T09:25:07.112" v="1307" actId="1036"/>
          <ac:picMkLst>
            <pc:docMk/>
            <pc:sldMk cId="1203853504" sldId="1533"/>
            <ac:picMk id="11" creationId="{C78B832C-3162-71EE-612C-CFBAD3677EA8}"/>
          </ac:picMkLst>
        </pc:picChg>
        <pc:cxnChg chg="mod">
          <ac:chgData name="Das, Gerarda" userId="dec061bf-56a5-47a0-b9f3-f749fe418ae6" providerId="ADAL" clId="{6A250947-B21A-4641-8288-AB4C5D38D416}" dt="2024-12-03T09:25:07.112" v="1307" actId="1036"/>
          <ac:cxnSpMkLst>
            <pc:docMk/>
            <pc:sldMk cId="1203853504" sldId="1533"/>
            <ac:cxnSpMk id="21" creationId="{B84B33EF-2A54-99B2-FEF8-27486B72F624}"/>
          </ac:cxnSpMkLst>
        </pc:cxnChg>
        <pc:cxnChg chg="mod">
          <ac:chgData name="Das, Gerarda" userId="dec061bf-56a5-47a0-b9f3-f749fe418ae6" providerId="ADAL" clId="{6A250947-B21A-4641-8288-AB4C5D38D416}" dt="2024-12-03T09:24:02.701" v="1228" actId="14100"/>
          <ac:cxnSpMkLst>
            <pc:docMk/>
            <pc:sldMk cId="1203853504" sldId="1533"/>
            <ac:cxnSpMk id="22" creationId="{91DFD20E-A562-DE85-17F1-8C5D45CF6B9C}"/>
          </ac:cxnSpMkLst>
        </pc:cxnChg>
        <pc:cxnChg chg="mod">
          <ac:chgData name="Das, Gerarda" userId="dec061bf-56a5-47a0-b9f3-f749fe418ae6" providerId="ADAL" clId="{6A250947-B21A-4641-8288-AB4C5D38D416}" dt="2024-12-03T09:24:49.997" v="1293" actId="1035"/>
          <ac:cxnSpMkLst>
            <pc:docMk/>
            <pc:sldMk cId="1203853504" sldId="1533"/>
            <ac:cxnSpMk id="23" creationId="{450FAC25-93FA-21DB-FB43-C33AEEC4D823}"/>
          </ac:cxnSpMkLst>
        </pc:cxnChg>
        <pc:cxnChg chg="mod">
          <ac:chgData name="Das, Gerarda" userId="dec061bf-56a5-47a0-b9f3-f749fe418ae6" providerId="ADAL" clId="{6A250947-B21A-4641-8288-AB4C5D38D416}" dt="2024-12-03T09:25:11.489" v="1308" actId="14100"/>
          <ac:cxnSpMkLst>
            <pc:docMk/>
            <pc:sldMk cId="1203853504" sldId="1533"/>
            <ac:cxnSpMk id="27" creationId="{EC90AE0F-5DD8-2D25-C999-5E0CC65E11C5}"/>
          </ac:cxnSpMkLst>
        </pc:cxnChg>
        <pc:cxnChg chg="mod">
          <ac:chgData name="Das, Gerarda" userId="dec061bf-56a5-47a0-b9f3-f749fe418ae6" providerId="ADAL" clId="{6A250947-B21A-4641-8288-AB4C5D38D416}" dt="2024-12-03T09:24:55.703" v="1294" actId="14100"/>
          <ac:cxnSpMkLst>
            <pc:docMk/>
            <pc:sldMk cId="1203853504" sldId="1533"/>
            <ac:cxnSpMk id="31" creationId="{42EA45F8-30F7-A026-CB94-761B35BAF874}"/>
          </ac:cxnSpMkLst>
        </pc:cxnChg>
      </pc:sldChg>
      <pc:sldChg chg="modSp mod">
        <pc:chgData name="Das, Gerarda" userId="dec061bf-56a5-47a0-b9f3-f749fe418ae6" providerId="ADAL" clId="{6A250947-B21A-4641-8288-AB4C5D38D416}" dt="2024-12-03T09:26:26.096" v="1339" actId="14100"/>
        <pc:sldMkLst>
          <pc:docMk/>
          <pc:sldMk cId="625329366" sldId="1534"/>
        </pc:sldMkLst>
        <pc:spChg chg="mod">
          <ac:chgData name="Das, Gerarda" userId="dec061bf-56a5-47a0-b9f3-f749fe418ae6" providerId="ADAL" clId="{6A250947-B21A-4641-8288-AB4C5D38D416}" dt="2024-12-03T09:26:05.310" v="1314" actId="1076"/>
          <ac:spMkLst>
            <pc:docMk/>
            <pc:sldMk cId="625329366" sldId="1534"/>
            <ac:spMk id="13" creationId="{4985FF45-EE56-11C3-E0CC-6BBB359031C0}"/>
          </ac:spMkLst>
        </pc:spChg>
        <pc:spChg chg="mod">
          <ac:chgData name="Das, Gerarda" userId="dec061bf-56a5-47a0-b9f3-f749fe418ae6" providerId="ADAL" clId="{6A250947-B21A-4641-8288-AB4C5D38D416}" dt="2024-12-03T09:26:26.096" v="1339" actId="14100"/>
          <ac:spMkLst>
            <pc:docMk/>
            <pc:sldMk cId="625329366" sldId="1534"/>
            <ac:spMk id="16" creationId="{F53F294D-65CC-23A5-E4A1-B2132FCF814C}"/>
          </ac:spMkLst>
        </pc:spChg>
        <pc:spChg chg="mod">
          <ac:chgData name="Das, Gerarda" userId="dec061bf-56a5-47a0-b9f3-f749fe418ae6" providerId="ADAL" clId="{6A250947-B21A-4641-8288-AB4C5D38D416}" dt="2024-12-03T09:26:22.153" v="1338" actId="1036"/>
          <ac:spMkLst>
            <pc:docMk/>
            <pc:sldMk cId="625329366" sldId="1534"/>
            <ac:spMk id="17" creationId="{AB86235B-CBC0-F9DB-29F4-F23367831B1B}"/>
          </ac:spMkLst>
        </pc:spChg>
        <pc:spChg chg="mod">
          <ac:chgData name="Das, Gerarda" userId="dec061bf-56a5-47a0-b9f3-f749fe418ae6" providerId="ADAL" clId="{6A250947-B21A-4641-8288-AB4C5D38D416}" dt="2024-12-03T09:25:56.639" v="1311" actId="14100"/>
          <ac:spMkLst>
            <pc:docMk/>
            <pc:sldMk cId="625329366" sldId="1534"/>
            <ac:spMk id="18" creationId="{85D7DD60-F4AA-AD34-A265-146B167D02FE}"/>
          </ac:spMkLst>
        </pc:spChg>
        <pc:cxnChg chg="mod">
          <ac:chgData name="Das, Gerarda" userId="dec061bf-56a5-47a0-b9f3-f749fe418ae6" providerId="ADAL" clId="{6A250947-B21A-4641-8288-AB4C5D38D416}" dt="2024-12-03T09:26:01.436" v="1313" actId="14100"/>
          <ac:cxnSpMkLst>
            <pc:docMk/>
            <pc:sldMk cId="625329366" sldId="1534"/>
            <ac:cxnSpMk id="22" creationId="{91DFD20E-A562-DE85-17F1-8C5D45CF6B9C}"/>
          </ac:cxnSpMkLst>
        </pc:cxnChg>
        <pc:cxnChg chg="mod">
          <ac:chgData name="Das, Gerarda" userId="dec061bf-56a5-47a0-b9f3-f749fe418ae6" providerId="ADAL" clId="{6A250947-B21A-4641-8288-AB4C5D38D416}" dt="2024-12-03T09:26:08.466" v="1315" actId="14100"/>
          <ac:cxnSpMkLst>
            <pc:docMk/>
            <pc:sldMk cId="625329366" sldId="1534"/>
            <ac:cxnSpMk id="23" creationId="{450FAC25-93FA-21DB-FB43-C33AEEC4D823}"/>
          </ac:cxnSpMkLst>
        </pc:cxnChg>
        <pc:cxnChg chg="mod">
          <ac:chgData name="Das, Gerarda" userId="dec061bf-56a5-47a0-b9f3-f749fe418ae6" providerId="ADAL" clId="{6A250947-B21A-4641-8288-AB4C5D38D416}" dt="2024-12-03T09:25:58.843" v="1312" actId="1076"/>
          <ac:cxnSpMkLst>
            <pc:docMk/>
            <pc:sldMk cId="625329366" sldId="1534"/>
            <ac:cxnSpMk id="31" creationId="{42EA45F8-30F7-A026-CB94-761B35BAF874}"/>
          </ac:cxnSpMkLst>
        </pc:cxnChg>
      </pc:sldChg>
      <pc:sldChg chg="addSp modSp mod">
        <pc:chgData name="Das, Gerarda" userId="dec061bf-56a5-47a0-b9f3-f749fe418ae6" providerId="ADAL" clId="{6A250947-B21A-4641-8288-AB4C5D38D416}" dt="2024-12-03T09:22:39.688" v="1159" actId="115"/>
        <pc:sldMkLst>
          <pc:docMk/>
          <pc:sldMk cId="373226157" sldId="1535"/>
        </pc:sldMkLst>
        <pc:spChg chg="mod">
          <ac:chgData name="Das, Gerarda" userId="dec061bf-56a5-47a0-b9f3-f749fe418ae6" providerId="ADAL" clId="{6A250947-B21A-4641-8288-AB4C5D38D416}" dt="2024-12-03T09:22:39.688" v="1159" actId="115"/>
          <ac:spMkLst>
            <pc:docMk/>
            <pc:sldMk cId="373226157" sldId="1535"/>
            <ac:spMk id="4" creationId="{D36CDCC8-D80A-3CA3-9903-EC310613197D}"/>
          </ac:spMkLst>
        </pc:spChg>
        <pc:spChg chg="add mod">
          <ac:chgData name="Das, Gerarda" userId="dec061bf-56a5-47a0-b9f3-f749fe418ae6" providerId="ADAL" clId="{6A250947-B21A-4641-8288-AB4C5D38D416}" dt="2024-12-03T09:21:56.737" v="1091" actId="1036"/>
          <ac:spMkLst>
            <pc:docMk/>
            <pc:sldMk cId="373226157" sldId="1535"/>
            <ac:spMk id="11" creationId="{7C29DF69-184D-4FDA-CAF7-55106EE6BA71}"/>
          </ac:spMkLst>
        </pc:spChg>
        <pc:spChg chg="mod">
          <ac:chgData name="Das, Gerarda" userId="dec061bf-56a5-47a0-b9f3-f749fe418ae6" providerId="ADAL" clId="{6A250947-B21A-4641-8288-AB4C5D38D416}" dt="2024-12-03T09:21:56.737" v="1091" actId="1036"/>
          <ac:spMkLst>
            <pc:docMk/>
            <pc:sldMk cId="373226157" sldId="1535"/>
            <ac:spMk id="12" creationId="{E2476A93-B8D4-4E44-87FD-AFF601B2337C}"/>
          </ac:spMkLst>
        </pc:spChg>
        <pc:spChg chg="mod">
          <ac:chgData name="Das, Gerarda" userId="dec061bf-56a5-47a0-b9f3-f749fe418ae6" providerId="ADAL" clId="{6A250947-B21A-4641-8288-AB4C5D38D416}" dt="2024-12-03T09:21:56.737" v="1091" actId="1036"/>
          <ac:spMkLst>
            <pc:docMk/>
            <pc:sldMk cId="373226157" sldId="1535"/>
            <ac:spMk id="13" creationId="{4985FF45-EE56-11C3-E0CC-6BBB359031C0}"/>
          </ac:spMkLst>
        </pc:spChg>
        <pc:spChg chg="mod">
          <ac:chgData name="Das, Gerarda" userId="dec061bf-56a5-47a0-b9f3-f749fe418ae6" providerId="ADAL" clId="{6A250947-B21A-4641-8288-AB4C5D38D416}" dt="2024-12-03T09:21:56.737" v="1091" actId="1036"/>
          <ac:spMkLst>
            <pc:docMk/>
            <pc:sldMk cId="373226157" sldId="1535"/>
            <ac:spMk id="14" creationId="{B7594A3B-3117-84CE-C300-FB96E5ED269D}"/>
          </ac:spMkLst>
        </pc:spChg>
        <pc:spChg chg="mod">
          <ac:chgData name="Das, Gerarda" userId="dec061bf-56a5-47a0-b9f3-f749fe418ae6" providerId="ADAL" clId="{6A250947-B21A-4641-8288-AB4C5D38D416}" dt="2024-12-03T09:21:56.737" v="1091" actId="1036"/>
          <ac:spMkLst>
            <pc:docMk/>
            <pc:sldMk cId="373226157" sldId="1535"/>
            <ac:spMk id="15" creationId="{6EA1F8B7-D4BC-D8B0-E6FD-F33ECB45A1DD}"/>
          </ac:spMkLst>
        </pc:spChg>
        <pc:spChg chg="mod">
          <ac:chgData name="Das, Gerarda" userId="dec061bf-56a5-47a0-b9f3-f749fe418ae6" providerId="ADAL" clId="{6A250947-B21A-4641-8288-AB4C5D38D416}" dt="2024-12-03T09:21:27.248" v="1061" actId="14100"/>
          <ac:spMkLst>
            <pc:docMk/>
            <pc:sldMk cId="373226157" sldId="1535"/>
            <ac:spMk id="16" creationId="{F53F294D-65CC-23A5-E4A1-B2132FCF814C}"/>
          </ac:spMkLst>
        </pc:spChg>
        <pc:spChg chg="mod">
          <ac:chgData name="Das, Gerarda" userId="dec061bf-56a5-47a0-b9f3-f749fe418ae6" providerId="ADAL" clId="{6A250947-B21A-4641-8288-AB4C5D38D416}" dt="2024-12-03T09:21:32.407" v="1062" actId="1076"/>
          <ac:spMkLst>
            <pc:docMk/>
            <pc:sldMk cId="373226157" sldId="1535"/>
            <ac:spMk id="17" creationId="{AB86235B-CBC0-F9DB-29F4-F23367831B1B}"/>
          </ac:spMkLst>
        </pc:spChg>
        <pc:spChg chg="mod">
          <ac:chgData name="Das, Gerarda" userId="dec061bf-56a5-47a0-b9f3-f749fe418ae6" providerId="ADAL" clId="{6A250947-B21A-4641-8288-AB4C5D38D416}" dt="2024-12-03T09:21:56.737" v="1091" actId="1036"/>
          <ac:spMkLst>
            <pc:docMk/>
            <pc:sldMk cId="373226157" sldId="1535"/>
            <ac:spMk id="18" creationId="{85D7DD60-F4AA-AD34-A265-146B167D02FE}"/>
          </ac:spMkLst>
        </pc:spChg>
        <pc:spChg chg="mod">
          <ac:chgData name="Das, Gerarda" userId="dec061bf-56a5-47a0-b9f3-f749fe418ae6" providerId="ADAL" clId="{6A250947-B21A-4641-8288-AB4C5D38D416}" dt="2024-12-03T09:21:56.737" v="1091" actId="1036"/>
          <ac:spMkLst>
            <pc:docMk/>
            <pc:sldMk cId="373226157" sldId="1535"/>
            <ac:spMk id="19" creationId="{40542B69-6D97-5F24-63E3-ABE36EA69A27}"/>
          </ac:spMkLst>
        </pc:spChg>
        <pc:picChg chg="add mod">
          <ac:chgData name="Das, Gerarda" userId="dec061bf-56a5-47a0-b9f3-f749fe418ae6" providerId="ADAL" clId="{6A250947-B21A-4641-8288-AB4C5D38D416}" dt="2024-12-03T09:21:56.737" v="1091" actId="1036"/>
          <ac:picMkLst>
            <pc:docMk/>
            <pc:sldMk cId="373226157" sldId="1535"/>
            <ac:picMk id="9" creationId="{68BF6961-CB4D-BD83-1B86-26A5973C8D21}"/>
          </ac:picMkLst>
        </pc:picChg>
        <pc:picChg chg="add mod modCrop">
          <ac:chgData name="Das, Gerarda" userId="dec061bf-56a5-47a0-b9f3-f749fe418ae6" providerId="ADAL" clId="{6A250947-B21A-4641-8288-AB4C5D38D416}" dt="2024-12-03T09:21:56.737" v="1091" actId="1036"/>
          <ac:picMkLst>
            <pc:docMk/>
            <pc:sldMk cId="373226157" sldId="1535"/>
            <ac:picMk id="10" creationId="{7FBDF696-6B35-1240-0955-BFAF9E8EA128}"/>
          </ac:picMkLst>
        </pc:picChg>
        <pc:cxnChg chg="mod">
          <ac:chgData name="Das, Gerarda" userId="dec061bf-56a5-47a0-b9f3-f749fe418ae6" providerId="ADAL" clId="{6A250947-B21A-4641-8288-AB4C5D38D416}" dt="2024-12-03T09:21:56.737" v="1091" actId="1036"/>
          <ac:cxnSpMkLst>
            <pc:docMk/>
            <pc:sldMk cId="373226157" sldId="1535"/>
            <ac:cxnSpMk id="21" creationId="{B84B33EF-2A54-99B2-FEF8-27486B72F624}"/>
          </ac:cxnSpMkLst>
        </pc:cxnChg>
        <pc:cxnChg chg="mod">
          <ac:chgData name="Das, Gerarda" userId="dec061bf-56a5-47a0-b9f3-f749fe418ae6" providerId="ADAL" clId="{6A250947-B21A-4641-8288-AB4C5D38D416}" dt="2024-12-03T09:21:56.737" v="1091" actId="1036"/>
          <ac:cxnSpMkLst>
            <pc:docMk/>
            <pc:sldMk cId="373226157" sldId="1535"/>
            <ac:cxnSpMk id="22" creationId="{91DFD20E-A562-DE85-17F1-8C5D45CF6B9C}"/>
          </ac:cxnSpMkLst>
        </pc:cxnChg>
        <pc:cxnChg chg="mod">
          <ac:chgData name="Das, Gerarda" userId="dec061bf-56a5-47a0-b9f3-f749fe418ae6" providerId="ADAL" clId="{6A250947-B21A-4641-8288-AB4C5D38D416}" dt="2024-12-03T09:21:56.737" v="1091" actId="1036"/>
          <ac:cxnSpMkLst>
            <pc:docMk/>
            <pc:sldMk cId="373226157" sldId="1535"/>
            <ac:cxnSpMk id="23" creationId="{450FAC25-93FA-21DB-FB43-C33AEEC4D823}"/>
          </ac:cxnSpMkLst>
        </pc:cxnChg>
        <pc:cxnChg chg="mod">
          <ac:chgData name="Das, Gerarda" userId="dec061bf-56a5-47a0-b9f3-f749fe418ae6" providerId="ADAL" clId="{6A250947-B21A-4641-8288-AB4C5D38D416}" dt="2024-12-03T09:21:56.737" v="1091" actId="1036"/>
          <ac:cxnSpMkLst>
            <pc:docMk/>
            <pc:sldMk cId="373226157" sldId="1535"/>
            <ac:cxnSpMk id="27" creationId="{EC90AE0F-5DD8-2D25-C999-5E0CC65E11C5}"/>
          </ac:cxnSpMkLst>
        </pc:cxnChg>
        <pc:cxnChg chg="mod">
          <ac:chgData name="Das, Gerarda" userId="dec061bf-56a5-47a0-b9f3-f749fe418ae6" providerId="ADAL" clId="{6A250947-B21A-4641-8288-AB4C5D38D416}" dt="2024-12-03T09:21:56.737" v="1091" actId="1036"/>
          <ac:cxnSpMkLst>
            <pc:docMk/>
            <pc:sldMk cId="373226157" sldId="1535"/>
            <ac:cxnSpMk id="31" creationId="{42EA45F8-30F7-A026-CB94-761B35BAF874}"/>
          </ac:cxnSpMkLst>
        </pc:cxnChg>
      </pc:sldChg>
      <pc:sldChg chg="addSp modSp mod">
        <pc:chgData name="Das, Gerarda" userId="dec061bf-56a5-47a0-b9f3-f749fe418ae6" providerId="ADAL" clId="{6A250947-B21A-4641-8288-AB4C5D38D416}" dt="2024-12-03T09:38:13.125" v="1370" actId="1076"/>
        <pc:sldMkLst>
          <pc:docMk/>
          <pc:sldMk cId="3024196883" sldId="1536"/>
        </pc:sldMkLst>
        <pc:picChg chg="add mod">
          <ac:chgData name="Das, Gerarda" userId="dec061bf-56a5-47a0-b9f3-f749fe418ae6" providerId="ADAL" clId="{6A250947-B21A-4641-8288-AB4C5D38D416}" dt="2024-12-03T09:38:13.125" v="1370" actId="1076"/>
          <ac:picMkLst>
            <pc:docMk/>
            <pc:sldMk cId="3024196883" sldId="1536"/>
            <ac:picMk id="9" creationId="{6C4B6B4E-8E88-CA8D-CEFD-C7438465594E}"/>
          </ac:picMkLst>
        </pc:picChg>
      </pc:sldChg>
      <pc:sldChg chg="addSp modSp mod">
        <pc:chgData name="Das, Gerarda" userId="dec061bf-56a5-47a0-b9f3-f749fe418ae6" providerId="ADAL" clId="{6A250947-B21A-4641-8288-AB4C5D38D416}" dt="2024-12-03T09:19:16.771" v="1026" actId="404"/>
        <pc:sldMkLst>
          <pc:docMk/>
          <pc:sldMk cId="3565807714" sldId="1537"/>
        </pc:sldMkLst>
        <pc:spChg chg="mod">
          <ac:chgData name="Das, Gerarda" userId="dec061bf-56a5-47a0-b9f3-f749fe418ae6" providerId="ADAL" clId="{6A250947-B21A-4641-8288-AB4C5D38D416}" dt="2024-12-03T09:14:34.298" v="966" actId="404"/>
          <ac:spMkLst>
            <pc:docMk/>
            <pc:sldMk cId="3565807714" sldId="1537"/>
            <ac:spMk id="35" creationId="{37104C51-0232-62ED-4C6F-1447D06633EE}"/>
          </ac:spMkLst>
        </pc:spChg>
        <pc:spChg chg="mod">
          <ac:chgData name="Das, Gerarda" userId="dec061bf-56a5-47a0-b9f3-f749fe418ae6" providerId="ADAL" clId="{6A250947-B21A-4641-8288-AB4C5D38D416}" dt="2024-12-03T09:19:16.771" v="1026" actId="404"/>
          <ac:spMkLst>
            <pc:docMk/>
            <pc:sldMk cId="3565807714" sldId="1537"/>
            <ac:spMk id="36" creationId="{D8EF981A-9BA7-0EB1-9B70-F7FBF2F7DF1C}"/>
          </ac:spMkLst>
        </pc:spChg>
        <pc:picChg chg="add mod">
          <ac:chgData name="Das, Gerarda" userId="dec061bf-56a5-47a0-b9f3-f749fe418ae6" providerId="ADAL" clId="{6A250947-B21A-4641-8288-AB4C5D38D416}" dt="2024-12-03T09:14:06.235" v="872" actId="1076"/>
          <ac:picMkLst>
            <pc:docMk/>
            <pc:sldMk cId="3565807714" sldId="1537"/>
            <ac:picMk id="2" creationId="{6DD77F8A-4909-5913-FB8F-431205627D6F}"/>
          </ac:picMkLst>
        </pc:picChg>
        <pc:picChg chg="add mod">
          <ac:chgData name="Das, Gerarda" userId="dec061bf-56a5-47a0-b9f3-f749fe418ae6" providerId="ADAL" clId="{6A250947-B21A-4641-8288-AB4C5D38D416}" dt="2024-12-03T09:18:22.232" v="972" actId="1076"/>
          <ac:picMkLst>
            <pc:docMk/>
            <pc:sldMk cId="3565807714" sldId="1537"/>
            <ac:picMk id="9" creationId="{20D822BC-8DC8-6070-3C26-18FFE5FF01A0}"/>
          </ac:picMkLst>
        </pc:picChg>
      </pc:sldChg>
      <pc:sldChg chg="modSp add mod">
        <pc:chgData name="Das, Gerarda" userId="dec061bf-56a5-47a0-b9f3-f749fe418ae6" providerId="ADAL" clId="{6A250947-B21A-4641-8288-AB4C5D38D416}" dt="2024-12-03T08:47:07.424" v="490" actId="20577"/>
        <pc:sldMkLst>
          <pc:docMk/>
          <pc:sldMk cId="2583005997" sldId="1538"/>
        </pc:sldMkLst>
        <pc:spChg chg="mod">
          <ac:chgData name="Das, Gerarda" userId="dec061bf-56a5-47a0-b9f3-f749fe418ae6" providerId="ADAL" clId="{6A250947-B21A-4641-8288-AB4C5D38D416}" dt="2024-12-03T08:47:07.424" v="490" actId="20577"/>
          <ac:spMkLst>
            <pc:docMk/>
            <pc:sldMk cId="2583005997" sldId="1538"/>
            <ac:spMk id="6" creationId="{00000000-0000-0000-0000-000000000000}"/>
          </ac:spMkLst>
        </pc:spChg>
      </pc:sldChg>
    </pc:docChg>
  </pc:docChgLst>
  <pc:docChgLst>
    <pc:chgData name="Harmsel ter, Marjan" userId="5bf7b4e5-383a-4bf6-a1ba-3724f9cc09cb" providerId="ADAL" clId="{ABA9BD37-D279-41BC-9B0D-B8B35B1322B9}"/>
    <pc:docChg chg="custSel modSld">
      <pc:chgData name="Harmsel ter, Marjan" userId="5bf7b4e5-383a-4bf6-a1ba-3724f9cc09cb" providerId="ADAL" clId="{ABA9BD37-D279-41BC-9B0D-B8B35B1322B9}" dt="2024-12-03T09:37:27.114" v="52" actId="14100"/>
      <pc:docMkLst>
        <pc:docMk/>
      </pc:docMkLst>
      <pc:sldChg chg="modSp mod">
        <pc:chgData name="Harmsel ter, Marjan" userId="5bf7b4e5-383a-4bf6-a1ba-3724f9cc09cb" providerId="ADAL" clId="{ABA9BD37-D279-41BC-9B0D-B8B35B1322B9}" dt="2024-12-03T09:35:32.457" v="42" actId="20577"/>
        <pc:sldMkLst>
          <pc:docMk/>
          <pc:sldMk cId="2967928418" sldId="1511"/>
        </pc:sldMkLst>
        <pc:spChg chg="mod">
          <ac:chgData name="Harmsel ter, Marjan" userId="5bf7b4e5-383a-4bf6-a1ba-3724f9cc09cb" providerId="ADAL" clId="{ABA9BD37-D279-41BC-9B0D-B8B35B1322B9}" dt="2024-12-03T09:35:32.457" v="42" actId="20577"/>
          <ac:spMkLst>
            <pc:docMk/>
            <pc:sldMk cId="2967928418" sldId="1511"/>
            <ac:spMk id="35" creationId="{37104C51-0232-62ED-4C6F-1447D06633EE}"/>
          </ac:spMkLst>
        </pc:spChg>
      </pc:sldChg>
      <pc:sldChg chg="modSp mod">
        <pc:chgData name="Harmsel ter, Marjan" userId="5bf7b4e5-383a-4bf6-a1ba-3724f9cc09cb" providerId="ADAL" clId="{ABA9BD37-D279-41BC-9B0D-B8B35B1322B9}" dt="2024-12-03T09:37:27.114" v="52" actId="14100"/>
        <pc:sldMkLst>
          <pc:docMk/>
          <pc:sldMk cId="3766534476" sldId="1523"/>
        </pc:sldMkLst>
        <pc:spChg chg="mod">
          <ac:chgData name="Harmsel ter, Marjan" userId="5bf7b4e5-383a-4bf6-a1ba-3724f9cc09cb" providerId="ADAL" clId="{ABA9BD37-D279-41BC-9B0D-B8B35B1322B9}" dt="2024-12-03T09:37:18.046" v="50" actId="20577"/>
          <ac:spMkLst>
            <pc:docMk/>
            <pc:sldMk cId="3766534476" sldId="1523"/>
            <ac:spMk id="15" creationId="{6EA1F8B7-D4BC-D8B0-E6FD-F33ECB45A1DD}"/>
          </ac:spMkLst>
        </pc:spChg>
        <pc:cxnChg chg="mod">
          <ac:chgData name="Harmsel ter, Marjan" userId="5bf7b4e5-383a-4bf6-a1ba-3724f9cc09cb" providerId="ADAL" clId="{ABA9BD37-D279-41BC-9B0D-B8B35B1322B9}" dt="2024-12-03T09:37:27.114" v="52" actId="14100"/>
          <ac:cxnSpMkLst>
            <pc:docMk/>
            <pc:sldMk cId="3766534476" sldId="1523"/>
            <ac:cxnSpMk id="29" creationId="{10445519-6BAB-CA4B-0B0C-EF80D4D34E4C}"/>
          </ac:cxnSpMkLst>
        </pc:cxnChg>
      </pc:sldChg>
      <pc:sldChg chg="modSp mod">
        <pc:chgData name="Harmsel ter, Marjan" userId="5bf7b4e5-383a-4bf6-a1ba-3724f9cc09cb" providerId="ADAL" clId="{ABA9BD37-D279-41BC-9B0D-B8B35B1322B9}" dt="2024-12-03T09:35:13.213" v="41" actId="948"/>
        <pc:sldMkLst>
          <pc:docMk/>
          <pc:sldMk cId="3758783466" sldId="1532"/>
        </pc:sldMkLst>
        <pc:spChg chg="mod">
          <ac:chgData name="Harmsel ter, Marjan" userId="5bf7b4e5-383a-4bf6-a1ba-3724f9cc09cb" providerId="ADAL" clId="{ABA9BD37-D279-41BC-9B0D-B8B35B1322B9}" dt="2024-12-03T09:35:13.213" v="41" actId="948"/>
          <ac:spMkLst>
            <pc:docMk/>
            <pc:sldMk cId="3758783466" sldId="1532"/>
            <ac:spMk id="36" creationId="{D8EF981A-9BA7-0EB1-9B70-F7FBF2F7DF1C}"/>
          </ac:spMkLst>
        </pc:spChg>
      </pc:sldChg>
      <pc:sldChg chg="modSp mod">
        <pc:chgData name="Harmsel ter, Marjan" userId="5bf7b4e5-383a-4bf6-a1ba-3724f9cc09cb" providerId="ADAL" clId="{ABA9BD37-D279-41BC-9B0D-B8B35B1322B9}" dt="2024-12-03T09:35:55.065" v="43" actId="1076"/>
        <pc:sldMkLst>
          <pc:docMk/>
          <pc:sldMk cId="3565807714" sldId="1537"/>
        </pc:sldMkLst>
        <pc:spChg chg="mod">
          <ac:chgData name="Harmsel ter, Marjan" userId="5bf7b4e5-383a-4bf6-a1ba-3724f9cc09cb" providerId="ADAL" clId="{ABA9BD37-D279-41BC-9B0D-B8B35B1322B9}" dt="2024-12-03T09:35:55.065" v="43" actId="1076"/>
          <ac:spMkLst>
            <pc:docMk/>
            <pc:sldMk cId="3565807714" sldId="1537"/>
            <ac:spMk id="34" creationId="{152372B3-00F5-781C-183E-6F2DDF35091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3-12-2024</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3-12-2024</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a:bodyPr>
          <a:lstStyle/>
          <a:p>
            <a:pPr>
              <a:lnSpc>
                <a:spcPct val="107000"/>
              </a:lnSpc>
              <a:spcAft>
                <a:spcPts val="3750"/>
              </a:spcAft>
            </a:pPr>
            <a:r>
              <a:rPr lang="nl-NL" sz="1800" b="1" kern="1800">
                <a:effectLst/>
                <a:latin typeface="Verdana" panose="020B0604030504040204" pitchFamily="34" charset="0"/>
                <a:ea typeface="Times New Roman" panose="02020603050405020304" pitchFamily="18" charset="0"/>
                <a:cs typeface="Times New Roman" panose="02020603050405020304" pitchFamily="18" charset="0"/>
              </a:rPr>
              <a:t>Woordenoverzicht</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effectLst/>
                <a:latin typeface="Times New Roman" panose="02020603050405020304" pitchFamily="18" charset="0"/>
                <a:ea typeface="Times New Roman" panose="02020603050405020304" pitchFamily="18" charset="0"/>
                <a:cs typeface="Times New Roman" panose="02020603050405020304" pitchFamily="18" charset="0"/>
              </a:rPr>
              <a:t>de verleden tijd: </a:t>
            </a:r>
            <a:r>
              <a:rPr lang="nl-NL" sz="1800" kern="0">
                <a:effectLst/>
                <a:latin typeface="Times New Roman" panose="02020603050405020304" pitchFamily="18" charset="0"/>
                <a:ea typeface="Times New Roman" panose="02020603050405020304" pitchFamily="18" charset="0"/>
                <a:cs typeface="Times New Roman" panose="02020603050405020304" pitchFamily="18" charset="0"/>
              </a:rPr>
              <a:t>iets wat voorbij is</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effectLst/>
                <a:latin typeface="Times New Roman" panose="02020603050405020304" pitchFamily="18" charset="0"/>
                <a:ea typeface="Times New Roman" panose="02020603050405020304" pitchFamily="18" charset="0"/>
                <a:cs typeface="Times New Roman" panose="02020603050405020304" pitchFamily="18" charset="0"/>
              </a:rPr>
              <a:t>het verbod: </a:t>
            </a:r>
            <a:r>
              <a:rPr lang="nl-NL" sz="1800" kern="0">
                <a:effectLst/>
                <a:latin typeface="Times New Roman" panose="02020603050405020304" pitchFamily="18" charset="0"/>
                <a:ea typeface="Times New Roman" panose="02020603050405020304" pitchFamily="18" charset="0"/>
                <a:cs typeface="Times New Roman" panose="02020603050405020304" pitchFamily="18" charset="0"/>
              </a:rPr>
              <a:t>de regel die zegt dat iets niet mag</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effectLst/>
                <a:latin typeface="Times New Roman" panose="02020603050405020304" pitchFamily="18" charset="0"/>
                <a:ea typeface="Times New Roman" panose="02020603050405020304" pitchFamily="18" charset="0"/>
                <a:cs typeface="Times New Roman" panose="02020603050405020304" pitchFamily="18" charset="0"/>
              </a:rPr>
              <a:t>gelden: </a:t>
            </a:r>
            <a:r>
              <a:rPr lang="nl-NL" sz="1800" kern="0">
                <a:effectLst/>
                <a:latin typeface="Times New Roman" panose="02020603050405020304" pitchFamily="18" charset="0"/>
                <a:ea typeface="Times New Roman" panose="02020603050405020304" pitchFamily="18" charset="0"/>
                <a:cs typeface="Times New Roman" panose="02020603050405020304" pitchFamily="18" charset="0"/>
              </a:rPr>
              <a:t>de afspraak zijn</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effectLst/>
                <a:latin typeface="Times New Roman" panose="02020603050405020304" pitchFamily="18" charset="0"/>
                <a:ea typeface="Times New Roman" panose="02020603050405020304" pitchFamily="18" charset="0"/>
                <a:cs typeface="Times New Roman" panose="02020603050405020304" pitchFamily="18" charset="0"/>
              </a:rPr>
              <a:t>onzeker: </a:t>
            </a:r>
            <a:r>
              <a:rPr lang="nl-NL" sz="1800" kern="0">
                <a:effectLst/>
                <a:latin typeface="Times New Roman" panose="02020603050405020304" pitchFamily="18" charset="0"/>
                <a:ea typeface="Times New Roman" panose="02020603050405020304" pitchFamily="18" charset="0"/>
                <a:cs typeface="Times New Roman" panose="02020603050405020304" pitchFamily="18" charset="0"/>
              </a:rPr>
              <a:t>met weinig vertrouwen in jezelf</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effectLst/>
                <a:latin typeface="Times New Roman" panose="02020603050405020304" pitchFamily="18" charset="0"/>
                <a:ea typeface="Times New Roman" panose="02020603050405020304" pitchFamily="18" charset="0"/>
                <a:cs typeface="Times New Roman" panose="02020603050405020304" pitchFamily="18" charset="0"/>
              </a:rPr>
              <a:t>schokkend: </a:t>
            </a:r>
            <a:r>
              <a:rPr lang="nl-NL" sz="1800" kern="0">
                <a:effectLst/>
                <a:latin typeface="Times New Roman" panose="02020603050405020304" pitchFamily="18" charset="0"/>
                <a:ea typeface="Times New Roman" panose="02020603050405020304" pitchFamily="18" charset="0"/>
                <a:cs typeface="Times New Roman" panose="02020603050405020304" pitchFamily="18" charset="0"/>
              </a:rPr>
              <a:t>verschrikkelijk, vreselijk</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effectLst/>
                <a:latin typeface="Times New Roman" panose="02020603050405020304" pitchFamily="18" charset="0"/>
                <a:ea typeface="Times New Roman" panose="02020603050405020304" pitchFamily="18" charset="0"/>
                <a:cs typeface="Times New Roman" panose="02020603050405020304" pitchFamily="18" charset="0"/>
              </a:rPr>
              <a:t>omzeilen: </a:t>
            </a:r>
            <a:r>
              <a:rPr lang="nl-NL" sz="1800" kern="0">
                <a:effectLst/>
                <a:latin typeface="Times New Roman" panose="02020603050405020304" pitchFamily="18" charset="0"/>
                <a:ea typeface="Times New Roman" panose="02020603050405020304" pitchFamily="18" charset="0"/>
                <a:cs typeface="Times New Roman" panose="02020603050405020304" pitchFamily="18" charset="0"/>
              </a:rPr>
              <a:t>ervoor zorgen dat je iets vervelends niet meemaakt</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effectLst/>
                <a:latin typeface="Times New Roman" panose="02020603050405020304" pitchFamily="18" charset="0"/>
                <a:ea typeface="Times New Roman" panose="02020603050405020304" pitchFamily="18" charset="0"/>
                <a:cs typeface="Times New Roman" panose="02020603050405020304" pitchFamily="18" charset="0"/>
              </a:rPr>
              <a:t>kritiek hebben: </a:t>
            </a:r>
            <a:r>
              <a:rPr lang="nl-NL" sz="1800" kern="0">
                <a:effectLst/>
                <a:latin typeface="Times New Roman" panose="02020603050405020304" pitchFamily="18" charset="0"/>
                <a:ea typeface="Times New Roman" panose="02020603050405020304" pitchFamily="18" charset="0"/>
                <a:cs typeface="Times New Roman" panose="02020603050405020304" pitchFamily="18" charset="0"/>
              </a:rPr>
              <a:t>zeggen dat je iets niet goed vindt</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effectLst/>
                <a:latin typeface="Times New Roman" panose="02020603050405020304" pitchFamily="18" charset="0"/>
                <a:ea typeface="Times New Roman" panose="02020603050405020304" pitchFamily="18" charset="0"/>
                <a:cs typeface="Times New Roman" panose="02020603050405020304" pitchFamily="18" charset="0"/>
              </a:rPr>
              <a:t>afhankelijk zijn van: </a:t>
            </a:r>
            <a:r>
              <a:rPr lang="nl-NL" sz="1800" kern="0">
                <a:effectLst/>
                <a:latin typeface="Times New Roman" panose="02020603050405020304" pitchFamily="18" charset="0"/>
                <a:ea typeface="Times New Roman" panose="02020603050405020304" pitchFamily="18" charset="0"/>
                <a:cs typeface="Times New Roman" panose="02020603050405020304" pitchFamily="18" charset="0"/>
              </a:rPr>
              <a:t>niet zonder kunnen</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effectLst/>
                <a:latin typeface="Times New Roman" panose="02020603050405020304" pitchFamily="18" charset="0"/>
                <a:ea typeface="Times New Roman" panose="02020603050405020304" pitchFamily="18" charset="0"/>
                <a:cs typeface="Times New Roman" panose="02020603050405020304" pitchFamily="18" charset="0"/>
              </a:rPr>
              <a:t>communiceren: </a:t>
            </a:r>
            <a:r>
              <a:rPr lang="nl-NL" sz="1800" kern="0">
                <a:effectLst/>
                <a:latin typeface="Times New Roman" panose="02020603050405020304" pitchFamily="18" charset="0"/>
                <a:ea typeface="Times New Roman" panose="02020603050405020304" pitchFamily="18" charset="0"/>
                <a:cs typeface="Times New Roman" panose="02020603050405020304" pitchFamily="18" charset="0"/>
              </a:rPr>
              <a:t>met anderen praten, chatten of schrijven</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effectLst/>
                <a:latin typeface="Times New Roman" panose="02020603050405020304" pitchFamily="18" charset="0"/>
                <a:ea typeface="Times New Roman" panose="02020603050405020304" pitchFamily="18" charset="0"/>
                <a:cs typeface="Times New Roman" panose="02020603050405020304" pitchFamily="18" charset="0"/>
              </a:rPr>
              <a:t>positief: </a:t>
            </a:r>
            <a:r>
              <a:rPr lang="nl-NL" sz="1800" kern="0">
                <a:effectLst/>
                <a:latin typeface="Times New Roman" panose="02020603050405020304" pitchFamily="18" charset="0"/>
                <a:ea typeface="Times New Roman" panose="02020603050405020304" pitchFamily="18" charset="0"/>
                <a:cs typeface="Times New Roman" panose="02020603050405020304" pitchFamily="18" charset="0"/>
              </a:rPr>
              <a:t>goed, fijn</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a:p>
        </p:txBody>
      </p:sp>
    </p:spTree>
    <p:extLst>
      <p:ext uri="{BB962C8B-B14F-4D97-AF65-F5344CB8AC3E}">
        <p14:creationId xmlns:p14="http://schemas.microsoft.com/office/powerpoint/2010/main" val="3200562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a:p>
        </p:txBody>
      </p:sp>
    </p:spTree>
    <p:extLst>
      <p:ext uri="{BB962C8B-B14F-4D97-AF65-F5344CB8AC3E}">
        <p14:creationId xmlns:p14="http://schemas.microsoft.com/office/powerpoint/2010/main" val="1646991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2515968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3888924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3168194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3820694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1821505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3-12-2024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3-12-2024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3-12-2024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3-12-2024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3-12-2024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3-12-2024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3-12-2024</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3-12-2024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3-12-2024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3-12-2024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3-12-2024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3-12-2024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6.jpeg"/><Relationship Id="rId5" Type="http://schemas.microsoft.com/office/2007/relationships/hdphoto" Target="../media/hdphoto1.wdp"/><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err="1">
                <a:solidFill>
                  <a:prstClr val="black"/>
                </a:solidFill>
              </a:rPr>
              <a:t>Semantisatieverhaal</a:t>
            </a:r>
            <a:r>
              <a:rPr lang="nl-NL" sz="1900" u="sng">
                <a:solidFill>
                  <a:prstClr val="black"/>
                </a:solidFill>
              </a:rPr>
              <a:t> A:</a:t>
            </a:r>
          </a:p>
          <a:p>
            <a:pPr marL="0" indent="0">
              <a:buNone/>
            </a:pPr>
            <a:r>
              <a:rPr lang="nl-NL" sz="1800">
                <a:latin typeface="+mj-lt"/>
              </a:rPr>
              <a:t>Vorige week was er op een school in Vlissingen een gesprek over schoolregels. Eén van de regels die besproken werd, was het verbod op kauwgom op school. Veel kinderen vroegen zich af waarom dat eigenlijk nog steeds </a:t>
            </a:r>
            <a:r>
              <a:rPr lang="nl-NL" sz="1800" b="1" u="sng">
                <a:latin typeface="+mj-lt"/>
              </a:rPr>
              <a:t>geldt</a:t>
            </a:r>
            <a:r>
              <a:rPr lang="nl-NL" sz="1800">
                <a:latin typeface="+mj-lt"/>
              </a:rPr>
              <a:t>. Waarom dat nog steeds </a:t>
            </a:r>
            <a:r>
              <a:rPr lang="nl-NL" sz="1800" b="1" i="1">
                <a:latin typeface="+mj-lt"/>
              </a:rPr>
              <a:t>de afspraak is</a:t>
            </a:r>
            <a:r>
              <a:rPr lang="nl-NL" sz="1800">
                <a:latin typeface="+mj-lt"/>
              </a:rPr>
              <a:t>. De juf liet een foto zien van een tafel die onder de kauwgom zat, en iedereen riep: “</a:t>
            </a:r>
            <a:r>
              <a:rPr lang="nl-NL" sz="1800" err="1">
                <a:latin typeface="+mj-lt"/>
              </a:rPr>
              <a:t>ieeuw</a:t>
            </a:r>
            <a:r>
              <a:rPr lang="nl-NL" sz="1800">
                <a:latin typeface="+mj-lt"/>
              </a:rPr>
              <a:t>!” Dat was duidelijk: dit soort gedrag moest </a:t>
            </a:r>
            <a:r>
              <a:rPr lang="nl-NL" sz="1800" b="1" u="sng">
                <a:latin typeface="+mj-lt"/>
              </a:rPr>
              <a:t>verleden tijd</a:t>
            </a:r>
            <a:r>
              <a:rPr lang="nl-NL" sz="1800">
                <a:latin typeface="+mj-lt"/>
              </a:rPr>
              <a:t> zijn. </a:t>
            </a:r>
            <a:r>
              <a:rPr lang="nl-NL" sz="1800" b="1" i="1">
                <a:latin typeface="+mj-lt"/>
              </a:rPr>
              <a:t>Dit moest voorbij zijn</a:t>
            </a:r>
            <a:r>
              <a:rPr lang="nl-NL" sz="1800">
                <a:latin typeface="+mj-lt"/>
              </a:rPr>
              <a:t>. De juf legde uit dat die regel nog steeds nodig is, omdat niet iedereen zich eraan houdt. Maar sommige kinderen probeerden manieren te bedenken om de regel te </a:t>
            </a:r>
            <a:r>
              <a:rPr lang="nl-NL" sz="1800" b="1" u="sng">
                <a:latin typeface="+mj-lt"/>
              </a:rPr>
              <a:t>omzeilen</a:t>
            </a:r>
            <a:r>
              <a:rPr lang="nl-NL" sz="1800">
                <a:latin typeface="+mj-lt"/>
              </a:rPr>
              <a:t> of </a:t>
            </a:r>
            <a:r>
              <a:rPr lang="nl-NL" sz="1800" b="1" i="1">
                <a:latin typeface="+mj-lt"/>
              </a:rPr>
              <a:t>ervoor te zorgen dat ze dit niet meemaken</a:t>
            </a:r>
            <a:r>
              <a:rPr lang="nl-NL" sz="1800">
                <a:latin typeface="+mj-lt"/>
              </a:rPr>
              <a:t>. Om toch kauwgom te kunnen eten op school. “Wat als ik het gewoon níet onder de tafel plak?” zei iemand. Anderen vonden dat de school veel te streng was, en hadden </a:t>
            </a:r>
            <a:r>
              <a:rPr lang="nl-NL" sz="1800" b="1" u="sng">
                <a:latin typeface="+mj-lt"/>
              </a:rPr>
              <a:t>kritiek</a:t>
            </a:r>
            <a:r>
              <a:rPr lang="nl-NL" sz="1800">
                <a:latin typeface="+mj-lt"/>
              </a:rPr>
              <a:t> (dat betekent </a:t>
            </a:r>
            <a:r>
              <a:rPr lang="nl-NL" sz="1800" b="1" i="1">
                <a:latin typeface="+mj-lt"/>
              </a:rPr>
              <a:t>zeggen dat je iets niet goed vindt</a:t>
            </a:r>
            <a:r>
              <a:rPr lang="nl-NL" sz="1800">
                <a:latin typeface="+mj-lt"/>
              </a:rPr>
              <a:t>) op sommige regels, zoals het mobieltjes</a:t>
            </a:r>
            <a:r>
              <a:rPr lang="nl-NL" sz="1800" b="1" u="sng">
                <a:latin typeface="+mj-lt"/>
              </a:rPr>
              <a:t>verbod</a:t>
            </a:r>
            <a:r>
              <a:rPr lang="nl-NL" sz="1800">
                <a:latin typeface="+mj-lt"/>
              </a:rPr>
              <a:t>. Het verbod is </a:t>
            </a:r>
            <a:r>
              <a:rPr lang="nl-NL" sz="1800" b="1" i="1">
                <a:latin typeface="+mj-lt"/>
              </a:rPr>
              <a:t>de regel die zegt dat iets niet mag</a:t>
            </a:r>
            <a:r>
              <a:rPr lang="nl-NL" sz="1800">
                <a:latin typeface="+mj-lt"/>
              </a:rPr>
              <a:t>. Ze vonden dit verbod zelfs </a:t>
            </a:r>
            <a:r>
              <a:rPr lang="nl-NL" sz="1800" b="1" u="sng">
                <a:latin typeface="+mj-lt"/>
              </a:rPr>
              <a:t>schokkend</a:t>
            </a:r>
            <a:r>
              <a:rPr lang="nl-NL" sz="1800">
                <a:latin typeface="+mj-lt"/>
              </a:rPr>
              <a:t>. Ze vonden het </a:t>
            </a:r>
            <a:r>
              <a:rPr lang="nl-NL" sz="1800" b="1" i="1">
                <a:latin typeface="+mj-lt"/>
              </a:rPr>
              <a:t>verschrikkelijk, vreselijk</a:t>
            </a:r>
            <a:r>
              <a:rPr lang="nl-NL" sz="1800">
                <a:latin typeface="+mj-lt"/>
              </a:rPr>
              <a:t>. “Waarom mogen we geen telefoons gebruiken in de pauze?” vroeg een klasgenoot. De juf antwoordde dat school vindt dat kinderen te </a:t>
            </a:r>
            <a:r>
              <a:rPr lang="nl-NL" sz="1800" b="1" u="sng">
                <a:latin typeface="+mj-lt"/>
              </a:rPr>
              <a:t>afhankelijk zijn van</a:t>
            </a:r>
            <a:r>
              <a:rPr lang="nl-NL" sz="1800">
                <a:latin typeface="+mj-lt"/>
              </a:rPr>
              <a:t> of </a:t>
            </a:r>
            <a:r>
              <a:rPr lang="nl-NL" sz="1800" b="1" i="1">
                <a:latin typeface="+mj-lt"/>
              </a:rPr>
              <a:t>niet zonder</a:t>
            </a:r>
            <a:r>
              <a:rPr lang="nl-NL" sz="1800">
                <a:latin typeface="+mj-lt"/>
              </a:rPr>
              <a:t> hun telefoons en dat het beter is om live met elkaar te </a:t>
            </a:r>
            <a:r>
              <a:rPr lang="nl-NL" sz="1800" b="1" u="sng">
                <a:latin typeface="+mj-lt"/>
              </a:rPr>
              <a:t>communiceren</a:t>
            </a:r>
            <a:r>
              <a:rPr lang="nl-NL" sz="1800">
                <a:latin typeface="+mj-lt"/>
              </a:rPr>
              <a:t>. Communiceren betekent </a:t>
            </a:r>
            <a:r>
              <a:rPr lang="nl-NL" sz="1800" b="1" i="1">
                <a:latin typeface="+mj-lt"/>
              </a:rPr>
              <a:t>met anderen praten, chatten of schrijven</a:t>
            </a:r>
            <a:r>
              <a:rPr lang="nl-NL" sz="1800">
                <a:latin typeface="+mj-lt"/>
              </a:rPr>
              <a:t>. Ze zei dat het goed is om echt met elkaar te práten. Zo leer je beter om gesprekken te voeren en voel je je minder </a:t>
            </a:r>
            <a:r>
              <a:rPr lang="nl-NL" sz="1800" b="1" u="sng">
                <a:latin typeface="+mj-lt"/>
              </a:rPr>
              <a:t>onzeker</a:t>
            </a:r>
            <a:r>
              <a:rPr lang="nl-NL" sz="1800">
                <a:latin typeface="+mj-lt"/>
              </a:rPr>
              <a:t>. Onzeker betekent </a:t>
            </a:r>
            <a:r>
              <a:rPr lang="nl-NL" sz="1800" b="1" i="1">
                <a:latin typeface="+mj-lt"/>
              </a:rPr>
              <a:t>met weinig vertrouwen in jezelf</a:t>
            </a:r>
            <a:r>
              <a:rPr lang="nl-NL" sz="1800">
                <a:latin typeface="+mj-lt"/>
              </a:rPr>
              <a:t>. Dat klonk wel logisch, al waren sommigen het er nog steeds niet mee eens. De discussie eindigde toch </a:t>
            </a:r>
            <a:r>
              <a:rPr lang="nl-NL" sz="1800" b="1" u="sng">
                <a:latin typeface="+mj-lt"/>
              </a:rPr>
              <a:t>positief</a:t>
            </a:r>
            <a:r>
              <a:rPr lang="nl-NL" sz="1800">
                <a:latin typeface="+mj-lt"/>
              </a:rPr>
              <a:t>. Het eindigde </a:t>
            </a:r>
            <a:r>
              <a:rPr lang="nl-NL" sz="1800" b="1" i="1">
                <a:latin typeface="+mj-lt"/>
              </a:rPr>
              <a:t>goed, fijn</a:t>
            </a:r>
            <a:r>
              <a:rPr lang="nl-NL" sz="1800">
                <a:latin typeface="+mj-lt"/>
              </a:rPr>
              <a:t>. Iedereen besloot om zich voorlopig gewoon aan de regels te houden. En trouwens, kauwgom onder een tafel plakken? Nee bah, daar ben ik sowieso veel te netjes voor!</a:t>
            </a:r>
          </a:p>
        </p:txBody>
      </p:sp>
      <p:sp>
        <p:nvSpPr>
          <p:cNvPr id="4" name="Tekstvak 1"/>
          <p:cNvSpPr txBox="1"/>
          <p:nvPr/>
        </p:nvSpPr>
        <p:spPr>
          <a:xfrm>
            <a:off x="8777220" y="35332"/>
            <a:ext cx="32412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communiceren</a:t>
            </a:r>
          </a:p>
        </p:txBody>
      </p:sp>
      <p:pic>
        <p:nvPicPr>
          <p:cNvPr id="3" name="Afbeelding 2" descr="Afbeelding met persoon, kleding, meubels, rolstoel&#10;&#10;Automatisch gegenereerde beschrijving">
            <a:extLst>
              <a:ext uri="{FF2B5EF4-FFF2-40B4-BE49-F238E27FC236}">
                <a16:creationId xmlns:a16="http://schemas.microsoft.com/office/drawing/2014/main" id="{35E97588-A2BE-07E9-B365-D1C58C4614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338" y="1744029"/>
            <a:ext cx="7026165" cy="4693478"/>
          </a:xfrm>
          <a:prstGeom prst="rect">
            <a:avLst/>
          </a:prstGeom>
        </p:spPr>
      </p:pic>
      <p:sp>
        <p:nvSpPr>
          <p:cNvPr id="4" name="Tekstballon: ovaal 3">
            <a:extLst>
              <a:ext uri="{FF2B5EF4-FFF2-40B4-BE49-F238E27FC236}">
                <a16:creationId xmlns:a16="http://schemas.microsoft.com/office/drawing/2014/main" id="{7AC7C150-189D-FE19-3253-7606920E36E1}"/>
              </a:ext>
            </a:extLst>
          </p:cNvPr>
          <p:cNvSpPr/>
          <p:nvPr/>
        </p:nvSpPr>
        <p:spPr>
          <a:xfrm>
            <a:off x="1114097" y="1608083"/>
            <a:ext cx="1597572" cy="851338"/>
          </a:xfrm>
          <a:prstGeom prst="wedgeEllipseCallout">
            <a:avLst>
              <a:gd name="adj1" fmla="val 27851"/>
              <a:gd name="adj2" fmla="val 76080"/>
            </a:avLst>
          </a:prstGeom>
          <a:solidFill>
            <a:srgbClr val="F4FAF4"/>
          </a:solidFill>
          <a:ln>
            <a:solidFill>
              <a:srgbClr val="4D69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ballon: ovaal 4">
            <a:extLst>
              <a:ext uri="{FF2B5EF4-FFF2-40B4-BE49-F238E27FC236}">
                <a16:creationId xmlns:a16="http://schemas.microsoft.com/office/drawing/2014/main" id="{033E8ADA-B482-F793-AC41-BE6BDDADCE75}"/>
              </a:ext>
            </a:extLst>
          </p:cNvPr>
          <p:cNvSpPr/>
          <p:nvPr/>
        </p:nvSpPr>
        <p:spPr>
          <a:xfrm>
            <a:off x="3097924" y="1765049"/>
            <a:ext cx="1597572" cy="851338"/>
          </a:xfrm>
          <a:prstGeom prst="wedgeEllipseCallout">
            <a:avLst>
              <a:gd name="adj1" fmla="val -4386"/>
              <a:gd name="adj2" fmla="val 74846"/>
            </a:avLst>
          </a:prstGeom>
          <a:solidFill>
            <a:srgbClr val="F4FAF4"/>
          </a:solidFill>
          <a:ln>
            <a:solidFill>
              <a:srgbClr val="4D69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kstballon: ovaal 6">
            <a:extLst>
              <a:ext uri="{FF2B5EF4-FFF2-40B4-BE49-F238E27FC236}">
                <a16:creationId xmlns:a16="http://schemas.microsoft.com/office/drawing/2014/main" id="{6FBE27E4-1398-EC00-0569-CF799C20DF01}"/>
              </a:ext>
            </a:extLst>
          </p:cNvPr>
          <p:cNvSpPr/>
          <p:nvPr/>
        </p:nvSpPr>
        <p:spPr>
          <a:xfrm>
            <a:off x="6695090" y="1272751"/>
            <a:ext cx="1597572" cy="851338"/>
          </a:xfrm>
          <a:prstGeom prst="wedgeEllipseCallout">
            <a:avLst>
              <a:gd name="adj1" fmla="val -34649"/>
              <a:gd name="adj2" fmla="val 68673"/>
            </a:avLst>
          </a:prstGeom>
          <a:solidFill>
            <a:srgbClr val="F4FAF4"/>
          </a:solidFill>
          <a:ln>
            <a:solidFill>
              <a:srgbClr val="4D69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ballon: ovaal 7">
            <a:extLst>
              <a:ext uri="{FF2B5EF4-FFF2-40B4-BE49-F238E27FC236}">
                <a16:creationId xmlns:a16="http://schemas.microsoft.com/office/drawing/2014/main" id="{33786984-EECD-03B8-2A22-CE7BB41C606E}"/>
              </a:ext>
            </a:extLst>
          </p:cNvPr>
          <p:cNvSpPr/>
          <p:nvPr/>
        </p:nvSpPr>
        <p:spPr>
          <a:xfrm>
            <a:off x="4795482" y="2320631"/>
            <a:ext cx="1069290" cy="591511"/>
          </a:xfrm>
          <a:prstGeom prst="wedgeEllipseCallout">
            <a:avLst>
              <a:gd name="adj1" fmla="val 27851"/>
              <a:gd name="adj2" fmla="val 76080"/>
            </a:avLst>
          </a:prstGeom>
          <a:solidFill>
            <a:srgbClr val="F4FAF4"/>
          </a:solidFill>
          <a:ln>
            <a:solidFill>
              <a:srgbClr val="4D69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201727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onzeker</a:t>
            </a:r>
          </a:p>
        </p:txBody>
      </p:sp>
      <p:pic>
        <p:nvPicPr>
          <p:cNvPr id="3" name="Afbeelding 2" descr="Afbeelding met boom, persoon, buitenshuis, Menselijk gezicht&#10;&#10;Automatisch gegenereerde beschrijving">
            <a:extLst>
              <a:ext uri="{FF2B5EF4-FFF2-40B4-BE49-F238E27FC236}">
                <a16:creationId xmlns:a16="http://schemas.microsoft.com/office/drawing/2014/main" id="{E1F821D3-B34E-6728-2695-A0C9011B0C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310" y="1481959"/>
            <a:ext cx="7313845" cy="4885649"/>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positief</a:t>
            </a:r>
          </a:p>
        </p:txBody>
      </p:sp>
      <p:pic>
        <p:nvPicPr>
          <p:cNvPr id="4" name="Afbeelding 3">
            <a:extLst>
              <a:ext uri="{FF2B5EF4-FFF2-40B4-BE49-F238E27FC236}">
                <a16:creationId xmlns:a16="http://schemas.microsoft.com/office/drawing/2014/main" id="{6D478C25-949C-21BA-40D1-97AE53B669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679" y="1572509"/>
            <a:ext cx="7128641" cy="4761932"/>
          </a:xfrm>
          <a:prstGeom prst="rect">
            <a:avLst/>
          </a:prstGeom>
        </p:spPr>
      </p:pic>
    </p:spTree>
    <p:extLst>
      <p:ext uri="{BB962C8B-B14F-4D97-AF65-F5344CB8AC3E}">
        <p14:creationId xmlns:p14="http://schemas.microsoft.com/office/powerpoint/2010/main" val="2904738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positief</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negatief</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goed, fijn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1600">
                <a:latin typeface="Century Gothic" panose="020B0502020202020204" pitchFamily="34" charset="0"/>
                <a:ea typeface="Calibri"/>
                <a:cs typeface="Times New Roman"/>
              </a:rPr>
              <a:t> </a:t>
            </a:r>
            <a:endParaRPr lang="nl-NL" sz="24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De discussie eindigde </a:t>
            </a:r>
            <a:r>
              <a:rPr lang="nl-NL" sz="2400" i="1" u="sng">
                <a:solidFill>
                  <a:srgbClr val="387038"/>
                </a:solidFill>
                <a:latin typeface="Century Gothic" panose="020B0502020202020204" pitchFamily="34" charset="0"/>
                <a:ea typeface="Calibri"/>
                <a:cs typeface="Times New Roman"/>
              </a:rPr>
              <a:t>positief</a:t>
            </a:r>
            <a:r>
              <a:rPr lang="nl-NL" sz="2400" i="1">
                <a:solidFill>
                  <a:srgbClr val="387038"/>
                </a:solidFill>
                <a:latin typeface="Century Gothic" panose="020B0502020202020204" pitchFamily="34" charset="0"/>
                <a:ea typeface="Calibri"/>
                <a:cs typeface="Times New Roman"/>
              </a:rPr>
              <a:t>. </a:t>
            </a: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niet goed, iets niet willen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De discussie eindigde </a:t>
            </a:r>
            <a:r>
              <a:rPr lang="nl-NL" sz="2400" i="1" u="sng">
                <a:solidFill>
                  <a:srgbClr val="387038"/>
                </a:solidFill>
                <a:latin typeface="Century Gothic" panose="020B0502020202020204" pitchFamily="34" charset="0"/>
                <a:ea typeface="Calibri"/>
                <a:cs typeface="Times New Roman"/>
              </a:rPr>
              <a:t>negatief</a:t>
            </a:r>
            <a:r>
              <a:rPr lang="nl-NL" sz="2400" i="1">
                <a:solidFill>
                  <a:srgbClr val="387038"/>
                </a:solidFill>
                <a:latin typeface="Century Gothic" panose="020B0502020202020204" pitchFamily="34" charset="0"/>
                <a:ea typeface="Calibri"/>
                <a:cs typeface="Times New Roman"/>
              </a:rPr>
              <a:t>, en mensen liepen boos weg.</a:t>
            </a: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a:extLst>
              <a:ext uri="{FF2B5EF4-FFF2-40B4-BE49-F238E27FC236}">
                <a16:creationId xmlns:a16="http://schemas.microsoft.com/office/drawing/2014/main" id="{4F7D97E6-3518-3B76-D725-07AC9D073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859" y="2901312"/>
            <a:ext cx="3078939" cy="2056731"/>
          </a:xfrm>
          <a:prstGeom prst="rect">
            <a:avLst/>
          </a:prstGeom>
        </p:spPr>
      </p:pic>
      <p:pic>
        <p:nvPicPr>
          <p:cNvPr id="18" name="Afbeelding 17">
            <a:extLst>
              <a:ext uri="{FF2B5EF4-FFF2-40B4-BE49-F238E27FC236}">
                <a16:creationId xmlns:a16="http://schemas.microsoft.com/office/drawing/2014/main" id="{79A6CE08-07BD-FE9A-A373-61E937ABED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5165469" y="2710480"/>
            <a:ext cx="3078939" cy="2056731"/>
          </a:xfrm>
          <a:prstGeom prst="rect">
            <a:avLst/>
          </a:prstGeom>
        </p:spPr>
      </p:pic>
    </p:spTree>
    <p:extLst>
      <p:ext uri="{BB962C8B-B14F-4D97-AF65-F5344CB8AC3E}">
        <p14:creationId xmlns:p14="http://schemas.microsoft.com/office/powerpoint/2010/main" val="793916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dan kun je zelf zorgen voor alles wat je nodig hebt</a:t>
            </a: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Met zonne-energie en een moestuin kun je </a:t>
            </a:r>
            <a:r>
              <a:rPr lang="nl-NL" sz="2400" i="1" u="sng">
                <a:solidFill>
                  <a:srgbClr val="387038"/>
                </a:solidFill>
                <a:latin typeface="Century Gothic" panose="020B0502020202020204" pitchFamily="34" charset="0"/>
                <a:ea typeface="Calibri"/>
                <a:cs typeface="Times New Roman"/>
              </a:rPr>
              <a:t>zelfvoorzienend zijn</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niet zonder kunnen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Bij online spellen </a:t>
            </a:r>
            <a:r>
              <a:rPr lang="nl-NL" sz="2400" i="1" u="sng">
                <a:solidFill>
                  <a:srgbClr val="387038"/>
                </a:solidFill>
                <a:latin typeface="Century Gothic" panose="020B0502020202020204" pitchFamily="34" charset="0"/>
                <a:ea typeface="Calibri"/>
                <a:cs typeface="Times New Roman"/>
              </a:rPr>
              <a:t>ben je afhankelijk van</a:t>
            </a:r>
            <a:r>
              <a:rPr lang="nl-NL" sz="2400" i="1">
                <a:solidFill>
                  <a:srgbClr val="387038"/>
                </a:solidFill>
                <a:latin typeface="Century Gothic" panose="020B0502020202020204" pitchFamily="34" charset="0"/>
                <a:ea typeface="Calibri"/>
                <a:cs typeface="Times New Roman"/>
              </a:rPr>
              <a:t> internet om te kunnen spelen.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2">
            <a:extLst>
              <a:ext uri="{FF2B5EF4-FFF2-40B4-BE49-F238E27FC236}">
                <a16:creationId xmlns:a16="http://schemas.microsoft.com/office/drawing/2014/main" id="{4D58A177-2BAD-C93A-EC53-112AE1A9FB72}"/>
              </a:ext>
            </a:extLst>
          </p:cNvPr>
          <p:cNvSpPr txBox="1">
            <a:spLocks noChangeArrowheads="1"/>
          </p:cNvSpPr>
          <p:nvPr/>
        </p:nvSpPr>
        <p:spPr bwMode="auto">
          <a:xfrm>
            <a:off x="99365" y="347260"/>
            <a:ext cx="4473151" cy="856803"/>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300" b="1">
                <a:solidFill>
                  <a:srgbClr val="387038"/>
                </a:solidFill>
                <a:latin typeface="Century Gothic" panose="020B0502020202020204" pitchFamily="34" charset="0"/>
                <a:ea typeface="Calibri"/>
                <a:cs typeface="Times New Roman"/>
              </a:rPr>
              <a:t>zelfvoorzienend zijn</a:t>
            </a:r>
            <a:endParaRPr lang="nl-NL" sz="4300">
              <a:effectLst/>
              <a:latin typeface="Century Gothic" panose="020B0502020202020204" pitchFamily="34" charset="0"/>
              <a:ea typeface="Calibri"/>
              <a:cs typeface="Times New Roman"/>
            </a:endParaRPr>
          </a:p>
        </p:txBody>
      </p:sp>
      <p:sp>
        <p:nvSpPr>
          <p:cNvPr id="8" name="Tekstvak 2">
            <a:extLst>
              <a:ext uri="{FF2B5EF4-FFF2-40B4-BE49-F238E27FC236}">
                <a16:creationId xmlns:a16="http://schemas.microsoft.com/office/drawing/2014/main" id="{79B97498-CFA3-F6AA-63A7-697DAFFD3AF1}"/>
              </a:ext>
            </a:extLst>
          </p:cNvPr>
          <p:cNvSpPr txBox="1">
            <a:spLocks noChangeArrowheads="1"/>
          </p:cNvSpPr>
          <p:nvPr/>
        </p:nvSpPr>
        <p:spPr bwMode="auto">
          <a:xfrm>
            <a:off x="4534595" y="344401"/>
            <a:ext cx="4476872" cy="814581"/>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300" b="1">
                <a:solidFill>
                  <a:srgbClr val="387038"/>
                </a:solidFill>
                <a:latin typeface="Century Gothic" panose="020B0502020202020204" pitchFamily="34" charset="0"/>
                <a:ea typeface="Calibri"/>
                <a:cs typeface="Times New Roman"/>
              </a:rPr>
              <a:t>afhankelijk zijn van</a:t>
            </a:r>
            <a:endParaRPr lang="nl-NL" sz="4300">
              <a:effectLst/>
              <a:latin typeface="Century Gothic" panose="020B0502020202020204" pitchFamily="34" charset="0"/>
              <a:ea typeface="Calibri"/>
              <a:cs typeface="Times New Roman"/>
            </a:endParaRPr>
          </a:p>
        </p:txBody>
      </p:sp>
      <p:grpSp>
        <p:nvGrpSpPr>
          <p:cNvPr id="9" name="Groep 8">
            <a:extLst>
              <a:ext uri="{FF2B5EF4-FFF2-40B4-BE49-F238E27FC236}">
                <a16:creationId xmlns:a16="http://schemas.microsoft.com/office/drawing/2014/main" id="{BB4F08D1-6177-D91A-990B-2FD95B2EADE7}"/>
              </a:ext>
            </a:extLst>
          </p:cNvPr>
          <p:cNvGrpSpPr/>
          <p:nvPr/>
        </p:nvGrpSpPr>
        <p:grpSpPr>
          <a:xfrm>
            <a:off x="467544" y="2636912"/>
            <a:ext cx="3515138" cy="2278410"/>
            <a:chOff x="262454" y="625978"/>
            <a:chExt cx="8728402" cy="5657496"/>
          </a:xfrm>
        </p:grpSpPr>
        <p:pic>
          <p:nvPicPr>
            <p:cNvPr id="18" name="Afbeelding 17">
              <a:extLst>
                <a:ext uri="{FF2B5EF4-FFF2-40B4-BE49-F238E27FC236}">
                  <a16:creationId xmlns:a16="http://schemas.microsoft.com/office/drawing/2014/main" id="{B34BFCCB-2FE6-8166-6CC0-1FB254B54F7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2454" y="1772816"/>
              <a:ext cx="8619092" cy="4510658"/>
            </a:xfrm>
            <a:prstGeom prst="rect">
              <a:avLst/>
            </a:prstGeom>
          </p:spPr>
        </p:pic>
        <p:pic>
          <p:nvPicPr>
            <p:cNvPr id="19" name="Afbeelding 18">
              <a:extLst>
                <a:ext uri="{FF2B5EF4-FFF2-40B4-BE49-F238E27FC236}">
                  <a16:creationId xmlns:a16="http://schemas.microsoft.com/office/drawing/2014/main" id="{A1587238-CDA7-D258-F278-3B3A7A81A42D}"/>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foregroundMark x1="62667" y1="41535" x2="62667" y2="41535"/>
                          <a14:foregroundMark x1="60929" y1="38990" x2="60929" y2="38990"/>
                          <a14:foregroundMark x1="56485" y1="42545" x2="56485" y2="42545"/>
                          <a14:foregroundMark x1="55475" y1="48364" x2="55475" y2="48364"/>
                          <a14:foregroundMark x1="56848" y1="54020" x2="56848" y2="54020"/>
                          <a14:foregroundMark x1="60768" y1="58101" x2="60768" y2="58101"/>
                          <a14:foregroundMark x1="66424" y1="59677" x2="66424" y2="59677"/>
                          <a14:foregroundMark x1="72404" y1="59313" x2="72404" y2="59313"/>
                          <a14:foregroundMark x1="76162" y1="54020" x2="76162" y2="54020"/>
                          <a14:foregroundMark x1="78545" y1="48364" x2="78545" y2="48364"/>
                          <a14:foregroundMark x1="75636" y1="42909" x2="75636" y2="42909"/>
                          <a14:foregroundMark x1="72727" y1="37455" x2="72727" y2="37455"/>
                          <a14:foregroundMark x1="66061" y1="36566" x2="66061" y2="36566"/>
                          <a14:backgroundMark x1="25212" y1="51960" x2="25212" y2="51960"/>
                          <a14:backgroundMark x1="21616" y1="67192" x2="21616" y2="67192"/>
                          <a14:backgroundMark x1="29495" y1="66141" x2="29495" y2="66141"/>
                        </a14:backgroundRemoval>
                      </a14:imgEffect>
                    </a14:imgLayer>
                  </a14:imgProps>
                </a:ext>
                <a:ext uri="{28A0092B-C50C-407E-A947-70E740481C1C}">
                  <a14:useLocalDpi xmlns:a14="http://schemas.microsoft.com/office/drawing/2010/main"/>
                </a:ext>
              </a:extLst>
            </a:blip>
            <a:stretch>
              <a:fillRect/>
            </a:stretch>
          </p:blipFill>
          <p:spPr>
            <a:xfrm>
              <a:off x="5561856" y="625978"/>
              <a:ext cx="3429000" cy="3429000"/>
            </a:xfrm>
            <a:prstGeom prst="rect">
              <a:avLst/>
            </a:prstGeom>
          </p:spPr>
        </p:pic>
      </p:grpSp>
      <p:pic>
        <p:nvPicPr>
          <p:cNvPr id="20" name="Afbeelding 19" descr="Afbeelding met tekst, elektronica, computer, visitekaartje&#10;&#10;Automatisch gegenereerde beschrijving">
            <a:extLst>
              <a:ext uri="{FF2B5EF4-FFF2-40B4-BE49-F238E27FC236}">
                <a16:creationId xmlns:a16="http://schemas.microsoft.com/office/drawing/2014/main" id="{3CF2E703-3AD5-7B77-CDC0-688B636C57E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28085" y="2394847"/>
            <a:ext cx="3024336" cy="2546769"/>
          </a:xfrm>
          <a:prstGeom prst="rect">
            <a:avLst/>
          </a:prstGeom>
        </p:spPr>
      </p:pic>
    </p:spTree>
    <p:extLst>
      <p:ext uri="{BB962C8B-B14F-4D97-AF65-F5344CB8AC3E}">
        <p14:creationId xmlns:p14="http://schemas.microsoft.com/office/powerpoint/2010/main" val="1799972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434172"/>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434172"/>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501857"/>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506180"/>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4658484" y="223378"/>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waardering</a:t>
            </a:r>
          </a:p>
          <a:p>
            <a:pPr algn="ctr">
              <a:lnSpc>
                <a:spcPct val="70000"/>
              </a:lnSpc>
              <a:spcAft>
                <a:spcPts val="800"/>
              </a:spcAft>
            </a:pPr>
            <a:r>
              <a:rPr lang="nl-NL" sz="5400" b="1">
                <a:solidFill>
                  <a:srgbClr val="387038"/>
                </a:solidFill>
                <a:effectLst/>
                <a:latin typeface="Century Gothic" panose="020B0502020202020204" pitchFamily="34" charset="0"/>
                <a:ea typeface="Calibri"/>
                <a:cs typeface="Times New Roman"/>
              </a:rPr>
              <a:t>hebben</a:t>
            </a:r>
            <a:endParaRPr lang="nl-NL" sz="5400">
              <a:solidFill>
                <a:srgbClr val="387038"/>
              </a:solidFill>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zeggen dat je iets niet goed vindt</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Anderen vonden dat de school veel te streng was, en </a:t>
            </a:r>
            <a:r>
              <a:rPr lang="nl-NL" sz="2400" i="1" u="sng">
                <a:solidFill>
                  <a:srgbClr val="387038"/>
                </a:solidFill>
                <a:latin typeface="Century Gothic" panose="020B0502020202020204" pitchFamily="34" charset="0"/>
                <a:ea typeface="Calibri"/>
                <a:cs typeface="Times New Roman"/>
              </a:rPr>
              <a:t>hadden kritiek</a:t>
            </a:r>
            <a:r>
              <a:rPr lang="nl-NL" sz="2400" i="1">
                <a:solidFill>
                  <a:srgbClr val="387038"/>
                </a:solidFill>
                <a:latin typeface="Century Gothic" panose="020B0502020202020204" pitchFamily="34" charset="0"/>
                <a:ea typeface="Calibri"/>
                <a:cs typeface="Times New Roman"/>
              </a:rPr>
              <a:t> op  sommige regels. </a:t>
            </a: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501857"/>
            <a:ext cx="4145769" cy="4879469"/>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spcAft>
                <a:spcPts val="0"/>
              </a:spcAft>
            </a:pPr>
            <a:r>
              <a:rPr lang="nl-NL" sz="2800">
                <a:effectLst/>
                <a:latin typeface="Century Gothic" panose="020B0502020202020204" pitchFamily="34" charset="0"/>
                <a:ea typeface="Calibri"/>
                <a:cs typeface="Times New Roman"/>
              </a:rPr>
              <a:t>= de woorden waarmee mensen zeggen dat ze blij zijn met wat je gedaan hebt, de lof</a:t>
            </a:r>
          </a:p>
          <a:p>
            <a:pPr>
              <a:lnSpc>
                <a:spcPct val="107000"/>
              </a:lnSpc>
              <a:spcAft>
                <a:spcPts val="0"/>
              </a:spcAft>
            </a:pPr>
            <a:r>
              <a:rPr lang="nl-NL" sz="2800">
                <a:effectLst/>
                <a:latin typeface="Century Gothic" panose="020B0502020202020204" pitchFamily="34" charset="0"/>
                <a:ea typeface="Calibri"/>
                <a:cs typeface="Times New Roman"/>
              </a:rPr>
              <a:t>  </a:t>
            </a: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i="1">
              <a:solidFill>
                <a:srgbClr val="387038"/>
              </a:solidFill>
              <a:latin typeface="Century Gothic" panose="020B0502020202020204" pitchFamily="34" charset="0"/>
              <a:ea typeface="Calibri"/>
              <a:cs typeface="Times New Roman"/>
            </a:endParaRPr>
          </a:p>
          <a:p>
            <a:pPr algn="ctr"/>
            <a:r>
              <a:rPr lang="nl-NL" sz="2400" i="1">
                <a:solidFill>
                  <a:srgbClr val="387038"/>
                </a:solidFill>
                <a:latin typeface="Century Gothic" panose="020B0502020202020204" pitchFamily="34" charset="0"/>
                <a:ea typeface="Calibri"/>
                <a:cs typeface="Times New Roman"/>
              </a:rPr>
              <a:t>De klasgenoten </a:t>
            </a:r>
            <a:r>
              <a:rPr lang="nl-NL" sz="2400" i="1" u="sng">
                <a:solidFill>
                  <a:srgbClr val="387038"/>
                </a:solidFill>
                <a:latin typeface="Century Gothic" panose="020B0502020202020204" pitchFamily="34" charset="0"/>
                <a:ea typeface="Calibri"/>
                <a:cs typeface="Times New Roman"/>
              </a:rPr>
              <a:t>hadden</a:t>
            </a:r>
            <a:r>
              <a:rPr lang="nl-NL" sz="2400" i="1">
                <a:solidFill>
                  <a:srgbClr val="387038"/>
                </a:solidFill>
                <a:latin typeface="Century Gothic" panose="020B0502020202020204" pitchFamily="34" charset="0"/>
                <a:ea typeface="Calibri"/>
                <a:cs typeface="Times New Roman"/>
              </a:rPr>
              <a:t> </a:t>
            </a:r>
            <a:r>
              <a:rPr lang="nl-NL" sz="2400" i="1" u="sng">
                <a:solidFill>
                  <a:srgbClr val="387038"/>
                </a:solidFill>
                <a:latin typeface="Century Gothic" panose="020B0502020202020204" pitchFamily="34" charset="0"/>
                <a:ea typeface="Calibri"/>
                <a:cs typeface="Times New Roman"/>
              </a:rPr>
              <a:t>waardering</a:t>
            </a:r>
            <a:r>
              <a:rPr lang="nl-NL" sz="2400" i="1">
                <a:solidFill>
                  <a:srgbClr val="387038"/>
                </a:solidFill>
                <a:latin typeface="Century Gothic" panose="020B0502020202020204" pitchFamily="34" charset="0"/>
                <a:ea typeface="Calibri"/>
                <a:cs typeface="Times New Roman"/>
              </a:rPr>
              <a:t> voor zijn werk.</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2">
            <a:extLst>
              <a:ext uri="{FF2B5EF4-FFF2-40B4-BE49-F238E27FC236}">
                <a16:creationId xmlns:a16="http://schemas.microsoft.com/office/drawing/2014/main" id="{2942E7D8-7A5B-2C0D-21BB-A163BB5B8E3A}"/>
              </a:ext>
            </a:extLst>
          </p:cNvPr>
          <p:cNvSpPr txBox="1">
            <a:spLocks noChangeArrowheads="1"/>
          </p:cNvSpPr>
          <p:nvPr/>
        </p:nvSpPr>
        <p:spPr bwMode="auto">
          <a:xfrm>
            <a:off x="369790" y="284984"/>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kritiek hebben</a:t>
            </a:r>
            <a:endParaRPr lang="nl-NL" sz="5400">
              <a:solidFill>
                <a:srgbClr val="387038"/>
              </a:solidFill>
              <a:effectLst/>
              <a:latin typeface="Century Gothic" panose="020B0502020202020204" pitchFamily="34" charset="0"/>
              <a:ea typeface="Calibri"/>
              <a:cs typeface="Times New Roman"/>
            </a:endParaRPr>
          </a:p>
        </p:txBody>
      </p:sp>
      <p:pic>
        <p:nvPicPr>
          <p:cNvPr id="9" name="Afbeelding 8" descr="Afbeelding met kleding, persoon, Menselijk gezicht, muur&#10;&#10;Automatisch gegenereerde beschrijving">
            <a:extLst>
              <a:ext uri="{FF2B5EF4-FFF2-40B4-BE49-F238E27FC236}">
                <a16:creationId xmlns:a16="http://schemas.microsoft.com/office/drawing/2014/main" id="{3FC49B2E-5DEE-9FC2-2FB8-1BFA59DBFA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14447" y="3557468"/>
            <a:ext cx="2819423" cy="1914388"/>
          </a:xfrm>
          <a:prstGeom prst="rect">
            <a:avLst/>
          </a:prstGeom>
        </p:spPr>
      </p:pic>
      <p:pic>
        <p:nvPicPr>
          <p:cNvPr id="19" name="Afbeelding 18" descr="Afbeelding met persoon, vinger, duim, pols&#10;&#10;Automatisch gegenereerde beschrijving">
            <a:extLst>
              <a:ext uri="{FF2B5EF4-FFF2-40B4-BE49-F238E27FC236}">
                <a16:creationId xmlns:a16="http://schemas.microsoft.com/office/drawing/2014/main" id="{3037286D-5D7D-5951-AF2A-E0CA9FFBF33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8055" y="2556814"/>
            <a:ext cx="3317621" cy="2116642"/>
          </a:xfrm>
          <a:prstGeom prst="rect">
            <a:avLst/>
          </a:prstGeom>
        </p:spPr>
      </p:pic>
    </p:spTree>
    <p:extLst>
      <p:ext uri="{BB962C8B-B14F-4D97-AF65-F5344CB8AC3E}">
        <p14:creationId xmlns:p14="http://schemas.microsoft.com/office/powerpoint/2010/main" val="3758783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800" b="1">
                <a:solidFill>
                  <a:srgbClr val="387038"/>
                </a:solidFill>
                <a:latin typeface="Century Gothic" panose="020B0502020202020204" pitchFamily="34" charset="0"/>
                <a:ea typeface="Calibri"/>
                <a:cs typeface="Times New Roman"/>
              </a:rPr>
              <a:t>de toestemming</a:t>
            </a:r>
            <a:endParaRPr lang="nl-NL" sz="48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h</a:t>
            </a:r>
            <a:r>
              <a:rPr lang="nl-NL" sz="5400" b="1">
                <a:solidFill>
                  <a:srgbClr val="387038"/>
                </a:solidFill>
                <a:effectLst/>
                <a:latin typeface="Century Gothic" panose="020B0502020202020204" pitchFamily="34" charset="0"/>
                <a:ea typeface="Calibri"/>
                <a:cs typeface="Times New Roman"/>
              </a:rPr>
              <a:t>et verbod</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als iemand zegt dat je iets mag doen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We hebben </a:t>
            </a:r>
            <a:r>
              <a:rPr lang="nl-NL" sz="2400" i="1" u="sng">
                <a:solidFill>
                  <a:srgbClr val="387038"/>
                </a:solidFill>
                <a:latin typeface="Century Gothic" panose="020B0502020202020204" pitchFamily="34" charset="0"/>
                <a:ea typeface="Calibri"/>
                <a:cs typeface="Times New Roman"/>
              </a:rPr>
              <a:t>toestemming</a:t>
            </a:r>
            <a:r>
              <a:rPr lang="nl-NL" sz="2400" i="1">
                <a:solidFill>
                  <a:srgbClr val="387038"/>
                </a:solidFill>
                <a:latin typeface="Century Gothic" panose="020B0502020202020204" pitchFamily="34" charset="0"/>
                <a:ea typeface="Calibri"/>
                <a:cs typeface="Times New Roman"/>
              </a:rPr>
              <a:t> om water te drinken tijdens de les.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de regel die zegt dat iets niet mag</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Er is </a:t>
            </a:r>
            <a:r>
              <a:rPr lang="nl-NL" sz="2400" i="1" u="sng">
                <a:solidFill>
                  <a:srgbClr val="387038"/>
                </a:solidFill>
                <a:latin typeface="Century Gothic" panose="020B0502020202020204" pitchFamily="34" charset="0"/>
                <a:ea typeface="Calibri"/>
                <a:cs typeface="Times New Roman"/>
              </a:rPr>
              <a:t>een verbod</a:t>
            </a:r>
            <a:r>
              <a:rPr lang="nl-NL" sz="2400" i="1">
                <a:solidFill>
                  <a:srgbClr val="387038"/>
                </a:solidFill>
                <a:latin typeface="Century Gothic" panose="020B0502020202020204" pitchFamily="34" charset="0"/>
                <a:ea typeface="Calibri"/>
                <a:cs typeface="Times New Roman"/>
              </a:rPr>
              <a:t> om mobiele telefoons te gebruiken in school.</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symbool, logo, Graphics, Lettertype&#10;&#10;Automatisch gegenereerde beschrijving">
            <a:extLst>
              <a:ext uri="{FF2B5EF4-FFF2-40B4-BE49-F238E27FC236}">
                <a16:creationId xmlns:a16="http://schemas.microsoft.com/office/drawing/2014/main" id="{FAD928DA-8F69-5F86-3E45-57A5C55431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7138" y="2410045"/>
            <a:ext cx="2539084" cy="2539084"/>
          </a:xfrm>
          <a:prstGeom prst="rect">
            <a:avLst/>
          </a:prstGeom>
        </p:spPr>
      </p:pic>
      <p:pic>
        <p:nvPicPr>
          <p:cNvPr id="19" name="Afbeelding 18" descr="Afbeelding met overdekt, fles, meubels, tafel&#10;&#10;Automatisch gegenereerde beschrijving">
            <a:extLst>
              <a:ext uri="{FF2B5EF4-FFF2-40B4-BE49-F238E27FC236}">
                <a16:creationId xmlns:a16="http://schemas.microsoft.com/office/drawing/2014/main" id="{20063A49-E70D-70C9-0EC0-3107075FAB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642" y="2628745"/>
            <a:ext cx="3152696" cy="2320384"/>
          </a:xfrm>
          <a:prstGeom prst="rect">
            <a:avLst/>
          </a:prstGeom>
        </p:spPr>
      </p:pic>
    </p:spTree>
    <p:extLst>
      <p:ext uri="{BB962C8B-B14F-4D97-AF65-F5344CB8AC3E}">
        <p14:creationId xmlns:p14="http://schemas.microsoft.com/office/powerpoint/2010/main" val="2967928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omzeilen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verdragen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ervoor zorgen dat je iets vervelends niet meemaakt</a:t>
            </a: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Sommige kinderen probeerden manieren te bedenken om de regel te </a:t>
            </a:r>
            <a:r>
              <a:rPr lang="nl-NL" sz="2400" i="1" u="sng">
                <a:solidFill>
                  <a:srgbClr val="387038"/>
                </a:solidFill>
                <a:latin typeface="Century Gothic" panose="020B0502020202020204" pitchFamily="34" charset="0"/>
                <a:ea typeface="Calibri"/>
                <a:cs typeface="Times New Roman"/>
              </a:rPr>
              <a:t>omzeilen</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het meemaken en uithouden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Anderen besloten de regel te </a:t>
            </a:r>
            <a:r>
              <a:rPr lang="nl-NL" sz="2400" i="1" u="sng">
                <a:solidFill>
                  <a:srgbClr val="387038"/>
                </a:solidFill>
                <a:latin typeface="Century Gothic" panose="020B0502020202020204" pitchFamily="34" charset="0"/>
                <a:ea typeface="Calibri"/>
                <a:cs typeface="Times New Roman"/>
              </a:rPr>
              <a:t>verdragen</a:t>
            </a:r>
            <a:r>
              <a:rPr lang="nl-NL" sz="2400" i="1">
                <a:solidFill>
                  <a:srgbClr val="387038"/>
                </a:solidFill>
                <a:latin typeface="Century Gothic" panose="020B0502020202020204" pitchFamily="34" charset="0"/>
                <a:ea typeface="Calibri"/>
                <a:cs typeface="Times New Roman"/>
              </a:rPr>
              <a:t> en aten geen kauwgom meer op school.</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kleding, Modeaccessoire, Menselijk gezicht, persoon&#10;&#10;Automatisch gegenereerde beschrijving">
            <a:extLst>
              <a:ext uri="{FF2B5EF4-FFF2-40B4-BE49-F238E27FC236}">
                <a16:creationId xmlns:a16="http://schemas.microsoft.com/office/drawing/2014/main" id="{595C86B6-6867-F103-54B9-265116E578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7302" y="2943650"/>
            <a:ext cx="2441861" cy="1631163"/>
          </a:xfrm>
          <a:prstGeom prst="rect">
            <a:avLst/>
          </a:prstGeom>
        </p:spPr>
      </p:pic>
      <p:pic>
        <p:nvPicPr>
          <p:cNvPr id="8" name="Afbeelding 7" descr="Afbeelding met Graphics, symbool, logo, clipart&#10;&#10;Automatisch gegenereerde beschrijving">
            <a:extLst>
              <a:ext uri="{FF2B5EF4-FFF2-40B4-BE49-F238E27FC236}">
                <a16:creationId xmlns:a16="http://schemas.microsoft.com/office/drawing/2014/main" id="{420D258E-1689-6940-7FAD-E5E303268F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8309" y="2344157"/>
            <a:ext cx="2169685" cy="2169685"/>
          </a:xfrm>
          <a:prstGeom prst="rect">
            <a:avLst/>
          </a:prstGeom>
        </p:spPr>
      </p:pic>
      <p:pic>
        <p:nvPicPr>
          <p:cNvPr id="9" name="Afbeelding 8">
            <a:extLst>
              <a:ext uri="{FF2B5EF4-FFF2-40B4-BE49-F238E27FC236}">
                <a16:creationId xmlns:a16="http://schemas.microsoft.com/office/drawing/2014/main" id="{6C4B6B4E-8E88-CA8D-CEFD-C7438465594E}"/>
              </a:ext>
            </a:extLst>
          </p:cNvPr>
          <p:cNvPicPr>
            <a:picLocks noChangeAspect="1"/>
          </p:cNvPicPr>
          <p:nvPr/>
        </p:nvPicPr>
        <p:blipFill>
          <a:blip r:embed="rId5"/>
          <a:stretch>
            <a:fillRect/>
          </a:stretch>
        </p:blipFill>
        <p:spPr>
          <a:xfrm>
            <a:off x="841097" y="3100122"/>
            <a:ext cx="796928" cy="796928"/>
          </a:xfrm>
          <a:prstGeom prst="rect">
            <a:avLst/>
          </a:prstGeom>
        </p:spPr>
      </p:pic>
    </p:spTree>
    <p:extLst>
      <p:ext uri="{BB962C8B-B14F-4D97-AF65-F5344CB8AC3E}">
        <p14:creationId xmlns:p14="http://schemas.microsoft.com/office/powerpoint/2010/main" val="3024196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onzeker</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330879"/>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a:solidFill>
                  <a:srgbClr val="387038"/>
                </a:solidFill>
                <a:effectLst/>
                <a:latin typeface="Century Gothic" panose="020B0502020202020204" pitchFamily="34" charset="0"/>
                <a:ea typeface="Calibri"/>
                <a:cs typeface="Times New Roman"/>
              </a:rPr>
              <a:t>zelfverzekerd</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met weinig vertrouwen in jezelf</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a:latin typeface="Century Gothic" panose="020B0502020202020204" pitchFamily="34" charset="0"/>
                <a:ea typeface="Calibri"/>
                <a:cs typeface="Times New Roman"/>
              </a:rPr>
              <a:t> </a:t>
            </a:r>
            <a:endParaRPr lang="nl-NL" sz="2400">
              <a:effectLst/>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effectLst/>
                <a:latin typeface="Century Gothic" panose="020B0502020202020204" pitchFamily="34" charset="0"/>
                <a:ea typeface="Calibri"/>
                <a:cs typeface="Times New Roman"/>
              </a:rPr>
              <a:t>Hij is </a:t>
            </a:r>
            <a:r>
              <a:rPr lang="nl-NL" sz="2400" i="1" u="sng">
                <a:solidFill>
                  <a:srgbClr val="387038"/>
                </a:solidFill>
                <a:latin typeface="Century Gothic" panose="020B0502020202020204" pitchFamily="34" charset="0"/>
                <a:ea typeface="Calibri"/>
                <a:cs typeface="Times New Roman"/>
              </a:rPr>
              <a:t>onzeker</a:t>
            </a:r>
            <a:r>
              <a:rPr lang="nl-NL" sz="2400" i="1">
                <a:solidFill>
                  <a:srgbClr val="387038"/>
                </a:solidFill>
                <a:latin typeface="Century Gothic" panose="020B0502020202020204" pitchFamily="34" charset="0"/>
                <a:ea typeface="Calibri"/>
                <a:cs typeface="Times New Roman"/>
              </a:rPr>
              <a:t> en durft niets te zeggen.</a:t>
            </a:r>
          </a:p>
          <a:p>
            <a:pPr algn="ctr">
              <a:lnSpc>
                <a:spcPct val="107000"/>
              </a:lnSpc>
              <a:spcAft>
                <a:spcPts val="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zeker van jezelf, vol zelfvertrouwen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24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Zij zijn </a:t>
            </a:r>
            <a:r>
              <a:rPr lang="nl-NL" sz="2400" i="1" u="sng">
                <a:solidFill>
                  <a:srgbClr val="387038"/>
                </a:solidFill>
                <a:latin typeface="Century Gothic" panose="020B0502020202020204" pitchFamily="34" charset="0"/>
                <a:ea typeface="Calibri"/>
                <a:cs typeface="Times New Roman"/>
              </a:rPr>
              <a:t>zelfverzekerd</a:t>
            </a:r>
            <a:r>
              <a:rPr lang="nl-NL" sz="2400" i="1">
                <a:solidFill>
                  <a:srgbClr val="387038"/>
                </a:solidFill>
                <a:latin typeface="Century Gothic" panose="020B0502020202020204" pitchFamily="34" charset="0"/>
                <a:ea typeface="Calibri"/>
                <a:cs typeface="Times New Roman"/>
              </a:rPr>
              <a:t> en durven alles te zeggen.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boom, persoon, buitenshuis, Menselijk gezicht&#10;&#10;Automatisch gegenereerde beschrijving">
            <a:extLst>
              <a:ext uri="{FF2B5EF4-FFF2-40B4-BE49-F238E27FC236}">
                <a16:creationId xmlns:a16="http://schemas.microsoft.com/office/drawing/2014/main" id="{6DD77F8A-4909-5913-FB8F-431205627D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647" y="2778529"/>
            <a:ext cx="3348863" cy="2237041"/>
          </a:xfrm>
          <a:prstGeom prst="rect">
            <a:avLst/>
          </a:prstGeom>
        </p:spPr>
      </p:pic>
      <p:pic>
        <p:nvPicPr>
          <p:cNvPr id="9" name="Afbeelding 8" descr="Afbeelding met kleding, persoon, buitenshuis, schoeisel&#10;&#10;Automatisch gegenereerde beschrijving">
            <a:extLst>
              <a:ext uri="{FF2B5EF4-FFF2-40B4-BE49-F238E27FC236}">
                <a16:creationId xmlns:a16="http://schemas.microsoft.com/office/drawing/2014/main" id="{20D822BC-8DC8-6070-3C26-18FFE5FF01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9869" y="2778528"/>
            <a:ext cx="3198854" cy="2220004"/>
          </a:xfrm>
          <a:prstGeom prst="rect">
            <a:avLst/>
          </a:prstGeom>
        </p:spPr>
      </p:pic>
    </p:spTree>
    <p:extLst>
      <p:ext uri="{BB962C8B-B14F-4D97-AF65-F5344CB8AC3E}">
        <p14:creationId xmlns:p14="http://schemas.microsoft.com/office/powerpoint/2010/main" val="3565807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49 – 3 december 2024</a:t>
            </a:r>
          </a:p>
          <a:p>
            <a:r>
              <a:rPr lang="nl-NL">
                <a:solidFill>
                  <a:srgbClr val="C00000"/>
                </a:solidFill>
                <a:latin typeface="Century Gothic" panose="020B0502020202020204" pitchFamily="34" charset="0"/>
              </a:rPr>
              <a:t>Niveau 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Marjan ter Harmsel</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5708" y="4121650"/>
            <a:ext cx="2601905" cy="137495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277302" y="4254089"/>
            <a:ext cx="2871450"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de verleden tijd</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75859" y="4314972"/>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385631" y="4303893"/>
            <a:ext cx="2600508"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heden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5995249" y="3096218"/>
            <a:ext cx="2897231" cy="137495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5929439" y="3210052"/>
            <a:ext cx="303504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de toekomstige tijd</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475317" y="5738288"/>
            <a:ext cx="3047844" cy="53590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475317" y="5799943"/>
            <a:ext cx="3635874"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iets wat voorbij is</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616497"/>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5112441"/>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608385"/>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5112441"/>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608385"/>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591201" y="487538"/>
            <a:ext cx="6417317"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latin typeface="Century Gothic" panose="020B0502020202020204" pitchFamily="34" charset="0"/>
                <a:ea typeface="Calibri"/>
                <a:cs typeface="Times New Roman"/>
              </a:rPr>
              <a:t>Kauwgom kauwen is echt </a:t>
            </a:r>
            <a:r>
              <a:rPr lang="nl-NL" sz="2400" i="1" u="sng">
                <a:solidFill>
                  <a:srgbClr val="387038"/>
                </a:solidFill>
                <a:latin typeface="Century Gothic" panose="020B0502020202020204" pitchFamily="34" charset="0"/>
                <a:ea typeface="Calibri"/>
                <a:cs typeface="Times New Roman"/>
              </a:rPr>
              <a:t>verleden tijd</a:t>
            </a:r>
            <a:r>
              <a:rPr lang="nl-NL" sz="2400" i="1">
                <a:solidFill>
                  <a:srgbClr val="387038"/>
                </a:solidFill>
                <a:latin typeface="Century Gothic" panose="020B0502020202020204" pitchFamily="34" charset="0"/>
                <a:ea typeface="Calibri"/>
                <a:cs typeface="Times New Roman"/>
              </a:rPr>
              <a:t>! Dat doen we niet meer. </a:t>
            </a:r>
            <a:endParaRPr lang="nl-NL" sz="2400">
              <a:effectLst/>
              <a:ea typeface="Calibri"/>
              <a:cs typeface="Times New Roman"/>
            </a:endParaRPr>
          </a:p>
        </p:txBody>
      </p:sp>
      <p:pic>
        <p:nvPicPr>
          <p:cNvPr id="9" name="Afbeelding 8" descr="Afbeelding met kleding, Modeaccessoire, Menselijk gezicht, persoon&#10;&#10;Automatisch gegenereerde beschrijving">
            <a:extLst>
              <a:ext uri="{FF2B5EF4-FFF2-40B4-BE49-F238E27FC236}">
                <a16:creationId xmlns:a16="http://schemas.microsoft.com/office/drawing/2014/main" id="{68BF6961-CB4D-BD83-1B86-26A5973C8D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201" y="2561001"/>
            <a:ext cx="2169685" cy="1449349"/>
          </a:xfrm>
          <a:prstGeom prst="rect">
            <a:avLst/>
          </a:prstGeom>
        </p:spPr>
      </p:pic>
      <p:pic>
        <p:nvPicPr>
          <p:cNvPr id="10" name="Afbeelding 9" descr="Afbeelding met Graphics, symbool, logo, clipart&#10;&#10;Automatisch gegenereerde beschrijving">
            <a:extLst>
              <a:ext uri="{FF2B5EF4-FFF2-40B4-BE49-F238E27FC236}">
                <a16:creationId xmlns:a16="http://schemas.microsoft.com/office/drawing/2014/main" id="{7FBDF696-6B35-1240-0955-BFAF9E8EA128}"/>
              </a:ext>
            </a:extLst>
          </p:cNvPr>
          <p:cNvPicPr>
            <a:picLocks noChangeAspect="1"/>
          </p:cNvPicPr>
          <p:nvPr/>
        </p:nvPicPr>
        <p:blipFill rotWithShape="1">
          <a:blip r:embed="rId4">
            <a:extLst>
              <a:ext uri="{28A0092B-C50C-407E-A947-70E740481C1C}">
                <a14:useLocalDpi xmlns:a14="http://schemas.microsoft.com/office/drawing/2010/main" val="0"/>
              </a:ext>
            </a:extLst>
          </a:blip>
          <a:srcRect b="9475"/>
          <a:stretch/>
        </p:blipFill>
        <p:spPr>
          <a:xfrm>
            <a:off x="3523161" y="2219729"/>
            <a:ext cx="2169685" cy="1964104"/>
          </a:xfrm>
          <a:prstGeom prst="rect">
            <a:avLst/>
          </a:prstGeom>
        </p:spPr>
      </p:pic>
      <p:sp>
        <p:nvSpPr>
          <p:cNvPr id="11" name="Tekstvak 10">
            <a:extLst>
              <a:ext uri="{FF2B5EF4-FFF2-40B4-BE49-F238E27FC236}">
                <a16:creationId xmlns:a16="http://schemas.microsoft.com/office/drawing/2014/main" id="{7C29DF69-184D-4FDA-CAF7-55106EE6BA71}"/>
              </a:ext>
            </a:extLst>
          </p:cNvPr>
          <p:cNvSpPr txBox="1"/>
          <p:nvPr/>
        </p:nvSpPr>
        <p:spPr>
          <a:xfrm>
            <a:off x="7180975" y="1613234"/>
            <a:ext cx="805343" cy="1569660"/>
          </a:xfrm>
          <a:prstGeom prst="rect">
            <a:avLst/>
          </a:prstGeom>
          <a:noFill/>
        </p:spPr>
        <p:txBody>
          <a:bodyPr wrap="square" rtlCol="0">
            <a:spAutoFit/>
          </a:bodyPr>
          <a:lstStyle/>
          <a:p>
            <a:r>
              <a:rPr lang="nl-NL" sz="9600">
                <a:solidFill>
                  <a:srgbClr val="00B0F0"/>
                </a:solidFill>
              </a:rPr>
              <a:t>?</a:t>
            </a:r>
            <a:endParaRPr lang="nl-NL">
              <a:solidFill>
                <a:srgbClr val="00B0F0"/>
              </a:solidFill>
            </a:endParaRPr>
          </a:p>
        </p:txBody>
      </p:sp>
    </p:spTree>
    <p:extLst>
      <p:ext uri="{BB962C8B-B14F-4D97-AF65-F5344CB8AC3E}">
        <p14:creationId xmlns:p14="http://schemas.microsoft.com/office/powerpoint/2010/main" val="373226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5709" y="5030643"/>
            <a:ext cx="2134544"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97272" y="5039400"/>
            <a:ext cx="1913636"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naar</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2892053" y="4071691"/>
            <a:ext cx="2914772"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053869" y="4060612"/>
            <a:ext cx="2626741"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schokkend</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009552" y="3099199"/>
            <a:ext cx="2810922"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101079" y="3099200"/>
            <a:ext cx="2719395"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dramatisch</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2919164" y="4982554"/>
            <a:ext cx="3724914" cy="39066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2919164" y="4913458"/>
            <a:ext cx="4421201"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verschrikkelijk, vreselijk</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834611"/>
            <a:ext cx="2549656"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2801176" y="4869160"/>
            <a:ext cx="3165546"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5966722" y="3920487"/>
            <a:ext cx="2961762"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2801176" y="4869160"/>
            <a:ext cx="0" cy="965451"/>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5966722" y="3920487"/>
            <a:ext cx="0" cy="948673"/>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591201" y="487538"/>
            <a:ext cx="7492926"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effectLst/>
                <a:latin typeface="Century Gothic" panose="020B0502020202020204" pitchFamily="34" charset="0"/>
                <a:ea typeface="Calibri"/>
                <a:cs typeface="Times New Roman"/>
              </a:rPr>
              <a:t>Ze vonden het mobieltjesverbod op school </a:t>
            </a:r>
            <a:r>
              <a:rPr lang="nl-NL" sz="2400" i="1" u="sng">
                <a:solidFill>
                  <a:srgbClr val="387038"/>
                </a:solidFill>
                <a:effectLst/>
                <a:latin typeface="Century Gothic" panose="020B0502020202020204" pitchFamily="34" charset="0"/>
                <a:ea typeface="Calibri"/>
                <a:cs typeface="Times New Roman"/>
              </a:rPr>
              <a:t>schokkend</a:t>
            </a:r>
            <a:r>
              <a:rPr lang="nl-NL" sz="2400" i="1">
                <a:solidFill>
                  <a:srgbClr val="387038"/>
                </a:solidFill>
                <a:effectLst/>
                <a:latin typeface="Century Gothic" panose="020B0502020202020204" pitchFamily="34" charset="0"/>
                <a:ea typeface="Calibri"/>
                <a:cs typeface="Times New Roman"/>
              </a:rPr>
              <a:t>.</a:t>
            </a:r>
            <a:endParaRPr lang="nl-NL" sz="2400">
              <a:effectLst/>
              <a:ea typeface="Calibri"/>
              <a:cs typeface="Times New Roman"/>
            </a:endParaRPr>
          </a:p>
        </p:txBody>
      </p:sp>
      <p:pic>
        <p:nvPicPr>
          <p:cNvPr id="9" name="Afbeelding 8" descr="Afbeelding met tekst, poseren&#10;&#10;Automatisch gegenereerde beschrijving">
            <a:extLst>
              <a:ext uri="{FF2B5EF4-FFF2-40B4-BE49-F238E27FC236}">
                <a16:creationId xmlns:a16="http://schemas.microsoft.com/office/drawing/2014/main" id="{9EFEE6BF-EF5E-BE90-72EF-CA5AE901D1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01176" y="3193288"/>
            <a:ext cx="2993500" cy="718439"/>
          </a:xfrm>
          <a:prstGeom prst="rect">
            <a:avLst/>
          </a:prstGeom>
        </p:spPr>
      </p:pic>
      <p:pic>
        <p:nvPicPr>
          <p:cNvPr id="10" name="Afbeelding 9" descr="Afbeelding met persoon, person&#10;&#10;Automatisch gegenereerde beschrijving">
            <a:extLst>
              <a:ext uri="{FF2B5EF4-FFF2-40B4-BE49-F238E27FC236}">
                <a16:creationId xmlns:a16="http://schemas.microsoft.com/office/drawing/2014/main" id="{F05D9DB4-2E1A-D076-2984-900F0CE9A28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84168" y="1192837"/>
            <a:ext cx="2669097" cy="1745589"/>
          </a:xfrm>
          <a:prstGeom prst="rect">
            <a:avLst/>
          </a:prstGeom>
        </p:spPr>
      </p:pic>
      <p:pic>
        <p:nvPicPr>
          <p:cNvPr id="11" name="Afbeelding 10" descr="Afbeelding met persoon, kleding, muur, poseren&#10;&#10;Automatisch gegenereerde beschrijving">
            <a:extLst>
              <a:ext uri="{FF2B5EF4-FFF2-40B4-BE49-F238E27FC236}">
                <a16:creationId xmlns:a16="http://schemas.microsoft.com/office/drawing/2014/main" id="{C78B832C-3162-71EE-612C-CFBAD3677EA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18809"/>
          <a:stretch/>
        </p:blipFill>
        <p:spPr>
          <a:xfrm>
            <a:off x="469407" y="3301385"/>
            <a:ext cx="1941500" cy="1597358"/>
          </a:xfrm>
          <a:prstGeom prst="rect">
            <a:avLst/>
          </a:prstGeom>
        </p:spPr>
      </p:pic>
    </p:spTree>
    <p:extLst>
      <p:ext uri="{BB962C8B-B14F-4D97-AF65-F5344CB8AC3E}">
        <p14:creationId xmlns:p14="http://schemas.microsoft.com/office/powerpoint/2010/main" val="1203853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5708" y="4365104"/>
            <a:ext cx="2601905" cy="88822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25616" y="4422729"/>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het voorstel</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75859" y="3867547"/>
            <a:ext cx="2462758" cy="88822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264192" y="3911855"/>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het akkoord</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09074" y="354381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09076" y="3543817"/>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gelden</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5991274" y="4516299"/>
            <a:ext cx="2881538" cy="54562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044521" y="4539204"/>
            <a:ext cx="2903732" cy="51118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de afspraak zijn</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37321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4869160"/>
            <a:ext cx="2716636"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5920484" y="4365104"/>
            <a:ext cx="3008000"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5920484"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591201" y="487538"/>
            <a:ext cx="6417317"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latin typeface="Century Gothic" panose="020B0502020202020204" pitchFamily="34" charset="0"/>
                <a:ea typeface="Calibri"/>
                <a:cs typeface="Times New Roman"/>
              </a:rPr>
              <a:t>Het verbod op kauwgom op school </a:t>
            </a:r>
            <a:r>
              <a:rPr lang="nl-NL" sz="2400" i="1" u="sng">
                <a:solidFill>
                  <a:srgbClr val="387038"/>
                </a:solidFill>
                <a:latin typeface="Century Gothic" panose="020B0502020202020204" pitchFamily="34" charset="0"/>
                <a:ea typeface="Calibri"/>
                <a:cs typeface="Times New Roman"/>
              </a:rPr>
              <a:t>geldt</a:t>
            </a:r>
            <a:r>
              <a:rPr lang="nl-NL" sz="2400" i="1">
                <a:solidFill>
                  <a:srgbClr val="387038"/>
                </a:solidFill>
                <a:latin typeface="Century Gothic" panose="020B0502020202020204" pitchFamily="34" charset="0"/>
                <a:ea typeface="Calibri"/>
                <a:cs typeface="Times New Roman"/>
              </a:rPr>
              <a:t> nog steeds.</a:t>
            </a:r>
            <a:endParaRPr lang="nl-NL" sz="2400">
              <a:effectLst/>
              <a:ea typeface="Calibri"/>
              <a:cs typeface="Times New Roman"/>
            </a:endParaRPr>
          </a:p>
        </p:txBody>
      </p:sp>
      <p:sp>
        <p:nvSpPr>
          <p:cNvPr id="10" name="Rechthoek 9">
            <a:extLst>
              <a:ext uri="{FF2B5EF4-FFF2-40B4-BE49-F238E27FC236}">
                <a16:creationId xmlns:a16="http://schemas.microsoft.com/office/drawing/2014/main" id="{C5B66BD8-5099-4FBE-C2BF-CED9F75E1EA1}"/>
              </a:ext>
            </a:extLst>
          </p:cNvPr>
          <p:cNvSpPr/>
          <p:nvPr/>
        </p:nvSpPr>
        <p:spPr>
          <a:xfrm>
            <a:off x="2025522" y="2568053"/>
            <a:ext cx="755335" cy="1569660"/>
          </a:xfrm>
          <a:prstGeom prst="rect">
            <a:avLst/>
          </a:prstGeom>
        </p:spPr>
        <p:txBody>
          <a:bodyPr wrap="none">
            <a:spAutoFit/>
          </a:bodyPr>
          <a:lstStyle/>
          <a:p>
            <a:r>
              <a:rPr lang="nl-NL" sz="9600"/>
              <a:t>?</a:t>
            </a:r>
            <a:endParaRPr lang="nl-NL"/>
          </a:p>
        </p:txBody>
      </p:sp>
      <p:pic>
        <p:nvPicPr>
          <p:cNvPr id="11" name="Afbeelding 10">
            <a:extLst>
              <a:ext uri="{FF2B5EF4-FFF2-40B4-BE49-F238E27FC236}">
                <a16:creationId xmlns:a16="http://schemas.microsoft.com/office/drawing/2014/main" id="{1F084F13-99BC-7416-09D6-869C94B3094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22841" y="1823763"/>
            <a:ext cx="2570326" cy="1894214"/>
          </a:xfrm>
          <a:prstGeom prst="rect">
            <a:avLst/>
          </a:prstGeom>
        </p:spPr>
      </p:pic>
      <p:sp>
        <p:nvSpPr>
          <p:cNvPr id="24" name="Ovaal 23">
            <a:extLst>
              <a:ext uri="{FF2B5EF4-FFF2-40B4-BE49-F238E27FC236}">
                <a16:creationId xmlns:a16="http://schemas.microsoft.com/office/drawing/2014/main" id="{D088C64D-3F63-3826-EB89-69B4C37D7DA4}"/>
              </a:ext>
            </a:extLst>
          </p:cNvPr>
          <p:cNvSpPr/>
          <p:nvPr/>
        </p:nvSpPr>
        <p:spPr>
          <a:xfrm>
            <a:off x="3068287" y="1850273"/>
            <a:ext cx="1584176" cy="1224136"/>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6" name="Afbeelding 25" descr="Afbeelding met Graphics, symbool, logo, clipart&#10;&#10;Automatisch gegenereerde beschrijving">
            <a:extLst>
              <a:ext uri="{FF2B5EF4-FFF2-40B4-BE49-F238E27FC236}">
                <a16:creationId xmlns:a16="http://schemas.microsoft.com/office/drawing/2014/main" id="{FCF7BAED-7A3B-3C25-9A08-2972B32C6F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1563" y="980034"/>
            <a:ext cx="2448910" cy="2448910"/>
          </a:xfrm>
          <a:prstGeom prst="rect">
            <a:avLst/>
          </a:prstGeom>
        </p:spPr>
      </p:pic>
      <p:pic>
        <p:nvPicPr>
          <p:cNvPr id="28" name="Afbeelding 27" descr="Afbeelding met Graphics, symbool, logo, clipart&#10;&#10;Automatisch gegenereerde beschrijving">
            <a:extLst>
              <a:ext uri="{FF2B5EF4-FFF2-40B4-BE49-F238E27FC236}">
                <a16:creationId xmlns:a16="http://schemas.microsoft.com/office/drawing/2014/main" id="{6EFC6372-6B8F-700B-DE98-F08DAF6778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280" y="2588956"/>
            <a:ext cx="1663058" cy="1663058"/>
          </a:xfrm>
          <a:prstGeom prst="rect">
            <a:avLst/>
          </a:prstGeom>
        </p:spPr>
      </p:pic>
    </p:spTree>
    <p:extLst>
      <p:ext uri="{BB962C8B-B14F-4D97-AF65-F5344CB8AC3E}">
        <p14:creationId xmlns:p14="http://schemas.microsoft.com/office/powerpoint/2010/main" val="625329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5133108" y="5573928"/>
            <a:ext cx="215772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982643" y="5584582"/>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luisteren</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4931751" y="675812"/>
            <a:ext cx="2174344"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4736652" y="718814"/>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praten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863967" y="4519506"/>
            <a:ext cx="2405754" cy="58293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863966" y="4493740"/>
            <a:ext cx="2149316"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chatten</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5652120" y="2509914"/>
            <a:ext cx="576064" cy="3064014"/>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flipH="1">
            <a:off x="4679979" y="1359888"/>
            <a:ext cx="686910" cy="1189203"/>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2195159" y="2509914"/>
            <a:ext cx="5473185"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2137144" y="2456518"/>
            <a:ext cx="5531200"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communiceren</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2195159" y="3392622"/>
            <a:ext cx="6343461" cy="93647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2179956" y="3407137"/>
            <a:ext cx="6389097" cy="627179"/>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met anderen praten, chatten of schrijven</a:t>
            </a:r>
            <a:endParaRPr lang="nl-NL" sz="1100">
              <a:effectLst/>
              <a:latin typeface="Century Gothic" panose="020B0502020202020204" pitchFamily="34" charset="0"/>
              <a:ea typeface="Calibri"/>
              <a:cs typeface="Times New Roman"/>
            </a:endParaRPr>
          </a:p>
        </p:txBody>
      </p:sp>
      <p:cxnSp>
        <p:nvCxnSpPr>
          <p:cNvPr id="29" name="Rechte verbindingslijn 28">
            <a:extLst>
              <a:ext uri="{FF2B5EF4-FFF2-40B4-BE49-F238E27FC236}">
                <a16:creationId xmlns:a16="http://schemas.microsoft.com/office/drawing/2014/main" id="{10445519-6BAB-CA4B-0B0C-EF80D4D34E4C}"/>
              </a:ext>
            </a:extLst>
          </p:cNvPr>
          <p:cNvCxnSpPr>
            <a:cxnSpLocks/>
            <a:stCxn id="14" idx="3"/>
          </p:cNvCxnSpPr>
          <p:nvPr/>
        </p:nvCxnSpPr>
        <p:spPr>
          <a:xfrm flipV="1">
            <a:off x="3269721" y="4329098"/>
            <a:ext cx="935725" cy="481873"/>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23" name="Afbeelding 22">
            <a:extLst>
              <a:ext uri="{FF2B5EF4-FFF2-40B4-BE49-F238E27FC236}">
                <a16:creationId xmlns:a16="http://schemas.microsoft.com/office/drawing/2014/main" id="{0A904F11-B56E-2720-2A69-FC683A851F37}"/>
              </a:ext>
            </a:extLst>
          </p:cNvPr>
          <p:cNvPicPr>
            <a:picLocks noChangeAspect="1"/>
          </p:cNvPicPr>
          <p:nvPr/>
        </p:nvPicPr>
        <p:blipFill>
          <a:blip r:embed="rId3"/>
          <a:stretch>
            <a:fillRect/>
          </a:stretch>
        </p:blipFill>
        <p:spPr>
          <a:xfrm>
            <a:off x="7311411" y="4450343"/>
            <a:ext cx="1495425" cy="1343025"/>
          </a:xfrm>
          <a:prstGeom prst="rect">
            <a:avLst/>
          </a:prstGeom>
        </p:spPr>
      </p:pic>
      <p:pic>
        <p:nvPicPr>
          <p:cNvPr id="17" name="Afbeelding 16">
            <a:extLst>
              <a:ext uri="{FF2B5EF4-FFF2-40B4-BE49-F238E27FC236}">
                <a16:creationId xmlns:a16="http://schemas.microsoft.com/office/drawing/2014/main" id="{948F69E4-A658-72EE-42DD-7BCCCE499E21}"/>
              </a:ext>
            </a:extLst>
          </p:cNvPr>
          <p:cNvPicPr>
            <a:picLocks noChangeAspect="1"/>
          </p:cNvPicPr>
          <p:nvPr/>
        </p:nvPicPr>
        <p:blipFill>
          <a:blip r:embed="rId4"/>
          <a:stretch>
            <a:fillRect/>
          </a:stretch>
        </p:blipFill>
        <p:spPr>
          <a:xfrm>
            <a:off x="1174174" y="386664"/>
            <a:ext cx="3031272" cy="2096092"/>
          </a:xfrm>
          <a:prstGeom prst="rect">
            <a:avLst/>
          </a:prstGeom>
        </p:spPr>
      </p:pic>
      <p:pic>
        <p:nvPicPr>
          <p:cNvPr id="25" name="Afbeelding 24" descr="Afbeelding met persoon, kleding, overdekt, Leren&#10;&#10;Automatisch gegenereerde beschrijving">
            <a:extLst>
              <a:ext uri="{FF2B5EF4-FFF2-40B4-BE49-F238E27FC236}">
                <a16:creationId xmlns:a16="http://schemas.microsoft.com/office/drawing/2014/main" id="{3985C68A-8268-2308-9BDE-5C51A83FF5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0213" y="5132876"/>
            <a:ext cx="1751941" cy="1170297"/>
          </a:xfrm>
          <a:prstGeom prst="rect">
            <a:avLst/>
          </a:prstGeom>
        </p:spPr>
      </p:pic>
    </p:spTree>
    <p:extLst>
      <p:ext uri="{BB962C8B-B14F-4D97-AF65-F5344CB8AC3E}">
        <p14:creationId xmlns:p14="http://schemas.microsoft.com/office/powerpoint/2010/main" val="3766534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gelden</a:t>
            </a:r>
          </a:p>
        </p:txBody>
      </p:sp>
      <p:pic>
        <p:nvPicPr>
          <p:cNvPr id="4" name="Afbeelding 3" descr="Afbeelding met Graphics, symbool, logo, clipart&#10;&#10;Automatisch gegenereerde beschrijving">
            <a:extLst>
              <a:ext uri="{FF2B5EF4-FFF2-40B4-BE49-F238E27FC236}">
                <a16:creationId xmlns:a16="http://schemas.microsoft.com/office/drawing/2014/main" id="{9B377670-77F7-B3AF-BB2D-866F272E68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4641" y="1505606"/>
            <a:ext cx="5226269" cy="5226269"/>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verleden tijd</a:t>
            </a:r>
          </a:p>
        </p:txBody>
      </p:sp>
      <p:pic>
        <p:nvPicPr>
          <p:cNvPr id="4" name="Afbeelding 3" descr="Afbeelding met Graphics, symbool, logo, clipart&#10;&#10;Automatisch gegenereerde beschrijving">
            <a:extLst>
              <a:ext uri="{FF2B5EF4-FFF2-40B4-BE49-F238E27FC236}">
                <a16:creationId xmlns:a16="http://schemas.microsoft.com/office/drawing/2014/main" id="{9B377670-77F7-B3AF-BB2D-866F272E68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4641" y="1505606"/>
            <a:ext cx="5226269" cy="5226269"/>
          </a:xfrm>
          <a:prstGeom prst="rect">
            <a:avLst/>
          </a:prstGeom>
        </p:spPr>
      </p:pic>
    </p:spTree>
    <p:extLst>
      <p:ext uri="{BB962C8B-B14F-4D97-AF65-F5344CB8AC3E}">
        <p14:creationId xmlns:p14="http://schemas.microsoft.com/office/powerpoint/2010/main" val="2583005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omzeilen</a:t>
            </a:r>
          </a:p>
        </p:txBody>
      </p:sp>
      <p:pic>
        <p:nvPicPr>
          <p:cNvPr id="3" name="Afbeelding 2" descr="Afbeelding met kleding, Modeaccessoire, Menselijk gezicht, persoon&#10;&#10;Automatisch gegenereerde beschrijving">
            <a:extLst>
              <a:ext uri="{FF2B5EF4-FFF2-40B4-BE49-F238E27FC236}">
                <a16:creationId xmlns:a16="http://schemas.microsoft.com/office/drawing/2014/main" id="{D3429C83-5272-2A4A-62FB-E63B38F469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014" y="1538728"/>
            <a:ext cx="7662179" cy="5118335"/>
          </a:xfrm>
          <a:prstGeom prst="rect">
            <a:avLst/>
          </a:prstGeom>
        </p:spPr>
      </p:pic>
      <p:pic>
        <p:nvPicPr>
          <p:cNvPr id="2" name="Afbeelding 1">
            <a:extLst>
              <a:ext uri="{FF2B5EF4-FFF2-40B4-BE49-F238E27FC236}">
                <a16:creationId xmlns:a16="http://schemas.microsoft.com/office/drawing/2014/main" id="{F49FE35A-A7D4-B18B-A91A-850A70AB05AB}"/>
              </a:ext>
            </a:extLst>
          </p:cNvPr>
          <p:cNvPicPr>
            <a:picLocks noChangeAspect="1"/>
          </p:cNvPicPr>
          <p:nvPr/>
        </p:nvPicPr>
        <p:blipFill>
          <a:blip r:embed="rId4"/>
          <a:stretch>
            <a:fillRect/>
          </a:stretch>
        </p:blipFill>
        <p:spPr>
          <a:xfrm>
            <a:off x="190893" y="1538728"/>
            <a:ext cx="1842940" cy="1842940"/>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kritiek hebben</a:t>
            </a:r>
          </a:p>
        </p:txBody>
      </p:sp>
      <p:pic>
        <p:nvPicPr>
          <p:cNvPr id="2" name="Afbeelding 1" descr="Afbeelding met persoon, vinger, duim, pols&#10;&#10;Automatisch gegenereerde beschrijving">
            <a:extLst>
              <a:ext uri="{FF2B5EF4-FFF2-40B4-BE49-F238E27FC236}">
                <a16:creationId xmlns:a16="http://schemas.microsoft.com/office/drawing/2014/main" id="{FBFB29FB-6199-ACB4-3028-7573C0D7A77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1243" y="1636451"/>
            <a:ext cx="7581514" cy="4837012"/>
          </a:xfrm>
          <a:prstGeom prst="rect">
            <a:avLst/>
          </a:prstGeom>
        </p:spPr>
      </p:pic>
    </p:spTree>
    <p:extLst>
      <p:ext uri="{BB962C8B-B14F-4D97-AF65-F5344CB8AC3E}">
        <p14:creationId xmlns:p14="http://schemas.microsoft.com/office/powerpoint/2010/main" val="1487044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verbod</a:t>
            </a:r>
          </a:p>
        </p:txBody>
      </p:sp>
      <p:pic>
        <p:nvPicPr>
          <p:cNvPr id="3" name="Afbeelding 2" descr="Afbeelding met symbool, logo, Graphics, Lettertype&#10;&#10;Automatisch gegenereerde beschrijving">
            <a:extLst>
              <a:ext uri="{FF2B5EF4-FFF2-40B4-BE49-F238E27FC236}">
                <a16:creationId xmlns:a16="http://schemas.microsoft.com/office/drawing/2014/main" id="{CFDB2E3E-0109-8C05-E315-C6456B5FEC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606" y="1916346"/>
            <a:ext cx="4427483" cy="4427483"/>
          </a:xfrm>
          <a:prstGeom prst="rect">
            <a:avLst/>
          </a:prstGeom>
        </p:spPr>
      </p:pic>
      <p:pic>
        <p:nvPicPr>
          <p:cNvPr id="4" name="Afbeelding 3" descr="Afbeelding met Graphics, symbool, logo, clipart&#10;&#10;Automatisch gegenereerde beschrijving">
            <a:extLst>
              <a:ext uri="{FF2B5EF4-FFF2-40B4-BE49-F238E27FC236}">
                <a16:creationId xmlns:a16="http://schemas.microsoft.com/office/drawing/2014/main" id="{DF29CE95-4EA9-7243-3A48-954E193F4A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5925" y="998483"/>
            <a:ext cx="1760482" cy="1760482"/>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schokkend</a:t>
            </a:r>
          </a:p>
        </p:txBody>
      </p:sp>
      <p:pic>
        <p:nvPicPr>
          <p:cNvPr id="2" name="Afbeelding 1" descr="Afbeelding met tekst, poseren&#10;&#10;Automatisch gegenereerde beschrijving">
            <a:extLst>
              <a:ext uri="{FF2B5EF4-FFF2-40B4-BE49-F238E27FC236}">
                <a16:creationId xmlns:a16="http://schemas.microsoft.com/office/drawing/2014/main" id="{639E83D4-4667-3636-3D07-FC767858631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9288" y="2545837"/>
            <a:ext cx="8565423" cy="2055700"/>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afhankelijk zijn van</a:t>
            </a:r>
          </a:p>
        </p:txBody>
      </p:sp>
      <p:pic>
        <p:nvPicPr>
          <p:cNvPr id="2" name="Afbeelding 1" descr="Afbeelding met tekst, elektronica, computer, visitekaartje&#10;&#10;Automatisch gegenereerde beschrijving">
            <a:extLst>
              <a:ext uri="{FF2B5EF4-FFF2-40B4-BE49-F238E27FC236}">
                <a16:creationId xmlns:a16="http://schemas.microsoft.com/office/drawing/2014/main" id="{2E1BA895-9566-C278-E316-8ACA5BC597C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3648" y="1556792"/>
            <a:ext cx="6160234" cy="5187483"/>
          </a:xfrm>
          <a:prstGeom prst="rect">
            <a:avLst/>
          </a:prstGeom>
        </p:spPr>
      </p:pic>
    </p:spTree>
    <p:extLst>
      <p:ext uri="{BB962C8B-B14F-4D97-AF65-F5344CB8AC3E}">
        <p14:creationId xmlns:p14="http://schemas.microsoft.com/office/powerpoint/2010/main" val="377943473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7fa31a7ad44f581ae9476c9a37b5e142">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b3cabd50ed7f81edc7449c15d3fa88ce"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D61E14-EE7B-4B2D-93AC-02496DE766ED}">
  <ds:schemaRefs>
    <ds:schemaRef ds:uri="617b94d0-cd04-4463-9468-be560bba1878"/>
    <ds:schemaRef ds:uri="7036323c-d5f4-4fa6-8449-8bc9da5d64c2"/>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054C221-9EE6-469B-843B-D5FFD6793BD3}">
  <ds:schemaRefs>
    <ds:schemaRef ds:uri="http://schemas.microsoft.com/sharepoint/v3/contenttype/forms"/>
  </ds:schemaRefs>
</ds:datastoreItem>
</file>

<file path=customXml/itemProps3.xml><?xml version="1.0" encoding="utf-8"?>
<ds:datastoreItem xmlns:ds="http://schemas.openxmlformats.org/officeDocument/2006/customXml" ds:itemID="{E6B1F7C5-0C98-486B-86E6-A6E69F197DF3}">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23</Slides>
  <Notes>12</Notes>
  <HiddenSlides>0</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 de woordmuur: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revision>1</cp:revision>
  <dcterms:created xsi:type="dcterms:W3CDTF">2021-06-08T06:13:59Z</dcterms:created>
  <dcterms:modified xsi:type="dcterms:W3CDTF">2024-12-03T09:38:30Z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