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437" r:id="rId5"/>
    <p:sldId id="548" r:id="rId6"/>
    <p:sldId id="1460" r:id="rId7"/>
    <p:sldId id="1475" r:id="rId8"/>
    <p:sldId id="1483" r:id="rId9"/>
    <p:sldId id="1476" r:id="rId10"/>
    <p:sldId id="1477" r:id="rId11"/>
    <p:sldId id="1478" r:id="rId12"/>
    <p:sldId id="1479" r:id="rId13"/>
    <p:sldId id="1480" r:id="rId14"/>
    <p:sldId id="1481" r:id="rId15"/>
    <p:sldId id="1482" r:id="rId16"/>
    <p:sldId id="934" r:id="rId17"/>
    <p:sldId id="1511" r:id="rId18"/>
    <p:sldId id="1521" r:id="rId19"/>
    <p:sldId id="1522" r:id="rId20"/>
    <p:sldId id="1525" r:id="rId21"/>
    <p:sldId id="1526" r:id="rId22"/>
    <p:sldId id="1527" r:id="rId23"/>
    <p:sldId id="1528" r:id="rId24"/>
    <p:sldId id="1529" r:id="rId25"/>
    <p:sldId id="1524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83"/>
            <p14:sldId id="1476"/>
            <p14:sldId id="1477"/>
            <p14:sldId id="1478"/>
            <p14:sldId id="1479"/>
            <p14:sldId id="1480"/>
            <p14:sldId id="1481"/>
            <p14:sldId id="1482"/>
            <p14:sldId id="934"/>
            <p14:sldId id="1511"/>
            <p14:sldId id="1521"/>
            <p14:sldId id="1522"/>
            <p14:sldId id="1525"/>
            <p14:sldId id="1526"/>
            <p14:sldId id="1527"/>
            <p14:sldId id="1528"/>
            <p14:sldId id="1529"/>
            <p14:sldId id="15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DB923-06DB-4CB3-ADD9-17DD3C36FD32}" v="27" dt="2024-11-19T09:43:40.283"/>
    <p1510:client id="{5D8A866A-EFA7-4C42-842A-A780348B2E69}" v="292" dt="2024-11-19T09:43:10.094"/>
    <p1510:client id="{ED15E752-FF87-4A1F-8F2D-E7655A2D48AA}" v="77" dt="2024-11-19T09:40:10.347"/>
    <p1510:client id="{F00D87D9-E9EB-4C74-9E4C-3249D20D82C6}" v="106" dt="2024-11-19T10:05:54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8A4F586F-425E-4927-AE9D-1AEDA7DB1141}"/>
    <pc:docChg chg="modSld">
      <pc:chgData name="Routledge, Mandy" userId="bacdedf5-8e30-494b-ad8b-f27fa30c4f8d" providerId="ADAL" clId="{8A4F586F-425E-4927-AE9D-1AEDA7DB1141}" dt="2024-10-22T08:14:11.071" v="13" actId="20577"/>
      <pc:docMkLst>
        <pc:docMk/>
      </pc:docMkLst>
      <pc:sldChg chg="modSp mod">
        <pc:chgData name="Routledge, Mandy" userId="bacdedf5-8e30-494b-ad8b-f27fa30c4f8d" providerId="ADAL" clId="{8A4F586F-425E-4927-AE9D-1AEDA7DB1141}" dt="2024-10-22T08:14:11.071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A4F586F-425E-4927-AE9D-1AEDA7DB1141}" dt="2024-10-22T08:14:11.071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Harmsel ter, Marjan" userId="5bf7b4e5-383a-4bf6-a1ba-3724f9cc09cb" providerId="ADAL" clId="{5D8A866A-EFA7-4C42-842A-A780348B2E69}"/>
    <pc:docChg chg="undo custSel delSld modSld sldOrd modSection">
      <pc:chgData name="Harmsel ter, Marjan" userId="5bf7b4e5-383a-4bf6-a1ba-3724f9cc09cb" providerId="ADAL" clId="{5D8A866A-EFA7-4C42-842A-A780348B2E69}" dt="2024-11-19T09:43:10.094" v="1965" actId="6549"/>
      <pc:docMkLst>
        <pc:docMk/>
      </pc:docMkLst>
      <pc:sldChg chg="modSp mod">
        <pc:chgData name="Harmsel ter, Marjan" userId="5bf7b4e5-383a-4bf6-a1ba-3724f9cc09cb" providerId="ADAL" clId="{5D8A866A-EFA7-4C42-842A-A780348B2E69}" dt="2024-11-19T09:43:10.094" v="1965" actId="6549"/>
        <pc:sldMkLst>
          <pc:docMk/>
          <pc:sldMk cId="2189114603" sldId="1437"/>
        </pc:sldMkLst>
        <pc:spChg chg="mod">
          <ac:chgData name="Harmsel ter, Marjan" userId="5bf7b4e5-383a-4bf6-a1ba-3724f9cc09cb" providerId="ADAL" clId="{5D8A866A-EFA7-4C42-842A-A780348B2E69}" dt="2024-11-19T09:43:10.094" v="1965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Harmsel ter, Marjan" userId="5bf7b4e5-383a-4bf6-a1ba-3724f9cc09cb" providerId="ADAL" clId="{5D8A866A-EFA7-4C42-842A-A780348B2E69}" dt="2024-11-19T07:45:57.872" v="664" actId="1076"/>
        <pc:sldMkLst>
          <pc:docMk/>
          <pc:sldMk cId="3852907103" sldId="1460"/>
        </pc:sldMkLst>
        <pc:spChg chg="mod">
          <ac:chgData name="Harmsel ter, Marjan" userId="5bf7b4e5-383a-4bf6-a1ba-3724f9cc09cb" providerId="ADAL" clId="{5D8A866A-EFA7-4C42-842A-A780348B2E69}" dt="2024-11-19T07:45:30.996" v="652" actId="20577"/>
          <ac:spMkLst>
            <pc:docMk/>
            <pc:sldMk cId="3852907103" sldId="1460"/>
            <ac:spMk id="6" creationId="{00000000-0000-0000-0000-000000000000}"/>
          </ac:spMkLst>
        </pc:spChg>
        <pc:picChg chg="add mod modCrop">
          <ac:chgData name="Harmsel ter, Marjan" userId="5bf7b4e5-383a-4bf6-a1ba-3724f9cc09cb" providerId="ADAL" clId="{5D8A866A-EFA7-4C42-842A-A780348B2E69}" dt="2024-11-19T07:45:57.872" v="664" actId="1076"/>
          <ac:picMkLst>
            <pc:docMk/>
            <pc:sldMk cId="3852907103" sldId="1460"/>
            <ac:picMk id="3" creationId="{89474CAD-259E-BE99-74A0-C5B7856E0B7F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7:48:20.402" v="669" actId="1076"/>
        <pc:sldMkLst>
          <pc:docMk/>
          <pc:sldMk cId="4207872812" sldId="1475"/>
        </pc:sldMkLst>
        <pc:picChg chg="add mod">
          <ac:chgData name="Harmsel ter, Marjan" userId="5bf7b4e5-383a-4bf6-a1ba-3724f9cc09cb" providerId="ADAL" clId="{5D8A866A-EFA7-4C42-842A-A780348B2E69}" dt="2024-11-19T07:48:20.402" v="669" actId="1076"/>
          <ac:picMkLst>
            <pc:docMk/>
            <pc:sldMk cId="4207872812" sldId="1475"/>
            <ac:picMk id="3" creationId="{17B72332-65BE-10CA-D34E-D98C99B5B5D7}"/>
          </ac:picMkLst>
        </pc:picChg>
      </pc:sldChg>
      <pc:sldChg chg="addSp delSp modSp mod">
        <pc:chgData name="Harmsel ter, Marjan" userId="5bf7b4e5-383a-4bf6-a1ba-3724f9cc09cb" providerId="ADAL" clId="{5D8A866A-EFA7-4C42-842A-A780348B2E69}" dt="2024-11-19T07:51:42.124" v="684" actId="1076"/>
        <pc:sldMkLst>
          <pc:docMk/>
          <pc:sldMk cId="2452007587" sldId="1476"/>
        </pc:sldMkLst>
        <pc:picChg chg="del">
          <ac:chgData name="Harmsel ter, Marjan" userId="5bf7b4e5-383a-4bf6-a1ba-3724f9cc09cb" providerId="ADAL" clId="{5D8A866A-EFA7-4C42-842A-A780348B2E69}" dt="2024-11-19T07:51:35.727" v="677" actId="478"/>
          <ac:picMkLst>
            <pc:docMk/>
            <pc:sldMk cId="2452007587" sldId="1476"/>
            <ac:picMk id="2" creationId="{0DB133C0-0296-8C3F-B4E7-5286D9885A2D}"/>
          </ac:picMkLst>
        </pc:picChg>
        <pc:picChg chg="add mod">
          <ac:chgData name="Harmsel ter, Marjan" userId="5bf7b4e5-383a-4bf6-a1ba-3724f9cc09cb" providerId="ADAL" clId="{5D8A866A-EFA7-4C42-842A-A780348B2E69}" dt="2024-11-19T07:51:42.124" v="684" actId="1076"/>
          <ac:picMkLst>
            <pc:docMk/>
            <pc:sldMk cId="2452007587" sldId="1476"/>
            <ac:picMk id="4" creationId="{0C7ABD70-4C99-AD7F-3DCA-A3191D290991}"/>
          </ac:picMkLst>
        </pc:picChg>
      </pc:sldChg>
      <pc:sldChg chg="addSp delSp modSp mod">
        <pc:chgData name="Harmsel ter, Marjan" userId="5bf7b4e5-383a-4bf6-a1ba-3724f9cc09cb" providerId="ADAL" clId="{5D8A866A-EFA7-4C42-842A-A780348B2E69}" dt="2024-11-19T07:58:25.206" v="690" actId="1076"/>
        <pc:sldMkLst>
          <pc:docMk/>
          <pc:sldMk cId="2709048002" sldId="1477"/>
        </pc:sldMkLst>
        <pc:picChg chg="del">
          <ac:chgData name="Harmsel ter, Marjan" userId="5bf7b4e5-383a-4bf6-a1ba-3724f9cc09cb" providerId="ADAL" clId="{5D8A866A-EFA7-4C42-842A-A780348B2E69}" dt="2024-11-19T07:58:18.893" v="685" actId="478"/>
          <ac:picMkLst>
            <pc:docMk/>
            <pc:sldMk cId="2709048002" sldId="1477"/>
            <ac:picMk id="2" creationId="{6EC1CD96-FFAA-9F59-6CE3-4569FA35F9C0}"/>
          </ac:picMkLst>
        </pc:picChg>
        <pc:picChg chg="add mod">
          <ac:chgData name="Harmsel ter, Marjan" userId="5bf7b4e5-383a-4bf6-a1ba-3724f9cc09cb" providerId="ADAL" clId="{5D8A866A-EFA7-4C42-842A-A780348B2E69}" dt="2024-11-19T07:58:25.206" v="690" actId="1076"/>
          <ac:picMkLst>
            <pc:docMk/>
            <pc:sldMk cId="2709048002" sldId="1477"/>
            <ac:picMk id="4" creationId="{545A04E4-A8AE-1A3A-DE11-46634A0EFB25}"/>
          </ac:picMkLst>
        </pc:picChg>
      </pc:sldChg>
      <pc:sldChg chg="addSp delSp modSp mod">
        <pc:chgData name="Harmsel ter, Marjan" userId="5bf7b4e5-383a-4bf6-a1ba-3724f9cc09cb" providerId="ADAL" clId="{5D8A866A-EFA7-4C42-842A-A780348B2E69}" dt="2024-11-19T08:02:42.046" v="737" actId="1076"/>
        <pc:sldMkLst>
          <pc:docMk/>
          <pc:sldMk cId="4074911733" sldId="1478"/>
        </pc:sldMkLst>
        <pc:spChg chg="add mod">
          <ac:chgData name="Harmsel ter, Marjan" userId="5bf7b4e5-383a-4bf6-a1ba-3724f9cc09cb" providerId="ADAL" clId="{5D8A866A-EFA7-4C42-842A-A780348B2E69}" dt="2024-11-19T08:02:42.046" v="737" actId="1076"/>
          <ac:spMkLst>
            <pc:docMk/>
            <pc:sldMk cId="4074911733" sldId="1478"/>
            <ac:spMk id="7" creationId="{344B830F-1A8B-4FBA-0B0E-E9F5D0D81CA8}"/>
          </ac:spMkLst>
        </pc:spChg>
        <pc:picChg chg="add del mod">
          <ac:chgData name="Harmsel ter, Marjan" userId="5bf7b4e5-383a-4bf6-a1ba-3724f9cc09cb" providerId="ADAL" clId="{5D8A866A-EFA7-4C42-842A-A780348B2E69}" dt="2024-11-19T08:02:05.637" v="698" actId="478"/>
          <ac:picMkLst>
            <pc:docMk/>
            <pc:sldMk cId="4074911733" sldId="1478"/>
            <ac:picMk id="3" creationId="{3C7D8F8A-4079-E83F-FA64-06BB35DD3106}"/>
          </ac:picMkLst>
        </pc:picChg>
        <pc:picChg chg="add mod">
          <ac:chgData name="Harmsel ter, Marjan" userId="5bf7b4e5-383a-4bf6-a1ba-3724f9cc09cb" providerId="ADAL" clId="{5D8A866A-EFA7-4C42-842A-A780348B2E69}" dt="2024-11-19T08:02:12.791" v="705" actId="1076"/>
          <ac:picMkLst>
            <pc:docMk/>
            <pc:sldMk cId="4074911733" sldId="1478"/>
            <ac:picMk id="5" creationId="{9439E0BC-C58D-798E-01F4-324143AC3229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8:04:57.515" v="744" actId="1076"/>
        <pc:sldMkLst>
          <pc:docMk/>
          <pc:sldMk cId="4210467006" sldId="1479"/>
        </pc:sldMkLst>
        <pc:picChg chg="add mod">
          <ac:chgData name="Harmsel ter, Marjan" userId="5bf7b4e5-383a-4bf6-a1ba-3724f9cc09cb" providerId="ADAL" clId="{5D8A866A-EFA7-4C42-842A-A780348B2E69}" dt="2024-11-19T08:04:57.515" v="744" actId="1076"/>
          <ac:picMkLst>
            <pc:docMk/>
            <pc:sldMk cId="4210467006" sldId="1479"/>
            <ac:picMk id="3" creationId="{1D38FAFC-D0A4-D21D-0E94-4C3E3FAE3864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8:14:19.274" v="751" actId="1076"/>
        <pc:sldMkLst>
          <pc:docMk/>
          <pc:sldMk cId="1487044012" sldId="1480"/>
        </pc:sldMkLst>
        <pc:picChg chg="add mod">
          <ac:chgData name="Harmsel ter, Marjan" userId="5bf7b4e5-383a-4bf6-a1ba-3724f9cc09cb" providerId="ADAL" clId="{5D8A866A-EFA7-4C42-842A-A780348B2E69}" dt="2024-11-19T08:14:19.274" v="751" actId="1076"/>
          <ac:picMkLst>
            <pc:docMk/>
            <pc:sldMk cId="1487044012" sldId="1480"/>
            <ac:picMk id="3" creationId="{EC74001D-0342-1CD4-5B6E-8558B56E85E6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8:17:45.882" v="768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5D8A866A-EFA7-4C42-842A-A780348B2E69}" dt="2024-11-19T08:17:45.882" v="768" actId="1076"/>
          <ac:picMkLst>
            <pc:docMk/>
            <pc:sldMk cId="3779434736" sldId="1481"/>
            <ac:picMk id="3" creationId="{1E93A5F8-1C3A-F120-845B-C6FFDD633A1A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8:20:49.270" v="773" actId="1076"/>
        <pc:sldMkLst>
          <pc:docMk/>
          <pc:sldMk cId="1201727269" sldId="1482"/>
        </pc:sldMkLst>
        <pc:picChg chg="add mod">
          <ac:chgData name="Harmsel ter, Marjan" userId="5bf7b4e5-383a-4bf6-a1ba-3724f9cc09cb" providerId="ADAL" clId="{5D8A866A-EFA7-4C42-842A-A780348B2E69}" dt="2024-11-19T08:20:49.270" v="773" actId="1076"/>
          <ac:picMkLst>
            <pc:docMk/>
            <pc:sldMk cId="1201727269" sldId="1482"/>
            <ac:picMk id="3" creationId="{E2BAAD43-411E-D92A-CA0F-3179E77FB6F1}"/>
          </ac:picMkLst>
        </pc:picChg>
      </pc:sldChg>
      <pc:sldChg chg="addSp modSp mod ord">
        <pc:chgData name="Harmsel ter, Marjan" userId="5bf7b4e5-383a-4bf6-a1ba-3724f9cc09cb" providerId="ADAL" clId="{5D8A866A-EFA7-4C42-842A-A780348B2E69}" dt="2024-11-19T07:50:07.730" v="676" actId="1076"/>
        <pc:sldMkLst>
          <pc:docMk/>
          <pc:sldMk cId="2904738428" sldId="1483"/>
        </pc:sldMkLst>
        <pc:picChg chg="add mod">
          <ac:chgData name="Harmsel ter, Marjan" userId="5bf7b4e5-383a-4bf6-a1ba-3724f9cc09cb" providerId="ADAL" clId="{5D8A866A-EFA7-4C42-842A-A780348B2E69}" dt="2024-11-19T07:50:07.730" v="676" actId="1076"/>
          <ac:picMkLst>
            <pc:docMk/>
            <pc:sldMk cId="2904738428" sldId="1483"/>
            <ac:picMk id="3" creationId="{EF5D7465-4268-F17E-5B73-CE7D37A6B80D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9:25:47.677" v="1961" actId="20577"/>
        <pc:sldMkLst>
          <pc:docMk/>
          <pc:sldMk cId="2967928418" sldId="1511"/>
        </pc:sldMkLst>
        <pc:spChg chg="mod">
          <ac:chgData name="Harmsel ter, Marjan" userId="5bf7b4e5-383a-4bf6-a1ba-3724f9cc09cb" providerId="ADAL" clId="{5D8A866A-EFA7-4C42-842A-A780348B2E69}" dt="2024-11-19T09:25:47.677" v="1961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8:22:59.854" v="908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D8A866A-EFA7-4C42-842A-A780348B2E69}" dt="2024-11-19T08:21:03.306" v="779" actId="1076"/>
          <ac:picMkLst>
            <pc:docMk/>
            <pc:sldMk cId="2967928418" sldId="1511"/>
            <ac:picMk id="8" creationId="{DD662D60-73B3-CD2A-7F9A-192D6688EE07}"/>
          </ac:picMkLst>
        </pc:picChg>
        <pc:picChg chg="add mod">
          <ac:chgData name="Harmsel ter, Marjan" userId="5bf7b4e5-383a-4bf6-a1ba-3724f9cc09cb" providerId="ADAL" clId="{5D8A866A-EFA7-4C42-842A-A780348B2E69}" dt="2024-11-19T08:22:26.110" v="834" actId="14100"/>
          <ac:picMkLst>
            <pc:docMk/>
            <pc:sldMk cId="2967928418" sldId="1511"/>
            <ac:picMk id="18" creationId="{38CD1DE6-2A50-7673-630C-CBB7C42D6761}"/>
          </ac:picMkLst>
        </pc:picChg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1594331871" sldId="1512"/>
        </pc:sldMkLst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3112181829" sldId="1515"/>
        </pc:sldMkLst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2946319108" sldId="1516"/>
        </pc:sldMkLst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1530054038" sldId="1520"/>
        </pc:sldMkLst>
      </pc:sldChg>
      <pc:sldChg chg="addSp modSp mod">
        <pc:chgData name="Harmsel ter, Marjan" userId="5bf7b4e5-383a-4bf6-a1ba-3724f9cc09cb" providerId="ADAL" clId="{5D8A866A-EFA7-4C42-842A-A780348B2E69}" dt="2024-11-19T08:30:52.079" v="1094" actId="403"/>
        <pc:sldMkLst>
          <pc:docMk/>
          <pc:sldMk cId="3300133115" sldId="1521"/>
        </pc:sldMkLst>
        <pc:spChg chg="mod">
          <ac:chgData name="Harmsel ter, Marjan" userId="5bf7b4e5-383a-4bf6-a1ba-3724f9cc09cb" providerId="ADAL" clId="{5D8A866A-EFA7-4C42-842A-A780348B2E69}" dt="2024-11-19T08:25:09.258" v="991" actId="1076"/>
          <ac:spMkLst>
            <pc:docMk/>
            <pc:sldMk cId="3300133115" sldId="152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5D8A866A-EFA7-4C42-842A-A780348B2E69}" dt="2024-11-19T08:24:53.701" v="988" actId="404"/>
          <ac:spMkLst>
            <pc:docMk/>
            <pc:sldMk cId="3300133115" sldId="152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8:30:52.079" v="1094" actId="403"/>
          <ac:spMkLst>
            <pc:docMk/>
            <pc:sldMk cId="3300133115" sldId="152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D8A866A-EFA7-4C42-842A-A780348B2E69}" dt="2024-11-19T08:25:00.211" v="990" actId="1076"/>
          <ac:picMkLst>
            <pc:docMk/>
            <pc:sldMk cId="3300133115" sldId="1521"/>
            <ac:picMk id="2" creationId="{6BCA4810-FD31-FAB8-9E1B-4A65D7E15E16}"/>
          </ac:picMkLst>
        </pc:picChg>
        <pc:picChg chg="add mod">
          <ac:chgData name="Harmsel ter, Marjan" userId="5bf7b4e5-383a-4bf6-a1ba-3724f9cc09cb" providerId="ADAL" clId="{5D8A866A-EFA7-4C42-842A-A780348B2E69}" dt="2024-11-19T08:30:38.195" v="1089" actId="1076"/>
          <ac:picMkLst>
            <pc:docMk/>
            <pc:sldMk cId="3300133115" sldId="1521"/>
            <ac:picMk id="9" creationId="{AC61CE29-8E00-C88E-5867-3A72DD71BC9A}"/>
          </ac:picMkLst>
        </pc:picChg>
      </pc:sldChg>
      <pc:sldChg chg="addSp delSp modSp mod">
        <pc:chgData name="Harmsel ter, Marjan" userId="5bf7b4e5-383a-4bf6-a1ba-3724f9cc09cb" providerId="ADAL" clId="{5D8A866A-EFA7-4C42-842A-A780348B2E69}" dt="2024-11-19T08:39:24.827" v="1296" actId="403"/>
        <pc:sldMkLst>
          <pc:docMk/>
          <pc:sldMk cId="3344570059" sldId="1522"/>
        </pc:sldMkLst>
        <pc:spChg chg="mod">
          <ac:chgData name="Harmsel ter, Marjan" userId="5bf7b4e5-383a-4bf6-a1ba-3724f9cc09cb" providerId="ADAL" clId="{5D8A866A-EFA7-4C42-842A-A780348B2E69}" dt="2024-11-19T08:39:22.316" v="1295" actId="403"/>
          <ac:spMkLst>
            <pc:docMk/>
            <pc:sldMk cId="3344570059" sldId="1522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5D8A866A-EFA7-4C42-842A-A780348B2E69}" dt="2024-11-19T08:39:24.827" v="1296" actId="403"/>
          <ac:spMkLst>
            <pc:docMk/>
            <pc:sldMk cId="3344570059" sldId="1522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5D8A866A-EFA7-4C42-842A-A780348B2E69}" dt="2024-11-19T08:32:20.178" v="1179" actId="20577"/>
          <ac:spMkLst>
            <pc:docMk/>
            <pc:sldMk cId="3344570059" sldId="1522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8:36:34.036" v="1294" actId="115"/>
          <ac:spMkLst>
            <pc:docMk/>
            <pc:sldMk cId="3344570059" sldId="1522"/>
            <ac:spMk id="36" creationId="{D8EF981A-9BA7-0EB1-9B70-F7FBF2F7DF1C}"/>
          </ac:spMkLst>
        </pc:spChg>
        <pc:picChg chg="del mod">
          <ac:chgData name="Harmsel ter, Marjan" userId="5bf7b4e5-383a-4bf6-a1ba-3724f9cc09cb" providerId="ADAL" clId="{5D8A866A-EFA7-4C42-842A-A780348B2E69}" dt="2024-11-19T08:34:23.368" v="1180" actId="478"/>
          <ac:picMkLst>
            <pc:docMk/>
            <pc:sldMk cId="3344570059" sldId="1522"/>
            <ac:picMk id="2" creationId="{E8C13BE8-AE39-1D4E-C6A0-35C2B8BF3279}"/>
          </ac:picMkLst>
        </pc:picChg>
        <pc:picChg chg="del">
          <ac:chgData name="Harmsel ter, Marjan" userId="5bf7b4e5-383a-4bf6-a1ba-3724f9cc09cb" providerId="ADAL" clId="{5D8A866A-EFA7-4C42-842A-A780348B2E69}" dt="2024-11-19T08:30:58.149" v="1095" actId="478"/>
          <ac:picMkLst>
            <pc:docMk/>
            <pc:sldMk cId="3344570059" sldId="1522"/>
            <ac:picMk id="8" creationId="{9FACA4DA-DB31-79C7-B319-EB486303DBE3}"/>
          </ac:picMkLst>
        </pc:picChg>
        <pc:picChg chg="add mod">
          <ac:chgData name="Harmsel ter, Marjan" userId="5bf7b4e5-383a-4bf6-a1ba-3724f9cc09cb" providerId="ADAL" clId="{5D8A866A-EFA7-4C42-842A-A780348B2E69}" dt="2024-11-19T08:31:21.762" v="1102" actId="1076"/>
          <ac:picMkLst>
            <pc:docMk/>
            <pc:sldMk cId="3344570059" sldId="1522"/>
            <ac:picMk id="9" creationId="{790A219D-B6A5-788A-C5BC-1304F8FAB4AF}"/>
          </ac:picMkLst>
        </pc:picChg>
        <pc:picChg chg="add mod">
          <ac:chgData name="Harmsel ter, Marjan" userId="5bf7b4e5-383a-4bf6-a1ba-3724f9cc09cb" providerId="ADAL" clId="{5D8A866A-EFA7-4C42-842A-A780348B2E69}" dt="2024-11-19T08:34:31.997" v="1186" actId="1076"/>
          <ac:picMkLst>
            <pc:docMk/>
            <pc:sldMk cId="3344570059" sldId="1522"/>
            <ac:picMk id="19" creationId="{27D3196D-35C0-C366-4C94-6ECBF54845BD}"/>
          </ac:picMkLst>
        </pc:picChg>
      </pc:sldChg>
      <pc:sldChg chg="del">
        <pc:chgData name="Harmsel ter, Marjan" userId="5bf7b4e5-383a-4bf6-a1ba-3724f9cc09cb" providerId="ADAL" clId="{5D8A866A-EFA7-4C42-842A-A780348B2E69}" dt="2024-11-19T09:24:35.311" v="1959" actId="47"/>
        <pc:sldMkLst>
          <pc:docMk/>
          <pc:sldMk cId="232950962" sldId="1523"/>
        </pc:sldMkLst>
      </pc:sldChg>
      <pc:sldChg chg="addSp delSp modSp mod">
        <pc:chgData name="Harmsel ter, Marjan" userId="5bf7b4e5-383a-4bf6-a1ba-3724f9cc09cb" providerId="ADAL" clId="{5D8A866A-EFA7-4C42-842A-A780348B2E69}" dt="2024-11-19T09:24:05.249" v="1958" actId="14100"/>
        <pc:sldMkLst>
          <pc:docMk/>
          <pc:sldMk cId="3621261760" sldId="1524"/>
        </pc:sldMkLst>
        <pc:spChg chg="mod">
          <ac:chgData name="Harmsel ter, Marjan" userId="5bf7b4e5-383a-4bf6-a1ba-3724f9cc09cb" providerId="ADAL" clId="{5D8A866A-EFA7-4C42-842A-A780348B2E69}" dt="2024-11-19T09:24:00.143" v="1956" actId="1076"/>
          <ac:spMkLst>
            <pc:docMk/>
            <pc:sldMk cId="3621261760" sldId="1524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5D8A866A-EFA7-4C42-842A-A780348B2E69}" dt="2024-11-19T09:23:33.523" v="1953" actId="1076"/>
          <ac:spMkLst>
            <pc:docMk/>
            <pc:sldMk cId="3621261760" sldId="1524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5D8A866A-EFA7-4C42-842A-A780348B2E69}" dt="2024-11-19T09:23:33.523" v="1953" actId="1076"/>
          <ac:spMkLst>
            <pc:docMk/>
            <pc:sldMk cId="3621261760" sldId="1524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5D8A866A-EFA7-4C42-842A-A780348B2E69}" dt="2024-11-19T09:24:00.143" v="1956" actId="1076"/>
          <ac:spMkLst>
            <pc:docMk/>
            <pc:sldMk cId="3621261760" sldId="1524"/>
            <ac:spMk id="19" creationId="{40542B69-6D97-5F24-63E3-ABE36EA69A27}"/>
          </ac:spMkLst>
        </pc:spChg>
        <pc:picChg chg="del">
          <ac:chgData name="Harmsel ter, Marjan" userId="5bf7b4e5-383a-4bf6-a1ba-3724f9cc09cb" providerId="ADAL" clId="{5D8A866A-EFA7-4C42-842A-A780348B2E69}" dt="2024-11-19T09:21:54.492" v="1936" actId="478"/>
          <ac:picMkLst>
            <pc:docMk/>
            <pc:sldMk cId="3621261760" sldId="1524"/>
            <ac:picMk id="16" creationId="{C9CE7424-7EFC-54F8-E70A-23A39EC43A5A}"/>
          </ac:picMkLst>
        </pc:picChg>
        <pc:picChg chg="add mod modCrop">
          <ac:chgData name="Harmsel ter, Marjan" userId="5bf7b4e5-383a-4bf6-a1ba-3724f9cc09cb" providerId="ADAL" clId="{5D8A866A-EFA7-4C42-842A-A780348B2E69}" dt="2024-11-19T09:22:50.876" v="1946" actId="14100"/>
          <ac:picMkLst>
            <pc:docMk/>
            <pc:sldMk cId="3621261760" sldId="1524"/>
            <ac:picMk id="17" creationId="{1A0C39E6-EF57-76CA-2C0C-9AABF2534CEC}"/>
          </ac:picMkLst>
        </pc:picChg>
        <pc:picChg chg="add mod modCrop">
          <ac:chgData name="Harmsel ter, Marjan" userId="5bf7b4e5-383a-4bf6-a1ba-3724f9cc09cb" providerId="ADAL" clId="{5D8A866A-EFA7-4C42-842A-A780348B2E69}" dt="2024-11-19T09:23:38.352" v="1955" actId="14100"/>
          <ac:picMkLst>
            <pc:docMk/>
            <pc:sldMk cId="3621261760" sldId="1524"/>
            <ac:picMk id="22" creationId="{6184837D-99AD-EB68-5750-5328B7FEB078}"/>
          </ac:picMkLst>
        </pc:picChg>
        <pc:picChg chg="mod">
          <ac:chgData name="Harmsel ter, Marjan" userId="5bf7b4e5-383a-4bf6-a1ba-3724f9cc09cb" providerId="ADAL" clId="{5D8A866A-EFA7-4C42-842A-A780348B2E69}" dt="2024-11-19T09:24:01.806" v="1957" actId="1076"/>
          <ac:picMkLst>
            <pc:docMk/>
            <pc:sldMk cId="3621261760" sldId="1524"/>
            <ac:picMk id="31" creationId="{AE001BA9-C7AB-3260-D243-E23BFC622673}"/>
          </ac:picMkLst>
        </pc:picChg>
        <pc:picChg chg="del">
          <ac:chgData name="Harmsel ter, Marjan" userId="5bf7b4e5-383a-4bf6-a1ba-3724f9cc09cb" providerId="ADAL" clId="{5D8A866A-EFA7-4C42-842A-A780348B2E69}" dt="2024-11-19T09:22:56.116" v="1947" actId="478"/>
          <ac:picMkLst>
            <pc:docMk/>
            <pc:sldMk cId="3621261760" sldId="1524"/>
            <ac:picMk id="37" creationId="{600B408D-425D-5737-DF11-37E0BCD463EA}"/>
          </ac:picMkLst>
        </pc:picChg>
        <pc:cxnChg chg="mod">
          <ac:chgData name="Harmsel ter, Marjan" userId="5bf7b4e5-383a-4bf6-a1ba-3724f9cc09cb" providerId="ADAL" clId="{5D8A866A-EFA7-4C42-842A-A780348B2E69}" dt="2024-11-19T09:24:05.249" v="1958" actId="14100"/>
          <ac:cxnSpMkLst>
            <pc:docMk/>
            <pc:sldMk cId="3621261760" sldId="1524"/>
            <ac:cxnSpMk id="21" creationId="{B84B33EF-2A54-99B2-FEF8-27486B72F624}"/>
          </ac:cxnSpMkLst>
        </pc:cxnChg>
        <pc:cxnChg chg="mod">
          <ac:chgData name="Harmsel ter, Marjan" userId="5bf7b4e5-383a-4bf6-a1ba-3724f9cc09cb" providerId="ADAL" clId="{5D8A866A-EFA7-4C42-842A-A780348B2E69}" dt="2024-11-19T09:23:33.523" v="1953" actId="1076"/>
          <ac:cxnSpMkLst>
            <pc:docMk/>
            <pc:sldMk cId="3621261760" sldId="1524"/>
            <ac:cxnSpMk id="27" creationId="{EC90AE0F-5DD8-2D25-C999-5E0CC65E11C5}"/>
          </ac:cxnSpMkLst>
        </pc:cxnChg>
      </pc:sldChg>
      <pc:sldChg chg="addSp modSp mod">
        <pc:chgData name="Harmsel ter, Marjan" userId="5bf7b4e5-383a-4bf6-a1ba-3724f9cc09cb" providerId="ADAL" clId="{5D8A866A-EFA7-4C42-842A-A780348B2E69}" dt="2024-11-19T08:49:39.481" v="1426" actId="115"/>
        <pc:sldMkLst>
          <pc:docMk/>
          <pc:sldMk cId="1554564674" sldId="1525"/>
        </pc:sldMkLst>
        <pc:spChg chg="mod">
          <ac:chgData name="Harmsel ter, Marjan" userId="5bf7b4e5-383a-4bf6-a1ba-3724f9cc09cb" providerId="ADAL" clId="{5D8A866A-EFA7-4C42-842A-A780348B2E69}" dt="2024-11-19T08:39:34.577" v="1297" actId="1076"/>
          <ac:spMkLst>
            <pc:docMk/>
            <pc:sldMk cId="1554564674" sldId="1525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5D8A866A-EFA7-4C42-842A-A780348B2E69}" dt="2024-11-19T08:49:00.234" v="1367" actId="115"/>
          <ac:spMkLst>
            <pc:docMk/>
            <pc:sldMk cId="1554564674" sldId="1525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8:49:39.481" v="1426" actId="115"/>
          <ac:spMkLst>
            <pc:docMk/>
            <pc:sldMk cId="1554564674" sldId="1525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D8A866A-EFA7-4C42-842A-A780348B2E69}" dt="2024-11-19T08:44:53.396" v="1302" actId="1076"/>
          <ac:picMkLst>
            <pc:docMk/>
            <pc:sldMk cId="1554564674" sldId="1525"/>
            <ac:picMk id="2" creationId="{CEFF7F2D-3E27-2148-3962-E74E080A2B54}"/>
          </ac:picMkLst>
        </pc:picChg>
        <pc:picChg chg="add mod">
          <ac:chgData name="Harmsel ter, Marjan" userId="5bf7b4e5-383a-4bf6-a1ba-3724f9cc09cb" providerId="ADAL" clId="{5D8A866A-EFA7-4C42-842A-A780348B2E69}" dt="2024-11-19T08:48:05.217" v="1308" actId="1076"/>
          <ac:picMkLst>
            <pc:docMk/>
            <pc:sldMk cId="1554564674" sldId="1525"/>
            <ac:picMk id="9" creationId="{7643F664-6387-AED2-5E08-A8257BEF3D66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9:26:27.063" v="1963" actId="6549"/>
        <pc:sldMkLst>
          <pc:docMk/>
          <pc:sldMk cId="3434553145" sldId="1526"/>
        </pc:sldMkLst>
        <pc:spChg chg="mod">
          <ac:chgData name="Harmsel ter, Marjan" userId="5bf7b4e5-383a-4bf6-a1ba-3724f9cc09cb" providerId="ADAL" clId="{5D8A866A-EFA7-4C42-842A-A780348B2E69}" dt="2024-11-19T08:57:29.324" v="1444" actId="115"/>
          <ac:spMkLst>
            <pc:docMk/>
            <pc:sldMk cId="3434553145" sldId="1526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9:26:27.063" v="1963" actId="6549"/>
          <ac:spMkLst>
            <pc:docMk/>
            <pc:sldMk cId="3434553145" sldId="1526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D8A866A-EFA7-4C42-842A-A780348B2E69}" dt="2024-11-19T08:50:28.710" v="1429" actId="1076"/>
          <ac:picMkLst>
            <pc:docMk/>
            <pc:sldMk cId="3434553145" sldId="1526"/>
            <ac:picMk id="8" creationId="{903628BE-4E6D-EC22-ACA2-2353AC0E383C}"/>
          </ac:picMkLst>
        </pc:picChg>
        <pc:picChg chg="add mod">
          <ac:chgData name="Harmsel ter, Marjan" userId="5bf7b4e5-383a-4bf6-a1ba-3724f9cc09cb" providerId="ADAL" clId="{5D8A866A-EFA7-4C42-842A-A780348B2E69}" dt="2024-11-19T08:58:43.245" v="1451" actId="1076"/>
          <ac:picMkLst>
            <pc:docMk/>
            <pc:sldMk cId="3434553145" sldId="1526"/>
            <ac:picMk id="18" creationId="{8E37C6A8-5D41-C867-D69E-EE5D1A8BD91C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9:03:37.747" v="1762" actId="403"/>
        <pc:sldMkLst>
          <pc:docMk/>
          <pc:sldMk cId="1477096088" sldId="1527"/>
        </pc:sldMkLst>
        <pc:spChg chg="mod">
          <ac:chgData name="Harmsel ter, Marjan" userId="5bf7b4e5-383a-4bf6-a1ba-3724f9cc09cb" providerId="ADAL" clId="{5D8A866A-EFA7-4C42-842A-A780348B2E69}" dt="2024-11-19T08:59:36.991" v="1513" actId="1076"/>
          <ac:spMkLst>
            <pc:docMk/>
            <pc:sldMk cId="1477096088" sldId="1527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5D8A866A-EFA7-4C42-842A-A780348B2E69}" dt="2024-11-19T09:00:48.890" v="1625" actId="115"/>
          <ac:spMkLst>
            <pc:docMk/>
            <pc:sldMk cId="1477096088" sldId="1527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9:03:37.747" v="1762" actId="403"/>
          <ac:spMkLst>
            <pc:docMk/>
            <pc:sldMk cId="1477096088" sldId="1527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D8A866A-EFA7-4C42-842A-A780348B2E69}" dt="2024-11-19T08:59:56.707" v="1516" actId="1076"/>
          <ac:picMkLst>
            <pc:docMk/>
            <pc:sldMk cId="1477096088" sldId="1527"/>
            <ac:picMk id="2" creationId="{EBC49246-0DAE-8244-6816-B7953A33916A}"/>
          </ac:picMkLst>
        </pc:picChg>
        <pc:picChg chg="add mod">
          <ac:chgData name="Harmsel ter, Marjan" userId="5bf7b4e5-383a-4bf6-a1ba-3724f9cc09cb" providerId="ADAL" clId="{5D8A866A-EFA7-4C42-842A-A780348B2E69}" dt="2024-11-19T09:02:34.806" v="1637" actId="1076"/>
          <ac:picMkLst>
            <pc:docMk/>
            <pc:sldMk cId="1477096088" sldId="1527"/>
            <ac:picMk id="9" creationId="{A635FA87-F9EF-4638-26B7-64D2C39FDB50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9:13:47.128" v="1915" actId="1076"/>
        <pc:sldMkLst>
          <pc:docMk/>
          <pc:sldMk cId="3958480780" sldId="1528"/>
        </pc:sldMkLst>
        <pc:spChg chg="mod">
          <ac:chgData name="Harmsel ter, Marjan" userId="5bf7b4e5-383a-4bf6-a1ba-3724f9cc09cb" providerId="ADAL" clId="{5D8A866A-EFA7-4C42-842A-A780348B2E69}" dt="2024-11-19T09:04:49.496" v="1850" actId="115"/>
          <ac:spMkLst>
            <pc:docMk/>
            <pc:sldMk cId="3958480780" sldId="1528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D8A866A-EFA7-4C42-842A-A780348B2E69}" dt="2024-11-19T09:13:39.727" v="1913" actId="403"/>
          <ac:spMkLst>
            <pc:docMk/>
            <pc:sldMk cId="3958480780" sldId="1528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D8A866A-EFA7-4C42-842A-A780348B2E69}" dt="2024-11-19T09:04:33.857" v="1769" actId="1076"/>
          <ac:picMkLst>
            <pc:docMk/>
            <pc:sldMk cId="3958480780" sldId="1528"/>
            <ac:picMk id="2" creationId="{2FADD082-0D0F-9297-A6D8-311701179621}"/>
          </ac:picMkLst>
        </pc:picChg>
        <pc:picChg chg="add mod">
          <ac:chgData name="Harmsel ter, Marjan" userId="5bf7b4e5-383a-4bf6-a1ba-3724f9cc09cb" providerId="ADAL" clId="{5D8A866A-EFA7-4C42-842A-A780348B2E69}" dt="2024-11-19T09:13:47.128" v="1915" actId="1076"/>
          <ac:picMkLst>
            <pc:docMk/>
            <pc:sldMk cId="3958480780" sldId="1528"/>
            <ac:picMk id="9" creationId="{205AE0CD-B916-CC3A-EE7D-43B6601C43E3}"/>
          </ac:picMkLst>
        </pc:picChg>
      </pc:sldChg>
      <pc:sldChg chg="addSp modSp mod">
        <pc:chgData name="Harmsel ter, Marjan" userId="5bf7b4e5-383a-4bf6-a1ba-3724f9cc09cb" providerId="ADAL" clId="{5D8A866A-EFA7-4C42-842A-A780348B2E69}" dt="2024-11-19T09:18:04.337" v="1935" actId="1076"/>
        <pc:sldMkLst>
          <pc:docMk/>
          <pc:sldMk cId="3332998341" sldId="1529"/>
        </pc:sldMkLst>
        <pc:spChg chg="mod">
          <ac:chgData name="Harmsel ter, Marjan" userId="5bf7b4e5-383a-4bf6-a1ba-3724f9cc09cb" providerId="ADAL" clId="{5D8A866A-EFA7-4C42-842A-A780348B2E69}" dt="2024-11-19T09:18:04.337" v="1935" actId="1076"/>
          <ac:spMkLst>
            <pc:docMk/>
            <pc:sldMk cId="3332998341" sldId="1529"/>
            <ac:spMk id="17" creationId="{AB86235B-CBC0-F9DB-29F4-F23367831B1B}"/>
          </ac:spMkLst>
        </pc:spChg>
        <pc:picChg chg="add mod">
          <ac:chgData name="Harmsel ter, Marjan" userId="5bf7b4e5-383a-4bf6-a1ba-3724f9cc09cb" providerId="ADAL" clId="{5D8A866A-EFA7-4C42-842A-A780348B2E69}" dt="2024-11-19T09:14:11.082" v="1920" actId="1076"/>
          <ac:picMkLst>
            <pc:docMk/>
            <pc:sldMk cId="3332998341" sldId="1529"/>
            <ac:picMk id="4" creationId="{8A8465CE-172B-E490-A3D8-B3E3D05483C8}"/>
          </ac:picMkLst>
        </pc:picChg>
        <pc:picChg chg="add mod">
          <ac:chgData name="Harmsel ter, Marjan" userId="5bf7b4e5-383a-4bf6-a1ba-3724f9cc09cb" providerId="ADAL" clId="{5D8A866A-EFA7-4C42-842A-A780348B2E69}" dt="2024-11-19T09:15:44.101" v="1927" actId="1076"/>
          <ac:picMkLst>
            <pc:docMk/>
            <pc:sldMk cId="3332998341" sldId="1529"/>
            <ac:picMk id="22" creationId="{A5120D84-8F7D-0637-83DE-815FAF0107D4}"/>
          </ac:picMkLst>
        </pc:picChg>
        <pc:picChg chg="add mod">
          <ac:chgData name="Harmsel ter, Marjan" userId="5bf7b4e5-383a-4bf6-a1ba-3724f9cc09cb" providerId="ADAL" clId="{5D8A866A-EFA7-4C42-842A-A780348B2E69}" dt="2024-11-19T09:17:51.323" v="1934"/>
          <ac:picMkLst>
            <pc:docMk/>
            <pc:sldMk cId="3332998341" sldId="1529"/>
            <ac:picMk id="24" creationId="{47EAE2EA-7229-BEB5-AE45-54EEBB21FC5C}"/>
          </ac:picMkLst>
        </pc:picChg>
      </pc:sldChg>
    </pc:docChg>
  </pc:docChgLst>
  <pc:docChgLst>
    <pc:chgData name="Vrielink, Francis" userId="3d258d00-cfd8-41c5-9f04-1a5a39faef2f" providerId="ADAL" clId="{ED15E752-FF87-4A1F-8F2D-E7655A2D48AA}"/>
    <pc:docChg chg="modSld">
      <pc:chgData name="Vrielink, Francis" userId="3d258d00-cfd8-41c5-9f04-1a5a39faef2f" providerId="ADAL" clId="{ED15E752-FF87-4A1F-8F2D-E7655A2D48AA}" dt="2024-11-19T09:40:10.347" v="76" actId="20577"/>
      <pc:docMkLst>
        <pc:docMk/>
      </pc:docMkLst>
      <pc:sldChg chg="modSp mod">
        <pc:chgData name="Vrielink, Francis" userId="3d258d00-cfd8-41c5-9f04-1a5a39faef2f" providerId="ADAL" clId="{ED15E752-FF87-4A1F-8F2D-E7655A2D48AA}" dt="2024-11-19T09:40:10.347" v="76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ED15E752-FF87-4A1F-8F2D-E7655A2D48AA}" dt="2024-11-19T09:40:10.347" v="76" actId="20577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Das, Gerarda" userId="dec061bf-56a5-47a0-b9f3-f749fe418ae6" providerId="ADAL" clId="{F00D87D9-E9EB-4C74-9E4C-3249D20D82C6}"/>
    <pc:docChg chg="custSel modSld">
      <pc:chgData name="Das, Gerarda" userId="dec061bf-56a5-47a0-b9f3-f749fe418ae6" providerId="ADAL" clId="{F00D87D9-E9EB-4C74-9E4C-3249D20D82C6}" dt="2024-11-19T10:05:54.288" v="218" actId="404"/>
      <pc:docMkLst>
        <pc:docMk/>
      </pc:docMkLst>
      <pc:sldChg chg="modSp mod">
        <pc:chgData name="Das, Gerarda" userId="dec061bf-56a5-47a0-b9f3-f749fe418ae6" providerId="ADAL" clId="{F00D87D9-E9EB-4C74-9E4C-3249D20D82C6}" dt="2024-11-18T21:25:01.333" v="112" actId="20577"/>
        <pc:sldMkLst>
          <pc:docMk/>
          <pc:sldMk cId="2189114603" sldId="1437"/>
        </pc:sldMkLst>
        <pc:spChg chg="mod">
          <ac:chgData name="Das, Gerarda" userId="dec061bf-56a5-47a0-b9f3-f749fe418ae6" providerId="ADAL" clId="{F00D87D9-E9EB-4C74-9E4C-3249D20D82C6}" dt="2024-11-18T21:25:01.333" v="11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F00D87D9-E9EB-4C74-9E4C-3249D20D82C6}" dt="2024-11-19T10:03:39.429" v="154" actId="1076"/>
        <pc:sldMkLst>
          <pc:docMk/>
          <pc:sldMk cId="2967928418" sldId="1511"/>
        </pc:sldMkLst>
        <pc:spChg chg="mod">
          <ac:chgData name="Das, Gerarda" userId="dec061bf-56a5-47a0-b9f3-f749fe418ae6" providerId="ADAL" clId="{F00D87D9-E9EB-4C74-9E4C-3249D20D82C6}" dt="2024-11-19T10:03:21.829" v="145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as, Gerarda" userId="dec061bf-56a5-47a0-b9f3-f749fe418ae6" providerId="ADAL" clId="{F00D87D9-E9EB-4C74-9E4C-3249D20D82C6}" dt="2024-11-19T10:03:25.518" v="146" actId="1076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F00D87D9-E9EB-4C74-9E4C-3249D20D82C6}" dt="2024-11-19T10:03:32.532" v="149" actId="404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F00D87D9-E9EB-4C74-9E4C-3249D20D82C6}" dt="2024-11-19T10:03:36.822" v="153" actId="404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as, Gerarda" userId="dec061bf-56a5-47a0-b9f3-f749fe418ae6" providerId="ADAL" clId="{F00D87D9-E9EB-4C74-9E4C-3249D20D82C6}" dt="2024-11-19T10:03:39.429" v="154" actId="1076"/>
          <ac:picMkLst>
            <pc:docMk/>
            <pc:sldMk cId="2967928418" sldId="1511"/>
            <ac:picMk id="18" creationId="{38CD1DE6-2A50-7673-630C-CBB7C42D6761}"/>
          </ac:picMkLst>
        </pc:picChg>
        <pc:cxnChg chg="mod">
          <ac:chgData name="Das, Gerarda" userId="dec061bf-56a5-47a0-b9f3-f749fe418ae6" providerId="ADAL" clId="{F00D87D9-E9EB-4C74-9E4C-3249D20D82C6}" dt="2024-11-19T10:03:01.007" v="142" actId="1036"/>
          <ac:cxnSpMkLst>
            <pc:docMk/>
            <pc:sldMk cId="2967928418" sldId="1511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F00D87D9-E9EB-4C74-9E4C-3249D20D82C6}" dt="2024-11-19T10:03:01.007" v="142" actId="1036"/>
          <ac:cxnSpMkLst>
            <pc:docMk/>
            <pc:sldMk cId="2967928418" sldId="1511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F00D87D9-E9EB-4C74-9E4C-3249D20D82C6}" dt="2024-11-19T10:03:01.007" v="142" actId="1036"/>
          <ac:cxnSpMkLst>
            <pc:docMk/>
            <pc:sldMk cId="2967928418" sldId="1511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F00D87D9-E9EB-4C74-9E4C-3249D20D82C6}" dt="2024-11-19T10:03:01.007" v="142" actId="1036"/>
          <ac:cxnSpMkLst>
            <pc:docMk/>
            <pc:sldMk cId="2967928418" sldId="1511"/>
            <ac:cxnSpMk id="14" creationId="{D4DC5350-E385-459A-7DF3-9A72313F2A3E}"/>
          </ac:cxnSpMkLst>
        </pc:cxnChg>
      </pc:sldChg>
      <pc:sldChg chg="modSp mod">
        <pc:chgData name="Das, Gerarda" userId="dec061bf-56a5-47a0-b9f3-f749fe418ae6" providerId="ADAL" clId="{F00D87D9-E9EB-4C74-9E4C-3249D20D82C6}" dt="2024-11-19T10:05:54.288" v="218" actId="404"/>
        <pc:sldMkLst>
          <pc:docMk/>
          <pc:sldMk cId="3300133115" sldId="1521"/>
        </pc:sldMkLst>
        <pc:spChg chg="mod">
          <ac:chgData name="Das, Gerarda" userId="dec061bf-56a5-47a0-b9f3-f749fe418ae6" providerId="ADAL" clId="{F00D87D9-E9EB-4C74-9E4C-3249D20D82C6}" dt="2024-11-19T10:04:50.852" v="170" actId="1076"/>
          <ac:spMkLst>
            <pc:docMk/>
            <pc:sldMk cId="3300133115" sldId="1521"/>
            <ac:spMk id="33" creationId="{AC757F5E-B016-F947-4518-7C6B9CC7EE04}"/>
          </ac:spMkLst>
        </pc:spChg>
        <pc:spChg chg="mod">
          <ac:chgData name="Das, Gerarda" userId="dec061bf-56a5-47a0-b9f3-f749fe418ae6" providerId="ADAL" clId="{F00D87D9-E9EB-4C74-9E4C-3249D20D82C6}" dt="2024-11-19T10:05:19.924" v="204" actId="1036"/>
          <ac:spMkLst>
            <pc:docMk/>
            <pc:sldMk cId="3300133115" sldId="1521"/>
            <ac:spMk id="34" creationId="{152372B3-00F5-781C-183E-6F2DDF35091D}"/>
          </ac:spMkLst>
        </pc:spChg>
        <pc:spChg chg="mod">
          <ac:chgData name="Das, Gerarda" userId="dec061bf-56a5-47a0-b9f3-f749fe418ae6" providerId="ADAL" clId="{F00D87D9-E9EB-4C74-9E4C-3249D20D82C6}" dt="2024-11-19T10:05:54.288" v="218" actId="404"/>
          <ac:spMkLst>
            <pc:docMk/>
            <pc:sldMk cId="3300133115" sldId="1521"/>
            <ac:spMk id="36" creationId="{D8EF981A-9BA7-0EB1-9B70-F7FBF2F7DF1C}"/>
          </ac:spMkLst>
        </pc:spChg>
        <pc:picChg chg="mod">
          <ac:chgData name="Das, Gerarda" userId="dec061bf-56a5-47a0-b9f3-f749fe418ae6" providerId="ADAL" clId="{F00D87D9-E9EB-4C74-9E4C-3249D20D82C6}" dt="2024-11-19T10:05:49.848" v="213" actId="14100"/>
          <ac:picMkLst>
            <pc:docMk/>
            <pc:sldMk cId="3300133115" sldId="1521"/>
            <ac:picMk id="9" creationId="{AC61CE29-8E00-C88E-5867-3A72DD71BC9A}"/>
          </ac:picMkLst>
        </pc:picChg>
        <pc:cxnChg chg="mod">
          <ac:chgData name="Das, Gerarda" userId="dec061bf-56a5-47a0-b9f3-f749fe418ae6" providerId="ADAL" clId="{F00D87D9-E9EB-4C74-9E4C-3249D20D82C6}" dt="2024-11-19T10:04:42.138" v="169" actId="1036"/>
          <ac:cxnSpMkLst>
            <pc:docMk/>
            <pc:sldMk cId="3300133115" sldId="1521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F00D87D9-E9EB-4C74-9E4C-3249D20D82C6}" dt="2024-11-19T10:05:37.818" v="211" actId="1036"/>
          <ac:cxnSpMkLst>
            <pc:docMk/>
            <pc:sldMk cId="3300133115" sldId="1521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F00D87D9-E9EB-4C74-9E4C-3249D20D82C6}" dt="2024-11-19T10:04:42.138" v="169" actId="1036"/>
          <ac:cxnSpMkLst>
            <pc:docMk/>
            <pc:sldMk cId="3300133115" sldId="1521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F00D87D9-E9EB-4C74-9E4C-3249D20D82C6}" dt="2024-11-19T10:05:37.818" v="211" actId="1036"/>
          <ac:cxnSpMkLst>
            <pc:docMk/>
            <pc:sldMk cId="3300133115" sldId="1521"/>
            <ac:cxnSpMk id="14" creationId="{D4DC5350-E385-459A-7DF3-9A72313F2A3E}"/>
          </ac:cxnSpMkLst>
        </pc:cxnChg>
      </pc:sldChg>
    </pc:docChg>
  </pc:docChgLst>
  <pc:docChgLst>
    <pc:chgData name="Routledge, Mandy" userId="bacdedf5-8e30-494b-ad8b-f27fa30c4f8d" providerId="ADAL" clId="{35ADB923-06DB-4CB3-ADD9-17DD3C36FD32}"/>
    <pc:docChg chg="undo custSel addSld delSld modSld modSection">
      <pc:chgData name="Routledge, Mandy" userId="bacdedf5-8e30-494b-ad8b-f27fa30c4f8d" providerId="ADAL" clId="{35ADB923-06DB-4CB3-ADD9-17DD3C36FD32}" dt="2024-11-19T09:43:40.283" v="1075" actId="6549"/>
      <pc:docMkLst>
        <pc:docMk/>
      </pc:docMkLst>
      <pc:sldChg chg="modSp mod modNotes modNotesTx">
        <pc:chgData name="Routledge, Mandy" userId="bacdedf5-8e30-494b-ad8b-f27fa30c4f8d" providerId="ADAL" clId="{35ADB923-06DB-4CB3-ADD9-17DD3C36FD32}" dt="2024-11-19T09:43:40.283" v="1075" actId="6549"/>
        <pc:sldMkLst>
          <pc:docMk/>
          <pc:sldMk cId="2189114603" sldId="1437"/>
        </pc:sldMkLst>
        <pc:spChg chg="mod">
          <ac:chgData name="Routledge, Mandy" userId="bacdedf5-8e30-494b-ad8b-f27fa30c4f8d" providerId="ADAL" clId="{35ADB923-06DB-4CB3-ADD9-17DD3C36FD32}" dt="2024-11-19T09:43:40.283" v="1075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2:45.455" v="19" actId="20577"/>
        <pc:sldMkLst>
          <pc:docMk/>
          <pc:sldMk cId="3852907103" sldId="1460"/>
        </pc:sldMkLst>
        <pc:spChg chg="mod">
          <ac:chgData name="Routledge, Mandy" userId="bacdedf5-8e30-494b-ad8b-f27fa30c4f8d" providerId="ADAL" clId="{35ADB923-06DB-4CB3-ADD9-17DD3C36FD32}" dt="2024-11-18T18:22:45.455" v="19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3:00.134" v="45" actId="20577"/>
        <pc:sldMkLst>
          <pc:docMk/>
          <pc:sldMk cId="4207872812" sldId="1475"/>
        </pc:sldMkLst>
        <pc:spChg chg="mod">
          <ac:chgData name="Routledge, Mandy" userId="bacdedf5-8e30-494b-ad8b-f27fa30c4f8d" providerId="ADAL" clId="{35ADB923-06DB-4CB3-ADD9-17DD3C36FD32}" dt="2024-11-18T18:23:00.134" v="45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35ADB923-06DB-4CB3-ADD9-17DD3C36FD32}" dt="2024-11-18T19:02:01.519" v="497" actId="14100"/>
        <pc:sldMkLst>
          <pc:docMk/>
          <pc:sldMk cId="2452007587" sldId="1476"/>
        </pc:sldMkLst>
        <pc:spChg chg="mod">
          <ac:chgData name="Routledge, Mandy" userId="bacdedf5-8e30-494b-ad8b-f27fa30c4f8d" providerId="ADAL" clId="{35ADB923-06DB-4CB3-ADD9-17DD3C36FD32}" dt="2024-11-18T18:23:05.310" v="54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5ADB923-06DB-4CB3-ADD9-17DD3C36FD32}" dt="2024-11-18T19:02:01.519" v="497" actId="14100"/>
          <ac:picMkLst>
            <pc:docMk/>
            <pc:sldMk cId="2452007587" sldId="1476"/>
            <ac:picMk id="2" creationId="{0DB133C0-0296-8C3F-B4E7-5286D9885A2D}"/>
          </ac:picMkLst>
        </pc:picChg>
      </pc:sldChg>
      <pc:sldChg chg="addSp modSp mod">
        <pc:chgData name="Routledge, Mandy" userId="bacdedf5-8e30-494b-ad8b-f27fa30c4f8d" providerId="ADAL" clId="{35ADB923-06DB-4CB3-ADD9-17DD3C36FD32}" dt="2024-11-18T19:07:03.861" v="611"/>
        <pc:sldMkLst>
          <pc:docMk/>
          <pc:sldMk cId="2709048002" sldId="1477"/>
        </pc:sldMkLst>
        <pc:spChg chg="mod">
          <ac:chgData name="Routledge, Mandy" userId="bacdedf5-8e30-494b-ad8b-f27fa30c4f8d" providerId="ADAL" clId="{35ADB923-06DB-4CB3-ADD9-17DD3C36FD32}" dt="2024-11-18T18:23:17.729" v="85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35ADB923-06DB-4CB3-ADD9-17DD3C36FD32}" dt="2024-11-18T19:07:03.861" v="611"/>
          <ac:picMkLst>
            <pc:docMk/>
            <pc:sldMk cId="2709048002" sldId="1477"/>
            <ac:picMk id="2" creationId="{6EC1CD96-FFAA-9F59-6CE3-4569FA35F9C0}"/>
          </ac:picMkLst>
        </pc:picChg>
      </pc:sldChg>
      <pc:sldChg chg="modSp mod">
        <pc:chgData name="Routledge, Mandy" userId="bacdedf5-8e30-494b-ad8b-f27fa30c4f8d" providerId="ADAL" clId="{35ADB923-06DB-4CB3-ADD9-17DD3C36FD32}" dt="2024-11-18T18:23:30.306" v="103" actId="20577"/>
        <pc:sldMkLst>
          <pc:docMk/>
          <pc:sldMk cId="4074911733" sldId="1478"/>
        </pc:sldMkLst>
        <pc:spChg chg="mod">
          <ac:chgData name="Routledge, Mandy" userId="bacdedf5-8e30-494b-ad8b-f27fa30c4f8d" providerId="ADAL" clId="{35ADB923-06DB-4CB3-ADD9-17DD3C36FD32}" dt="2024-11-18T18:23:30.306" v="103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3:42.554" v="114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35ADB923-06DB-4CB3-ADD9-17DD3C36FD32}" dt="2024-11-18T18:23:42.554" v="114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3:55.554" v="127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35ADB923-06DB-4CB3-ADD9-17DD3C36FD32}" dt="2024-11-18T18:23:55.554" v="127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4:02.911" v="137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35ADB923-06DB-4CB3-ADD9-17DD3C36FD32}" dt="2024-11-18T18:24:02.911" v="137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4:12.276" v="161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35ADB923-06DB-4CB3-ADD9-17DD3C36FD32}" dt="2024-11-18T18:24:12.276" v="161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35ADB923-06DB-4CB3-ADD9-17DD3C36FD32}" dt="2024-11-18T18:24:20.207" v="174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35ADB923-06DB-4CB3-ADD9-17DD3C36FD32}" dt="2024-11-18T18:24:20.207" v="174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35ADB923-06DB-4CB3-ADD9-17DD3C36FD32}" dt="2024-11-18T19:15:41.743" v="691" actId="47"/>
        <pc:sldMkLst>
          <pc:docMk/>
          <pc:sldMk cId="2990841532" sldId="1488"/>
        </pc:sldMkLst>
      </pc:sldChg>
      <pc:sldChg chg="modSp mod">
        <pc:chgData name="Routledge, Mandy" userId="bacdedf5-8e30-494b-ad8b-f27fa30c4f8d" providerId="ADAL" clId="{35ADB923-06DB-4CB3-ADD9-17DD3C36FD32}" dt="2024-11-18T18:57:52.686" v="493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35ADB923-06DB-4CB3-ADD9-17DD3C36FD32}" dt="2024-11-18T18:25:31.256" v="207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8:26:35.930" v="284" actId="1036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8:56:57.613" v="463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8:57:52.686" v="493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35ADB923-06DB-4CB3-ADD9-17DD3C36FD32}" dt="2024-11-18T19:50:39.609" v="1068" actId="404"/>
        <pc:sldMkLst>
          <pc:docMk/>
          <pc:sldMk cId="3300133115" sldId="1521"/>
        </pc:sldMkLst>
        <pc:spChg chg="mod">
          <ac:chgData name="Routledge, Mandy" userId="bacdedf5-8e30-494b-ad8b-f27fa30c4f8d" providerId="ADAL" clId="{35ADB923-06DB-4CB3-ADD9-17DD3C36FD32}" dt="2024-11-18T18:27:07.611" v="307" actId="948"/>
          <ac:spMkLst>
            <pc:docMk/>
            <pc:sldMk cId="3300133115" sldId="1521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9:50:32.305" v="1061" actId="1076"/>
          <ac:spMkLst>
            <pc:docMk/>
            <pc:sldMk cId="3300133115" sldId="1521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8:56:45.965" v="459" actId="6549"/>
          <ac:spMkLst>
            <pc:docMk/>
            <pc:sldMk cId="3300133115" sldId="1521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9:50:39.609" v="1068" actId="404"/>
          <ac:spMkLst>
            <pc:docMk/>
            <pc:sldMk cId="3300133115" sldId="1521"/>
            <ac:spMk id="36" creationId="{D8EF981A-9BA7-0EB1-9B70-F7FBF2F7DF1C}"/>
          </ac:spMkLst>
        </pc:spChg>
        <pc:cxnChg chg="mod">
          <ac:chgData name="Routledge, Mandy" userId="bacdedf5-8e30-494b-ad8b-f27fa30c4f8d" providerId="ADAL" clId="{35ADB923-06DB-4CB3-ADD9-17DD3C36FD32}" dt="2024-11-18T19:50:27.121" v="1060" actId="14100"/>
          <ac:cxnSpMkLst>
            <pc:docMk/>
            <pc:sldMk cId="3300133115" sldId="1521"/>
            <ac:cxnSpMk id="12" creationId="{644A4299-3A63-6813-A679-FB8DB7D5FD7A}"/>
          </ac:cxnSpMkLst>
        </pc:cxnChg>
        <pc:cxnChg chg="mod">
          <ac:chgData name="Routledge, Mandy" userId="bacdedf5-8e30-494b-ad8b-f27fa30c4f8d" providerId="ADAL" clId="{35ADB923-06DB-4CB3-ADD9-17DD3C36FD32}" dt="2024-11-18T19:49:41.489" v="1054" actId="14100"/>
          <ac:cxnSpMkLst>
            <pc:docMk/>
            <pc:sldMk cId="3300133115" sldId="1521"/>
            <ac:cxnSpMk id="14" creationId="{D4DC5350-E385-459A-7DF3-9A72313F2A3E}"/>
          </ac:cxnSpMkLst>
        </pc:cxnChg>
      </pc:sldChg>
      <pc:sldChg chg="addSp modSp add mod">
        <pc:chgData name="Routledge, Mandy" userId="bacdedf5-8e30-494b-ad8b-f27fa30c4f8d" providerId="ADAL" clId="{35ADB923-06DB-4CB3-ADD9-17DD3C36FD32}" dt="2024-11-18T19:06:14.075" v="610" actId="20577"/>
        <pc:sldMkLst>
          <pc:docMk/>
          <pc:sldMk cId="3344570059" sldId="1522"/>
        </pc:sldMkLst>
        <pc:spChg chg="mod">
          <ac:chgData name="Routledge, Mandy" userId="bacdedf5-8e30-494b-ad8b-f27fa30c4f8d" providerId="ADAL" clId="{35ADB923-06DB-4CB3-ADD9-17DD3C36FD32}" dt="2024-11-18T19:02:14.658" v="507" actId="20577"/>
          <ac:spMkLst>
            <pc:docMk/>
            <pc:sldMk cId="3344570059" sldId="1522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9:06:11.076" v="609" actId="20577"/>
          <ac:spMkLst>
            <pc:docMk/>
            <pc:sldMk cId="3344570059" sldId="1522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9:02:20.078" v="522" actId="20577"/>
          <ac:spMkLst>
            <pc:docMk/>
            <pc:sldMk cId="3344570059" sldId="1522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9:06:14.075" v="610" actId="20577"/>
          <ac:spMkLst>
            <pc:docMk/>
            <pc:sldMk cId="3344570059" sldId="152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35ADB923-06DB-4CB3-ADD9-17DD3C36FD32}" dt="2024-11-18T19:04:29.385" v="583" actId="1076"/>
          <ac:picMkLst>
            <pc:docMk/>
            <pc:sldMk cId="3344570059" sldId="1522"/>
            <ac:picMk id="2" creationId="{E8C13BE8-AE39-1D4E-C6A0-35C2B8BF3279}"/>
          </ac:picMkLst>
        </pc:picChg>
        <pc:picChg chg="add mod">
          <ac:chgData name="Routledge, Mandy" userId="bacdedf5-8e30-494b-ad8b-f27fa30c4f8d" providerId="ADAL" clId="{35ADB923-06DB-4CB3-ADD9-17DD3C36FD32}" dt="2024-11-18T19:04:44.456" v="586" actId="1076"/>
          <ac:picMkLst>
            <pc:docMk/>
            <pc:sldMk cId="3344570059" sldId="1522"/>
            <ac:picMk id="8" creationId="{9FACA4DA-DB31-79C7-B319-EB486303DBE3}"/>
          </ac:picMkLst>
        </pc:picChg>
      </pc:sldChg>
      <pc:sldChg chg="add">
        <pc:chgData name="Routledge, Mandy" userId="bacdedf5-8e30-494b-ad8b-f27fa30c4f8d" providerId="ADAL" clId="{35ADB923-06DB-4CB3-ADD9-17DD3C36FD32}" dt="2024-11-18T19:02:11.344" v="498"/>
        <pc:sldMkLst>
          <pc:docMk/>
          <pc:sldMk cId="232950962" sldId="1523"/>
        </pc:sldMkLst>
      </pc:sldChg>
      <pc:sldChg chg="addSp delSp modSp add mod">
        <pc:chgData name="Routledge, Mandy" userId="bacdedf5-8e30-494b-ad8b-f27fa30c4f8d" providerId="ADAL" clId="{35ADB923-06DB-4CB3-ADD9-17DD3C36FD32}" dt="2024-11-18T19:29:43.601" v="808"/>
        <pc:sldMkLst>
          <pc:docMk/>
          <pc:sldMk cId="3621261760" sldId="1524"/>
        </pc:sldMkLst>
        <pc:spChg chg="mod">
          <ac:chgData name="Routledge, Mandy" userId="bacdedf5-8e30-494b-ad8b-f27fa30c4f8d" providerId="ADAL" clId="{35ADB923-06DB-4CB3-ADD9-17DD3C36FD32}" dt="2024-11-18T19:15:32.763" v="689" actId="14100"/>
          <ac:spMkLst>
            <pc:docMk/>
            <pc:sldMk cId="3621261760" sldId="1524"/>
            <ac:spMk id="4" creationId="{D753C383-62C8-E733-4553-E085527A1FCA}"/>
          </ac:spMkLst>
        </pc:spChg>
        <pc:spChg chg="mod">
          <ac:chgData name="Routledge, Mandy" userId="bacdedf5-8e30-494b-ad8b-f27fa30c4f8d" providerId="ADAL" clId="{35ADB923-06DB-4CB3-ADD9-17DD3C36FD32}" dt="2024-11-18T19:15:30.160" v="688" actId="1076"/>
          <ac:spMkLst>
            <pc:docMk/>
            <pc:sldMk cId="3621261760" sldId="1524"/>
            <ac:spMk id="9" creationId="{B5FA4264-9F79-B20D-0826-CEC58E7B74B7}"/>
          </ac:spMkLst>
        </pc:spChg>
        <pc:spChg chg="mod">
          <ac:chgData name="Routledge, Mandy" userId="bacdedf5-8e30-494b-ad8b-f27fa30c4f8d" providerId="ADAL" clId="{35ADB923-06DB-4CB3-ADD9-17DD3C36FD32}" dt="2024-11-18T19:15:58.861" v="694" actId="14100"/>
          <ac:spMkLst>
            <pc:docMk/>
            <pc:sldMk cId="3621261760" sldId="1524"/>
            <ac:spMk id="10" creationId="{B37FADB8-F5A5-F448-15A7-6A630939BCDC}"/>
          </ac:spMkLst>
        </pc:spChg>
        <pc:spChg chg="mod">
          <ac:chgData name="Routledge, Mandy" userId="bacdedf5-8e30-494b-ad8b-f27fa30c4f8d" providerId="ADAL" clId="{35ADB923-06DB-4CB3-ADD9-17DD3C36FD32}" dt="2024-11-18T19:27:29.730" v="789" actId="1076"/>
          <ac:spMkLst>
            <pc:docMk/>
            <pc:sldMk cId="3621261760" sldId="1524"/>
            <ac:spMk id="11" creationId="{2D5226DB-4490-ECD5-880A-CDAB0447C263}"/>
          </ac:spMkLst>
        </pc:spChg>
        <pc:spChg chg="mod">
          <ac:chgData name="Routledge, Mandy" userId="bacdedf5-8e30-494b-ad8b-f27fa30c4f8d" providerId="ADAL" clId="{35ADB923-06DB-4CB3-ADD9-17DD3C36FD32}" dt="2024-11-18T19:14:50.902" v="677" actId="1076"/>
          <ac:spMkLst>
            <pc:docMk/>
            <pc:sldMk cId="3621261760" sldId="1524"/>
            <ac:spMk id="12" creationId="{E2476A93-B8D4-4E44-87FD-AFF601B2337C}"/>
          </ac:spMkLst>
        </pc:spChg>
        <pc:spChg chg="mod">
          <ac:chgData name="Routledge, Mandy" userId="bacdedf5-8e30-494b-ad8b-f27fa30c4f8d" providerId="ADAL" clId="{35ADB923-06DB-4CB3-ADD9-17DD3C36FD32}" dt="2024-11-18T19:29:43.601" v="808"/>
          <ac:spMkLst>
            <pc:docMk/>
            <pc:sldMk cId="3621261760" sldId="1524"/>
            <ac:spMk id="13" creationId="{4985FF45-EE56-11C3-E0CC-6BBB359031C0}"/>
          </ac:spMkLst>
        </pc:spChg>
        <pc:spChg chg="mod">
          <ac:chgData name="Routledge, Mandy" userId="bacdedf5-8e30-494b-ad8b-f27fa30c4f8d" providerId="ADAL" clId="{35ADB923-06DB-4CB3-ADD9-17DD3C36FD32}" dt="2024-11-18T19:14:14.664" v="667" actId="1076"/>
          <ac:spMkLst>
            <pc:docMk/>
            <pc:sldMk cId="3621261760" sldId="1524"/>
            <ac:spMk id="14" creationId="{B7594A3B-3117-84CE-C300-FB96E5ED269D}"/>
          </ac:spMkLst>
        </pc:spChg>
        <pc:spChg chg="mod">
          <ac:chgData name="Routledge, Mandy" userId="bacdedf5-8e30-494b-ad8b-f27fa30c4f8d" providerId="ADAL" clId="{35ADB923-06DB-4CB3-ADD9-17DD3C36FD32}" dt="2024-11-18T19:14:27.759" v="672" actId="1076"/>
          <ac:spMkLst>
            <pc:docMk/>
            <pc:sldMk cId="3621261760" sldId="1524"/>
            <ac:spMk id="15" creationId="{6EA1F8B7-D4BC-D8B0-E6FD-F33ECB45A1DD}"/>
          </ac:spMkLst>
        </pc:spChg>
        <pc:spChg chg="mod">
          <ac:chgData name="Routledge, Mandy" userId="bacdedf5-8e30-494b-ad8b-f27fa30c4f8d" providerId="ADAL" clId="{35ADB923-06DB-4CB3-ADD9-17DD3C36FD32}" dt="2024-11-18T19:29:33.536" v="807" actId="1076"/>
          <ac:spMkLst>
            <pc:docMk/>
            <pc:sldMk cId="3621261760" sldId="1524"/>
            <ac:spMk id="18" creationId="{85D7DD60-F4AA-AD34-A265-146B167D02FE}"/>
          </ac:spMkLst>
        </pc:spChg>
        <pc:spChg chg="mod">
          <ac:chgData name="Routledge, Mandy" userId="bacdedf5-8e30-494b-ad8b-f27fa30c4f8d" providerId="ADAL" clId="{35ADB923-06DB-4CB3-ADD9-17DD3C36FD32}" dt="2024-11-18T19:14:55.205" v="678" actId="1076"/>
          <ac:spMkLst>
            <pc:docMk/>
            <pc:sldMk cId="3621261760" sldId="1524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35ADB923-06DB-4CB3-ADD9-17DD3C36FD32}" dt="2024-11-18T19:29:26.961" v="806" actId="1076"/>
          <ac:spMkLst>
            <pc:docMk/>
            <pc:sldMk cId="3621261760" sldId="1524"/>
            <ac:spMk id="34" creationId="{DCE76515-6464-3A14-68A7-61E7084D6351}"/>
          </ac:spMkLst>
        </pc:spChg>
        <pc:spChg chg="add mod ord">
          <ac:chgData name="Routledge, Mandy" userId="bacdedf5-8e30-494b-ad8b-f27fa30c4f8d" providerId="ADAL" clId="{35ADB923-06DB-4CB3-ADD9-17DD3C36FD32}" dt="2024-11-18T19:29:22.955" v="805" actId="1076"/>
          <ac:spMkLst>
            <pc:docMk/>
            <pc:sldMk cId="3621261760" sldId="1524"/>
            <ac:spMk id="35" creationId="{AF5D4517-A32E-880E-B5FF-F2BABA95815E}"/>
          </ac:spMkLst>
        </pc:spChg>
        <pc:picChg chg="add mod">
          <ac:chgData name="Routledge, Mandy" userId="bacdedf5-8e30-494b-ad8b-f27fa30c4f8d" providerId="ADAL" clId="{35ADB923-06DB-4CB3-ADD9-17DD3C36FD32}" dt="2024-11-18T19:15:35.821" v="690" actId="1076"/>
          <ac:picMkLst>
            <pc:docMk/>
            <pc:sldMk cId="3621261760" sldId="1524"/>
            <ac:picMk id="16" creationId="{C9CE7424-7EFC-54F8-E70A-23A39EC43A5A}"/>
          </ac:picMkLst>
        </pc:picChg>
        <pc:picChg chg="add mod">
          <ac:chgData name="Routledge, Mandy" userId="bacdedf5-8e30-494b-ad8b-f27fa30c4f8d" providerId="ADAL" clId="{35ADB923-06DB-4CB3-ADD9-17DD3C36FD32}" dt="2024-11-18T19:14:34.319" v="674" actId="1076"/>
          <ac:picMkLst>
            <pc:docMk/>
            <pc:sldMk cId="3621261760" sldId="1524"/>
            <ac:picMk id="24" creationId="{DAE9C8C8-7C23-2C3A-E85E-D6CA837518AF}"/>
          </ac:picMkLst>
        </pc:picChg>
        <pc:picChg chg="add del mod">
          <ac:chgData name="Routledge, Mandy" userId="bacdedf5-8e30-494b-ad8b-f27fa30c4f8d" providerId="ADAL" clId="{35ADB923-06DB-4CB3-ADD9-17DD3C36FD32}" dt="2024-11-18T19:26:42.649" v="778" actId="478"/>
          <ac:picMkLst>
            <pc:docMk/>
            <pc:sldMk cId="3621261760" sldId="1524"/>
            <ac:picMk id="25" creationId="{CD123B20-0878-5B7B-6BF4-01E49F58069D}"/>
          </ac:picMkLst>
        </pc:picChg>
        <pc:picChg chg="add mod">
          <ac:chgData name="Routledge, Mandy" userId="bacdedf5-8e30-494b-ad8b-f27fa30c4f8d" providerId="ADAL" clId="{35ADB923-06DB-4CB3-ADD9-17DD3C36FD32}" dt="2024-11-18T19:26:18.431" v="761" actId="1076"/>
          <ac:picMkLst>
            <pc:docMk/>
            <pc:sldMk cId="3621261760" sldId="1524"/>
            <ac:picMk id="31" creationId="{AE001BA9-C7AB-3260-D243-E23BFC622673}"/>
          </ac:picMkLst>
        </pc:picChg>
        <pc:picChg chg="add mod">
          <ac:chgData name="Routledge, Mandy" userId="bacdedf5-8e30-494b-ad8b-f27fa30c4f8d" providerId="ADAL" clId="{35ADB923-06DB-4CB3-ADD9-17DD3C36FD32}" dt="2024-11-18T19:29:17.290" v="804" actId="1076"/>
          <ac:picMkLst>
            <pc:docMk/>
            <pc:sldMk cId="3621261760" sldId="1524"/>
            <ac:picMk id="37" creationId="{600B408D-425D-5737-DF11-37E0BCD463EA}"/>
          </ac:picMkLst>
        </pc:picChg>
        <pc:cxnChg chg="mod">
          <ac:chgData name="Routledge, Mandy" userId="bacdedf5-8e30-494b-ad8b-f27fa30c4f8d" providerId="ADAL" clId="{35ADB923-06DB-4CB3-ADD9-17DD3C36FD32}" dt="2024-11-18T19:15:02.845" v="680" actId="14100"/>
          <ac:cxnSpMkLst>
            <pc:docMk/>
            <pc:sldMk cId="3621261760" sldId="1524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35ADB923-06DB-4CB3-ADD9-17DD3C36FD32}" dt="2024-11-18T19:29:33.536" v="807" actId="1076"/>
          <ac:cxnSpMkLst>
            <pc:docMk/>
            <pc:sldMk cId="3621261760" sldId="1524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35ADB923-06DB-4CB3-ADD9-17DD3C36FD32}" dt="2024-11-18T19:15:58.861" v="694" actId="14100"/>
          <ac:cxnSpMkLst>
            <pc:docMk/>
            <pc:sldMk cId="3621261760" sldId="1524"/>
            <ac:cxnSpMk id="29" creationId="{10445519-6BAB-CA4B-0B0C-EF80D4D34E4C}"/>
          </ac:cxnSpMkLst>
        </pc:cxnChg>
      </pc:sldChg>
      <pc:sldChg chg="modSp add mod">
        <pc:chgData name="Routledge, Mandy" userId="bacdedf5-8e30-494b-ad8b-f27fa30c4f8d" providerId="ADAL" clId="{35ADB923-06DB-4CB3-ADD9-17DD3C36FD32}" dt="2024-11-18T19:51:08.394" v="1069" actId="404"/>
        <pc:sldMkLst>
          <pc:docMk/>
          <pc:sldMk cId="1554564674" sldId="1525"/>
        </pc:sldMkLst>
        <pc:spChg chg="mod">
          <ac:chgData name="Routledge, Mandy" userId="bacdedf5-8e30-494b-ad8b-f27fa30c4f8d" providerId="ADAL" clId="{35ADB923-06DB-4CB3-ADD9-17DD3C36FD32}" dt="2024-11-18T19:18:55.248" v="709" actId="20577"/>
          <ac:spMkLst>
            <pc:docMk/>
            <pc:sldMk cId="1554564674" sldId="1525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9:51:08.394" v="1069" actId="404"/>
          <ac:spMkLst>
            <pc:docMk/>
            <pc:sldMk cId="1554564674" sldId="1525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9:18:50.908" v="696"/>
          <ac:spMkLst>
            <pc:docMk/>
            <pc:sldMk cId="1554564674" sldId="1525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9:23:22.043" v="758" actId="20577"/>
          <ac:spMkLst>
            <pc:docMk/>
            <pc:sldMk cId="1554564674" sldId="1525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35ADB923-06DB-4CB3-ADD9-17DD3C36FD32}" dt="2024-11-18T19:34:07.934" v="872" actId="6549"/>
        <pc:sldMkLst>
          <pc:docMk/>
          <pc:sldMk cId="3434553145" sldId="1526"/>
        </pc:sldMkLst>
        <pc:spChg chg="mod">
          <ac:chgData name="Routledge, Mandy" userId="bacdedf5-8e30-494b-ad8b-f27fa30c4f8d" providerId="ADAL" clId="{35ADB923-06DB-4CB3-ADD9-17DD3C36FD32}" dt="2024-11-18T19:31:17.761" v="831" actId="1076"/>
          <ac:spMkLst>
            <pc:docMk/>
            <pc:sldMk cId="3434553145" sldId="1526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9:31:20.563" v="841" actId="20577"/>
          <ac:spMkLst>
            <pc:docMk/>
            <pc:sldMk cId="3434553145" sldId="1526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9:31:31.986" v="843" actId="6549"/>
          <ac:spMkLst>
            <pc:docMk/>
            <pc:sldMk cId="3434553145" sldId="1526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9:34:07.934" v="872" actId="6549"/>
          <ac:spMkLst>
            <pc:docMk/>
            <pc:sldMk cId="3434553145" sldId="1526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35ADB923-06DB-4CB3-ADD9-17DD3C36FD32}" dt="2024-11-18T19:35:59.580" v="965" actId="6549"/>
        <pc:sldMkLst>
          <pc:docMk/>
          <pc:sldMk cId="1477096088" sldId="1527"/>
        </pc:sldMkLst>
        <pc:spChg chg="mod">
          <ac:chgData name="Routledge, Mandy" userId="bacdedf5-8e30-494b-ad8b-f27fa30c4f8d" providerId="ADAL" clId="{35ADB923-06DB-4CB3-ADD9-17DD3C36FD32}" dt="2024-11-18T19:35:16.969" v="901" actId="1076"/>
          <ac:spMkLst>
            <pc:docMk/>
            <pc:sldMk cId="1477096088" sldId="1527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9:35:30.530" v="915" actId="404"/>
          <ac:spMkLst>
            <pc:docMk/>
            <pc:sldMk cId="1477096088" sldId="1527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9:35:41.831" v="918" actId="6549"/>
          <ac:spMkLst>
            <pc:docMk/>
            <pc:sldMk cId="1477096088" sldId="1527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9:35:59.580" v="965" actId="6549"/>
          <ac:spMkLst>
            <pc:docMk/>
            <pc:sldMk cId="1477096088" sldId="1527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35ADB923-06DB-4CB3-ADD9-17DD3C36FD32}" dt="2024-11-18T19:39:50.162" v="994" actId="6549"/>
        <pc:sldMkLst>
          <pc:docMk/>
          <pc:sldMk cId="3958480780" sldId="1528"/>
        </pc:sldMkLst>
        <pc:spChg chg="mod">
          <ac:chgData name="Routledge, Mandy" userId="bacdedf5-8e30-494b-ad8b-f27fa30c4f8d" providerId="ADAL" clId="{35ADB923-06DB-4CB3-ADD9-17DD3C36FD32}" dt="2024-11-18T19:39:03.009" v="980" actId="20577"/>
          <ac:spMkLst>
            <pc:docMk/>
            <pc:sldMk cId="3958480780" sldId="1528"/>
            <ac:spMk id="33" creationId="{AC757F5E-B016-F947-4518-7C6B9CC7EE04}"/>
          </ac:spMkLst>
        </pc:spChg>
        <pc:spChg chg="mod">
          <ac:chgData name="Routledge, Mandy" userId="bacdedf5-8e30-494b-ad8b-f27fa30c4f8d" providerId="ADAL" clId="{35ADB923-06DB-4CB3-ADD9-17DD3C36FD32}" dt="2024-11-18T19:39:06.084" v="989" actId="20577"/>
          <ac:spMkLst>
            <pc:docMk/>
            <pc:sldMk cId="3958480780" sldId="1528"/>
            <ac:spMk id="34" creationId="{152372B3-00F5-781C-183E-6F2DDF35091D}"/>
          </ac:spMkLst>
        </pc:spChg>
        <pc:spChg chg="mod">
          <ac:chgData name="Routledge, Mandy" userId="bacdedf5-8e30-494b-ad8b-f27fa30c4f8d" providerId="ADAL" clId="{35ADB923-06DB-4CB3-ADD9-17DD3C36FD32}" dt="2024-11-18T19:39:22.187" v="991" actId="6549"/>
          <ac:spMkLst>
            <pc:docMk/>
            <pc:sldMk cId="3958480780" sldId="1528"/>
            <ac:spMk id="35" creationId="{37104C51-0232-62ED-4C6F-1447D06633EE}"/>
          </ac:spMkLst>
        </pc:spChg>
        <pc:spChg chg="mod">
          <ac:chgData name="Routledge, Mandy" userId="bacdedf5-8e30-494b-ad8b-f27fa30c4f8d" providerId="ADAL" clId="{35ADB923-06DB-4CB3-ADD9-17DD3C36FD32}" dt="2024-11-18T19:39:50.162" v="994" actId="6549"/>
          <ac:spMkLst>
            <pc:docMk/>
            <pc:sldMk cId="3958480780" sldId="1528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35ADB923-06DB-4CB3-ADD9-17DD3C36FD32}" dt="2024-11-18T19:48:50.545" v="1052" actId="14100"/>
        <pc:sldMkLst>
          <pc:docMk/>
          <pc:sldMk cId="3332998341" sldId="1529"/>
        </pc:sldMkLst>
        <pc:spChg chg="mod">
          <ac:chgData name="Routledge, Mandy" userId="bacdedf5-8e30-494b-ad8b-f27fa30c4f8d" providerId="ADAL" clId="{35ADB923-06DB-4CB3-ADD9-17DD3C36FD32}" dt="2024-11-18T19:48:19.602" v="1019" actId="14100"/>
          <ac:spMkLst>
            <pc:docMk/>
            <pc:sldMk cId="3332998341" sldId="1529"/>
            <ac:spMk id="10" creationId="{EC0CC1D0-FE60-F840-73E9-0CE7E683D1F2}"/>
          </ac:spMkLst>
        </pc:spChg>
        <pc:spChg chg="mod">
          <ac:chgData name="Routledge, Mandy" userId="bacdedf5-8e30-494b-ad8b-f27fa30c4f8d" providerId="ADAL" clId="{35ADB923-06DB-4CB3-ADD9-17DD3C36FD32}" dt="2024-11-18T19:48:20.816" v="1020" actId="14100"/>
          <ac:spMkLst>
            <pc:docMk/>
            <pc:sldMk cId="3332998341" sldId="1529"/>
            <ac:spMk id="11" creationId="{CD78B488-E032-3F3E-C334-FB96F8D71FB2}"/>
          </ac:spMkLst>
        </pc:spChg>
        <pc:spChg chg="mod">
          <ac:chgData name="Routledge, Mandy" userId="bacdedf5-8e30-494b-ad8b-f27fa30c4f8d" providerId="ADAL" clId="{35ADB923-06DB-4CB3-ADD9-17DD3C36FD32}" dt="2024-11-18T19:48:48.113" v="1051" actId="1076"/>
          <ac:spMkLst>
            <pc:docMk/>
            <pc:sldMk cId="3332998341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35ADB923-06DB-4CB3-ADD9-17DD3C36FD32}" dt="2024-11-18T19:48:42.649" v="1049" actId="1076"/>
          <ac:spMkLst>
            <pc:docMk/>
            <pc:sldMk cId="3332998341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35ADB923-06DB-4CB3-ADD9-17DD3C36FD32}" dt="2024-11-18T19:48:36.783" v="1047" actId="20577"/>
          <ac:spMkLst>
            <pc:docMk/>
            <pc:sldMk cId="3332998341" sldId="1529"/>
            <ac:spMk id="15" creationId="{6EA1F8B7-D4BC-D8B0-E6FD-F33ECB45A1DD}"/>
          </ac:spMkLst>
        </pc:spChg>
        <pc:spChg chg="mod">
          <ac:chgData name="Routledge, Mandy" userId="bacdedf5-8e30-494b-ad8b-f27fa30c4f8d" providerId="ADAL" clId="{35ADB923-06DB-4CB3-ADD9-17DD3C36FD32}" dt="2024-11-18T19:48:06.666" v="1014" actId="14100"/>
          <ac:spMkLst>
            <pc:docMk/>
            <pc:sldMk cId="3332998341" sldId="1529"/>
            <ac:spMk id="16" creationId="{F53F294D-65CC-23A5-E4A1-B2132FCF814C}"/>
          </ac:spMkLst>
        </pc:spChg>
        <pc:spChg chg="mod">
          <ac:chgData name="Routledge, Mandy" userId="bacdedf5-8e30-494b-ad8b-f27fa30c4f8d" providerId="ADAL" clId="{35ADB923-06DB-4CB3-ADD9-17DD3C36FD32}" dt="2024-11-18T19:48:19.226" v="1018" actId="14100"/>
          <ac:spMkLst>
            <pc:docMk/>
            <pc:sldMk cId="3332998341" sldId="1529"/>
            <ac:spMk id="17" creationId="{AB86235B-CBC0-F9DB-29F4-F23367831B1B}"/>
          </ac:spMkLst>
        </pc:spChg>
        <pc:spChg chg="mod">
          <ac:chgData name="Routledge, Mandy" userId="bacdedf5-8e30-494b-ad8b-f27fa30c4f8d" providerId="ADAL" clId="{35ADB923-06DB-4CB3-ADD9-17DD3C36FD32}" dt="2024-11-18T19:48:50.545" v="1052" actId="14100"/>
          <ac:spMkLst>
            <pc:docMk/>
            <pc:sldMk cId="3332998341" sldId="1529"/>
            <ac:spMk id="19" creationId="{40542B69-6D97-5F24-63E3-ABE36EA69A27}"/>
          </ac:spMkLst>
        </pc:spChg>
      </pc:sldChg>
    </pc:docChg>
  </pc:docChgLst>
  <pc:docChgLst>
    <pc:chgData name="Routledge, Mandy" userId="bacdedf5-8e30-494b-ad8b-f27fa30c4f8d" providerId="ADAL" clId="{FC51CEFF-0939-4E97-BF5E-E18127419D82}"/>
    <pc:docChg chg="modSld">
      <pc:chgData name="Routledge, Mandy" userId="bacdedf5-8e30-494b-ad8b-f27fa30c4f8d" providerId="ADAL" clId="{FC51CEFF-0939-4E97-BF5E-E18127419D82}" dt="2024-10-22T08:15:55.126" v="3" actId="20577"/>
      <pc:docMkLst>
        <pc:docMk/>
      </pc:docMkLst>
      <pc:sldChg chg="modSp mod">
        <pc:chgData name="Routledge, Mandy" userId="bacdedf5-8e30-494b-ad8b-f27fa30c4f8d" providerId="ADAL" clId="{FC51CEFF-0939-4E97-BF5E-E18127419D82}" dt="2024-10-22T08:15:55.12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C51CEFF-0939-4E97-BF5E-E18127419D82}" dt="2024-10-22T08:15:55.12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driedimensionaal: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drie afmetingen, dus hoogte, breedte en diepte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lift zitten: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vooruitgaan, steeds populairder of beter worden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variant: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andere versie, de andere vorm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euforisch: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heel erg blij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ruimtelijk inzicht: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begrip van afstanden en afmetingen in de wereld om ons heen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ogen staan: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gedachten hebben, van plan zijn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geobsedeerd: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beslag genomen, je kunt nergens anders meer aan denken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kanaal: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weg, het middel om aan of tot iets te komen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felbegeerd: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hartstochtelijk gewenst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warmpjes bijzitten: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genoeg geld verdiend hebben om rustig te kunnen leven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B:</a:t>
            </a:r>
          </a:p>
          <a:p>
            <a:pPr marL="0" indent="0">
              <a:buNone/>
            </a:pPr>
            <a:r>
              <a:rPr lang="nl-NL" sz="1800"/>
              <a:t>Wist je dat bouwen met LEGO niet meer alleen voor kinderen is? Het </a:t>
            </a:r>
            <a:r>
              <a:rPr lang="nl-NL" sz="1800" b="1" u="sng"/>
              <a:t>driedimensionaal</a:t>
            </a:r>
            <a:r>
              <a:rPr lang="nl-NL" sz="1800"/>
              <a:t> ontwerpen </a:t>
            </a:r>
            <a:r>
              <a:rPr lang="nl-NL" sz="1800" b="1" u="sng"/>
              <a:t>zit echt in de lift</a:t>
            </a:r>
            <a:r>
              <a:rPr lang="nl-NL" sz="1800"/>
              <a:t>; het </a:t>
            </a:r>
            <a:r>
              <a:rPr lang="nl-NL" sz="1800" b="1" i="1"/>
              <a:t>wordt steeds populairder</a:t>
            </a:r>
            <a:r>
              <a:rPr lang="nl-NL" sz="1800"/>
              <a:t>. Driedimensionaal betekent </a:t>
            </a:r>
            <a:r>
              <a:rPr lang="nl-NL" sz="1800" b="1" i="1"/>
              <a:t>met drie afmetingen, dus hoogte, breedte en diepte</a:t>
            </a:r>
            <a:r>
              <a:rPr lang="nl-NL" sz="1800"/>
              <a:t>. Steeds meer mensen zijn bezig met 3D-printing. Een vriend van mij heeft laatst een </a:t>
            </a:r>
            <a:r>
              <a:rPr lang="nl-NL" sz="1800" b="1" u="sng"/>
              <a:t>variant</a:t>
            </a:r>
            <a:r>
              <a:rPr lang="nl-NL" sz="1800"/>
              <a:t>, een </a:t>
            </a:r>
            <a:r>
              <a:rPr lang="nl-NL" sz="1800" b="1" i="1"/>
              <a:t>andere versie</a:t>
            </a:r>
            <a:r>
              <a:rPr lang="nl-NL" sz="1800"/>
              <a:t>, van zijn favoriete auto ontworpen in een 3D-programma. En hij was helemaal </a:t>
            </a:r>
            <a:r>
              <a:rPr lang="nl-NL" sz="1800" b="1" u="sng"/>
              <a:t>euforisch</a:t>
            </a:r>
            <a:r>
              <a:rPr lang="nl-NL" sz="1800"/>
              <a:t> – hij was </a:t>
            </a:r>
            <a:r>
              <a:rPr lang="nl-NL" sz="1800" b="1" i="1"/>
              <a:t>heel erg blij</a:t>
            </a:r>
            <a:r>
              <a:rPr lang="nl-NL" sz="1800"/>
              <a:t> – toen hij de print in handen had! Voor dit soort ontwerpen heb je wel een goed </a:t>
            </a:r>
            <a:r>
              <a:rPr lang="nl-NL" sz="1800" b="1" u="sng"/>
              <a:t>ruimtelijk inzicht</a:t>
            </a:r>
            <a:r>
              <a:rPr lang="nl-NL" sz="1800" b="1"/>
              <a:t> </a:t>
            </a:r>
            <a:r>
              <a:rPr lang="nl-NL" sz="1800"/>
              <a:t>nodig. Ruimtelijk inzicht is </a:t>
            </a:r>
            <a:r>
              <a:rPr lang="nl-NL" sz="1800" b="1" i="1"/>
              <a:t>het begrip van afstanden en afmetingen in de wereld om ons heen</a:t>
            </a:r>
            <a:r>
              <a:rPr lang="nl-NL" sz="1800"/>
              <a:t>. Je moet precies begrijpen hoe alle onderdelen in elkaar passen. Wat ook belangrijk is, is om een duidelijk plan </a:t>
            </a:r>
            <a:r>
              <a:rPr lang="nl-NL" sz="1800" b="1" u="sng"/>
              <a:t>voor ogen te hebben staan</a:t>
            </a:r>
            <a:r>
              <a:rPr lang="nl-NL" sz="1800"/>
              <a:t> of </a:t>
            </a:r>
            <a:r>
              <a:rPr lang="nl-NL" sz="1800" b="1" i="1"/>
              <a:t>in gedachten hebben</a:t>
            </a:r>
            <a:r>
              <a:rPr lang="nl-NL" sz="1800"/>
              <a:t>. Mijn vriend zegt dat hij inmiddels bijna </a:t>
            </a:r>
            <a:r>
              <a:rPr lang="nl-NL" sz="1800" b="1" u="sng"/>
              <a:t>geobsedeerd</a:t>
            </a:r>
            <a:r>
              <a:rPr lang="nl-NL" sz="1800"/>
              <a:t> is door het maken van nóg meer 3D-modellen. Als je geobsedeerd bent, </a:t>
            </a:r>
            <a:r>
              <a:rPr lang="nl-NL" sz="1800" b="1" i="1"/>
              <a:t>kun je nergens anders meer aan denken</a:t>
            </a:r>
            <a:r>
              <a:rPr lang="nl-NL" sz="1800"/>
              <a:t>. Hij volgt nu allerlei creatieve </a:t>
            </a:r>
            <a:r>
              <a:rPr lang="nl-NL" sz="1800" b="1" u="sng"/>
              <a:t>kanalen</a:t>
            </a:r>
            <a:r>
              <a:rPr lang="nl-NL" sz="1800"/>
              <a:t> op social media waar hij inspiratie vandaan haalt. Het kanaal is </a:t>
            </a:r>
            <a:r>
              <a:rPr lang="nl-NL" sz="1800" b="1" i="1"/>
              <a:t>de weg, het middel om aan inspiratie te komen.</a:t>
            </a:r>
            <a:br>
              <a:rPr lang="nl-NL" sz="1800" b="1" i="1">
                <a:highlight>
                  <a:srgbClr val="FFFF00"/>
                </a:highlight>
              </a:rPr>
            </a:br>
            <a:r>
              <a:rPr lang="nl-NL" sz="1800"/>
              <a:t>Wat ik vooral bijzonder vind, is hoe sommige mensen met hun 3D-projecten </a:t>
            </a:r>
            <a:r>
              <a:rPr lang="nl-NL" sz="1800" b="1" u="sng"/>
              <a:t>felbegeerde</a:t>
            </a:r>
            <a:r>
              <a:rPr lang="nl-NL" sz="1800"/>
              <a:t> of </a:t>
            </a:r>
            <a:r>
              <a:rPr lang="nl-NL" sz="1800" b="1" i="1"/>
              <a:t>hartstochtelijk gewenste</a:t>
            </a:r>
            <a:r>
              <a:rPr lang="nl-NL" sz="1800"/>
              <a:t> voorwerpen zelf maken. Zoals bijvoorbeeld deze beeldjes. Een ander voorbeeld is een stel dat sieraden ontwerpt met een 3D-printer. Hun ontwerpen zijn zo populair dat ze nu </a:t>
            </a:r>
            <a:r>
              <a:rPr lang="nl-NL" sz="1800" b="1" u="sng"/>
              <a:t>er warmpjes bijzitten</a:t>
            </a:r>
            <a:r>
              <a:rPr lang="nl-NL" sz="1800"/>
              <a:t> en hun droomleven leiden. Er warmpjes bijzitten betekent </a:t>
            </a:r>
            <a:r>
              <a:rPr lang="nl-NL" sz="1800" b="1" i="1"/>
              <a:t>genoeg geld verdiend hebben om rustig te kunnen leven</a:t>
            </a:r>
            <a:r>
              <a:rPr lang="nl-NL" sz="1800"/>
              <a:t>. Wie weet... misschien moet ik ook maar eens aan de slag met zo’n programma!</a:t>
            </a: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kanaal</a:t>
            </a:r>
          </a:p>
        </p:txBody>
      </p:sp>
      <p:pic>
        <p:nvPicPr>
          <p:cNvPr id="3" name="Afbeelding 2" descr="Afbeelding met persoon, Mobiele telefoon, Draagbaar communicatietoestel, gadget&#10;&#10;Automatisch gegenereerde beschrijving">
            <a:extLst>
              <a:ext uri="{FF2B5EF4-FFF2-40B4-BE49-F238E27FC236}">
                <a16:creationId xmlns:a16="http://schemas.microsoft.com/office/drawing/2014/main" id="{EC74001D-0342-1CD4-5B6E-8558B56E85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0" y="1484784"/>
            <a:ext cx="766501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felbegeerd</a:t>
            </a:r>
          </a:p>
        </p:txBody>
      </p:sp>
      <p:pic>
        <p:nvPicPr>
          <p:cNvPr id="3" name="Afbeelding 2" descr="Afbeelding met persoon, person, overdekt, muur&#10;&#10;Automatisch gegenereerde beschrijving">
            <a:extLst>
              <a:ext uri="{FF2B5EF4-FFF2-40B4-BE49-F238E27FC236}">
                <a16:creationId xmlns:a16="http://schemas.microsoft.com/office/drawing/2014/main" id="{1E93A5F8-1C3A-F120-845B-C6FFDD633A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0" y="1340768"/>
            <a:ext cx="8006580" cy="53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er warmpjes bijzitten</a:t>
            </a:r>
          </a:p>
        </p:txBody>
      </p:sp>
      <p:pic>
        <p:nvPicPr>
          <p:cNvPr id="3" name="Afbeelding 2" descr="Afbeelding met Menselijk gezicht, muur, persoon, kleding&#10;&#10;Automatisch gegenereerde beschrijving">
            <a:extLst>
              <a:ext uri="{FF2B5EF4-FFF2-40B4-BE49-F238E27FC236}">
                <a16:creationId xmlns:a16="http://schemas.microsoft.com/office/drawing/2014/main" id="{E2BAAD43-411E-D92A-CA0F-3179E77FB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395" y="2371345"/>
            <a:ext cx="6387210" cy="42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8808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8808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5577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6009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80" y="254235"/>
            <a:ext cx="4298513" cy="9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warmpjes bijzitten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345" y="29225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krap bij kas zitten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51062"/>
            <a:ext cx="4185327" cy="474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genoeg geld verdiend hebben om rustig te kunnen leven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stel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 er warmpjes bij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door hun 3d-sieraden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51062"/>
            <a:ext cx="4145769" cy="48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weinig geld te besteden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koppel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 krap bij kas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Ze hebben geen geld.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Menselijk gezicht, muur, persoon, kleding&#10;&#10;Automatisch gegenereerde beschrijving">
            <a:extLst>
              <a:ext uri="{FF2B5EF4-FFF2-40B4-BE49-F238E27FC236}">
                <a16:creationId xmlns:a16="http://schemas.microsoft.com/office/drawing/2014/main" id="{DD662D60-73B3-CD2A-7F9A-192D6688EE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52" y="3082559"/>
            <a:ext cx="3444401" cy="2297415"/>
          </a:xfrm>
          <a:prstGeom prst="rect">
            <a:avLst/>
          </a:prstGeom>
        </p:spPr>
      </p:pic>
      <p:pic>
        <p:nvPicPr>
          <p:cNvPr id="18" name="Afbeelding 17" descr="Afbeelding met kleding, persoon, jeans, Menselijk gezicht&#10;&#10;Automatisch gegenereerde beschrijving">
            <a:extLst>
              <a:ext uri="{FF2B5EF4-FFF2-40B4-BE49-F238E27FC236}">
                <a16:creationId xmlns:a16="http://schemas.microsoft.com/office/drawing/2014/main" id="{38CD1DE6-2A50-7673-630C-CBB7C42D67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39" y="2749996"/>
            <a:ext cx="3444401" cy="22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2230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61835" y="1800934"/>
            <a:ext cx="409527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89989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725688"/>
            <a:ext cx="417202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59" y="280230"/>
            <a:ext cx="4123185" cy="99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lift zitten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968" y="22214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4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 een neerwaartse spiraal zitten</a:t>
            </a: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vooruitgaan, steeds populairder of beter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3d printen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 in de lift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Het wordt steeds populairder.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752846"/>
            <a:ext cx="4145769" cy="462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achteruitgaan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Facebook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zit in een neerwaartse spiraal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Het wordt steeds minder populair.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CA4810-FD31-FAB8-9E1B-4A65D7E15E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5" y="2922321"/>
            <a:ext cx="3276872" cy="2457653"/>
          </a:xfrm>
          <a:prstGeom prst="rect">
            <a:avLst/>
          </a:prstGeom>
        </p:spPr>
      </p:pic>
      <p:pic>
        <p:nvPicPr>
          <p:cNvPr id="9" name="Afbeelding 8" descr="Afbeelding met sinaasappel, Kleurrijkheid, Graphics, grafische vormgeving&#10;&#10;Automatisch gegenereerde beschrijving">
            <a:extLst>
              <a:ext uri="{FF2B5EF4-FFF2-40B4-BE49-F238E27FC236}">
                <a16:creationId xmlns:a16="http://schemas.microsoft.com/office/drawing/2014/main" id="{AC61CE29-8E00-C88E-5867-3A72DD71BC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73" y="2379355"/>
            <a:ext cx="3452992" cy="22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euforisch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somber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erg blij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was helemaal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euforisch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toen hij zijn 3d-print in handen had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als je je treurig en verdrietig voelt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is erg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somber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Zijn kat is overleden.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ersoon, kleding, Elleboog, Menselijk gezicht&#10;&#10;Automatisch gegenereerde beschrijving">
            <a:extLst>
              <a:ext uri="{FF2B5EF4-FFF2-40B4-BE49-F238E27FC236}">
                <a16:creationId xmlns:a16="http://schemas.microsoft.com/office/drawing/2014/main" id="{790A219D-B6A5-788A-C5BC-1304F8FAB4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29220"/>
            <a:ext cx="3595540" cy="2398225"/>
          </a:xfrm>
          <a:prstGeom prst="rect">
            <a:avLst/>
          </a:prstGeom>
        </p:spPr>
      </p:pic>
      <p:pic>
        <p:nvPicPr>
          <p:cNvPr id="19" name="Afbeelding 18" descr="Afbeelding met persoon, raam, kleding, overdekt&#10;&#10;Automatisch gegenereerde beschrijving">
            <a:extLst>
              <a:ext uri="{FF2B5EF4-FFF2-40B4-BE49-F238E27FC236}">
                <a16:creationId xmlns:a16="http://schemas.microsoft.com/office/drawing/2014/main" id="{27D3196D-35C0-C366-4C94-6ECBF54845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70" y="2529219"/>
            <a:ext cx="3595540" cy="23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70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variant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1432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standaard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andere versie, de andere vorm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variant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zijn favoriete auto geprint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gebruikelijk, normaal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standaard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waarop hij zijn print gebaseerd heeft.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machine, Auto-onderdeel, overdekt, wiel&#10;&#10;Automatisch gegenereerde beschrijving">
            <a:extLst>
              <a:ext uri="{FF2B5EF4-FFF2-40B4-BE49-F238E27FC236}">
                <a16:creationId xmlns:a16="http://schemas.microsoft.com/office/drawing/2014/main" id="{CEFF7F2D-3E27-2148-3962-E74E080A2B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97" y="2586954"/>
            <a:ext cx="3241188" cy="2699910"/>
          </a:xfrm>
          <a:prstGeom prst="rect">
            <a:avLst/>
          </a:prstGeom>
        </p:spPr>
      </p:pic>
      <p:pic>
        <p:nvPicPr>
          <p:cNvPr id="9" name="Afbeelding 8" descr="Afbeelding met voertuig, Landvoertuig, wiel, buitenshuis&#10;&#10;Automatisch gegenereerde beschrijving">
            <a:extLst>
              <a:ext uri="{FF2B5EF4-FFF2-40B4-BE49-F238E27FC236}">
                <a16:creationId xmlns:a16="http://schemas.microsoft.com/office/drawing/2014/main" id="{7643F664-6387-AED2-5E08-A8257BEF3D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06" y="2586954"/>
            <a:ext cx="3544567" cy="23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64" y="233237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ogen staan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vergeten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gedachten hebben, van plan zijn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belangrijk is om een duidelijk plan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ogen te hebben staan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 het geheugen verliezen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vergeten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ze het rapport mee moest geven.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3628BE-4E6D-EC22-ACA2-2353AC0E38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5" y="2670423"/>
            <a:ext cx="3539133" cy="2362416"/>
          </a:xfrm>
          <a:prstGeom prst="rect">
            <a:avLst/>
          </a:prstGeom>
        </p:spPr>
      </p:pic>
      <p:pic>
        <p:nvPicPr>
          <p:cNvPr id="18" name="Afbeelding 17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8E37C6A8-5D41-C867-D69E-EE5D1A8BD9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495" y="2670423"/>
            <a:ext cx="3525578" cy="23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5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84" y="304839"/>
            <a:ext cx="426514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geobsedeerd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31334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beslag genomen, je kunt nergens anders meer aan denken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geobsedeerd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door het 3d-printen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belangstelling of betrokkenheid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maakt haar niet uit wat ze gaan doen. Ze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Menselijk gezicht, wenkbrauw, Voorhoofd&#10;&#10;Automatisch gegenereerde beschrijving">
            <a:extLst>
              <a:ext uri="{FF2B5EF4-FFF2-40B4-BE49-F238E27FC236}">
                <a16:creationId xmlns:a16="http://schemas.microsoft.com/office/drawing/2014/main" id="{EBC49246-0DAE-8244-6816-B7953A339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40" y="2980773"/>
            <a:ext cx="3163624" cy="2189228"/>
          </a:xfrm>
          <a:prstGeom prst="rect">
            <a:avLst/>
          </a:prstGeom>
        </p:spPr>
      </p:pic>
      <p:pic>
        <p:nvPicPr>
          <p:cNvPr id="9" name="Afbeelding 8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A635FA87-F9EF-4638-26B7-64D2C39FDB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60" y="2980773"/>
            <a:ext cx="3278890" cy="21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47 – 19 november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felbegeerd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ongewenst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hartstochtelijk gewenst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heeft 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felbegeerde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beeldjes zelf gemaakt met zijn 3d-printer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je niet wilt dat er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spullen zijn nu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ongewenst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gaan naar de kringloop.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person, overdekt, muur&#10;&#10;Automatisch gegenereerde beschrijving">
            <a:extLst>
              <a:ext uri="{FF2B5EF4-FFF2-40B4-BE49-F238E27FC236}">
                <a16:creationId xmlns:a16="http://schemas.microsoft.com/office/drawing/2014/main" id="{2FADD082-0D0F-9297-A6D8-311701179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5" y="2617984"/>
            <a:ext cx="3661654" cy="2442323"/>
          </a:xfrm>
          <a:prstGeom prst="rect">
            <a:avLst/>
          </a:prstGeom>
        </p:spPr>
      </p:pic>
      <p:pic>
        <p:nvPicPr>
          <p:cNvPr id="9" name="Afbeelding 8" descr="Afbeelding met persoon, kleding, handtas, Bagage en tassen&#10;&#10;Automatisch gegenereerde beschrijving">
            <a:extLst>
              <a:ext uri="{FF2B5EF4-FFF2-40B4-BE49-F238E27FC236}">
                <a16:creationId xmlns:a16="http://schemas.microsoft.com/office/drawing/2014/main" id="{205AE0CD-B916-CC3A-EE7D-43B6601C43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413" y="2617983"/>
            <a:ext cx="3661653" cy="24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kanaal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07780" y="3032956"/>
            <a:ext cx="273361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81" y="3041712"/>
            <a:ext cx="275690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internet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338" y="3047853"/>
            <a:ext cx="250926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winkels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markt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2" y="386052"/>
            <a:ext cx="2479957" cy="181881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673" y="351636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weg, het middel om aan of tot iets te komen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persoon, Mobiele telefoon, Draagbaar communicatietoestel, gadget&#10;&#10;Automatisch gegenereerde beschrijving">
            <a:extLst>
              <a:ext uri="{FF2B5EF4-FFF2-40B4-BE49-F238E27FC236}">
                <a16:creationId xmlns:a16="http://schemas.microsoft.com/office/drawing/2014/main" id="{8A8465CE-172B-E490-A3D8-B3E3D05483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8" y="4024737"/>
            <a:ext cx="2615103" cy="1744274"/>
          </a:xfrm>
          <a:prstGeom prst="rect">
            <a:avLst/>
          </a:prstGeom>
        </p:spPr>
      </p:pic>
      <p:pic>
        <p:nvPicPr>
          <p:cNvPr id="22" name="Afbeelding 21" descr="Afbeelding met Winkelcentrum, winkelcentrum, Detailhandel, overdekt&#10;&#10;Automatisch gegenereerde beschrijving">
            <a:extLst>
              <a:ext uri="{FF2B5EF4-FFF2-40B4-BE49-F238E27FC236}">
                <a16:creationId xmlns:a16="http://schemas.microsoft.com/office/drawing/2014/main" id="{A5120D84-8F7D-0637-83DE-815FAF0107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648" y="4011094"/>
            <a:ext cx="2315576" cy="1734366"/>
          </a:xfrm>
          <a:prstGeom prst="rect">
            <a:avLst/>
          </a:prstGeom>
        </p:spPr>
      </p:pic>
      <p:pic>
        <p:nvPicPr>
          <p:cNvPr id="24" name="Afbeelding 23" descr="Afbeelding met markt, verkopen, Handel, scène&#10;&#10;Automatisch gegenereerde beschrijving">
            <a:extLst>
              <a:ext uri="{FF2B5EF4-FFF2-40B4-BE49-F238E27FC236}">
                <a16:creationId xmlns:a16="http://schemas.microsoft.com/office/drawing/2014/main" id="{47EAE2EA-7229-BEB5-AE45-54EEBB21FC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086" y="4024737"/>
            <a:ext cx="2575312" cy="17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9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4">
            <a:extLst>
              <a:ext uri="{FF2B5EF4-FFF2-40B4-BE49-F238E27FC236}">
                <a16:creationId xmlns:a16="http://schemas.microsoft.com/office/drawing/2014/main" id="{AF5D4517-A32E-880E-B5FF-F2BABA95815E}"/>
              </a:ext>
            </a:extLst>
          </p:cNvPr>
          <p:cNvSpPr txBox="1"/>
          <p:nvPr/>
        </p:nvSpPr>
        <p:spPr>
          <a:xfrm>
            <a:off x="1763404" y="400926"/>
            <a:ext cx="4984834" cy="88913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27639" y="4103424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42" y="410342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figuur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681770" y="1312131"/>
            <a:ext cx="425436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434" y="1282680"/>
            <a:ext cx="43504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>
                <a:latin typeface="Century Gothic" panose="020B0502020202020204" pitchFamily="34" charset="0"/>
                <a:ea typeface="Calibri"/>
                <a:cs typeface="Times New Roman"/>
              </a:rPr>
              <a:t>driedimensionaal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51615" y="5061033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983" y="5086192"/>
            <a:ext cx="285879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afstand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2043956" y="3392622"/>
            <a:ext cx="854153" cy="72599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989871" y="1996207"/>
            <a:ext cx="819082" cy="145296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571472" y="2509914"/>
            <a:ext cx="632100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689" y="2561180"/>
            <a:ext cx="6827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ruimtelijk inzicht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779912" y="3392622"/>
            <a:ext cx="5112568" cy="127673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265" y="3331595"/>
            <a:ext cx="5019862" cy="12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begrip van afstanden en afmetingen in de wereld om ons heen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336196" y="4669360"/>
            <a:ext cx="65974" cy="39167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AE9C8C8-7C23-2C3A-E85E-D6CA837518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200" y="5033466"/>
            <a:ext cx="1971809" cy="112042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E001BA9-C7AB-3260-D243-E23BFC6226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97" y="4892872"/>
            <a:ext cx="2739118" cy="1369559"/>
          </a:xfrm>
          <a:prstGeom prst="rect">
            <a:avLst/>
          </a:prstGeom>
        </p:spPr>
      </p:pic>
      <p:sp>
        <p:nvSpPr>
          <p:cNvPr id="34" name="Tekstvak 2">
            <a:extLst>
              <a:ext uri="{FF2B5EF4-FFF2-40B4-BE49-F238E27FC236}">
                <a16:creationId xmlns:a16="http://schemas.microsoft.com/office/drawing/2014/main" id="{DCE76515-6464-3A14-68A7-61E7084D6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343" y="345832"/>
            <a:ext cx="5019862" cy="12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drie afmetingen, dus hoogte, breedte en diepte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diagram, origami, patroon&#10;&#10;Automatisch gegenereerde beschrijving">
            <a:extLst>
              <a:ext uri="{FF2B5EF4-FFF2-40B4-BE49-F238E27FC236}">
                <a16:creationId xmlns:a16="http://schemas.microsoft.com/office/drawing/2014/main" id="{1A0C39E6-EF57-76CA-2C0C-9AABF2534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39"/>
          <a:stretch/>
        </p:blipFill>
        <p:spPr>
          <a:xfrm>
            <a:off x="472742" y="1678150"/>
            <a:ext cx="1951842" cy="1809833"/>
          </a:xfrm>
          <a:prstGeom prst="rect">
            <a:avLst/>
          </a:prstGeom>
        </p:spPr>
      </p:pic>
      <p:pic>
        <p:nvPicPr>
          <p:cNvPr id="22" name="Afbeelding 21" descr="Afbeelding met tekst, diagram, lijn, Parallel&#10;&#10;Automatisch gegenereerde beschrijving">
            <a:extLst>
              <a:ext uri="{FF2B5EF4-FFF2-40B4-BE49-F238E27FC236}">
                <a16:creationId xmlns:a16="http://schemas.microsoft.com/office/drawing/2014/main" id="{6184837D-99AD-EB68-5750-5328B7FEB0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4" r="2727"/>
          <a:stretch/>
        </p:blipFill>
        <p:spPr>
          <a:xfrm>
            <a:off x="7041517" y="548680"/>
            <a:ext cx="1759012" cy="17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driedimensionaal</a:t>
            </a:r>
          </a:p>
        </p:txBody>
      </p:sp>
      <p:pic>
        <p:nvPicPr>
          <p:cNvPr id="3" name="Afbeelding 2" descr="Afbeelding met tekst, diagram, lijn, Parallel&#10;&#10;Automatisch gegenereerde beschrijving">
            <a:extLst>
              <a:ext uri="{FF2B5EF4-FFF2-40B4-BE49-F238E27FC236}">
                <a16:creationId xmlns:a16="http://schemas.microsoft.com/office/drawing/2014/main" id="{89474CAD-259E-BE99-74A0-C5B7856E0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716" y="1772816"/>
            <a:ext cx="5112568" cy="47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de lift zitten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B72332-65BE-10CA-D34E-D98C99B5B5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60" y="1484784"/>
            <a:ext cx="6882680" cy="51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variant</a:t>
            </a:r>
          </a:p>
        </p:txBody>
      </p:sp>
      <p:pic>
        <p:nvPicPr>
          <p:cNvPr id="3" name="Afbeelding 2" descr="Afbeelding met machine, Auto-onderdeel, overdekt, wiel&#10;&#10;Automatisch gegenereerde beschrijving">
            <a:extLst>
              <a:ext uri="{FF2B5EF4-FFF2-40B4-BE49-F238E27FC236}">
                <a16:creationId xmlns:a16="http://schemas.microsoft.com/office/drawing/2014/main" id="{EF5D7465-4268-F17E-5B73-CE7D37A6B8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52" y="1340768"/>
            <a:ext cx="6264696" cy="52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euforisch</a:t>
            </a:r>
          </a:p>
        </p:txBody>
      </p:sp>
      <p:pic>
        <p:nvPicPr>
          <p:cNvPr id="4" name="Afbeelding 3" descr="Afbeelding met persoon, kleding, Elleboog, Menselijk gezicht&#10;&#10;Automatisch gegenereerde beschrijving">
            <a:extLst>
              <a:ext uri="{FF2B5EF4-FFF2-40B4-BE49-F238E27FC236}">
                <a16:creationId xmlns:a16="http://schemas.microsoft.com/office/drawing/2014/main" id="{0C7ABD70-4C99-AD7F-3DCA-A3191D2909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35" y="1340768"/>
            <a:ext cx="7918929" cy="52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ruimtelijk inzicht</a:t>
            </a:r>
          </a:p>
        </p:txBody>
      </p:sp>
      <p:pic>
        <p:nvPicPr>
          <p:cNvPr id="4" name="Afbeelding 3" descr="Afbeelding met diagram, origami, patroon&#10;&#10;Automatisch gegenereerde beschrijving">
            <a:extLst>
              <a:ext uri="{FF2B5EF4-FFF2-40B4-BE49-F238E27FC236}">
                <a16:creationId xmlns:a16="http://schemas.microsoft.com/office/drawing/2014/main" id="{545A04E4-A8AE-1A3A-DE11-46634A0EF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111" y="1700808"/>
            <a:ext cx="5613778" cy="47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 ogen staan</a:t>
            </a:r>
          </a:p>
        </p:txBody>
      </p:sp>
      <p:pic>
        <p:nvPicPr>
          <p:cNvPr id="5" name="Afbeelding 4" descr="Afbeelding met Menselijk gezicht, portret, zwart-wit, kunst&#10;&#10;Automatisch gegenereerde beschrijving">
            <a:extLst>
              <a:ext uri="{FF2B5EF4-FFF2-40B4-BE49-F238E27FC236}">
                <a16:creationId xmlns:a16="http://schemas.microsoft.com/office/drawing/2014/main" id="{9439E0BC-C58D-798E-01F4-324143AC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0" y="1484784"/>
            <a:ext cx="7665019" cy="511256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44B830F-1A8B-4FBA-0B0E-E9F5D0D81CA8}"/>
              </a:ext>
            </a:extLst>
          </p:cNvPr>
          <p:cNvSpPr txBox="1"/>
          <p:nvPr/>
        </p:nvSpPr>
        <p:spPr>
          <a:xfrm>
            <a:off x="4039982" y="225763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Stap 1</a:t>
            </a:r>
          </a:p>
          <a:p>
            <a:r>
              <a:rPr lang="nl-NL" sz="2400">
                <a:solidFill>
                  <a:schemeClr val="bg1"/>
                </a:solidFill>
              </a:rPr>
              <a:t>Stap 2</a:t>
            </a:r>
          </a:p>
          <a:p>
            <a:r>
              <a:rPr lang="nl-NL" sz="2400">
                <a:solidFill>
                  <a:schemeClr val="bg1"/>
                </a:solidFill>
              </a:rPr>
              <a:t>Stap 3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geobsedeerd</a:t>
            </a:r>
          </a:p>
        </p:txBody>
      </p:sp>
      <p:pic>
        <p:nvPicPr>
          <p:cNvPr id="3" name="Afbeelding 2" descr="Afbeelding met persoon, Menselijk gezicht, wenkbrauw, Voorhoofd&#10;&#10;Automatisch gegenereerde beschrijving">
            <a:extLst>
              <a:ext uri="{FF2B5EF4-FFF2-40B4-BE49-F238E27FC236}">
                <a16:creationId xmlns:a16="http://schemas.microsoft.com/office/drawing/2014/main" id="{1D38FAFC-D0A4-D21D-0E94-4C3E3FAE38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19" y="1412776"/>
            <a:ext cx="749216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5728F-0598-4BC2-8313-DB50F3DE9E4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2024-11-19T10:06:20Z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