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60" r:id="rId7"/>
    <p:sldId id="1475" r:id="rId8"/>
    <p:sldId id="1480" r:id="rId9"/>
    <p:sldId id="1481" r:id="rId10"/>
    <p:sldId id="1482" r:id="rId11"/>
    <p:sldId id="1476" r:id="rId12"/>
    <p:sldId id="1477" r:id="rId13"/>
    <p:sldId id="984" r:id="rId14"/>
    <p:sldId id="1529" r:id="rId15"/>
    <p:sldId id="1483" r:id="rId16"/>
    <p:sldId id="934" r:id="rId17"/>
    <p:sldId id="1530" r:id="rId18"/>
    <p:sldId id="1528" r:id="rId19"/>
    <p:sldId id="1526" r:id="rId20"/>
    <p:sldId id="1489" r:id="rId21"/>
    <p:sldId id="1523" r:id="rId22"/>
    <p:sldId id="1522" r:id="rId23"/>
    <p:sldId id="1524" r:id="rId24"/>
    <p:sldId id="1533" r:id="rId25"/>
    <p:sldId id="1531" r:id="rId26"/>
    <p:sldId id="1521" r:id="rId27"/>
    <p:sldId id="1532"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80"/>
            <p14:sldId id="1481"/>
            <p14:sldId id="1482"/>
            <p14:sldId id="1476"/>
            <p14:sldId id="1477"/>
            <p14:sldId id="984"/>
            <p14:sldId id="1529"/>
            <p14:sldId id="1483"/>
            <p14:sldId id="934"/>
            <p14:sldId id="1530"/>
            <p14:sldId id="1528"/>
            <p14:sldId id="1526"/>
            <p14:sldId id="1489"/>
            <p14:sldId id="1523"/>
            <p14:sldId id="1522"/>
            <p14:sldId id="1524"/>
            <p14:sldId id="1533"/>
            <p14:sldId id="1531"/>
            <p14:sldId id="1521"/>
            <p14:sldId id="1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95602-36D2-4355-9E6D-C845DBE0EDE0}" v="81" dt="2024-11-11T20:36:22.271"/>
    <p1510:client id="{9C87D5DB-34FD-408D-AC12-12BFE3E4F499}" v="315" dt="2024-11-12T09:36:45.1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221" autoAdjust="0"/>
  </p:normalViewPr>
  <p:slideViewPr>
    <p:cSldViewPr>
      <p:cViewPr varScale="1">
        <p:scale>
          <a:sx n="81" d="100"/>
          <a:sy n="81" d="100"/>
        </p:scale>
        <p:origin x="117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05195602-36D2-4355-9E6D-C845DBE0EDE0}"/>
    <pc:docChg chg="undo custSel addSld delSld modSld sldOrd modSection">
      <pc:chgData name="Routledge, Mandy" userId="bacdedf5-8e30-494b-ad8b-f27fa30c4f8d" providerId="ADAL" clId="{05195602-36D2-4355-9E6D-C845DBE0EDE0}" dt="2024-11-12T09:56:59.623" v="1183" actId="14100"/>
      <pc:docMkLst>
        <pc:docMk/>
      </pc:docMkLst>
      <pc:sldChg chg="addSp delSp modSp add mod">
        <pc:chgData name="Routledge, Mandy" userId="bacdedf5-8e30-494b-ad8b-f27fa30c4f8d" providerId="ADAL" clId="{05195602-36D2-4355-9E6D-C845DBE0EDE0}" dt="2024-11-12T09:53:33.134" v="1170" actId="20577"/>
        <pc:sldMkLst>
          <pc:docMk/>
          <pc:sldMk cId="1883081842" sldId="984"/>
        </pc:sldMkLst>
        <pc:spChg chg="add mod">
          <ac:chgData name="Routledge, Mandy" userId="bacdedf5-8e30-494b-ad8b-f27fa30c4f8d" providerId="ADAL" clId="{05195602-36D2-4355-9E6D-C845DBE0EDE0}" dt="2024-11-11T20:10:04.454" v="564"/>
          <ac:spMkLst>
            <pc:docMk/>
            <pc:sldMk cId="1883081842" sldId="984"/>
            <ac:spMk id="3" creationId="{00000000-0000-0000-0000-000000000000}"/>
          </ac:spMkLst>
        </pc:spChg>
        <pc:spChg chg="del">
          <ac:chgData name="Routledge, Mandy" userId="bacdedf5-8e30-494b-ad8b-f27fa30c4f8d" providerId="ADAL" clId="{05195602-36D2-4355-9E6D-C845DBE0EDE0}" dt="2024-11-11T20:10:03.706" v="563" actId="478"/>
          <ac:spMkLst>
            <pc:docMk/>
            <pc:sldMk cId="1883081842" sldId="984"/>
            <ac:spMk id="6" creationId="{00000000-0000-0000-0000-000000000000}"/>
          </ac:spMkLst>
        </pc:spChg>
        <pc:spChg chg="mod">
          <ac:chgData name="Routledge, Mandy" userId="bacdedf5-8e30-494b-ad8b-f27fa30c4f8d" providerId="ADAL" clId="{05195602-36D2-4355-9E6D-C845DBE0EDE0}" dt="2024-11-12T09:53:33.134" v="1170" actId="20577"/>
          <ac:spMkLst>
            <pc:docMk/>
            <pc:sldMk cId="1883081842" sldId="984"/>
            <ac:spMk id="13" creationId="{7DCCBBDE-4B5D-94EE-4622-452AA2995B1C}"/>
          </ac:spMkLst>
        </pc:spChg>
      </pc:sldChg>
      <pc:sldChg chg="add del">
        <pc:chgData name="Routledge, Mandy" userId="bacdedf5-8e30-494b-ad8b-f27fa30c4f8d" providerId="ADAL" clId="{05195602-36D2-4355-9E6D-C845DBE0EDE0}" dt="2024-11-11T20:15:58.487" v="790" actId="47"/>
        <pc:sldMkLst>
          <pc:docMk/>
          <pc:sldMk cId="981605400" sldId="1025"/>
        </pc:sldMkLst>
      </pc:sldChg>
      <pc:sldChg chg="modSp add del mod">
        <pc:chgData name="Routledge, Mandy" userId="bacdedf5-8e30-494b-ad8b-f27fa30c4f8d" providerId="ADAL" clId="{05195602-36D2-4355-9E6D-C845DBE0EDE0}" dt="2024-11-11T19:49:43.566" v="456" actId="47"/>
        <pc:sldMkLst>
          <pc:docMk/>
          <pc:sldMk cId="3467105937" sldId="1375"/>
        </pc:sldMkLst>
        <pc:spChg chg="mod">
          <ac:chgData name="Routledge, Mandy" userId="bacdedf5-8e30-494b-ad8b-f27fa30c4f8d" providerId="ADAL" clId="{05195602-36D2-4355-9E6D-C845DBE0EDE0}" dt="2024-11-11T19:46:58.854" v="344" actId="1076"/>
          <ac:spMkLst>
            <pc:docMk/>
            <pc:sldMk cId="3467105937" sldId="1375"/>
            <ac:spMk id="17" creationId="{00000000-0000-0000-0000-000000000000}"/>
          </ac:spMkLst>
        </pc:spChg>
      </pc:sldChg>
      <pc:sldChg chg="add del">
        <pc:chgData name="Routledge, Mandy" userId="bacdedf5-8e30-494b-ad8b-f27fa30c4f8d" providerId="ADAL" clId="{05195602-36D2-4355-9E6D-C845DBE0EDE0}" dt="2024-11-11T18:33:44.491" v="155" actId="47"/>
        <pc:sldMkLst>
          <pc:docMk/>
          <pc:sldMk cId="416038269" sldId="1405"/>
        </pc:sldMkLst>
      </pc:sldChg>
      <pc:sldChg chg="modSp mod modNotes modNotesTx">
        <pc:chgData name="Routledge, Mandy" userId="bacdedf5-8e30-494b-ad8b-f27fa30c4f8d" providerId="ADAL" clId="{05195602-36D2-4355-9E6D-C845DBE0EDE0}" dt="2024-11-12T09:54:13.497" v="1172" actId="113"/>
        <pc:sldMkLst>
          <pc:docMk/>
          <pc:sldMk cId="2189114603" sldId="1437"/>
        </pc:sldMkLst>
        <pc:spChg chg="mod">
          <ac:chgData name="Routledge, Mandy" userId="bacdedf5-8e30-494b-ad8b-f27fa30c4f8d" providerId="ADAL" clId="{05195602-36D2-4355-9E6D-C845DBE0EDE0}" dt="2024-11-12T09:54:13.497" v="1172" actId="113"/>
          <ac:spMkLst>
            <pc:docMk/>
            <pc:sldMk cId="2189114603" sldId="1437"/>
            <ac:spMk id="3" creationId="{00000000-0000-0000-0000-000000000000}"/>
          </ac:spMkLst>
        </pc:spChg>
      </pc:sldChg>
      <pc:sldChg chg="addSp modSp mod">
        <pc:chgData name="Routledge, Mandy" userId="bacdedf5-8e30-494b-ad8b-f27fa30c4f8d" providerId="ADAL" clId="{05195602-36D2-4355-9E6D-C845DBE0EDE0}" dt="2024-11-11T18:57:17.522" v="157"/>
        <pc:sldMkLst>
          <pc:docMk/>
          <pc:sldMk cId="3852907103" sldId="1460"/>
        </pc:sldMkLst>
        <pc:spChg chg="mod">
          <ac:chgData name="Routledge, Mandy" userId="bacdedf5-8e30-494b-ad8b-f27fa30c4f8d" providerId="ADAL" clId="{05195602-36D2-4355-9E6D-C845DBE0EDE0}" dt="2024-11-11T18:26:22.899" v="8"/>
          <ac:spMkLst>
            <pc:docMk/>
            <pc:sldMk cId="3852907103" sldId="1460"/>
            <ac:spMk id="6" creationId="{00000000-0000-0000-0000-000000000000}"/>
          </ac:spMkLst>
        </pc:spChg>
        <pc:picChg chg="add mod">
          <ac:chgData name="Routledge, Mandy" userId="bacdedf5-8e30-494b-ad8b-f27fa30c4f8d" providerId="ADAL" clId="{05195602-36D2-4355-9E6D-C845DBE0EDE0}" dt="2024-11-11T18:57:17.522" v="157"/>
          <ac:picMkLst>
            <pc:docMk/>
            <pc:sldMk cId="3852907103" sldId="1460"/>
            <ac:picMk id="2" creationId="{B653773F-6F70-E274-87A7-E9283E6AF8E7}"/>
          </ac:picMkLst>
        </pc:picChg>
      </pc:sldChg>
      <pc:sldChg chg="modSp mod">
        <pc:chgData name="Routledge, Mandy" userId="bacdedf5-8e30-494b-ad8b-f27fa30c4f8d" providerId="ADAL" clId="{05195602-36D2-4355-9E6D-C845DBE0EDE0}" dt="2024-11-11T18:26:26.146" v="16" actId="20577"/>
        <pc:sldMkLst>
          <pc:docMk/>
          <pc:sldMk cId="4207872812" sldId="1475"/>
        </pc:sldMkLst>
        <pc:spChg chg="mod">
          <ac:chgData name="Routledge, Mandy" userId="bacdedf5-8e30-494b-ad8b-f27fa30c4f8d" providerId="ADAL" clId="{05195602-36D2-4355-9E6D-C845DBE0EDE0}" dt="2024-11-11T18:26:26.146" v="16" actId="20577"/>
          <ac:spMkLst>
            <pc:docMk/>
            <pc:sldMk cId="4207872812" sldId="1475"/>
            <ac:spMk id="6" creationId="{00000000-0000-0000-0000-000000000000}"/>
          </ac:spMkLst>
        </pc:spChg>
      </pc:sldChg>
      <pc:sldChg chg="modSp mod">
        <pc:chgData name="Routledge, Mandy" userId="bacdedf5-8e30-494b-ad8b-f27fa30c4f8d" providerId="ADAL" clId="{05195602-36D2-4355-9E6D-C845DBE0EDE0}" dt="2024-11-11T18:26:36.109" v="22" actId="20577"/>
        <pc:sldMkLst>
          <pc:docMk/>
          <pc:sldMk cId="2452007587" sldId="1476"/>
        </pc:sldMkLst>
        <pc:spChg chg="mod">
          <ac:chgData name="Routledge, Mandy" userId="bacdedf5-8e30-494b-ad8b-f27fa30c4f8d" providerId="ADAL" clId="{05195602-36D2-4355-9E6D-C845DBE0EDE0}" dt="2024-11-11T18:26:36.109" v="22" actId="20577"/>
          <ac:spMkLst>
            <pc:docMk/>
            <pc:sldMk cId="2452007587" sldId="1476"/>
            <ac:spMk id="6" creationId="{00000000-0000-0000-0000-000000000000}"/>
          </ac:spMkLst>
        </pc:spChg>
      </pc:sldChg>
      <pc:sldChg chg="modSp mod">
        <pc:chgData name="Routledge, Mandy" userId="bacdedf5-8e30-494b-ad8b-f27fa30c4f8d" providerId="ADAL" clId="{05195602-36D2-4355-9E6D-C845DBE0EDE0}" dt="2024-11-11T18:26:44.775" v="40" actId="20577"/>
        <pc:sldMkLst>
          <pc:docMk/>
          <pc:sldMk cId="2709048002" sldId="1477"/>
        </pc:sldMkLst>
        <pc:spChg chg="mod">
          <ac:chgData name="Routledge, Mandy" userId="bacdedf5-8e30-494b-ad8b-f27fa30c4f8d" providerId="ADAL" clId="{05195602-36D2-4355-9E6D-C845DBE0EDE0}" dt="2024-11-11T18:26:44.775" v="40" actId="20577"/>
          <ac:spMkLst>
            <pc:docMk/>
            <pc:sldMk cId="2709048002" sldId="1477"/>
            <ac:spMk id="6" creationId="{00000000-0000-0000-0000-000000000000}"/>
          </ac:spMkLst>
        </pc:spChg>
      </pc:sldChg>
      <pc:sldChg chg="delSp modSp del mod">
        <pc:chgData name="Routledge, Mandy" userId="bacdedf5-8e30-494b-ad8b-f27fa30c4f8d" providerId="ADAL" clId="{05195602-36D2-4355-9E6D-C845DBE0EDE0}" dt="2024-11-11T20:10:08.792" v="565" actId="47"/>
        <pc:sldMkLst>
          <pc:docMk/>
          <pc:sldMk cId="4074911733" sldId="1478"/>
        </pc:sldMkLst>
        <pc:spChg chg="del mod">
          <ac:chgData name="Routledge, Mandy" userId="bacdedf5-8e30-494b-ad8b-f27fa30c4f8d" providerId="ADAL" clId="{05195602-36D2-4355-9E6D-C845DBE0EDE0}" dt="2024-11-11T20:10:00.484" v="562" actId="21"/>
          <ac:spMkLst>
            <pc:docMk/>
            <pc:sldMk cId="4074911733" sldId="1478"/>
            <ac:spMk id="6" creationId="{00000000-0000-0000-0000-000000000000}"/>
          </ac:spMkLst>
        </pc:spChg>
      </pc:sldChg>
      <pc:sldChg chg="delSp modSp del mod">
        <pc:chgData name="Routledge, Mandy" userId="bacdedf5-8e30-494b-ad8b-f27fa30c4f8d" providerId="ADAL" clId="{05195602-36D2-4355-9E6D-C845DBE0EDE0}" dt="2024-11-11T20:28:24.696" v="951" actId="47"/>
        <pc:sldMkLst>
          <pc:docMk/>
          <pc:sldMk cId="4210467006" sldId="1479"/>
        </pc:sldMkLst>
        <pc:spChg chg="del mod">
          <ac:chgData name="Routledge, Mandy" userId="bacdedf5-8e30-494b-ad8b-f27fa30c4f8d" providerId="ADAL" clId="{05195602-36D2-4355-9E6D-C845DBE0EDE0}" dt="2024-11-11T20:28:19.348" v="948" actId="21"/>
          <ac:spMkLst>
            <pc:docMk/>
            <pc:sldMk cId="4210467006" sldId="1479"/>
            <ac:spMk id="6" creationId="{00000000-0000-0000-0000-000000000000}"/>
          </ac:spMkLst>
        </pc:spChg>
      </pc:sldChg>
      <pc:sldChg chg="modSp mod">
        <pc:chgData name="Routledge, Mandy" userId="bacdedf5-8e30-494b-ad8b-f27fa30c4f8d" providerId="ADAL" clId="{05195602-36D2-4355-9E6D-C845DBE0EDE0}" dt="2024-11-11T18:27:07.753" v="57"/>
        <pc:sldMkLst>
          <pc:docMk/>
          <pc:sldMk cId="1487044012" sldId="1480"/>
        </pc:sldMkLst>
        <pc:spChg chg="mod">
          <ac:chgData name="Routledge, Mandy" userId="bacdedf5-8e30-494b-ad8b-f27fa30c4f8d" providerId="ADAL" clId="{05195602-36D2-4355-9E6D-C845DBE0EDE0}" dt="2024-11-11T18:27:07.753" v="57"/>
          <ac:spMkLst>
            <pc:docMk/>
            <pc:sldMk cId="1487044012" sldId="1480"/>
            <ac:spMk id="6" creationId="{00000000-0000-0000-0000-000000000000}"/>
          </ac:spMkLst>
        </pc:spChg>
      </pc:sldChg>
      <pc:sldChg chg="modSp mod">
        <pc:chgData name="Routledge, Mandy" userId="bacdedf5-8e30-494b-ad8b-f27fa30c4f8d" providerId="ADAL" clId="{05195602-36D2-4355-9E6D-C845DBE0EDE0}" dt="2024-11-11T18:27:14.806" v="75" actId="20577"/>
        <pc:sldMkLst>
          <pc:docMk/>
          <pc:sldMk cId="3779434736" sldId="1481"/>
        </pc:sldMkLst>
        <pc:spChg chg="mod">
          <ac:chgData name="Routledge, Mandy" userId="bacdedf5-8e30-494b-ad8b-f27fa30c4f8d" providerId="ADAL" clId="{05195602-36D2-4355-9E6D-C845DBE0EDE0}" dt="2024-11-11T18:27:14.806" v="75" actId="20577"/>
          <ac:spMkLst>
            <pc:docMk/>
            <pc:sldMk cId="3779434736" sldId="1481"/>
            <ac:spMk id="6" creationId="{00000000-0000-0000-0000-000000000000}"/>
          </ac:spMkLst>
        </pc:spChg>
      </pc:sldChg>
      <pc:sldChg chg="modSp mod">
        <pc:chgData name="Routledge, Mandy" userId="bacdedf5-8e30-494b-ad8b-f27fa30c4f8d" providerId="ADAL" clId="{05195602-36D2-4355-9E6D-C845DBE0EDE0}" dt="2024-11-11T18:27:23.446" v="76"/>
        <pc:sldMkLst>
          <pc:docMk/>
          <pc:sldMk cId="1201727269" sldId="1482"/>
        </pc:sldMkLst>
        <pc:spChg chg="mod">
          <ac:chgData name="Routledge, Mandy" userId="bacdedf5-8e30-494b-ad8b-f27fa30c4f8d" providerId="ADAL" clId="{05195602-36D2-4355-9E6D-C845DBE0EDE0}" dt="2024-11-11T18:27:23.446" v="76"/>
          <ac:spMkLst>
            <pc:docMk/>
            <pc:sldMk cId="1201727269" sldId="1482"/>
            <ac:spMk id="6" creationId="{00000000-0000-0000-0000-000000000000}"/>
          </ac:spMkLst>
        </pc:spChg>
      </pc:sldChg>
      <pc:sldChg chg="addSp modSp mod">
        <pc:chgData name="Routledge, Mandy" userId="bacdedf5-8e30-494b-ad8b-f27fa30c4f8d" providerId="ADAL" clId="{05195602-36D2-4355-9E6D-C845DBE0EDE0}" dt="2024-11-11T19:42:50.119" v="225"/>
        <pc:sldMkLst>
          <pc:docMk/>
          <pc:sldMk cId="2904738428" sldId="1483"/>
        </pc:sldMkLst>
        <pc:spChg chg="mod">
          <ac:chgData name="Routledge, Mandy" userId="bacdedf5-8e30-494b-ad8b-f27fa30c4f8d" providerId="ADAL" clId="{05195602-36D2-4355-9E6D-C845DBE0EDE0}" dt="2024-11-11T18:27:26.998" v="85" actId="20577"/>
          <ac:spMkLst>
            <pc:docMk/>
            <pc:sldMk cId="2904738428" sldId="1483"/>
            <ac:spMk id="6" creationId="{00000000-0000-0000-0000-000000000000}"/>
          </ac:spMkLst>
        </pc:spChg>
        <pc:picChg chg="add mod">
          <ac:chgData name="Routledge, Mandy" userId="bacdedf5-8e30-494b-ad8b-f27fa30c4f8d" providerId="ADAL" clId="{05195602-36D2-4355-9E6D-C845DBE0EDE0}" dt="2024-11-11T19:42:50.119" v="225"/>
          <ac:picMkLst>
            <pc:docMk/>
            <pc:sldMk cId="2904738428" sldId="1483"/>
            <ac:picMk id="2" creationId="{F443A695-6C6F-7D35-A7F8-5421ACC8F454}"/>
          </ac:picMkLst>
        </pc:picChg>
      </pc:sldChg>
      <pc:sldChg chg="modSp add del mod">
        <pc:chgData name="Routledge, Mandy" userId="bacdedf5-8e30-494b-ad8b-f27fa30c4f8d" providerId="ADAL" clId="{05195602-36D2-4355-9E6D-C845DBE0EDE0}" dt="2024-11-11T19:45:46.537" v="326" actId="47"/>
        <pc:sldMkLst>
          <pc:docMk/>
          <pc:sldMk cId="1117898207" sldId="1487"/>
        </pc:sldMkLst>
        <pc:spChg chg="mod">
          <ac:chgData name="Routledge, Mandy" userId="bacdedf5-8e30-494b-ad8b-f27fa30c4f8d" providerId="ADAL" clId="{05195602-36D2-4355-9E6D-C845DBE0EDE0}" dt="2024-11-11T19:43:45.976" v="227" actId="14100"/>
          <ac:spMkLst>
            <pc:docMk/>
            <pc:sldMk cId="1117898207" sldId="1487"/>
            <ac:spMk id="15" creationId="{00000000-0000-0000-0000-000000000000}"/>
          </ac:spMkLst>
        </pc:spChg>
      </pc:sldChg>
      <pc:sldChg chg="add">
        <pc:chgData name="Routledge, Mandy" userId="bacdedf5-8e30-494b-ad8b-f27fa30c4f8d" providerId="ADAL" clId="{05195602-36D2-4355-9E6D-C845DBE0EDE0}" dt="2024-11-11T19:43:06.653" v="226"/>
        <pc:sldMkLst>
          <pc:docMk/>
          <pc:sldMk cId="3436414852" sldId="1489"/>
        </pc:sldMkLst>
      </pc:sldChg>
      <pc:sldChg chg="add del">
        <pc:chgData name="Routledge, Mandy" userId="bacdedf5-8e30-494b-ad8b-f27fa30c4f8d" providerId="ADAL" clId="{05195602-36D2-4355-9E6D-C845DBE0EDE0}" dt="2024-11-11T20:30:54.697" v="1012" actId="47"/>
        <pc:sldMkLst>
          <pc:docMk/>
          <pc:sldMk cId="1561541516" sldId="1490"/>
        </pc:sldMkLst>
      </pc:sldChg>
      <pc:sldChg chg="addSp modSp add del">
        <pc:chgData name="Routledge, Mandy" userId="bacdedf5-8e30-494b-ad8b-f27fa30c4f8d" providerId="ADAL" clId="{05195602-36D2-4355-9E6D-C845DBE0EDE0}" dt="2024-11-11T20:09:07.147" v="560" actId="47"/>
        <pc:sldMkLst>
          <pc:docMk/>
          <pc:sldMk cId="1475758969" sldId="1493"/>
        </pc:sldMkLst>
        <pc:picChg chg="add mod">
          <ac:chgData name="Routledge, Mandy" userId="bacdedf5-8e30-494b-ad8b-f27fa30c4f8d" providerId="ADAL" clId="{05195602-36D2-4355-9E6D-C845DBE0EDE0}" dt="2024-11-11T20:06:57.195" v="519"/>
          <ac:picMkLst>
            <pc:docMk/>
            <pc:sldMk cId="1475758969" sldId="1493"/>
            <ac:picMk id="3" creationId="{108D11DF-FE28-8B0E-4E1F-E6EA4F12E120}"/>
          </ac:picMkLst>
        </pc:picChg>
      </pc:sldChg>
      <pc:sldChg chg="add del">
        <pc:chgData name="Routledge, Mandy" userId="bacdedf5-8e30-494b-ad8b-f27fa30c4f8d" providerId="ADAL" clId="{05195602-36D2-4355-9E6D-C845DBE0EDE0}" dt="2024-11-11T18:59:10.753" v="224" actId="47"/>
        <pc:sldMkLst>
          <pc:docMk/>
          <pc:sldMk cId="4260428697" sldId="1498"/>
        </pc:sldMkLst>
      </pc:sldChg>
      <pc:sldChg chg="addSp modSp add del mod">
        <pc:chgData name="Routledge, Mandy" userId="bacdedf5-8e30-494b-ad8b-f27fa30c4f8d" providerId="ADAL" clId="{05195602-36D2-4355-9E6D-C845DBE0EDE0}" dt="2024-11-11T18:35:15.224" v="156" actId="2696"/>
        <pc:sldMkLst>
          <pc:docMk/>
          <pc:sldMk cId="2613190409" sldId="1521"/>
        </pc:sldMkLst>
        <pc:spChg chg="mod">
          <ac:chgData name="Routledge, Mandy" userId="bacdedf5-8e30-494b-ad8b-f27fa30c4f8d" providerId="ADAL" clId="{05195602-36D2-4355-9E6D-C845DBE0EDE0}" dt="2024-11-11T18:31:56.294" v="111" actId="14100"/>
          <ac:spMkLst>
            <pc:docMk/>
            <pc:sldMk cId="2613190409" sldId="1521"/>
            <ac:spMk id="4" creationId="{D753C383-62C8-E733-4553-E085527A1FCA}"/>
          </ac:spMkLst>
        </pc:spChg>
        <pc:spChg chg="mod">
          <ac:chgData name="Routledge, Mandy" userId="bacdedf5-8e30-494b-ad8b-f27fa30c4f8d" providerId="ADAL" clId="{05195602-36D2-4355-9E6D-C845DBE0EDE0}" dt="2024-11-11T18:31:51.406" v="110" actId="14100"/>
          <ac:spMkLst>
            <pc:docMk/>
            <pc:sldMk cId="2613190409" sldId="1521"/>
            <ac:spMk id="9" creationId="{B5FA4264-9F79-B20D-0826-CEC58E7B74B7}"/>
          </ac:spMkLst>
        </pc:spChg>
        <pc:spChg chg="mod">
          <ac:chgData name="Routledge, Mandy" userId="bacdedf5-8e30-494b-ad8b-f27fa30c4f8d" providerId="ADAL" clId="{05195602-36D2-4355-9E6D-C845DBE0EDE0}" dt="2024-11-11T18:32:24.166" v="115" actId="14100"/>
          <ac:spMkLst>
            <pc:docMk/>
            <pc:sldMk cId="2613190409" sldId="1521"/>
            <ac:spMk id="10" creationId="{B37FADB8-F5A5-F448-15A7-6A630939BCDC}"/>
          </ac:spMkLst>
        </pc:spChg>
        <pc:spChg chg="mod">
          <ac:chgData name="Routledge, Mandy" userId="bacdedf5-8e30-494b-ad8b-f27fa30c4f8d" providerId="ADAL" clId="{05195602-36D2-4355-9E6D-C845DBE0EDE0}" dt="2024-11-11T18:32:26.588" v="116" actId="1076"/>
          <ac:spMkLst>
            <pc:docMk/>
            <pc:sldMk cId="2613190409" sldId="1521"/>
            <ac:spMk id="11" creationId="{2D5226DB-4490-ECD5-880A-CDAB0447C263}"/>
          </ac:spMkLst>
        </pc:spChg>
        <pc:spChg chg="mod">
          <ac:chgData name="Routledge, Mandy" userId="bacdedf5-8e30-494b-ad8b-f27fa30c4f8d" providerId="ADAL" clId="{05195602-36D2-4355-9E6D-C845DBE0EDE0}" dt="2024-11-11T18:33:24.619" v="150" actId="1076"/>
          <ac:spMkLst>
            <pc:docMk/>
            <pc:sldMk cId="2613190409" sldId="1521"/>
            <ac:spMk id="13" creationId="{4985FF45-EE56-11C3-E0CC-6BBB359031C0}"/>
          </ac:spMkLst>
        </pc:spChg>
        <pc:spChg chg="mod">
          <ac:chgData name="Routledge, Mandy" userId="bacdedf5-8e30-494b-ad8b-f27fa30c4f8d" providerId="ADAL" clId="{05195602-36D2-4355-9E6D-C845DBE0EDE0}" dt="2024-11-11T18:32:37.748" v="128" actId="14100"/>
          <ac:spMkLst>
            <pc:docMk/>
            <pc:sldMk cId="2613190409" sldId="1521"/>
            <ac:spMk id="14" creationId="{B7594A3B-3117-84CE-C300-FB96E5ED269D}"/>
          </ac:spMkLst>
        </pc:spChg>
        <pc:spChg chg="mod">
          <ac:chgData name="Routledge, Mandy" userId="bacdedf5-8e30-494b-ad8b-f27fa30c4f8d" providerId="ADAL" clId="{05195602-36D2-4355-9E6D-C845DBE0EDE0}" dt="2024-11-11T18:32:34.946" v="127" actId="14100"/>
          <ac:spMkLst>
            <pc:docMk/>
            <pc:sldMk cId="2613190409" sldId="1521"/>
            <ac:spMk id="15" creationId="{6EA1F8B7-D4BC-D8B0-E6FD-F33ECB45A1DD}"/>
          </ac:spMkLst>
        </pc:spChg>
        <pc:spChg chg="mod">
          <ac:chgData name="Routledge, Mandy" userId="bacdedf5-8e30-494b-ad8b-f27fa30c4f8d" providerId="ADAL" clId="{05195602-36D2-4355-9E6D-C845DBE0EDE0}" dt="2024-11-11T18:33:27.585" v="151" actId="1076"/>
          <ac:spMkLst>
            <pc:docMk/>
            <pc:sldMk cId="2613190409" sldId="1521"/>
            <ac:spMk id="18" creationId="{85D7DD60-F4AA-AD34-A265-146B167D02FE}"/>
          </ac:spMkLst>
        </pc:spChg>
        <pc:picChg chg="add mod">
          <ac:chgData name="Routledge, Mandy" userId="bacdedf5-8e30-494b-ad8b-f27fa30c4f8d" providerId="ADAL" clId="{05195602-36D2-4355-9E6D-C845DBE0EDE0}" dt="2024-11-11T18:32:53.894" v="131" actId="1076"/>
          <ac:picMkLst>
            <pc:docMk/>
            <pc:sldMk cId="2613190409" sldId="1521"/>
            <ac:picMk id="17" creationId="{704DCEDA-FF86-17A8-AE0C-0C713B5F6368}"/>
          </ac:picMkLst>
        </pc:picChg>
        <pc:picChg chg="add mod">
          <ac:chgData name="Routledge, Mandy" userId="bacdedf5-8e30-494b-ad8b-f27fa30c4f8d" providerId="ADAL" clId="{05195602-36D2-4355-9E6D-C845DBE0EDE0}" dt="2024-11-11T18:33:19.068" v="149"/>
          <ac:picMkLst>
            <pc:docMk/>
            <pc:sldMk cId="2613190409" sldId="1521"/>
            <ac:picMk id="22" creationId="{44040154-1BB3-8767-AB17-07B8400DA980}"/>
          </ac:picMkLst>
        </pc:picChg>
        <pc:picChg chg="add mod">
          <ac:chgData name="Routledge, Mandy" userId="bacdedf5-8e30-494b-ad8b-f27fa30c4f8d" providerId="ADAL" clId="{05195602-36D2-4355-9E6D-C845DBE0EDE0}" dt="2024-11-11T18:33:42.667" v="154" actId="1076"/>
          <ac:picMkLst>
            <pc:docMk/>
            <pc:sldMk cId="2613190409" sldId="1521"/>
            <ac:picMk id="24" creationId="{ED8C57D5-308F-72AA-130B-7318DC55C86C}"/>
          </ac:picMkLst>
        </pc:picChg>
        <pc:cxnChg chg="mod">
          <ac:chgData name="Routledge, Mandy" userId="bacdedf5-8e30-494b-ad8b-f27fa30c4f8d" providerId="ADAL" clId="{05195602-36D2-4355-9E6D-C845DBE0EDE0}" dt="2024-11-11T18:33:30.183" v="152" actId="14100"/>
          <ac:cxnSpMkLst>
            <pc:docMk/>
            <pc:sldMk cId="2613190409" sldId="1521"/>
            <ac:cxnSpMk id="27" creationId="{EC90AE0F-5DD8-2D25-C999-5E0CC65E11C5}"/>
          </ac:cxnSpMkLst>
        </pc:cxnChg>
        <pc:cxnChg chg="mod">
          <ac:chgData name="Routledge, Mandy" userId="bacdedf5-8e30-494b-ad8b-f27fa30c4f8d" providerId="ADAL" clId="{05195602-36D2-4355-9E6D-C845DBE0EDE0}" dt="2024-11-11T18:32:24.166" v="115" actId="14100"/>
          <ac:cxnSpMkLst>
            <pc:docMk/>
            <pc:sldMk cId="2613190409" sldId="1521"/>
            <ac:cxnSpMk id="29" creationId="{10445519-6BAB-CA4B-0B0C-EF80D4D34E4C}"/>
          </ac:cxnSpMkLst>
        </pc:cxnChg>
      </pc:sldChg>
      <pc:sldChg chg="addSp modSp add mod">
        <pc:chgData name="Routledge, Mandy" userId="bacdedf5-8e30-494b-ad8b-f27fa30c4f8d" providerId="ADAL" clId="{05195602-36D2-4355-9E6D-C845DBE0EDE0}" dt="2024-11-11T18:59:08.591" v="223"/>
        <pc:sldMkLst>
          <pc:docMk/>
          <pc:sldMk cId="3550758351" sldId="1521"/>
        </pc:sldMkLst>
        <pc:spChg chg="mod">
          <ac:chgData name="Routledge, Mandy" userId="bacdedf5-8e30-494b-ad8b-f27fa30c4f8d" providerId="ADAL" clId="{05195602-36D2-4355-9E6D-C845DBE0EDE0}" dt="2024-11-11T18:57:55.294" v="180" actId="1076"/>
          <ac:spMkLst>
            <pc:docMk/>
            <pc:sldMk cId="3550758351" sldId="1521"/>
            <ac:spMk id="10" creationId="{EC0CC1D0-FE60-F840-73E9-0CE7E683D1F2}"/>
          </ac:spMkLst>
        </pc:spChg>
        <pc:spChg chg="mod">
          <ac:chgData name="Routledge, Mandy" userId="bacdedf5-8e30-494b-ad8b-f27fa30c4f8d" providerId="ADAL" clId="{05195602-36D2-4355-9E6D-C845DBE0EDE0}" dt="2024-11-11T18:57:52.721" v="179" actId="1076"/>
          <ac:spMkLst>
            <pc:docMk/>
            <pc:sldMk cId="3550758351" sldId="1521"/>
            <ac:spMk id="11" creationId="{CD78B488-E032-3F3E-C334-FB96F8D71FB2}"/>
          </ac:spMkLst>
        </pc:spChg>
        <pc:spChg chg="mod">
          <ac:chgData name="Routledge, Mandy" userId="bacdedf5-8e30-494b-ad8b-f27fa30c4f8d" providerId="ADAL" clId="{05195602-36D2-4355-9E6D-C845DBE0EDE0}" dt="2024-11-11T18:58:48.843" v="216" actId="20577"/>
          <ac:spMkLst>
            <pc:docMk/>
            <pc:sldMk cId="3550758351" sldId="1521"/>
            <ac:spMk id="12" creationId="{E2476A93-B8D4-4E44-87FD-AFF601B2337C}"/>
          </ac:spMkLst>
        </pc:spChg>
        <pc:spChg chg="mod">
          <ac:chgData name="Routledge, Mandy" userId="bacdedf5-8e30-494b-ad8b-f27fa30c4f8d" providerId="ADAL" clId="{05195602-36D2-4355-9E6D-C845DBE0EDE0}" dt="2024-11-11T18:58:41.344" v="203" actId="20577"/>
          <ac:spMkLst>
            <pc:docMk/>
            <pc:sldMk cId="3550758351" sldId="1521"/>
            <ac:spMk id="13" creationId="{4985FF45-EE56-11C3-E0CC-6BBB359031C0}"/>
          </ac:spMkLst>
        </pc:spChg>
        <pc:spChg chg="mod">
          <ac:chgData name="Routledge, Mandy" userId="bacdedf5-8e30-494b-ad8b-f27fa30c4f8d" providerId="ADAL" clId="{05195602-36D2-4355-9E6D-C845DBE0EDE0}" dt="2024-11-11T18:58:46.819" v="214" actId="20577"/>
          <ac:spMkLst>
            <pc:docMk/>
            <pc:sldMk cId="3550758351" sldId="1521"/>
            <ac:spMk id="15" creationId="{6EA1F8B7-D4BC-D8B0-E6FD-F33ECB45A1DD}"/>
          </ac:spMkLst>
        </pc:spChg>
        <pc:spChg chg="mod">
          <ac:chgData name="Routledge, Mandy" userId="bacdedf5-8e30-494b-ad8b-f27fa30c4f8d" providerId="ADAL" clId="{05195602-36D2-4355-9E6D-C845DBE0EDE0}" dt="2024-11-11T18:58:32.369" v="183" actId="14100"/>
          <ac:spMkLst>
            <pc:docMk/>
            <pc:sldMk cId="3550758351" sldId="1521"/>
            <ac:spMk id="16" creationId="{F53F294D-65CC-23A5-E4A1-B2132FCF814C}"/>
          </ac:spMkLst>
        </pc:spChg>
        <pc:spChg chg="mod">
          <ac:chgData name="Routledge, Mandy" userId="bacdedf5-8e30-494b-ad8b-f27fa30c4f8d" providerId="ADAL" clId="{05195602-36D2-4355-9E6D-C845DBE0EDE0}" dt="2024-11-11T18:58:26.876" v="181" actId="14100"/>
          <ac:spMkLst>
            <pc:docMk/>
            <pc:sldMk cId="3550758351" sldId="1521"/>
            <ac:spMk id="17" creationId="{AB86235B-CBC0-F9DB-29F4-F23367831B1B}"/>
          </ac:spMkLst>
        </pc:spChg>
        <pc:picChg chg="add mod">
          <ac:chgData name="Routledge, Mandy" userId="bacdedf5-8e30-494b-ad8b-f27fa30c4f8d" providerId="ADAL" clId="{05195602-36D2-4355-9E6D-C845DBE0EDE0}" dt="2024-11-11T18:59:01.288" v="221"/>
          <ac:picMkLst>
            <pc:docMk/>
            <pc:sldMk cId="3550758351" sldId="1521"/>
            <ac:picMk id="4" creationId="{9A76B60B-9C8D-B2B6-D0C0-59B4B02C0448}"/>
          </ac:picMkLst>
        </pc:picChg>
        <pc:picChg chg="add mod">
          <ac:chgData name="Routledge, Mandy" userId="bacdedf5-8e30-494b-ad8b-f27fa30c4f8d" providerId="ADAL" clId="{05195602-36D2-4355-9E6D-C845DBE0EDE0}" dt="2024-11-11T18:59:04.993" v="222"/>
          <ac:picMkLst>
            <pc:docMk/>
            <pc:sldMk cId="3550758351" sldId="1521"/>
            <ac:picMk id="21" creationId="{B9BF159F-4668-9D47-30E0-7AB72F08A7BA}"/>
          </ac:picMkLst>
        </pc:picChg>
        <pc:picChg chg="add mod">
          <ac:chgData name="Routledge, Mandy" userId="bacdedf5-8e30-494b-ad8b-f27fa30c4f8d" providerId="ADAL" clId="{05195602-36D2-4355-9E6D-C845DBE0EDE0}" dt="2024-11-11T18:59:08.591" v="223"/>
          <ac:picMkLst>
            <pc:docMk/>
            <pc:sldMk cId="3550758351" sldId="1521"/>
            <ac:picMk id="22" creationId="{CF8F3540-3EB6-17CA-08B9-B9340043148B}"/>
          </ac:picMkLst>
        </pc:picChg>
      </pc:sldChg>
      <pc:sldChg chg="addSp modSp add mod">
        <pc:chgData name="Routledge, Mandy" userId="bacdedf5-8e30-494b-ad8b-f27fa30c4f8d" providerId="ADAL" clId="{05195602-36D2-4355-9E6D-C845DBE0EDE0}" dt="2024-11-12T09:56:30.139" v="1181" actId="14100"/>
        <pc:sldMkLst>
          <pc:docMk/>
          <pc:sldMk cId="466628073" sldId="1522"/>
        </pc:sldMkLst>
        <pc:spChg chg="mod">
          <ac:chgData name="Routledge, Mandy" userId="bacdedf5-8e30-494b-ad8b-f27fa30c4f8d" providerId="ADAL" clId="{05195602-36D2-4355-9E6D-C845DBE0EDE0}" dt="2024-11-11T19:45:29.668" v="321" actId="14100"/>
          <ac:spMkLst>
            <pc:docMk/>
            <pc:sldMk cId="466628073" sldId="1522"/>
            <ac:spMk id="4" creationId="{D36CDCC8-D80A-3CA3-9903-EC310613197D}"/>
          </ac:spMkLst>
        </pc:spChg>
        <pc:spChg chg="add mod">
          <ac:chgData name="Routledge, Mandy" userId="bacdedf5-8e30-494b-ad8b-f27fa30c4f8d" providerId="ADAL" clId="{05195602-36D2-4355-9E6D-C845DBE0EDE0}" dt="2024-11-12T09:56:28.483" v="1180" actId="14100"/>
          <ac:spMkLst>
            <pc:docMk/>
            <pc:sldMk cId="466628073" sldId="1522"/>
            <ac:spMk id="9" creationId="{24373EA3-3264-C760-AF8C-F868EF9A4CB8}"/>
          </ac:spMkLst>
        </pc:spChg>
        <pc:spChg chg="add mod">
          <ac:chgData name="Routledge, Mandy" userId="bacdedf5-8e30-494b-ad8b-f27fa30c4f8d" providerId="ADAL" clId="{05195602-36D2-4355-9E6D-C845DBE0EDE0}" dt="2024-11-12T09:56:17.016" v="1176" actId="1076"/>
          <ac:spMkLst>
            <pc:docMk/>
            <pc:sldMk cId="466628073" sldId="1522"/>
            <ac:spMk id="10" creationId="{197B7E94-4A3A-563D-43A0-738E89835E6F}"/>
          </ac:spMkLst>
        </pc:spChg>
        <pc:spChg chg="add mod ord">
          <ac:chgData name="Routledge, Mandy" userId="bacdedf5-8e30-494b-ad8b-f27fa30c4f8d" providerId="ADAL" clId="{05195602-36D2-4355-9E6D-C845DBE0EDE0}" dt="2024-11-12T09:56:19.943" v="1177" actId="14100"/>
          <ac:spMkLst>
            <pc:docMk/>
            <pc:sldMk cId="466628073" sldId="1522"/>
            <ac:spMk id="11" creationId="{43571CD9-35DB-A971-B8F0-4380711069FA}"/>
          </ac:spMkLst>
        </pc:spChg>
        <pc:spChg chg="mod">
          <ac:chgData name="Routledge, Mandy" userId="bacdedf5-8e30-494b-ad8b-f27fa30c4f8d" providerId="ADAL" clId="{05195602-36D2-4355-9E6D-C845DBE0EDE0}" dt="2024-11-11T19:44:03.079" v="238" actId="20577"/>
          <ac:spMkLst>
            <pc:docMk/>
            <pc:sldMk cId="466628073" sldId="1522"/>
            <ac:spMk id="12" creationId="{E2476A93-B8D4-4E44-87FD-AFF601B2337C}"/>
          </ac:spMkLst>
        </pc:spChg>
        <pc:spChg chg="mod">
          <ac:chgData name="Routledge, Mandy" userId="bacdedf5-8e30-494b-ad8b-f27fa30c4f8d" providerId="ADAL" clId="{05195602-36D2-4355-9E6D-C845DBE0EDE0}" dt="2024-11-11T19:44:12.153" v="249" actId="14100"/>
          <ac:spMkLst>
            <pc:docMk/>
            <pc:sldMk cId="466628073" sldId="1522"/>
            <ac:spMk id="13" creationId="{4985FF45-EE56-11C3-E0CC-6BBB359031C0}"/>
          </ac:spMkLst>
        </pc:spChg>
        <pc:spChg chg="mod">
          <ac:chgData name="Routledge, Mandy" userId="bacdedf5-8e30-494b-ad8b-f27fa30c4f8d" providerId="ADAL" clId="{05195602-36D2-4355-9E6D-C845DBE0EDE0}" dt="2024-11-11T19:44:23.939" v="264" actId="14100"/>
          <ac:spMkLst>
            <pc:docMk/>
            <pc:sldMk cId="466628073" sldId="1522"/>
            <ac:spMk id="14" creationId="{B7594A3B-3117-84CE-C300-FB96E5ED269D}"/>
          </ac:spMkLst>
        </pc:spChg>
        <pc:spChg chg="mod">
          <ac:chgData name="Routledge, Mandy" userId="bacdedf5-8e30-494b-ad8b-f27fa30c4f8d" providerId="ADAL" clId="{05195602-36D2-4355-9E6D-C845DBE0EDE0}" dt="2024-11-11T19:44:20.018" v="262" actId="1076"/>
          <ac:spMkLst>
            <pc:docMk/>
            <pc:sldMk cId="466628073" sldId="1522"/>
            <ac:spMk id="15" creationId="{6EA1F8B7-D4BC-D8B0-E6FD-F33ECB45A1DD}"/>
          </ac:spMkLst>
        </pc:spChg>
        <pc:spChg chg="mod">
          <ac:chgData name="Routledge, Mandy" userId="bacdedf5-8e30-494b-ad8b-f27fa30c4f8d" providerId="ADAL" clId="{05195602-36D2-4355-9E6D-C845DBE0EDE0}" dt="2024-11-12T09:56:26.347" v="1179" actId="14100"/>
          <ac:spMkLst>
            <pc:docMk/>
            <pc:sldMk cId="466628073" sldId="1522"/>
            <ac:spMk id="16" creationId="{F53F294D-65CC-23A5-E4A1-B2132FCF814C}"/>
          </ac:spMkLst>
        </pc:spChg>
        <pc:spChg chg="mod">
          <ac:chgData name="Routledge, Mandy" userId="bacdedf5-8e30-494b-ad8b-f27fa30c4f8d" providerId="ADAL" clId="{05195602-36D2-4355-9E6D-C845DBE0EDE0}" dt="2024-11-12T09:56:24.359" v="1178" actId="14100"/>
          <ac:spMkLst>
            <pc:docMk/>
            <pc:sldMk cId="466628073" sldId="1522"/>
            <ac:spMk id="17" creationId="{AB86235B-CBC0-F9DB-29F4-F23367831B1B}"/>
          </ac:spMkLst>
        </pc:spChg>
        <pc:spChg chg="add mod ord">
          <ac:chgData name="Routledge, Mandy" userId="bacdedf5-8e30-494b-ad8b-f27fa30c4f8d" providerId="ADAL" clId="{05195602-36D2-4355-9E6D-C845DBE0EDE0}" dt="2024-11-12T09:56:30.139" v="1181" actId="14100"/>
          <ac:spMkLst>
            <pc:docMk/>
            <pc:sldMk cId="466628073" sldId="1522"/>
            <ac:spMk id="24" creationId="{B1510A7D-2721-BD17-7F97-D6B8895A88B6}"/>
          </ac:spMkLst>
        </pc:spChg>
        <pc:picChg chg="add mod">
          <ac:chgData name="Routledge, Mandy" userId="bacdedf5-8e30-494b-ad8b-f27fa30c4f8d" providerId="ADAL" clId="{05195602-36D2-4355-9E6D-C845DBE0EDE0}" dt="2024-11-11T19:45:34.700" v="322"/>
          <ac:picMkLst>
            <pc:docMk/>
            <pc:sldMk cId="466628073" sldId="1522"/>
            <ac:picMk id="25" creationId="{7F41F1CA-F966-165A-D06A-4F73E203324F}"/>
          </ac:picMkLst>
        </pc:picChg>
        <pc:picChg chg="add mod">
          <ac:chgData name="Routledge, Mandy" userId="bacdedf5-8e30-494b-ad8b-f27fa30c4f8d" providerId="ADAL" clId="{05195602-36D2-4355-9E6D-C845DBE0EDE0}" dt="2024-11-11T19:45:37.989" v="323"/>
          <ac:picMkLst>
            <pc:docMk/>
            <pc:sldMk cId="466628073" sldId="1522"/>
            <ac:picMk id="26" creationId="{00690A2D-9F16-2AA5-F3D1-28AB6A130295}"/>
          </ac:picMkLst>
        </pc:picChg>
        <pc:picChg chg="add mod">
          <ac:chgData name="Routledge, Mandy" userId="bacdedf5-8e30-494b-ad8b-f27fa30c4f8d" providerId="ADAL" clId="{05195602-36D2-4355-9E6D-C845DBE0EDE0}" dt="2024-11-11T19:45:44.401" v="325" actId="1076"/>
          <ac:picMkLst>
            <pc:docMk/>
            <pc:sldMk cId="466628073" sldId="1522"/>
            <ac:picMk id="28" creationId="{7E81DF6C-5315-788B-09AB-22F87657783E}"/>
          </ac:picMkLst>
        </pc:picChg>
      </pc:sldChg>
      <pc:sldChg chg="add del">
        <pc:chgData name="Routledge, Mandy" userId="bacdedf5-8e30-494b-ad8b-f27fa30c4f8d" providerId="ADAL" clId="{05195602-36D2-4355-9E6D-C845DBE0EDE0}" dt="2024-11-11T18:58:54.308" v="218"/>
        <pc:sldMkLst>
          <pc:docMk/>
          <pc:sldMk cId="1202836290" sldId="1522"/>
        </pc:sldMkLst>
      </pc:sldChg>
      <pc:sldChg chg="add del">
        <pc:chgData name="Routledge, Mandy" userId="bacdedf5-8e30-494b-ad8b-f27fa30c4f8d" providerId="ADAL" clId="{05195602-36D2-4355-9E6D-C845DBE0EDE0}" dt="2024-11-11T18:58:57.712" v="220"/>
        <pc:sldMkLst>
          <pc:docMk/>
          <pc:sldMk cId="1672523853" sldId="1522"/>
        </pc:sldMkLst>
      </pc:sldChg>
      <pc:sldChg chg="addSp delSp modSp add mod ord">
        <pc:chgData name="Routledge, Mandy" userId="bacdedf5-8e30-494b-ad8b-f27fa30c4f8d" providerId="ADAL" clId="{05195602-36D2-4355-9E6D-C845DBE0EDE0}" dt="2024-11-12T09:55:31.403" v="1174"/>
        <pc:sldMkLst>
          <pc:docMk/>
          <pc:sldMk cId="1394780912" sldId="1523"/>
        </pc:sldMkLst>
        <pc:spChg chg="mod">
          <ac:chgData name="Routledge, Mandy" userId="bacdedf5-8e30-494b-ad8b-f27fa30c4f8d" providerId="ADAL" clId="{05195602-36D2-4355-9E6D-C845DBE0EDE0}" dt="2024-11-11T19:46:24.796" v="338" actId="20577"/>
          <ac:spMkLst>
            <pc:docMk/>
            <pc:sldMk cId="1394780912" sldId="1523"/>
            <ac:spMk id="9" creationId="{9A8F6DAC-CD6A-4D6E-B189-EF8BE7F0C51B}"/>
          </ac:spMkLst>
        </pc:spChg>
        <pc:spChg chg="mod">
          <ac:chgData name="Routledge, Mandy" userId="bacdedf5-8e30-494b-ad8b-f27fa30c4f8d" providerId="ADAL" clId="{05195602-36D2-4355-9E6D-C845DBE0EDE0}" dt="2024-11-11T19:46:46.395" v="342" actId="14100"/>
          <ac:spMkLst>
            <pc:docMk/>
            <pc:sldMk cId="1394780912" sldId="1523"/>
            <ac:spMk id="10" creationId="{F29DB76C-0F49-478E-82E3-C2B73307CEE5}"/>
          </ac:spMkLst>
        </pc:spChg>
        <pc:spChg chg="mod">
          <ac:chgData name="Routledge, Mandy" userId="bacdedf5-8e30-494b-ad8b-f27fa30c4f8d" providerId="ADAL" clId="{05195602-36D2-4355-9E6D-C845DBE0EDE0}" dt="2024-11-11T19:47:23.336" v="368" actId="20577"/>
          <ac:spMkLst>
            <pc:docMk/>
            <pc:sldMk cId="1394780912" sldId="1523"/>
            <ac:spMk id="12" creationId="{00000000-0000-0000-0000-000000000000}"/>
          </ac:spMkLst>
        </pc:spChg>
        <pc:spChg chg="mod">
          <ac:chgData name="Routledge, Mandy" userId="bacdedf5-8e30-494b-ad8b-f27fa30c4f8d" providerId="ADAL" clId="{05195602-36D2-4355-9E6D-C845DBE0EDE0}" dt="2024-11-11T19:48:23.404" v="432" actId="1076"/>
          <ac:spMkLst>
            <pc:docMk/>
            <pc:sldMk cId="1394780912" sldId="1523"/>
            <ac:spMk id="13" creationId="{00000000-0000-0000-0000-000000000000}"/>
          </ac:spMkLst>
        </pc:spChg>
        <pc:spChg chg="mod">
          <ac:chgData name="Routledge, Mandy" userId="bacdedf5-8e30-494b-ad8b-f27fa30c4f8d" providerId="ADAL" clId="{05195602-36D2-4355-9E6D-C845DBE0EDE0}" dt="2024-11-11T19:49:08.663" v="447" actId="122"/>
          <ac:spMkLst>
            <pc:docMk/>
            <pc:sldMk cId="1394780912" sldId="1523"/>
            <ac:spMk id="14" creationId="{00000000-0000-0000-0000-000000000000}"/>
          </ac:spMkLst>
        </pc:spChg>
        <pc:spChg chg="mod">
          <ac:chgData name="Routledge, Mandy" userId="bacdedf5-8e30-494b-ad8b-f27fa30c4f8d" providerId="ADAL" clId="{05195602-36D2-4355-9E6D-C845DBE0EDE0}" dt="2024-11-11T19:49:32.272" v="454" actId="14100"/>
          <ac:spMkLst>
            <pc:docMk/>
            <pc:sldMk cId="1394780912" sldId="1523"/>
            <ac:spMk id="15" creationId="{00000000-0000-0000-0000-000000000000}"/>
          </ac:spMkLst>
        </pc:spChg>
        <pc:spChg chg="mod">
          <ac:chgData name="Routledge, Mandy" userId="bacdedf5-8e30-494b-ad8b-f27fa30c4f8d" providerId="ADAL" clId="{05195602-36D2-4355-9E6D-C845DBE0EDE0}" dt="2024-11-11T19:46:40.440" v="340" actId="1076"/>
          <ac:spMkLst>
            <pc:docMk/>
            <pc:sldMk cId="1394780912" sldId="1523"/>
            <ac:spMk id="16" creationId="{35A33E8D-7E6A-4B33-AF27-9360E1D18E3A}"/>
          </ac:spMkLst>
        </pc:spChg>
        <pc:spChg chg="del">
          <ac:chgData name="Routledge, Mandy" userId="bacdedf5-8e30-494b-ad8b-f27fa30c4f8d" providerId="ADAL" clId="{05195602-36D2-4355-9E6D-C845DBE0EDE0}" dt="2024-11-11T19:48:10.530" v="427" actId="478"/>
          <ac:spMkLst>
            <pc:docMk/>
            <pc:sldMk cId="1394780912" sldId="1523"/>
            <ac:spMk id="20" creationId="{1F76A8A4-B490-4B39-B63E-73BC6214B272}"/>
          </ac:spMkLst>
        </pc:spChg>
        <pc:spChg chg="del">
          <ac:chgData name="Routledge, Mandy" userId="bacdedf5-8e30-494b-ad8b-f27fa30c4f8d" providerId="ADAL" clId="{05195602-36D2-4355-9E6D-C845DBE0EDE0}" dt="2024-11-11T19:48:14.392" v="429" actId="478"/>
          <ac:spMkLst>
            <pc:docMk/>
            <pc:sldMk cId="1394780912" sldId="1523"/>
            <ac:spMk id="22" creationId="{111689BE-BD6A-456A-9C04-13546978C810}"/>
          </ac:spMkLst>
        </pc:spChg>
        <pc:spChg chg="del">
          <ac:chgData name="Routledge, Mandy" userId="bacdedf5-8e30-494b-ad8b-f27fa30c4f8d" providerId="ADAL" clId="{05195602-36D2-4355-9E6D-C845DBE0EDE0}" dt="2024-11-11T19:48:07.068" v="425" actId="478"/>
          <ac:spMkLst>
            <pc:docMk/>
            <pc:sldMk cId="1394780912" sldId="1523"/>
            <ac:spMk id="24" creationId="{47E67386-2A9E-46D5-A926-C6AE8E122FEF}"/>
          </ac:spMkLst>
        </pc:spChg>
        <pc:spChg chg="del">
          <ac:chgData name="Routledge, Mandy" userId="bacdedf5-8e30-494b-ad8b-f27fa30c4f8d" providerId="ADAL" clId="{05195602-36D2-4355-9E6D-C845DBE0EDE0}" dt="2024-11-11T19:48:09.048" v="426" actId="478"/>
          <ac:spMkLst>
            <pc:docMk/>
            <pc:sldMk cId="1394780912" sldId="1523"/>
            <ac:spMk id="25" creationId="{544D2F15-5CFA-4A62-9D35-7497C321A339}"/>
          </ac:spMkLst>
        </pc:spChg>
        <pc:spChg chg="del">
          <ac:chgData name="Routledge, Mandy" userId="bacdedf5-8e30-494b-ad8b-f27fa30c4f8d" providerId="ADAL" clId="{05195602-36D2-4355-9E6D-C845DBE0EDE0}" dt="2024-11-11T19:48:04.745" v="424" actId="478"/>
          <ac:spMkLst>
            <pc:docMk/>
            <pc:sldMk cId="1394780912" sldId="1523"/>
            <ac:spMk id="26" creationId="{5E80D260-B1F7-4399-B6C3-904AAD051C2F}"/>
          </ac:spMkLst>
        </pc:spChg>
        <pc:spChg chg="del">
          <ac:chgData name="Routledge, Mandy" userId="bacdedf5-8e30-494b-ad8b-f27fa30c4f8d" providerId="ADAL" clId="{05195602-36D2-4355-9E6D-C845DBE0EDE0}" dt="2024-11-11T19:48:11.304" v="428" actId="478"/>
          <ac:spMkLst>
            <pc:docMk/>
            <pc:sldMk cId="1394780912" sldId="1523"/>
            <ac:spMk id="27" creationId="{F6285A14-31A6-41C5-93BB-78D736FA14FA}"/>
          </ac:spMkLst>
        </pc:spChg>
        <pc:picChg chg="add mod">
          <ac:chgData name="Routledge, Mandy" userId="bacdedf5-8e30-494b-ad8b-f27fa30c4f8d" providerId="ADAL" clId="{05195602-36D2-4355-9E6D-C845DBE0EDE0}" dt="2024-11-11T19:49:36.927" v="455" actId="14100"/>
          <ac:picMkLst>
            <pc:docMk/>
            <pc:sldMk cId="1394780912" sldId="1523"/>
            <ac:picMk id="2" creationId="{A5F43961-1237-5148-C7BF-0C6DDF24EE18}"/>
          </ac:picMkLst>
        </pc:picChg>
        <pc:picChg chg="add mod">
          <ac:chgData name="Routledge, Mandy" userId="bacdedf5-8e30-494b-ad8b-f27fa30c4f8d" providerId="ADAL" clId="{05195602-36D2-4355-9E6D-C845DBE0EDE0}" dt="2024-11-11T19:48:43.764" v="439" actId="1076"/>
          <ac:picMkLst>
            <pc:docMk/>
            <pc:sldMk cId="1394780912" sldId="1523"/>
            <ac:picMk id="3" creationId="{77F47598-EA71-A847-4E2B-818D127AC2C3}"/>
          </ac:picMkLst>
        </pc:picChg>
        <pc:picChg chg="del">
          <ac:chgData name="Routledge, Mandy" userId="bacdedf5-8e30-494b-ad8b-f27fa30c4f8d" providerId="ADAL" clId="{05195602-36D2-4355-9E6D-C845DBE0EDE0}" dt="2024-11-11T19:48:14.924" v="430" actId="478"/>
          <ac:picMkLst>
            <pc:docMk/>
            <pc:sldMk cId="1394780912" sldId="1523"/>
            <ac:picMk id="17" creationId="{4E5B1C40-E298-4209-8A19-35FE6EB6D87F}"/>
          </ac:picMkLst>
        </pc:picChg>
      </pc:sldChg>
      <pc:sldChg chg="addSp modSp add mod">
        <pc:chgData name="Routledge, Mandy" userId="bacdedf5-8e30-494b-ad8b-f27fa30c4f8d" providerId="ADAL" clId="{05195602-36D2-4355-9E6D-C845DBE0EDE0}" dt="2024-11-12T09:56:59.623" v="1183" actId="14100"/>
        <pc:sldMkLst>
          <pc:docMk/>
          <pc:sldMk cId="2684574465" sldId="1524"/>
        </pc:sldMkLst>
        <pc:spChg chg="mod">
          <ac:chgData name="Routledge, Mandy" userId="bacdedf5-8e30-494b-ad8b-f27fa30c4f8d" providerId="ADAL" clId="{05195602-36D2-4355-9E6D-C845DBE0EDE0}" dt="2024-11-11T20:06:12.838" v="514" actId="20577"/>
          <ac:spMkLst>
            <pc:docMk/>
            <pc:sldMk cId="2684574465" sldId="1524"/>
            <ac:spMk id="4" creationId="{D36CDCC8-D80A-3CA3-9903-EC310613197D}"/>
          </ac:spMkLst>
        </pc:spChg>
        <pc:spChg chg="add mod">
          <ac:chgData name="Routledge, Mandy" userId="bacdedf5-8e30-494b-ad8b-f27fa30c4f8d" providerId="ADAL" clId="{05195602-36D2-4355-9E6D-C845DBE0EDE0}" dt="2024-11-11T20:05:54.202" v="508" actId="20577"/>
          <ac:spMkLst>
            <pc:docMk/>
            <pc:sldMk cId="2684574465" sldId="1524"/>
            <ac:spMk id="9" creationId="{F707A8A1-C581-E3D0-F8A3-D5E0DA836D26}"/>
          </ac:spMkLst>
        </pc:spChg>
        <pc:spChg chg="add mod ord">
          <ac:chgData name="Routledge, Mandy" userId="bacdedf5-8e30-494b-ad8b-f27fa30c4f8d" providerId="ADAL" clId="{05195602-36D2-4355-9E6D-C845DBE0EDE0}" dt="2024-11-12T09:56:57.149" v="1182" actId="14100"/>
          <ac:spMkLst>
            <pc:docMk/>
            <pc:sldMk cId="2684574465" sldId="1524"/>
            <ac:spMk id="10" creationId="{EAB3FAF8-4D59-D367-630F-1D3D8C232A42}"/>
          </ac:spMkLst>
        </pc:spChg>
        <pc:spChg chg="mod">
          <ac:chgData name="Routledge, Mandy" userId="bacdedf5-8e30-494b-ad8b-f27fa30c4f8d" providerId="ADAL" clId="{05195602-36D2-4355-9E6D-C845DBE0EDE0}" dt="2024-11-11T20:05:20.489" v="472" actId="1076"/>
          <ac:spMkLst>
            <pc:docMk/>
            <pc:sldMk cId="2684574465" sldId="1524"/>
            <ac:spMk id="12" creationId="{E2476A93-B8D4-4E44-87FD-AFF601B2337C}"/>
          </ac:spMkLst>
        </pc:spChg>
        <pc:spChg chg="mod">
          <ac:chgData name="Routledge, Mandy" userId="bacdedf5-8e30-494b-ad8b-f27fa30c4f8d" providerId="ADAL" clId="{05195602-36D2-4355-9E6D-C845DBE0EDE0}" dt="2024-11-11T20:05:29.714" v="485" actId="6549"/>
          <ac:spMkLst>
            <pc:docMk/>
            <pc:sldMk cId="2684574465" sldId="1524"/>
            <ac:spMk id="13" creationId="{4985FF45-EE56-11C3-E0CC-6BBB359031C0}"/>
          </ac:spMkLst>
        </pc:spChg>
        <pc:spChg chg="mod">
          <ac:chgData name="Routledge, Mandy" userId="bacdedf5-8e30-494b-ad8b-f27fa30c4f8d" providerId="ADAL" clId="{05195602-36D2-4355-9E6D-C845DBE0EDE0}" dt="2024-11-11T20:05:33.175" v="493" actId="20577"/>
          <ac:spMkLst>
            <pc:docMk/>
            <pc:sldMk cId="2684574465" sldId="1524"/>
            <ac:spMk id="15" creationId="{6EA1F8B7-D4BC-D8B0-E6FD-F33ECB45A1DD}"/>
          </ac:spMkLst>
        </pc:spChg>
        <pc:spChg chg="mod">
          <ac:chgData name="Routledge, Mandy" userId="bacdedf5-8e30-494b-ad8b-f27fa30c4f8d" providerId="ADAL" clId="{05195602-36D2-4355-9E6D-C845DBE0EDE0}" dt="2024-11-12T09:56:59.623" v="1183" actId="14100"/>
          <ac:spMkLst>
            <pc:docMk/>
            <pc:sldMk cId="2684574465" sldId="1524"/>
            <ac:spMk id="16" creationId="{F53F294D-65CC-23A5-E4A1-B2132FCF814C}"/>
          </ac:spMkLst>
        </pc:spChg>
        <pc:spChg chg="mod">
          <ac:chgData name="Routledge, Mandy" userId="bacdedf5-8e30-494b-ad8b-f27fa30c4f8d" providerId="ADAL" clId="{05195602-36D2-4355-9E6D-C845DBE0EDE0}" dt="2024-11-11T20:05:56.807" v="509" actId="14100"/>
          <ac:spMkLst>
            <pc:docMk/>
            <pc:sldMk cId="2684574465" sldId="1524"/>
            <ac:spMk id="17" creationId="{AB86235B-CBC0-F9DB-29F4-F23367831B1B}"/>
          </ac:spMkLst>
        </pc:spChg>
        <pc:spChg chg="mod">
          <ac:chgData name="Routledge, Mandy" userId="bacdedf5-8e30-494b-ad8b-f27fa30c4f8d" providerId="ADAL" clId="{05195602-36D2-4355-9E6D-C845DBE0EDE0}" dt="2024-11-11T20:05:25.575" v="473" actId="14100"/>
          <ac:spMkLst>
            <pc:docMk/>
            <pc:sldMk cId="2684574465" sldId="1524"/>
            <ac:spMk id="19" creationId="{40542B69-6D97-5F24-63E3-ABE36EA69A27}"/>
          </ac:spMkLst>
        </pc:spChg>
        <pc:picChg chg="add mod">
          <ac:chgData name="Routledge, Mandy" userId="bacdedf5-8e30-494b-ad8b-f27fa30c4f8d" providerId="ADAL" clId="{05195602-36D2-4355-9E6D-C845DBE0EDE0}" dt="2024-11-11T20:06:38.606" v="515"/>
          <ac:picMkLst>
            <pc:docMk/>
            <pc:sldMk cId="2684574465" sldId="1524"/>
            <ac:picMk id="11" creationId="{3A96C866-BF25-5430-CA96-5843987B2759}"/>
          </ac:picMkLst>
        </pc:picChg>
        <pc:picChg chg="add mod">
          <ac:chgData name="Routledge, Mandy" userId="bacdedf5-8e30-494b-ad8b-f27fa30c4f8d" providerId="ADAL" clId="{05195602-36D2-4355-9E6D-C845DBE0EDE0}" dt="2024-11-11T20:06:38.606" v="515"/>
          <ac:picMkLst>
            <pc:docMk/>
            <pc:sldMk cId="2684574465" sldId="1524"/>
            <ac:picMk id="24" creationId="{F2D345F9-8E88-2088-8301-9D1B5CA467D0}"/>
          </ac:picMkLst>
        </pc:picChg>
        <pc:picChg chg="add mod">
          <ac:chgData name="Routledge, Mandy" userId="bacdedf5-8e30-494b-ad8b-f27fa30c4f8d" providerId="ADAL" clId="{05195602-36D2-4355-9E6D-C845DBE0EDE0}" dt="2024-11-11T20:06:38.606" v="515"/>
          <ac:picMkLst>
            <pc:docMk/>
            <pc:sldMk cId="2684574465" sldId="1524"/>
            <ac:picMk id="25" creationId="{8D7A7BA1-6923-8571-465D-3B9209FDA247}"/>
          </ac:picMkLst>
        </pc:picChg>
        <pc:picChg chg="add mod">
          <ac:chgData name="Routledge, Mandy" userId="bacdedf5-8e30-494b-ad8b-f27fa30c4f8d" providerId="ADAL" clId="{05195602-36D2-4355-9E6D-C845DBE0EDE0}" dt="2024-11-11T20:06:38.606" v="515"/>
          <ac:picMkLst>
            <pc:docMk/>
            <pc:sldMk cId="2684574465" sldId="1524"/>
            <ac:picMk id="26" creationId="{9A5BCC50-E65C-1377-08C8-2875697372F4}"/>
          </ac:picMkLst>
        </pc:picChg>
        <pc:picChg chg="add mod">
          <ac:chgData name="Routledge, Mandy" userId="bacdedf5-8e30-494b-ad8b-f27fa30c4f8d" providerId="ADAL" clId="{05195602-36D2-4355-9E6D-C845DBE0EDE0}" dt="2024-11-11T20:06:38.606" v="515"/>
          <ac:picMkLst>
            <pc:docMk/>
            <pc:sldMk cId="2684574465" sldId="1524"/>
            <ac:picMk id="28" creationId="{B072818D-FE5D-B7AA-A74E-4CE1A8B212A3}"/>
          </ac:picMkLst>
        </pc:picChg>
        <pc:picChg chg="add mod">
          <ac:chgData name="Routledge, Mandy" userId="bacdedf5-8e30-494b-ad8b-f27fa30c4f8d" providerId="ADAL" clId="{05195602-36D2-4355-9E6D-C845DBE0EDE0}" dt="2024-11-11T20:08:50.023" v="555" actId="1076"/>
          <ac:picMkLst>
            <pc:docMk/>
            <pc:sldMk cId="2684574465" sldId="1524"/>
            <ac:picMk id="29" creationId="{D5EC7A14-70B8-B62A-513E-242219E393E6}"/>
          </ac:picMkLst>
        </pc:picChg>
        <pc:picChg chg="add mod">
          <ac:chgData name="Routledge, Mandy" userId="bacdedf5-8e30-494b-ad8b-f27fa30c4f8d" providerId="ADAL" clId="{05195602-36D2-4355-9E6D-C845DBE0EDE0}" dt="2024-11-11T20:08:43.344" v="552" actId="1076"/>
          <ac:picMkLst>
            <pc:docMk/>
            <pc:sldMk cId="2684574465" sldId="1524"/>
            <ac:picMk id="30" creationId="{FA1D7BEB-5E9D-F3D7-38D1-E95BE5BBAE2B}"/>
          </ac:picMkLst>
        </pc:picChg>
        <pc:picChg chg="add mod">
          <ac:chgData name="Routledge, Mandy" userId="bacdedf5-8e30-494b-ad8b-f27fa30c4f8d" providerId="ADAL" clId="{05195602-36D2-4355-9E6D-C845DBE0EDE0}" dt="2024-11-11T20:08:46.283" v="554" actId="1076"/>
          <ac:picMkLst>
            <pc:docMk/>
            <pc:sldMk cId="2684574465" sldId="1524"/>
            <ac:picMk id="32" creationId="{50035773-7FA8-C21E-141A-BD41901D0D78}"/>
          </ac:picMkLst>
        </pc:picChg>
        <pc:picChg chg="add mod">
          <ac:chgData name="Routledge, Mandy" userId="bacdedf5-8e30-494b-ad8b-f27fa30c4f8d" providerId="ADAL" clId="{05195602-36D2-4355-9E6D-C845DBE0EDE0}" dt="2024-11-11T20:08:44.731" v="553" actId="1076"/>
          <ac:picMkLst>
            <pc:docMk/>
            <pc:sldMk cId="2684574465" sldId="1524"/>
            <ac:picMk id="33" creationId="{C5138952-369E-2312-48D5-EE675521F504}"/>
          </ac:picMkLst>
        </pc:picChg>
        <pc:picChg chg="add mod">
          <ac:chgData name="Routledge, Mandy" userId="bacdedf5-8e30-494b-ad8b-f27fa30c4f8d" providerId="ADAL" clId="{05195602-36D2-4355-9E6D-C845DBE0EDE0}" dt="2024-11-11T20:08:52.207" v="556" actId="1076"/>
          <ac:picMkLst>
            <pc:docMk/>
            <pc:sldMk cId="2684574465" sldId="1524"/>
            <ac:picMk id="34" creationId="{0058C347-8381-E201-C788-E12646291E41}"/>
          </ac:picMkLst>
        </pc:picChg>
        <pc:picChg chg="add mod">
          <ac:chgData name="Routledge, Mandy" userId="bacdedf5-8e30-494b-ad8b-f27fa30c4f8d" providerId="ADAL" clId="{05195602-36D2-4355-9E6D-C845DBE0EDE0}" dt="2024-11-11T20:08:56.641" v="558" actId="1076"/>
          <ac:picMkLst>
            <pc:docMk/>
            <pc:sldMk cId="2684574465" sldId="1524"/>
            <ac:picMk id="35" creationId="{BAC4E4C4-C7A5-4E2D-0E7B-3DDA0AE44501}"/>
          </ac:picMkLst>
        </pc:picChg>
        <pc:picChg chg="add mod">
          <ac:chgData name="Routledge, Mandy" userId="bacdedf5-8e30-494b-ad8b-f27fa30c4f8d" providerId="ADAL" clId="{05195602-36D2-4355-9E6D-C845DBE0EDE0}" dt="2024-11-11T20:08:54.430" v="557" actId="1076"/>
          <ac:picMkLst>
            <pc:docMk/>
            <pc:sldMk cId="2684574465" sldId="1524"/>
            <ac:picMk id="36" creationId="{2C0306A3-951A-BD4C-003E-43F8157F0ABB}"/>
          </ac:picMkLst>
        </pc:picChg>
        <pc:picChg chg="add mod">
          <ac:chgData name="Routledge, Mandy" userId="bacdedf5-8e30-494b-ad8b-f27fa30c4f8d" providerId="ADAL" clId="{05195602-36D2-4355-9E6D-C845DBE0EDE0}" dt="2024-11-11T20:08:59.558" v="559" actId="1076"/>
          <ac:picMkLst>
            <pc:docMk/>
            <pc:sldMk cId="2684574465" sldId="1524"/>
            <ac:picMk id="37" creationId="{0FAB4D49-CDE3-0EC8-B5C3-FB5D85897CF8}"/>
          </ac:picMkLst>
        </pc:picChg>
        <pc:picChg chg="add mod">
          <ac:chgData name="Routledge, Mandy" userId="bacdedf5-8e30-494b-ad8b-f27fa30c4f8d" providerId="ADAL" clId="{05195602-36D2-4355-9E6D-C845DBE0EDE0}" dt="2024-11-11T20:07:21.865" v="528"/>
          <ac:picMkLst>
            <pc:docMk/>
            <pc:sldMk cId="2684574465" sldId="1524"/>
            <ac:picMk id="38" creationId="{BF821F73-DF1D-93E8-7811-207EE9AECD95}"/>
          </ac:picMkLst>
        </pc:picChg>
        <pc:picChg chg="add mod">
          <ac:chgData name="Routledge, Mandy" userId="bacdedf5-8e30-494b-ad8b-f27fa30c4f8d" providerId="ADAL" clId="{05195602-36D2-4355-9E6D-C845DBE0EDE0}" dt="2024-11-11T20:07:28.935" v="530" actId="1076"/>
          <ac:picMkLst>
            <pc:docMk/>
            <pc:sldMk cId="2684574465" sldId="1524"/>
            <ac:picMk id="39" creationId="{C746C6DF-D365-EAA6-AFD7-11EEFF328E72}"/>
          </ac:picMkLst>
        </pc:picChg>
        <pc:picChg chg="add mod">
          <ac:chgData name="Routledge, Mandy" userId="bacdedf5-8e30-494b-ad8b-f27fa30c4f8d" providerId="ADAL" clId="{05195602-36D2-4355-9E6D-C845DBE0EDE0}" dt="2024-11-11T20:08:15.831" v="551" actId="1076"/>
          <ac:picMkLst>
            <pc:docMk/>
            <pc:sldMk cId="2684574465" sldId="1524"/>
            <ac:picMk id="40" creationId="{4CD17C2D-96B4-2FE0-20BC-4287B0EEBD19}"/>
          </ac:picMkLst>
        </pc:picChg>
        <pc:picChg chg="add mod ord">
          <ac:chgData name="Routledge, Mandy" userId="bacdedf5-8e30-494b-ad8b-f27fa30c4f8d" providerId="ADAL" clId="{05195602-36D2-4355-9E6D-C845DBE0EDE0}" dt="2024-11-11T20:08:12.538" v="550" actId="1076"/>
          <ac:picMkLst>
            <pc:docMk/>
            <pc:sldMk cId="2684574465" sldId="1524"/>
            <ac:picMk id="41" creationId="{DCA1D96F-578F-5CDA-88E2-6CCD5AC8F32A}"/>
          </ac:picMkLst>
        </pc:picChg>
        <pc:picChg chg="add mod ord">
          <ac:chgData name="Routledge, Mandy" userId="bacdedf5-8e30-494b-ad8b-f27fa30c4f8d" providerId="ADAL" clId="{05195602-36D2-4355-9E6D-C845DBE0EDE0}" dt="2024-11-11T20:08:06.705" v="548" actId="1076"/>
          <ac:picMkLst>
            <pc:docMk/>
            <pc:sldMk cId="2684574465" sldId="1524"/>
            <ac:picMk id="42" creationId="{D4B2F1E2-2B8F-C8EA-315F-97C809FAC82E}"/>
          </ac:picMkLst>
        </pc:picChg>
        <pc:picChg chg="add mod ord">
          <ac:chgData name="Routledge, Mandy" userId="bacdedf5-8e30-494b-ad8b-f27fa30c4f8d" providerId="ADAL" clId="{05195602-36D2-4355-9E6D-C845DBE0EDE0}" dt="2024-11-11T20:08:00.741" v="546" actId="1076"/>
          <ac:picMkLst>
            <pc:docMk/>
            <pc:sldMk cId="2684574465" sldId="1524"/>
            <ac:picMk id="43" creationId="{BC2AE7CE-E588-F117-DACE-71C3D0842221}"/>
          </ac:picMkLst>
        </pc:picChg>
        <pc:picChg chg="add mod ord">
          <ac:chgData name="Routledge, Mandy" userId="bacdedf5-8e30-494b-ad8b-f27fa30c4f8d" providerId="ADAL" clId="{05195602-36D2-4355-9E6D-C845DBE0EDE0}" dt="2024-11-11T20:07:53.913" v="543" actId="1076"/>
          <ac:picMkLst>
            <pc:docMk/>
            <pc:sldMk cId="2684574465" sldId="1524"/>
            <ac:picMk id="44" creationId="{8EDDB137-25B4-439C-252A-5B6AC3542786}"/>
          </ac:picMkLst>
        </pc:picChg>
        <pc:picChg chg="add mod">
          <ac:chgData name="Routledge, Mandy" userId="bacdedf5-8e30-494b-ad8b-f27fa30c4f8d" providerId="ADAL" clId="{05195602-36D2-4355-9E6D-C845DBE0EDE0}" dt="2024-11-11T20:07:40.754" v="539" actId="1076"/>
          <ac:picMkLst>
            <pc:docMk/>
            <pc:sldMk cId="2684574465" sldId="1524"/>
            <ac:picMk id="45" creationId="{01B85066-D5F7-B558-AEF3-24FAAD5A646F}"/>
          </ac:picMkLst>
        </pc:picChg>
        <pc:picChg chg="add mod">
          <ac:chgData name="Routledge, Mandy" userId="bacdedf5-8e30-494b-ad8b-f27fa30c4f8d" providerId="ADAL" clId="{05195602-36D2-4355-9E6D-C845DBE0EDE0}" dt="2024-11-11T20:07:38.777" v="538" actId="1076"/>
          <ac:picMkLst>
            <pc:docMk/>
            <pc:sldMk cId="2684574465" sldId="1524"/>
            <ac:picMk id="46" creationId="{30B3F48C-76C5-59E6-F359-5BD79154FFB6}"/>
          </ac:picMkLst>
        </pc:picChg>
        <pc:picChg chg="add mod">
          <ac:chgData name="Routledge, Mandy" userId="bacdedf5-8e30-494b-ad8b-f27fa30c4f8d" providerId="ADAL" clId="{05195602-36D2-4355-9E6D-C845DBE0EDE0}" dt="2024-11-11T20:07:44.422" v="540"/>
          <ac:picMkLst>
            <pc:docMk/>
            <pc:sldMk cId="2684574465" sldId="1524"/>
            <ac:picMk id="47" creationId="{D039D108-F423-3200-EF93-977159E0EB05}"/>
          </ac:picMkLst>
        </pc:picChg>
      </pc:sldChg>
      <pc:sldChg chg="addSp modSp add mod">
        <pc:chgData name="Routledge, Mandy" userId="bacdedf5-8e30-494b-ad8b-f27fa30c4f8d" providerId="ADAL" clId="{05195602-36D2-4355-9E6D-C845DBE0EDE0}" dt="2024-11-11T20:15:54.148" v="789" actId="115"/>
        <pc:sldMkLst>
          <pc:docMk/>
          <pc:sldMk cId="488825483" sldId="1525"/>
        </pc:sldMkLst>
        <pc:spChg chg="mod">
          <ac:chgData name="Routledge, Mandy" userId="bacdedf5-8e30-494b-ad8b-f27fa30c4f8d" providerId="ADAL" clId="{05195602-36D2-4355-9E6D-C845DBE0EDE0}" dt="2024-11-11T20:15:54.148" v="789" actId="115"/>
          <ac:spMkLst>
            <pc:docMk/>
            <pc:sldMk cId="488825483" sldId="1525"/>
            <ac:spMk id="4" creationId="{D36CDCC8-D80A-3CA3-9903-EC310613197D}"/>
          </ac:spMkLst>
        </pc:spChg>
        <pc:spChg chg="add mod">
          <ac:chgData name="Routledge, Mandy" userId="bacdedf5-8e30-494b-ad8b-f27fa30c4f8d" providerId="ADAL" clId="{05195602-36D2-4355-9E6D-C845DBE0EDE0}" dt="2024-11-11T20:14:34.706" v="771" actId="1076"/>
          <ac:spMkLst>
            <pc:docMk/>
            <pc:sldMk cId="488825483" sldId="1525"/>
            <ac:spMk id="9" creationId="{528A8F31-376C-5016-6F50-F4253E7A4CB2}"/>
          </ac:spMkLst>
        </pc:spChg>
        <pc:spChg chg="add mod ord">
          <ac:chgData name="Routledge, Mandy" userId="bacdedf5-8e30-494b-ad8b-f27fa30c4f8d" providerId="ADAL" clId="{05195602-36D2-4355-9E6D-C845DBE0EDE0}" dt="2024-11-11T20:14:49.096" v="777" actId="1076"/>
          <ac:spMkLst>
            <pc:docMk/>
            <pc:sldMk cId="488825483" sldId="1525"/>
            <ac:spMk id="10" creationId="{428BCCAA-0524-645F-F67E-4D9E19AAE917}"/>
          </ac:spMkLst>
        </pc:spChg>
        <pc:spChg chg="mod">
          <ac:chgData name="Routledge, Mandy" userId="bacdedf5-8e30-494b-ad8b-f27fa30c4f8d" providerId="ADAL" clId="{05195602-36D2-4355-9E6D-C845DBE0EDE0}" dt="2024-11-11T20:12:40.630" v="712" actId="1076"/>
          <ac:spMkLst>
            <pc:docMk/>
            <pc:sldMk cId="488825483" sldId="1525"/>
            <ac:spMk id="12" creationId="{E2476A93-B8D4-4E44-87FD-AFF601B2337C}"/>
          </ac:spMkLst>
        </pc:spChg>
        <pc:spChg chg="mod">
          <ac:chgData name="Routledge, Mandy" userId="bacdedf5-8e30-494b-ad8b-f27fa30c4f8d" providerId="ADAL" clId="{05195602-36D2-4355-9E6D-C845DBE0EDE0}" dt="2024-11-11T20:13:05.935" v="717" actId="1076"/>
          <ac:spMkLst>
            <pc:docMk/>
            <pc:sldMk cId="488825483" sldId="1525"/>
            <ac:spMk id="13" creationId="{4985FF45-EE56-11C3-E0CC-6BBB359031C0}"/>
          </ac:spMkLst>
        </pc:spChg>
        <pc:spChg chg="mod">
          <ac:chgData name="Routledge, Mandy" userId="bacdedf5-8e30-494b-ad8b-f27fa30c4f8d" providerId="ADAL" clId="{05195602-36D2-4355-9E6D-C845DBE0EDE0}" dt="2024-11-11T20:13:56.489" v="725" actId="14100"/>
          <ac:spMkLst>
            <pc:docMk/>
            <pc:sldMk cId="488825483" sldId="1525"/>
            <ac:spMk id="14" creationId="{B7594A3B-3117-84CE-C300-FB96E5ED269D}"/>
          </ac:spMkLst>
        </pc:spChg>
        <pc:spChg chg="mod">
          <ac:chgData name="Routledge, Mandy" userId="bacdedf5-8e30-494b-ad8b-f27fa30c4f8d" providerId="ADAL" clId="{05195602-36D2-4355-9E6D-C845DBE0EDE0}" dt="2024-11-11T20:13:50.661" v="724" actId="14100"/>
          <ac:spMkLst>
            <pc:docMk/>
            <pc:sldMk cId="488825483" sldId="1525"/>
            <ac:spMk id="15" creationId="{6EA1F8B7-D4BC-D8B0-E6FD-F33ECB45A1DD}"/>
          </ac:spMkLst>
        </pc:spChg>
        <pc:spChg chg="mod">
          <ac:chgData name="Routledge, Mandy" userId="bacdedf5-8e30-494b-ad8b-f27fa30c4f8d" providerId="ADAL" clId="{05195602-36D2-4355-9E6D-C845DBE0EDE0}" dt="2024-11-11T20:14:38.362" v="772" actId="14100"/>
          <ac:spMkLst>
            <pc:docMk/>
            <pc:sldMk cId="488825483" sldId="1525"/>
            <ac:spMk id="16" creationId="{F53F294D-65CC-23A5-E4A1-B2132FCF814C}"/>
          </ac:spMkLst>
        </pc:spChg>
        <pc:spChg chg="mod">
          <ac:chgData name="Routledge, Mandy" userId="bacdedf5-8e30-494b-ad8b-f27fa30c4f8d" providerId="ADAL" clId="{05195602-36D2-4355-9E6D-C845DBE0EDE0}" dt="2024-11-11T20:14:11.852" v="728" actId="14100"/>
          <ac:spMkLst>
            <pc:docMk/>
            <pc:sldMk cId="488825483" sldId="1525"/>
            <ac:spMk id="17" creationId="{AB86235B-CBC0-F9DB-29F4-F23367831B1B}"/>
          </ac:spMkLst>
        </pc:spChg>
        <pc:spChg chg="mod">
          <ac:chgData name="Routledge, Mandy" userId="bacdedf5-8e30-494b-ad8b-f27fa30c4f8d" providerId="ADAL" clId="{05195602-36D2-4355-9E6D-C845DBE0EDE0}" dt="2024-11-11T20:13:15.465" v="719" actId="1076"/>
          <ac:spMkLst>
            <pc:docMk/>
            <pc:sldMk cId="488825483" sldId="1525"/>
            <ac:spMk id="18" creationId="{85D7DD60-F4AA-AD34-A265-146B167D02FE}"/>
          </ac:spMkLst>
        </pc:spChg>
        <pc:spChg chg="mod">
          <ac:chgData name="Routledge, Mandy" userId="bacdedf5-8e30-494b-ad8b-f27fa30c4f8d" providerId="ADAL" clId="{05195602-36D2-4355-9E6D-C845DBE0EDE0}" dt="2024-11-11T20:12:37.985" v="711" actId="14100"/>
          <ac:spMkLst>
            <pc:docMk/>
            <pc:sldMk cId="488825483" sldId="1525"/>
            <ac:spMk id="19" creationId="{40542B69-6D97-5F24-63E3-ABE36EA69A27}"/>
          </ac:spMkLst>
        </pc:spChg>
        <pc:spChg chg="add mod">
          <ac:chgData name="Routledge, Mandy" userId="bacdedf5-8e30-494b-ad8b-f27fa30c4f8d" providerId="ADAL" clId="{05195602-36D2-4355-9E6D-C845DBE0EDE0}" dt="2024-11-11T20:15:25.493" v="785" actId="1076"/>
          <ac:spMkLst>
            <pc:docMk/>
            <pc:sldMk cId="488825483" sldId="1525"/>
            <ac:spMk id="26" creationId="{417EF7A6-33C9-6989-11DA-BEDAF478F061}"/>
          </ac:spMkLst>
        </pc:spChg>
        <pc:picChg chg="add mod">
          <ac:chgData name="Routledge, Mandy" userId="bacdedf5-8e30-494b-ad8b-f27fa30c4f8d" providerId="ADAL" clId="{05195602-36D2-4355-9E6D-C845DBE0EDE0}" dt="2024-11-11T20:14:58.990" v="779" actId="1076"/>
          <ac:picMkLst>
            <pc:docMk/>
            <pc:sldMk cId="488825483" sldId="1525"/>
            <ac:picMk id="11" creationId="{E1836EB0-2F3A-81B5-75FD-73342E3B0B6C}"/>
          </ac:picMkLst>
        </pc:picChg>
        <pc:picChg chg="add mod">
          <ac:chgData name="Routledge, Mandy" userId="bacdedf5-8e30-494b-ad8b-f27fa30c4f8d" providerId="ADAL" clId="{05195602-36D2-4355-9E6D-C845DBE0EDE0}" dt="2024-11-11T20:15:02.409" v="780"/>
          <ac:picMkLst>
            <pc:docMk/>
            <pc:sldMk cId="488825483" sldId="1525"/>
            <ac:picMk id="24" creationId="{FFF2F665-9938-5841-6829-90F90ADDD5C8}"/>
          </ac:picMkLst>
        </pc:picChg>
        <pc:picChg chg="add mod">
          <ac:chgData name="Routledge, Mandy" userId="bacdedf5-8e30-494b-ad8b-f27fa30c4f8d" providerId="ADAL" clId="{05195602-36D2-4355-9E6D-C845DBE0EDE0}" dt="2024-11-11T20:15:20.427" v="783" actId="14100"/>
          <ac:picMkLst>
            <pc:docMk/>
            <pc:sldMk cId="488825483" sldId="1525"/>
            <ac:picMk id="25" creationId="{E3F029E4-84EF-B78A-59B0-D98C34970723}"/>
          </ac:picMkLst>
        </pc:picChg>
      </pc:sldChg>
      <pc:sldChg chg="modSp add mod">
        <pc:chgData name="Routledge, Mandy" userId="bacdedf5-8e30-494b-ad8b-f27fa30c4f8d" providerId="ADAL" clId="{05195602-36D2-4355-9E6D-C845DBE0EDE0}" dt="2024-11-11T20:22:19.083" v="888" actId="20577"/>
        <pc:sldMkLst>
          <pc:docMk/>
          <pc:sldMk cId="2166975516" sldId="1526"/>
        </pc:sldMkLst>
        <pc:spChg chg="mod">
          <ac:chgData name="Routledge, Mandy" userId="bacdedf5-8e30-494b-ad8b-f27fa30c4f8d" providerId="ADAL" clId="{05195602-36D2-4355-9E6D-C845DBE0EDE0}" dt="2024-11-11T20:22:14.503" v="870" actId="1076"/>
          <ac:spMkLst>
            <pc:docMk/>
            <pc:sldMk cId="2166975516" sldId="1526"/>
            <ac:spMk id="33" creationId="{AC757F5E-B016-F947-4518-7C6B9CC7EE04}"/>
          </ac:spMkLst>
        </pc:spChg>
        <pc:spChg chg="mod">
          <ac:chgData name="Routledge, Mandy" userId="bacdedf5-8e30-494b-ad8b-f27fa30c4f8d" providerId="ADAL" clId="{05195602-36D2-4355-9E6D-C845DBE0EDE0}" dt="2024-11-11T20:20:31.588" v="859" actId="1076"/>
          <ac:spMkLst>
            <pc:docMk/>
            <pc:sldMk cId="2166975516" sldId="1526"/>
            <ac:spMk id="34" creationId="{152372B3-00F5-781C-183E-6F2DDF35091D}"/>
          </ac:spMkLst>
        </pc:spChg>
        <pc:spChg chg="mod">
          <ac:chgData name="Routledge, Mandy" userId="bacdedf5-8e30-494b-ad8b-f27fa30c4f8d" providerId="ADAL" clId="{05195602-36D2-4355-9E6D-C845DBE0EDE0}" dt="2024-11-11T20:22:19.083" v="888" actId="20577"/>
          <ac:spMkLst>
            <pc:docMk/>
            <pc:sldMk cId="2166975516" sldId="1526"/>
            <ac:spMk id="35" creationId="{37104C51-0232-62ED-4C6F-1447D06633EE}"/>
          </ac:spMkLst>
        </pc:spChg>
        <pc:spChg chg="mod">
          <ac:chgData name="Routledge, Mandy" userId="bacdedf5-8e30-494b-ad8b-f27fa30c4f8d" providerId="ADAL" clId="{05195602-36D2-4355-9E6D-C845DBE0EDE0}" dt="2024-11-11T20:20:39.996" v="861" actId="6549"/>
          <ac:spMkLst>
            <pc:docMk/>
            <pc:sldMk cId="2166975516" sldId="1526"/>
            <ac:spMk id="36" creationId="{D8EF981A-9BA7-0EB1-9B70-F7FBF2F7DF1C}"/>
          </ac:spMkLst>
        </pc:spChg>
      </pc:sldChg>
      <pc:sldChg chg="modSp add del mod">
        <pc:chgData name="Routledge, Mandy" userId="bacdedf5-8e30-494b-ad8b-f27fa30c4f8d" providerId="ADAL" clId="{05195602-36D2-4355-9E6D-C845DBE0EDE0}" dt="2024-11-11T20:19:59.560" v="811" actId="47"/>
        <pc:sldMkLst>
          <pc:docMk/>
          <pc:sldMk cId="3421564406" sldId="1526"/>
        </pc:sldMkLst>
        <pc:spChg chg="mod">
          <ac:chgData name="Routledge, Mandy" userId="bacdedf5-8e30-494b-ad8b-f27fa30c4f8d" providerId="ADAL" clId="{05195602-36D2-4355-9E6D-C845DBE0EDE0}" dt="2024-11-11T20:16:58.394" v="810" actId="20577"/>
          <ac:spMkLst>
            <pc:docMk/>
            <pc:sldMk cId="3421564406" sldId="1526"/>
            <ac:spMk id="10" creationId="{53A896E9-F098-44DA-A15A-0BB6C51751F4}"/>
          </ac:spMkLst>
        </pc:spChg>
      </pc:sldChg>
      <pc:sldChg chg="add del">
        <pc:chgData name="Routledge, Mandy" userId="bacdedf5-8e30-494b-ad8b-f27fa30c4f8d" providerId="ADAL" clId="{05195602-36D2-4355-9E6D-C845DBE0EDE0}" dt="2024-11-11T20:26:20.680" v="946" actId="47"/>
        <pc:sldMkLst>
          <pc:docMk/>
          <pc:sldMk cId="4227777389" sldId="1527"/>
        </pc:sldMkLst>
      </pc:sldChg>
      <pc:sldChg chg="modSp add mod">
        <pc:chgData name="Routledge, Mandy" userId="bacdedf5-8e30-494b-ad8b-f27fa30c4f8d" providerId="ADAL" clId="{05195602-36D2-4355-9E6D-C845DBE0EDE0}" dt="2024-11-11T20:26:02.760" v="945" actId="20577"/>
        <pc:sldMkLst>
          <pc:docMk/>
          <pc:sldMk cId="4264734779" sldId="1528"/>
        </pc:sldMkLst>
        <pc:spChg chg="mod">
          <ac:chgData name="Routledge, Mandy" userId="bacdedf5-8e30-494b-ad8b-f27fa30c4f8d" providerId="ADAL" clId="{05195602-36D2-4355-9E6D-C845DBE0EDE0}" dt="2024-11-11T20:26:02.760" v="945" actId="20577"/>
          <ac:spMkLst>
            <pc:docMk/>
            <pc:sldMk cId="4264734779" sldId="1528"/>
            <ac:spMk id="33" creationId="{AC757F5E-B016-F947-4518-7C6B9CC7EE04}"/>
          </ac:spMkLst>
        </pc:spChg>
        <pc:spChg chg="mod">
          <ac:chgData name="Routledge, Mandy" userId="bacdedf5-8e30-494b-ad8b-f27fa30c4f8d" providerId="ADAL" clId="{05195602-36D2-4355-9E6D-C845DBE0EDE0}" dt="2024-11-11T20:24:16.032" v="911" actId="1076"/>
          <ac:spMkLst>
            <pc:docMk/>
            <pc:sldMk cId="4264734779" sldId="1528"/>
            <ac:spMk id="34" creationId="{152372B3-00F5-781C-183E-6F2DDF35091D}"/>
          </ac:spMkLst>
        </pc:spChg>
        <pc:spChg chg="mod">
          <ac:chgData name="Routledge, Mandy" userId="bacdedf5-8e30-494b-ad8b-f27fa30c4f8d" providerId="ADAL" clId="{05195602-36D2-4355-9E6D-C845DBE0EDE0}" dt="2024-11-11T20:25:37.424" v="938" actId="20577"/>
          <ac:spMkLst>
            <pc:docMk/>
            <pc:sldMk cId="4264734779" sldId="1528"/>
            <ac:spMk id="35" creationId="{37104C51-0232-62ED-4C6F-1447D06633EE}"/>
          </ac:spMkLst>
        </pc:spChg>
        <pc:spChg chg="mod">
          <ac:chgData name="Routledge, Mandy" userId="bacdedf5-8e30-494b-ad8b-f27fa30c4f8d" providerId="ADAL" clId="{05195602-36D2-4355-9E6D-C845DBE0EDE0}" dt="2024-11-11T20:24:18.003" v="913" actId="6549"/>
          <ac:spMkLst>
            <pc:docMk/>
            <pc:sldMk cId="4264734779" sldId="1528"/>
            <ac:spMk id="36" creationId="{D8EF981A-9BA7-0EB1-9B70-F7FBF2F7DF1C}"/>
          </ac:spMkLst>
        </pc:spChg>
      </pc:sldChg>
      <pc:sldChg chg="addSp delSp modSp add mod">
        <pc:chgData name="Routledge, Mandy" userId="bacdedf5-8e30-494b-ad8b-f27fa30c4f8d" providerId="ADAL" clId="{05195602-36D2-4355-9E6D-C845DBE0EDE0}" dt="2024-11-11T20:28:22.453" v="950"/>
        <pc:sldMkLst>
          <pc:docMk/>
          <pc:sldMk cId="3923505316" sldId="1529"/>
        </pc:sldMkLst>
        <pc:spChg chg="add mod">
          <ac:chgData name="Routledge, Mandy" userId="bacdedf5-8e30-494b-ad8b-f27fa30c4f8d" providerId="ADAL" clId="{05195602-36D2-4355-9E6D-C845DBE0EDE0}" dt="2024-11-11T20:28:22.453" v="950"/>
          <ac:spMkLst>
            <pc:docMk/>
            <pc:sldMk cId="3923505316" sldId="1529"/>
            <ac:spMk id="2" creationId="{00000000-0000-0000-0000-000000000000}"/>
          </ac:spMkLst>
        </pc:spChg>
        <pc:spChg chg="del">
          <ac:chgData name="Routledge, Mandy" userId="bacdedf5-8e30-494b-ad8b-f27fa30c4f8d" providerId="ADAL" clId="{05195602-36D2-4355-9E6D-C845DBE0EDE0}" dt="2024-11-11T20:28:21.974" v="949" actId="478"/>
          <ac:spMkLst>
            <pc:docMk/>
            <pc:sldMk cId="3923505316" sldId="1529"/>
            <ac:spMk id="6" creationId="{00000000-0000-0000-0000-000000000000}"/>
          </ac:spMkLst>
        </pc:spChg>
      </pc:sldChg>
      <pc:sldChg chg="addSp modSp add mod">
        <pc:chgData name="Routledge, Mandy" userId="bacdedf5-8e30-494b-ad8b-f27fa30c4f8d" providerId="ADAL" clId="{05195602-36D2-4355-9E6D-C845DBE0EDE0}" dt="2024-11-11T20:30:21.667" v="1011"/>
        <pc:sldMkLst>
          <pc:docMk/>
          <pc:sldMk cId="3213942253" sldId="1530"/>
        </pc:sldMkLst>
        <pc:spChg chg="mod">
          <ac:chgData name="Routledge, Mandy" userId="bacdedf5-8e30-494b-ad8b-f27fa30c4f8d" providerId="ADAL" clId="{05195602-36D2-4355-9E6D-C845DBE0EDE0}" dt="2024-11-11T20:29:35.260" v="972" actId="948"/>
          <ac:spMkLst>
            <pc:docMk/>
            <pc:sldMk cId="3213942253" sldId="1530"/>
            <ac:spMk id="33" creationId="{AC757F5E-B016-F947-4518-7C6B9CC7EE04}"/>
          </ac:spMkLst>
        </pc:spChg>
        <pc:spChg chg="mod">
          <ac:chgData name="Routledge, Mandy" userId="bacdedf5-8e30-494b-ad8b-f27fa30c4f8d" providerId="ADAL" clId="{05195602-36D2-4355-9E6D-C845DBE0EDE0}" dt="2024-11-11T20:29:52.164" v="985" actId="20577"/>
          <ac:spMkLst>
            <pc:docMk/>
            <pc:sldMk cId="3213942253" sldId="1530"/>
            <ac:spMk id="34" creationId="{152372B3-00F5-781C-183E-6F2DDF35091D}"/>
          </ac:spMkLst>
        </pc:spChg>
        <pc:spChg chg="mod">
          <ac:chgData name="Routledge, Mandy" userId="bacdedf5-8e30-494b-ad8b-f27fa30c4f8d" providerId="ADAL" clId="{05195602-36D2-4355-9E6D-C845DBE0EDE0}" dt="2024-11-11T20:29:39.159" v="973"/>
          <ac:spMkLst>
            <pc:docMk/>
            <pc:sldMk cId="3213942253" sldId="1530"/>
            <ac:spMk id="35" creationId="{37104C51-0232-62ED-4C6F-1447D06633EE}"/>
          </ac:spMkLst>
        </pc:spChg>
        <pc:spChg chg="mod">
          <ac:chgData name="Routledge, Mandy" userId="bacdedf5-8e30-494b-ad8b-f27fa30c4f8d" providerId="ADAL" clId="{05195602-36D2-4355-9E6D-C845DBE0EDE0}" dt="2024-11-11T20:30:17.558" v="1010"/>
          <ac:spMkLst>
            <pc:docMk/>
            <pc:sldMk cId="3213942253" sldId="1530"/>
            <ac:spMk id="36" creationId="{D8EF981A-9BA7-0EB1-9B70-F7FBF2F7DF1C}"/>
          </ac:spMkLst>
        </pc:spChg>
        <pc:grpChg chg="add mod">
          <ac:chgData name="Routledge, Mandy" userId="bacdedf5-8e30-494b-ad8b-f27fa30c4f8d" providerId="ADAL" clId="{05195602-36D2-4355-9E6D-C845DBE0EDE0}" dt="2024-11-11T20:30:21.667" v="1011"/>
          <ac:grpSpMkLst>
            <pc:docMk/>
            <pc:sldMk cId="3213942253" sldId="1530"/>
            <ac:grpSpMk id="8" creationId="{ACD23255-30FA-3696-49DF-C7B2D3F47100}"/>
          </ac:grpSpMkLst>
        </pc:grpChg>
        <pc:picChg chg="add mod">
          <ac:chgData name="Routledge, Mandy" userId="bacdedf5-8e30-494b-ad8b-f27fa30c4f8d" providerId="ADAL" clId="{05195602-36D2-4355-9E6D-C845DBE0EDE0}" dt="2024-11-11T20:30:09.279" v="1009"/>
          <ac:picMkLst>
            <pc:docMk/>
            <pc:sldMk cId="3213942253" sldId="1530"/>
            <ac:picMk id="2" creationId="{BC6BACCF-7AC8-9A3F-42A1-B04ED8063F9F}"/>
          </ac:picMkLst>
        </pc:picChg>
        <pc:picChg chg="mod">
          <ac:chgData name="Routledge, Mandy" userId="bacdedf5-8e30-494b-ad8b-f27fa30c4f8d" providerId="ADAL" clId="{05195602-36D2-4355-9E6D-C845DBE0EDE0}" dt="2024-11-11T20:30:21.667" v="1011"/>
          <ac:picMkLst>
            <pc:docMk/>
            <pc:sldMk cId="3213942253" sldId="1530"/>
            <ac:picMk id="9" creationId="{45954463-25E4-B8D2-CFF7-50251F9D76A0}"/>
          </ac:picMkLst>
        </pc:picChg>
        <pc:picChg chg="mod">
          <ac:chgData name="Routledge, Mandy" userId="bacdedf5-8e30-494b-ad8b-f27fa30c4f8d" providerId="ADAL" clId="{05195602-36D2-4355-9E6D-C845DBE0EDE0}" dt="2024-11-11T20:30:21.667" v="1011"/>
          <ac:picMkLst>
            <pc:docMk/>
            <pc:sldMk cId="3213942253" sldId="1530"/>
            <ac:picMk id="18" creationId="{F701D375-D7D0-9400-F0C3-59188D04B282}"/>
          </ac:picMkLst>
        </pc:picChg>
        <pc:picChg chg="mod">
          <ac:chgData name="Routledge, Mandy" userId="bacdedf5-8e30-494b-ad8b-f27fa30c4f8d" providerId="ADAL" clId="{05195602-36D2-4355-9E6D-C845DBE0EDE0}" dt="2024-11-11T20:30:21.667" v="1011"/>
          <ac:picMkLst>
            <pc:docMk/>
            <pc:sldMk cId="3213942253" sldId="1530"/>
            <ac:picMk id="19" creationId="{16B07470-19DF-4094-EAF2-0858171C5FA8}"/>
          </ac:picMkLst>
        </pc:picChg>
        <pc:picChg chg="mod">
          <ac:chgData name="Routledge, Mandy" userId="bacdedf5-8e30-494b-ad8b-f27fa30c4f8d" providerId="ADAL" clId="{05195602-36D2-4355-9E6D-C845DBE0EDE0}" dt="2024-11-11T20:30:21.667" v="1011"/>
          <ac:picMkLst>
            <pc:docMk/>
            <pc:sldMk cId="3213942253" sldId="1530"/>
            <ac:picMk id="20" creationId="{7E52CD76-7560-AE49-DF20-76656CCD723C}"/>
          </ac:picMkLst>
        </pc:picChg>
      </pc:sldChg>
      <pc:sldChg chg="addSp modSp add mod">
        <pc:chgData name="Routledge, Mandy" userId="bacdedf5-8e30-494b-ad8b-f27fa30c4f8d" providerId="ADAL" clId="{05195602-36D2-4355-9E6D-C845DBE0EDE0}" dt="2024-11-11T20:34:07.702" v="1095" actId="1076"/>
        <pc:sldMkLst>
          <pc:docMk/>
          <pc:sldMk cId="3454880613" sldId="1531"/>
        </pc:sldMkLst>
        <pc:spChg chg="add mod">
          <ac:chgData name="Routledge, Mandy" userId="bacdedf5-8e30-494b-ad8b-f27fa30c4f8d" providerId="ADAL" clId="{05195602-36D2-4355-9E6D-C845DBE0EDE0}" dt="2024-11-11T20:34:07.702" v="1095" actId="1076"/>
          <ac:spMkLst>
            <pc:docMk/>
            <pc:sldMk cId="3454880613" sldId="1531"/>
            <ac:spMk id="9" creationId="{A08185C7-F82D-D62F-6740-70EDAFD44DD9}"/>
          </ac:spMkLst>
        </pc:spChg>
      </pc:sldChg>
      <pc:sldChg chg="modSp add mod">
        <pc:chgData name="Routledge, Mandy" userId="bacdedf5-8e30-494b-ad8b-f27fa30c4f8d" providerId="ADAL" clId="{05195602-36D2-4355-9E6D-C845DBE0EDE0}" dt="2024-11-11T20:37:45.383" v="1166" actId="1076"/>
        <pc:sldMkLst>
          <pc:docMk/>
          <pc:sldMk cId="41917497" sldId="1532"/>
        </pc:sldMkLst>
        <pc:spChg chg="mod">
          <ac:chgData name="Routledge, Mandy" userId="bacdedf5-8e30-494b-ad8b-f27fa30c4f8d" providerId="ADAL" clId="{05195602-36D2-4355-9E6D-C845DBE0EDE0}" dt="2024-11-11T20:36:37.716" v="1111" actId="20577"/>
          <ac:spMkLst>
            <pc:docMk/>
            <pc:sldMk cId="41917497" sldId="1532"/>
            <ac:spMk id="9" creationId="{B5FA4264-9F79-B20D-0826-CEC58E7B74B7}"/>
          </ac:spMkLst>
        </pc:spChg>
        <pc:spChg chg="mod">
          <ac:chgData name="Routledge, Mandy" userId="bacdedf5-8e30-494b-ad8b-f27fa30c4f8d" providerId="ADAL" clId="{05195602-36D2-4355-9E6D-C845DBE0EDE0}" dt="2024-11-11T20:36:47.050" v="1115" actId="14100"/>
          <ac:spMkLst>
            <pc:docMk/>
            <pc:sldMk cId="41917497" sldId="1532"/>
            <ac:spMk id="11" creationId="{2D5226DB-4490-ECD5-880A-CDAB0447C263}"/>
          </ac:spMkLst>
        </pc:spChg>
        <pc:spChg chg="mod">
          <ac:chgData name="Routledge, Mandy" userId="bacdedf5-8e30-494b-ad8b-f27fa30c4f8d" providerId="ADAL" clId="{05195602-36D2-4355-9E6D-C845DBE0EDE0}" dt="2024-11-11T20:37:45.383" v="1166" actId="1076"/>
          <ac:spMkLst>
            <pc:docMk/>
            <pc:sldMk cId="41917497" sldId="1532"/>
            <ac:spMk id="12" creationId="{E2476A93-B8D4-4E44-87FD-AFF601B2337C}"/>
          </ac:spMkLst>
        </pc:spChg>
        <pc:spChg chg="mod">
          <ac:chgData name="Routledge, Mandy" userId="bacdedf5-8e30-494b-ad8b-f27fa30c4f8d" providerId="ADAL" clId="{05195602-36D2-4355-9E6D-C845DBE0EDE0}" dt="2024-11-11T20:37:05.196" v="1128" actId="14100"/>
          <ac:spMkLst>
            <pc:docMk/>
            <pc:sldMk cId="41917497" sldId="1532"/>
            <ac:spMk id="13" creationId="{4985FF45-EE56-11C3-E0CC-6BBB359031C0}"/>
          </ac:spMkLst>
        </pc:spChg>
        <pc:spChg chg="mod">
          <ac:chgData name="Routledge, Mandy" userId="bacdedf5-8e30-494b-ad8b-f27fa30c4f8d" providerId="ADAL" clId="{05195602-36D2-4355-9E6D-C845DBE0EDE0}" dt="2024-11-11T20:37:18.253" v="1148" actId="14100"/>
          <ac:spMkLst>
            <pc:docMk/>
            <pc:sldMk cId="41917497" sldId="1532"/>
            <ac:spMk id="14" creationId="{B7594A3B-3117-84CE-C300-FB96E5ED269D}"/>
          </ac:spMkLst>
        </pc:spChg>
        <pc:spChg chg="mod">
          <ac:chgData name="Routledge, Mandy" userId="bacdedf5-8e30-494b-ad8b-f27fa30c4f8d" providerId="ADAL" clId="{05195602-36D2-4355-9E6D-C845DBE0EDE0}" dt="2024-11-11T20:37:15.566" v="1147" actId="14100"/>
          <ac:spMkLst>
            <pc:docMk/>
            <pc:sldMk cId="41917497" sldId="1532"/>
            <ac:spMk id="15" creationId="{6EA1F8B7-D4BC-D8B0-E6FD-F33ECB45A1DD}"/>
          </ac:spMkLst>
        </pc:spChg>
        <pc:spChg chg="mod">
          <ac:chgData name="Routledge, Mandy" userId="bacdedf5-8e30-494b-ad8b-f27fa30c4f8d" providerId="ADAL" clId="{05195602-36D2-4355-9E6D-C845DBE0EDE0}" dt="2024-11-11T20:37:08.202" v="1129" actId="14100"/>
          <ac:spMkLst>
            <pc:docMk/>
            <pc:sldMk cId="41917497" sldId="1532"/>
            <ac:spMk id="18" creationId="{85D7DD60-F4AA-AD34-A265-146B167D02FE}"/>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Harmsel ter, Marjan" userId="5bf7b4e5-383a-4bf6-a1ba-3724f9cc09cb" providerId="ADAL" clId="{9C87D5DB-34FD-408D-AC12-12BFE3E4F499}"/>
    <pc:docChg chg="undo redo custSel addSld delSld modSld sldOrd modSection">
      <pc:chgData name="Harmsel ter, Marjan" userId="5bf7b4e5-383a-4bf6-a1ba-3724f9cc09cb" providerId="ADAL" clId="{9C87D5DB-34FD-408D-AC12-12BFE3E4F499}" dt="2024-11-12T09:46:49.704" v="2211" actId="6549"/>
      <pc:docMkLst>
        <pc:docMk/>
      </pc:docMkLst>
      <pc:sldChg chg="addSp delSp modSp mod">
        <pc:chgData name="Harmsel ter, Marjan" userId="5bf7b4e5-383a-4bf6-a1ba-3724f9cc09cb" providerId="ADAL" clId="{9C87D5DB-34FD-408D-AC12-12BFE3E4F499}" dt="2024-11-12T08:06:14.653" v="720" actId="20577"/>
        <pc:sldMkLst>
          <pc:docMk/>
          <pc:sldMk cId="1883081842" sldId="984"/>
        </pc:sldMkLst>
        <pc:spChg chg="add mod">
          <ac:chgData name="Harmsel ter, Marjan" userId="5bf7b4e5-383a-4bf6-a1ba-3724f9cc09cb" providerId="ADAL" clId="{9C87D5DB-34FD-408D-AC12-12BFE3E4F499}" dt="2024-11-12T08:06:14.653" v="720" actId="20577"/>
          <ac:spMkLst>
            <pc:docMk/>
            <pc:sldMk cId="1883081842" sldId="984"/>
            <ac:spMk id="13" creationId="{7DCCBBDE-4B5D-94EE-4622-452AA2995B1C}"/>
          </ac:spMkLst>
        </pc:spChg>
        <pc:grpChg chg="del">
          <ac:chgData name="Harmsel ter, Marjan" userId="5bf7b4e5-383a-4bf6-a1ba-3724f9cc09cb" providerId="ADAL" clId="{9C87D5DB-34FD-408D-AC12-12BFE3E4F499}" dt="2024-11-12T08:04:51.085" v="650" actId="478"/>
          <ac:grpSpMkLst>
            <pc:docMk/>
            <pc:sldMk cId="1883081842" sldId="984"/>
            <ac:grpSpMk id="9" creationId="{00000000-0000-0000-0000-000000000000}"/>
          </ac:grpSpMkLst>
        </pc:grpChg>
        <pc:picChg chg="add mod">
          <ac:chgData name="Harmsel ter, Marjan" userId="5bf7b4e5-383a-4bf6-a1ba-3724f9cc09cb" providerId="ADAL" clId="{9C87D5DB-34FD-408D-AC12-12BFE3E4F499}" dt="2024-11-12T08:05:13.769" v="661" actId="1076"/>
          <ac:picMkLst>
            <pc:docMk/>
            <pc:sldMk cId="1883081842" sldId="984"/>
            <ac:picMk id="8" creationId="{5BC744FE-C6A3-D2AD-9AC9-70DD47866CEE}"/>
          </ac:picMkLst>
        </pc:picChg>
        <pc:picChg chg="del">
          <ac:chgData name="Harmsel ter, Marjan" userId="5bf7b4e5-383a-4bf6-a1ba-3724f9cc09cb" providerId="ADAL" clId="{9C87D5DB-34FD-408D-AC12-12BFE3E4F499}" dt="2024-11-12T08:04:49.559" v="649" actId="478"/>
          <ac:picMkLst>
            <pc:docMk/>
            <pc:sldMk cId="1883081842" sldId="984"/>
            <ac:picMk id="5123" creationId="{00000000-0000-0000-0000-000000000000}"/>
          </ac:picMkLst>
        </pc:picChg>
      </pc:sldChg>
      <pc:sldChg chg="modSp mod">
        <pc:chgData name="Harmsel ter, Marjan" userId="5bf7b4e5-383a-4bf6-a1ba-3724f9cc09cb" providerId="ADAL" clId="{9C87D5DB-34FD-408D-AC12-12BFE3E4F499}" dt="2024-11-12T09:46:49.704" v="2211" actId="6549"/>
        <pc:sldMkLst>
          <pc:docMk/>
          <pc:sldMk cId="2189114603" sldId="1437"/>
        </pc:sldMkLst>
        <pc:spChg chg="mod">
          <ac:chgData name="Harmsel ter, Marjan" userId="5bf7b4e5-383a-4bf6-a1ba-3724f9cc09cb" providerId="ADAL" clId="{9C87D5DB-34FD-408D-AC12-12BFE3E4F499}" dt="2024-11-12T09:46:49.704" v="2211" actId="6549"/>
          <ac:spMkLst>
            <pc:docMk/>
            <pc:sldMk cId="2189114603" sldId="1437"/>
            <ac:spMk id="3" creationId="{00000000-0000-0000-0000-000000000000}"/>
          </ac:spMkLst>
        </pc:spChg>
      </pc:sldChg>
      <pc:sldChg chg="addSp delSp modSp mod">
        <pc:chgData name="Harmsel ter, Marjan" userId="5bf7b4e5-383a-4bf6-a1ba-3724f9cc09cb" providerId="ADAL" clId="{9C87D5DB-34FD-408D-AC12-12BFE3E4F499}" dt="2024-11-12T08:26:16.681" v="741" actId="1076"/>
        <pc:sldMkLst>
          <pc:docMk/>
          <pc:sldMk cId="3852907103" sldId="1460"/>
        </pc:sldMkLst>
        <pc:picChg chg="del">
          <ac:chgData name="Harmsel ter, Marjan" userId="5bf7b4e5-383a-4bf6-a1ba-3724f9cc09cb" providerId="ADAL" clId="{9C87D5DB-34FD-408D-AC12-12BFE3E4F499}" dt="2024-11-12T07:44:57.767" v="573" actId="478"/>
          <ac:picMkLst>
            <pc:docMk/>
            <pc:sldMk cId="3852907103" sldId="1460"/>
            <ac:picMk id="2" creationId="{B653773F-6F70-E274-87A7-E9283E6AF8E7}"/>
          </ac:picMkLst>
        </pc:picChg>
        <pc:picChg chg="add del mod">
          <ac:chgData name="Harmsel ter, Marjan" userId="5bf7b4e5-383a-4bf6-a1ba-3724f9cc09cb" providerId="ADAL" clId="{9C87D5DB-34FD-408D-AC12-12BFE3E4F499}" dt="2024-11-12T08:25:32.676" v="734" actId="478"/>
          <ac:picMkLst>
            <pc:docMk/>
            <pc:sldMk cId="3852907103" sldId="1460"/>
            <ac:picMk id="4" creationId="{F9D723B4-E970-8EFD-4091-99FF88087B20}"/>
          </ac:picMkLst>
        </pc:picChg>
        <pc:picChg chg="add del mod">
          <ac:chgData name="Harmsel ter, Marjan" userId="5bf7b4e5-383a-4bf6-a1ba-3724f9cc09cb" providerId="ADAL" clId="{9C87D5DB-34FD-408D-AC12-12BFE3E4F499}" dt="2024-11-12T08:25:33.483" v="735" actId="478"/>
          <ac:picMkLst>
            <pc:docMk/>
            <pc:sldMk cId="3852907103" sldId="1460"/>
            <ac:picMk id="7" creationId="{39E1B0DE-2265-9A5E-BD78-4FD715B948D9}"/>
          </ac:picMkLst>
        </pc:picChg>
        <pc:picChg chg="add mod">
          <ac:chgData name="Harmsel ter, Marjan" userId="5bf7b4e5-383a-4bf6-a1ba-3724f9cc09cb" providerId="ADAL" clId="{9C87D5DB-34FD-408D-AC12-12BFE3E4F499}" dt="2024-11-12T08:26:16.681" v="741" actId="1076"/>
          <ac:picMkLst>
            <pc:docMk/>
            <pc:sldMk cId="3852907103" sldId="1460"/>
            <ac:picMk id="9" creationId="{7DBCEB6D-4F99-751B-CDB6-D3B750F69595}"/>
          </ac:picMkLst>
        </pc:picChg>
      </pc:sldChg>
      <pc:sldChg chg="addSp modSp mod">
        <pc:chgData name="Harmsel ter, Marjan" userId="5bf7b4e5-383a-4bf6-a1ba-3724f9cc09cb" providerId="ADAL" clId="{9C87D5DB-34FD-408D-AC12-12BFE3E4F499}" dt="2024-11-12T07:47:22.129" v="588" actId="1076"/>
        <pc:sldMkLst>
          <pc:docMk/>
          <pc:sldMk cId="4207872812" sldId="1475"/>
        </pc:sldMkLst>
        <pc:picChg chg="add mod">
          <ac:chgData name="Harmsel ter, Marjan" userId="5bf7b4e5-383a-4bf6-a1ba-3724f9cc09cb" providerId="ADAL" clId="{9C87D5DB-34FD-408D-AC12-12BFE3E4F499}" dt="2024-11-12T07:47:22.129" v="588" actId="1076"/>
          <ac:picMkLst>
            <pc:docMk/>
            <pc:sldMk cId="4207872812" sldId="1475"/>
            <ac:picMk id="3" creationId="{6BD013ED-6AFC-AFB9-0B2E-A9830759FD1F}"/>
          </ac:picMkLst>
        </pc:picChg>
      </pc:sldChg>
      <pc:sldChg chg="addSp modSp mod">
        <pc:chgData name="Harmsel ter, Marjan" userId="5bf7b4e5-383a-4bf6-a1ba-3724f9cc09cb" providerId="ADAL" clId="{9C87D5DB-34FD-408D-AC12-12BFE3E4F499}" dt="2024-11-12T08:02:37.489" v="643" actId="1076"/>
        <pc:sldMkLst>
          <pc:docMk/>
          <pc:sldMk cId="2452007587" sldId="1476"/>
        </pc:sldMkLst>
        <pc:picChg chg="add mod">
          <ac:chgData name="Harmsel ter, Marjan" userId="5bf7b4e5-383a-4bf6-a1ba-3724f9cc09cb" providerId="ADAL" clId="{9C87D5DB-34FD-408D-AC12-12BFE3E4F499}" dt="2024-11-12T08:02:37.489" v="643" actId="1076"/>
          <ac:picMkLst>
            <pc:docMk/>
            <pc:sldMk cId="2452007587" sldId="1476"/>
            <ac:picMk id="3" creationId="{758E1AD5-0216-992E-B7C8-AD6CD4AEFDA3}"/>
          </ac:picMkLst>
        </pc:picChg>
      </pc:sldChg>
      <pc:sldChg chg="addSp modSp mod">
        <pc:chgData name="Harmsel ter, Marjan" userId="5bf7b4e5-383a-4bf6-a1ba-3724f9cc09cb" providerId="ADAL" clId="{9C87D5DB-34FD-408D-AC12-12BFE3E4F499}" dt="2024-11-12T08:03:32.005" v="648" actId="1076"/>
        <pc:sldMkLst>
          <pc:docMk/>
          <pc:sldMk cId="2709048002" sldId="1477"/>
        </pc:sldMkLst>
        <pc:picChg chg="add mod">
          <ac:chgData name="Harmsel ter, Marjan" userId="5bf7b4e5-383a-4bf6-a1ba-3724f9cc09cb" providerId="ADAL" clId="{9C87D5DB-34FD-408D-AC12-12BFE3E4F499}" dt="2024-11-12T08:03:32.005" v="648" actId="1076"/>
          <ac:picMkLst>
            <pc:docMk/>
            <pc:sldMk cId="2709048002" sldId="1477"/>
            <ac:picMk id="3" creationId="{4F37D69D-7C98-5E11-2987-EA378CBA713F}"/>
          </ac:picMkLst>
        </pc:picChg>
      </pc:sldChg>
      <pc:sldChg chg="addSp modSp mod ord">
        <pc:chgData name="Harmsel ter, Marjan" userId="5bf7b4e5-383a-4bf6-a1ba-3724f9cc09cb" providerId="ADAL" clId="{9C87D5DB-34FD-408D-AC12-12BFE3E4F499}" dt="2024-11-12T07:49:27.954" v="595" actId="1076"/>
        <pc:sldMkLst>
          <pc:docMk/>
          <pc:sldMk cId="1487044012" sldId="1480"/>
        </pc:sldMkLst>
        <pc:picChg chg="add mod">
          <ac:chgData name="Harmsel ter, Marjan" userId="5bf7b4e5-383a-4bf6-a1ba-3724f9cc09cb" providerId="ADAL" clId="{9C87D5DB-34FD-408D-AC12-12BFE3E4F499}" dt="2024-11-12T07:49:27.954" v="595" actId="1076"/>
          <ac:picMkLst>
            <pc:docMk/>
            <pc:sldMk cId="1487044012" sldId="1480"/>
            <ac:picMk id="3" creationId="{6E557959-7A24-7251-DA42-DA88FEA734BF}"/>
          </ac:picMkLst>
        </pc:picChg>
      </pc:sldChg>
      <pc:sldChg chg="addSp delSp modSp mod ord">
        <pc:chgData name="Harmsel ter, Marjan" userId="5bf7b4e5-383a-4bf6-a1ba-3724f9cc09cb" providerId="ADAL" clId="{9C87D5DB-34FD-408D-AC12-12BFE3E4F499}" dt="2024-11-12T07:54:52.814" v="608" actId="1076"/>
        <pc:sldMkLst>
          <pc:docMk/>
          <pc:sldMk cId="3779434736" sldId="1481"/>
        </pc:sldMkLst>
        <pc:picChg chg="add del mod">
          <ac:chgData name="Harmsel ter, Marjan" userId="5bf7b4e5-383a-4bf6-a1ba-3724f9cc09cb" providerId="ADAL" clId="{9C87D5DB-34FD-408D-AC12-12BFE3E4F499}" dt="2024-11-12T07:54:47.087" v="603" actId="478"/>
          <ac:picMkLst>
            <pc:docMk/>
            <pc:sldMk cId="3779434736" sldId="1481"/>
            <ac:picMk id="3" creationId="{F0C3D6CE-88E1-7E2C-92D8-AEF36BB50BBA}"/>
          </ac:picMkLst>
        </pc:picChg>
        <pc:picChg chg="add mod">
          <ac:chgData name="Harmsel ter, Marjan" userId="5bf7b4e5-383a-4bf6-a1ba-3724f9cc09cb" providerId="ADAL" clId="{9C87D5DB-34FD-408D-AC12-12BFE3E4F499}" dt="2024-11-12T07:54:52.814" v="608" actId="1076"/>
          <ac:picMkLst>
            <pc:docMk/>
            <pc:sldMk cId="3779434736" sldId="1481"/>
            <ac:picMk id="5" creationId="{D7A2AD40-220F-F5CD-96FD-4BDF099572AB}"/>
          </ac:picMkLst>
        </pc:picChg>
      </pc:sldChg>
      <pc:sldChg chg="addSp modSp mod ord">
        <pc:chgData name="Harmsel ter, Marjan" userId="5bf7b4e5-383a-4bf6-a1ba-3724f9cc09cb" providerId="ADAL" clId="{9C87D5DB-34FD-408D-AC12-12BFE3E4F499}" dt="2024-11-12T07:58:02.410" v="634" actId="1076"/>
        <pc:sldMkLst>
          <pc:docMk/>
          <pc:sldMk cId="1201727269" sldId="1482"/>
        </pc:sldMkLst>
        <pc:picChg chg="add mod">
          <ac:chgData name="Harmsel ter, Marjan" userId="5bf7b4e5-383a-4bf6-a1ba-3724f9cc09cb" providerId="ADAL" clId="{9C87D5DB-34FD-408D-AC12-12BFE3E4F499}" dt="2024-11-12T07:57:49.917" v="632" actId="1076"/>
          <ac:picMkLst>
            <pc:docMk/>
            <pc:sldMk cId="1201727269" sldId="1482"/>
            <ac:picMk id="2" creationId="{DC936051-AEBA-E834-2929-B0ECD9C9896C}"/>
          </ac:picMkLst>
        </pc:picChg>
        <pc:picChg chg="add mod">
          <ac:chgData name="Harmsel ter, Marjan" userId="5bf7b4e5-383a-4bf6-a1ba-3724f9cc09cb" providerId="ADAL" clId="{9C87D5DB-34FD-408D-AC12-12BFE3E4F499}" dt="2024-11-12T07:58:02.410" v="634" actId="1076"/>
          <ac:picMkLst>
            <pc:docMk/>
            <pc:sldMk cId="1201727269" sldId="1482"/>
            <ac:picMk id="4" creationId="{754DF2E3-3CA9-92D3-C7F6-B9D76908A0CA}"/>
          </ac:picMkLst>
        </pc:picChg>
      </pc:sldChg>
      <pc:sldChg chg="addSp delSp modSp mod">
        <pc:chgData name="Harmsel ter, Marjan" userId="5bf7b4e5-383a-4bf6-a1ba-3724f9cc09cb" providerId="ADAL" clId="{9C87D5DB-34FD-408D-AC12-12BFE3E4F499}" dt="2024-11-12T08:56:47.936" v="1202" actId="1076"/>
        <pc:sldMkLst>
          <pc:docMk/>
          <pc:sldMk cId="3436414852" sldId="1489"/>
        </pc:sldMkLst>
        <pc:spChg chg="mod">
          <ac:chgData name="Harmsel ter, Marjan" userId="5bf7b4e5-383a-4bf6-a1ba-3724f9cc09cb" providerId="ADAL" clId="{9C87D5DB-34FD-408D-AC12-12BFE3E4F499}" dt="2024-11-12T08:56:27.903" v="1200" actId="1076"/>
          <ac:spMkLst>
            <pc:docMk/>
            <pc:sldMk cId="3436414852" sldId="1489"/>
            <ac:spMk id="20" creationId="{1F76A8A4-B490-4B39-B63E-73BC6214B272}"/>
          </ac:spMkLst>
        </pc:spChg>
        <pc:spChg chg="mod">
          <ac:chgData name="Harmsel ter, Marjan" userId="5bf7b4e5-383a-4bf6-a1ba-3724f9cc09cb" providerId="ADAL" clId="{9C87D5DB-34FD-408D-AC12-12BFE3E4F499}" dt="2024-11-12T08:56:27.903" v="1200" actId="1076"/>
          <ac:spMkLst>
            <pc:docMk/>
            <pc:sldMk cId="3436414852" sldId="1489"/>
            <ac:spMk id="22" creationId="{111689BE-BD6A-456A-9C04-13546978C810}"/>
          </ac:spMkLst>
        </pc:spChg>
        <pc:spChg chg="mod">
          <ac:chgData name="Harmsel ter, Marjan" userId="5bf7b4e5-383a-4bf6-a1ba-3724f9cc09cb" providerId="ADAL" clId="{9C87D5DB-34FD-408D-AC12-12BFE3E4F499}" dt="2024-11-12T08:56:47.936" v="1202" actId="1076"/>
          <ac:spMkLst>
            <pc:docMk/>
            <pc:sldMk cId="3436414852" sldId="1489"/>
            <ac:spMk id="24" creationId="{47E67386-2A9E-46D5-A926-C6AE8E122FEF}"/>
          </ac:spMkLst>
        </pc:spChg>
        <pc:spChg chg="mod">
          <ac:chgData name="Harmsel ter, Marjan" userId="5bf7b4e5-383a-4bf6-a1ba-3724f9cc09cb" providerId="ADAL" clId="{9C87D5DB-34FD-408D-AC12-12BFE3E4F499}" dt="2024-11-12T08:56:47.936" v="1202" actId="1076"/>
          <ac:spMkLst>
            <pc:docMk/>
            <pc:sldMk cId="3436414852" sldId="1489"/>
            <ac:spMk id="25" creationId="{544D2F15-5CFA-4A62-9D35-7497C321A339}"/>
          </ac:spMkLst>
        </pc:spChg>
        <pc:spChg chg="mod ord">
          <ac:chgData name="Harmsel ter, Marjan" userId="5bf7b4e5-383a-4bf6-a1ba-3724f9cc09cb" providerId="ADAL" clId="{9C87D5DB-34FD-408D-AC12-12BFE3E4F499}" dt="2024-11-12T08:56:47.936" v="1202" actId="1076"/>
          <ac:spMkLst>
            <pc:docMk/>
            <pc:sldMk cId="3436414852" sldId="1489"/>
            <ac:spMk id="26" creationId="{5E80D260-B1F7-4399-B6C3-904AAD051C2F}"/>
          </ac:spMkLst>
        </pc:spChg>
        <pc:spChg chg="mod">
          <ac:chgData name="Harmsel ter, Marjan" userId="5bf7b4e5-383a-4bf6-a1ba-3724f9cc09cb" providerId="ADAL" clId="{9C87D5DB-34FD-408D-AC12-12BFE3E4F499}" dt="2024-11-12T08:56:27.903" v="1200" actId="1076"/>
          <ac:spMkLst>
            <pc:docMk/>
            <pc:sldMk cId="3436414852" sldId="1489"/>
            <ac:spMk id="27" creationId="{F6285A14-31A6-41C5-93BB-78D736FA14FA}"/>
          </ac:spMkLst>
        </pc:spChg>
        <pc:picChg chg="add mod ord">
          <ac:chgData name="Harmsel ter, Marjan" userId="5bf7b4e5-383a-4bf6-a1ba-3724f9cc09cb" providerId="ADAL" clId="{9C87D5DB-34FD-408D-AC12-12BFE3E4F499}" dt="2024-11-12T08:56:17.064" v="1199" actId="171"/>
          <ac:picMkLst>
            <pc:docMk/>
            <pc:sldMk cId="3436414852" sldId="1489"/>
            <ac:picMk id="2" creationId="{48D918D5-0CE8-C0DD-85EC-9CDE8833E2AC}"/>
          </ac:picMkLst>
        </pc:picChg>
        <pc:picChg chg="del">
          <ac:chgData name="Harmsel ter, Marjan" userId="5bf7b4e5-383a-4bf6-a1ba-3724f9cc09cb" providerId="ADAL" clId="{9C87D5DB-34FD-408D-AC12-12BFE3E4F499}" dt="2024-11-12T08:55:21.801" v="1183" actId="478"/>
          <ac:picMkLst>
            <pc:docMk/>
            <pc:sldMk cId="3436414852" sldId="1489"/>
            <ac:picMk id="17" creationId="{4E5B1C40-E298-4209-8A19-35FE6EB6D87F}"/>
          </ac:picMkLst>
        </pc:picChg>
      </pc:sldChg>
      <pc:sldChg chg="del">
        <pc:chgData name="Harmsel ter, Marjan" userId="5bf7b4e5-383a-4bf6-a1ba-3724f9cc09cb" providerId="ADAL" clId="{9C87D5DB-34FD-408D-AC12-12BFE3E4F499}" dt="2024-11-12T09:45:39.799" v="2205" actId="47"/>
        <pc:sldMkLst>
          <pc:docMk/>
          <pc:sldMk cId="2967928418" sldId="1511"/>
        </pc:sldMkLst>
      </pc:sldChg>
      <pc:sldChg chg="del">
        <pc:chgData name="Harmsel ter, Marjan" userId="5bf7b4e5-383a-4bf6-a1ba-3724f9cc09cb" providerId="ADAL" clId="{9C87D5DB-34FD-408D-AC12-12BFE3E4F499}" dt="2024-11-12T09:45:39.799" v="2205" actId="47"/>
        <pc:sldMkLst>
          <pc:docMk/>
          <pc:sldMk cId="1594331871" sldId="1512"/>
        </pc:sldMkLst>
      </pc:sldChg>
      <pc:sldChg chg="del">
        <pc:chgData name="Harmsel ter, Marjan" userId="5bf7b4e5-383a-4bf6-a1ba-3724f9cc09cb" providerId="ADAL" clId="{9C87D5DB-34FD-408D-AC12-12BFE3E4F499}" dt="2024-11-12T09:45:39.799" v="2205" actId="47"/>
        <pc:sldMkLst>
          <pc:docMk/>
          <pc:sldMk cId="3112181829" sldId="1515"/>
        </pc:sldMkLst>
      </pc:sldChg>
      <pc:sldChg chg="del">
        <pc:chgData name="Harmsel ter, Marjan" userId="5bf7b4e5-383a-4bf6-a1ba-3724f9cc09cb" providerId="ADAL" clId="{9C87D5DB-34FD-408D-AC12-12BFE3E4F499}" dt="2024-11-12T09:45:39.799" v="2205" actId="47"/>
        <pc:sldMkLst>
          <pc:docMk/>
          <pc:sldMk cId="2946319108" sldId="1516"/>
        </pc:sldMkLst>
      </pc:sldChg>
      <pc:sldChg chg="del">
        <pc:chgData name="Harmsel ter, Marjan" userId="5bf7b4e5-383a-4bf6-a1ba-3724f9cc09cb" providerId="ADAL" clId="{9C87D5DB-34FD-408D-AC12-12BFE3E4F499}" dt="2024-11-12T09:45:39.799" v="2205" actId="47"/>
        <pc:sldMkLst>
          <pc:docMk/>
          <pc:sldMk cId="1628480429" sldId="1517"/>
        </pc:sldMkLst>
      </pc:sldChg>
      <pc:sldChg chg="del">
        <pc:chgData name="Harmsel ter, Marjan" userId="5bf7b4e5-383a-4bf6-a1ba-3724f9cc09cb" providerId="ADAL" clId="{9C87D5DB-34FD-408D-AC12-12BFE3E4F499}" dt="2024-11-12T09:45:39.799" v="2205" actId="47"/>
        <pc:sldMkLst>
          <pc:docMk/>
          <pc:sldMk cId="933367485" sldId="1518"/>
        </pc:sldMkLst>
      </pc:sldChg>
      <pc:sldChg chg="del">
        <pc:chgData name="Harmsel ter, Marjan" userId="5bf7b4e5-383a-4bf6-a1ba-3724f9cc09cb" providerId="ADAL" clId="{9C87D5DB-34FD-408D-AC12-12BFE3E4F499}" dt="2024-11-12T09:45:39.799" v="2205" actId="47"/>
        <pc:sldMkLst>
          <pc:docMk/>
          <pc:sldMk cId="1738896802" sldId="1519"/>
        </pc:sldMkLst>
      </pc:sldChg>
      <pc:sldChg chg="del">
        <pc:chgData name="Harmsel ter, Marjan" userId="5bf7b4e5-383a-4bf6-a1ba-3724f9cc09cb" providerId="ADAL" clId="{9C87D5DB-34FD-408D-AC12-12BFE3E4F499}" dt="2024-11-12T09:45:39.799" v="2205" actId="47"/>
        <pc:sldMkLst>
          <pc:docMk/>
          <pc:sldMk cId="1530054038" sldId="1520"/>
        </pc:sldMkLst>
      </pc:sldChg>
      <pc:sldChg chg="addSp delSp modSp mod">
        <pc:chgData name="Harmsel ter, Marjan" userId="5bf7b4e5-383a-4bf6-a1ba-3724f9cc09cb" providerId="ADAL" clId="{9C87D5DB-34FD-408D-AC12-12BFE3E4F499}" dt="2024-11-12T09:17:20.976" v="1853" actId="1076"/>
        <pc:sldMkLst>
          <pc:docMk/>
          <pc:sldMk cId="3550758351" sldId="1521"/>
        </pc:sldMkLst>
        <pc:spChg chg="mod">
          <ac:chgData name="Harmsel ter, Marjan" userId="5bf7b4e5-383a-4bf6-a1ba-3724f9cc09cb" providerId="ADAL" clId="{9C87D5DB-34FD-408D-AC12-12BFE3E4F499}" dt="2024-11-12T09:17:18.905" v="1852" actId="14100"/>
          <ac:spMkLst>
            <pc:docMk/>
            <pc:sldMk cId="3550758351" sldId="1521"/>
            <ac:spMk id="14" creationId="{B7594A3B-3117-84CE-C300-FB96E5ED269D}"/>
          </ac:spMkLst>
        </pc:spChg>
        <pc:spChg chg="mod">
          <ac:chgData name="Harmsel ter, Marjan" userId="5bf7b4e5-383a-4bf6-a1ba-3724f9cc09cb" providerId="ADAL" clId="{9C87D5DB-34FD-408D-AC12-12BFE3E4F499}" dt="2024-11-12T09:17:20.976" v="1853" actId="1076"/>
          <ac:spMkLst>
            <pc:docMk/>
            <pc:sldMk cId="3550758351" sldId="1521"/>
            <ac:spMk id="15" creationId="{6EA1F8B7-D4BC-D8B0-E6FD-F33ECB45A1DD}"/>
          </ac:spMkLst>
        </pc:spChg>
        <pc:picChg chg="del">
          <ac:chgData name="Harmsel ter, Marjan" userId="5bf7b4e5-383a-4bf6-a1ba-3724f9cc09cb" providerId="ADAL" clId="{9C87D5DB-34FD-408D-AC12-12BFE3E4F499}" dt="2024-11-12T09:16:47.678" v="1816" actId="478"/>
          <ac:picMkLst>
            <pc:docMk/>
            <pc:sldMk cId="3550758351" sldId="1521"/>
            <ac:picMk id="22" creationId="{CF8F3540-3EB6-17CA-08B9-B9340043148B}"/>
          </ac:picMkLst>
        </pc:picChg>
        <pc:picChg chg="add mod">
          <ac:chgData name="Harmsel ter, Marjan" userId="5bf7b4e5-383a-4bf6-a1ba-3724f9cc09cb" providerId="ADAL" clId="{9C87D5DB-34FD-408D-AC12-12BFE3E4F499}" dt="2024-11-12T09:16:54.510" v="1821" actId="1076"/>
          <ac:picMkLst>
            <pc:docMk/>
            <pc:sldMk cId="3550758351" sldId="1521"/>
            <ac:picMk id="23" creationId="{53C256DD-9908-92F4-2ECB-62A495A30D40}"/>
          </ac:picMkLst>
        </pc:picChg>
      </pc:sldChg>
      <pc:sldChg chg="addSp modSp mod ord">
        <pc:chgData name="Harmsel ter, Marjan" userId="5bf7b4e5-383a-4bf6-a1ba-3724f9cc09cb" providerId="ADAL" clId="{9C87D5DB-34FD-408D-AC12-12BFE3E4F499}" dt="2024-11-12T09:39:37.340" v="2154" actId="1076"/>
        <pc:sldMkLst>
          <pc:docMk/>
          <pc:sldMk cId="466628073" sldId="1522"/>
        </pc:sldMkLst>
        <pc:spChg chg="mod">
          <ac:chgData name="Harmsel ter, Marjan" userId="5bf7b4e5-383a-4bf6-a1ba-3724f9cc09cb" providerId="ADAL" clId="{9C87D5DB-34FD-408D-AC12-12BFE3E4F499}" dt="2024-11-12T09:04:19.454" v="1494" actId="115"/>
          <ac:spMkLst>
            <pc:docMk/>
            <pc:sldMk cId="466628073" sldId="1522"/>
            <ac:spMk id="4" creationId="{D36CDCC8-D80A-3CA3-9903-EC310613197D}"/>
          </ac:spMkLst>
        </pc:spChg>
        <pc:spChg chg="mod">
          <ac:chgData name="Harmsel ter, Marjan" userId="5bf7b4e5-383a-4bf6-a1ba-3724f9cc09cb" providerId="ADAL" clId="{9C87D5DB-34FD-408D-AC12-12BFE3E4F499}" dt="2024-11-12T09:39:30.944" v="2153" actId="948"/>
          <ac:spMkLst>
            <pc:docMk/>
            <pc:sldMk cId="466628073" sldId="1522"/>
            <ac:spMk id="9" creationId="{24373EA3-3264-C760-AF8C-F868EF9A4CB8}"/>
          </ac:spMkLst>
        </pc:spChg>
        <pc:spChg chg="mod">
          <ac:chgData name="Harmsel ter, Marjan" userId="5bf7b4e5-383a-4bf6-a1ba-3724f9cc09cb" providerId="ADAL" clId="{9C87D5DB-34FD-408D-AC12-12BFE3E4F499}" dt="2024-11-12T09:39:12.787" v="2150" actId="1076"/>
          <ac:spMkLst>
            <pc:docMk/>
            <pc:sldMk cId="466628073" sldId="1522"/>
            <ac:spMk id="13" creationId="{4985FF45-EE56-11C3-E0CC-6BBB359031C0}"/>
          </ac:spMkLst>
        </pc:spChg>
        <pc:spChg chg="mod">
          <ac:chgData name="Harmsel ter, Marjan" userId="5bf7b4e5-383a-4bf6-a1ba-3724f9cc09cb" providerId="ADAL" clId="{9C87D5DB-34FD-408D-AC12-12BFE3E4F499}" dt="2024-11-12T09:39:03.762" v="2149" actId="14100"/>
          <ac:spMkLst>
            <pc:docMk/>
            <pc:sldMk cId="466628073" sldId="1522"/>
            <ac:spMk id="14" creationId="{B7594A3B-3117-84CE-C300-FB96E5ED269D}"/>
          </ac:spMkLst>
        </pc:spChg>
        <pc:spChg chg="mod">
          <ac:chgData name="Harmsel ter, Marjan" userId="5bf7b4e5-383a-4bf6-a1ba-3724f9cc09cb" providerId="ADAL" clId="{9C87D5DB-34FD-408D-AC12-12BFE3E4F499}" dt="2024-11-12T09:39:17.806" v="2151" actId="1076"/>
          <ac:spMkLst>
            <pc:docMk/>
            <pc:sldMk cId="466628073" sldId="1522"/>
            <ac:spMk id="15" creationId="{6EA1F8B7-D4BC-D8B0-E6FD-F33ECB45A1DD}"/>
          </ac:spMkLst>
        </pc:spChg>
        <pc:spChg chg="mod">
          <ac:chgData name="Harmsel ter, Marjan" userId="5bf7b4e5-383a-4bf6-a1ba-3724f9cc09cb" providerId="ADAL" clId="{9C87D5DB-34FD-408D-AC12-12BFE3E4F499}" dt="2024-11-12T09:39:37.340" v="2154" actId="1076"/>
          <ac:spMkLst>
            <pc:docMk/>
            <pc:sldMk cId="466628073" sldId="1522"/>
            <ac:spMk id="17" creationId="{AB86235B-CBC0-F9DB-29F4-F23367831B1B}"/>
          </ac:spMkLst>
        </pc:spChg>
        <pc:spChg chg="mod">
          <ac:chgData name="Harmsel ter, Marjan" userId="5bf7b4e5-383a-4bf6-a1ba-3724f9cc09cb" providerId="ADAL" clId="{9C87D5DB-34FD-408D-AC12-12BFE3E4F499}" dt="2024-11-12T09:39:12.787" v="2150" actId="1076"/>
          <ac:spMkLst>
            <pc:docMk/>
            <pc:sldMk cId="466628073" sldId="1522"/>
            <ac:spMk id="18" creationId="{85D7DD60-F4AA-AD34-A265-146B167D02FE}"/>
          </ac:spMkLst>
        </pc:spChg>
        <pc:spChg chg="add mod">
          <ac:chgData name="Harmsel ter, Marjan" userId="5bf7b4e5-383a-4bf6-a1ba-3724f9cc09cb" providerId="ADAL" clId="{9C87D5DB-34FD-408D-AC12-12BFE3E4F499}" dt="2024-11-12T09:05:22.990" v="1502" actId="1076"/>
          <ac:spMkLst>
            <pc:docMk/>
            <pc:sldMk cId="466628073" sldId="1522"/>
            <ac:spMk id="29" creationId="{6826AF55-B605-D1E4-F320-B3CB5398E47B}"/>
          </ac:spMkLst>
        </pc:spChg>
        <pc:picChg chg="mod">
          <ac:chgData name="Harmsel ter, Marjan" userId="5bf7b4e5-383a-4bf6-a1ba-3724f9cc09cb" providerId="ADAL" clId="{9C87D5DB-34FD-408D-AC12-12BFE3E4F499}" dt="2024-11-12T09:05:21.337" v="1501" actId="1076"/>
          <ac:picMkLst>
            <pc:docMk/>
            <pc:sldMk cId="466628073" sldId="1522"/>
            <ac:picMk id="28" creationId="{7E81DF6C-5315-788B-09AB-22F87657783E}"/>
          </ac:picMkLst>
        </pc:picChg>
      </pc:sldChg>
      <pc:sldChg chg="addSp delSp modSp mod">
        <pc:chgData name="Harmsel ter, Marjan" userId="5bf7b4e5-383a-4bf6-a1ba-3724f9cc09cb" providerId="ADAL" clId="{9C87D5DB-34FD-408D-AC12-12BFE3E4F499}" dt="2024-11-12T09:44:21.066" v="2195" actId="14100"/>
        <pc:sldMkLst>
          <pc:docMk/>
          <pc:sldMk cId="1394780912" sldId="1523"/>
        </pc:sldMkLst>
        <pc:spChg chg="mod">
          <ac:chgData name="Harmsel ter, Marjan" userId="5bf7b4e5-383a-4bf6-a1ba-3724f9cc09cb" providerId="ADAL" clId="{9C87D5DB-34FD-408D-AC12-12BFE3E4F499}" dt="2024-11-12T09:02:16.596" v="1355" actId="1076"/>
          <ac:spMkLst>
            <pc:docMk/>
            <pc:sldMk cId="1394780912" sldId="1523"/>
            <ac:spMk id="9" creationId="{9A8F6DAC-CD6A-4D6E-B189-EF8BE7F0C51B}"/>
          </ac:spMkLst>
        </pc:spChg>
        <pc:spChg chg="mod">
          <ac:chgData name="Harmsel ter, Marjan" userId="5bf7b4e5-383a-4bf6-a1ba-3724f9cc09cb" providerId="ADAL" clId="{9C87D5DB-34FD-408D-AC12-12BFE3E4F499}" dt="2024-11-12T09:02:28.962" v="1357" actId="14100"/>
          <ac:spMkLst>
            <pc:docMk/>
            <pc:sldMk cId="1394780912" sldId="1523"/>
            <ac:spMk id="10" creationId="{F29DB76C-0F49-478E-82E3-C2B73307CEE5}"/>
          </ac:spMkLst>
        </pc:spChg>
        <pc:spChg chg="mod">
          <ac:chgData name="Harmsel ter, Marjan" userId="5bf7b4e5-383a-4bf6-a1ba-3724f9cc09cb" providerId="ADAL" clId="{9C87D5DB-34FD-408D-AC12-12BFE3E4F499}" dt="2024-11-12T09:44:21.066" v="2195" actId="14100"/>
          <ac:spMkLst>
            <pc:docMk/>
            <pc:sldMk cId="1394780912" sldId="1523"/>
            <ac:spMk id="12" creationId="{00000000-0000-0000-0000-000000000000}"/>
          </ac:spMkLst>
        </pc:spChg>
        <pc:spChg chg="mod">
          <ac:chgData name="Harmsel ter, Marjan" userId="5bf7b4e5-383a-4bf6-a1ba-3724f9cc09cb" providerId="ADAL" clId="{9C87D5DB-34FD-408D-AC12-12BFE3E4F499}" dt="2024-11-12T09:43:33.165" v="2178" actId="1076"/>
          <ac:spMkLst>
            <pc:docMk/>
            <pc:sldMk cId="1394780912" sldId="1523"/>
            <ac:spMk id="13" creationId="{00000000-0000-0000-0000-000000000000}"/>
          </ac:spMkLst>
        </pc:spChg>
        <pc:spChg chg="mod">
          <ac:chgData name="Harmsel ter, Marjan" userId="5bf7b4e5-383a-4bf6-a1ba-3724f9cc09cb" providerId="ADAL" clId="{9C87D5DB-34FD-408D-AC12-12BFE3E4F499}" dt="2024-11-12T09:43:01.880" v="2173" actId="20577"/>
          <ac:spMkLst>
            <pc:docMk/>
            <pc:sldMk cId="1394780912" sldId="1523"/>
            <ac:spMk id="14" creationId="{00000000-0000-0000-0000-000000000000}"/>
          </ac:spMkLst>
        </pc:spChg>
        <pc:spChg chg="mod">
          <ac:chgData name="Harmsel ter, Marjan" userId="5bf7b4e5-383a-4bf6-a1ba-3724f9cc09cb" providerId="ADAL" clId="{9C87D5DB-34FD-408D-AC12-12BFE3E4F499}" dt="2024-11-12T09:00:25.563" v="1328" actId="20577"/>
          <ac:spMkLst>
            <pc:docMk/>
            <pc:sldMk cId="1394780912" sldId="1523"/>
            <ac:spMk id="15" creationId="{00000000-0000-0000-0000-000000000000}"/>
          </ac:spMkLst>
        </pc:spChg>
        <pc:spChg chg="mod">
          <ac:chgData name="Harmsel ter, Marjan" userId="5bf7b4e5-383a-4bf6-a1ba-3724f9cc09cb" providerId="ADAL" clId="{9C87D5DB-34FD-408D-AC12-12BFE3E4F499}" dt="2024-11-12T09:02:31.891" v="1358" actId="1076"/>
          <ac:spMkLst>
            <pc:docMk/>
            <pc:sldMk cId="1394780912" sldId="1523"/>
            <ac:spMk id="16" creationId="{35A33E8D-7E6A-4B33-AF27-9360E1D18E3A}"/>
          </ac:spMkLst>
        </pc:spChg>
        <pc:picChg chg="del">
          <ac:chgData name="Harmsel ter, Marjan" userId="5bf7b4e5-383a-4bf6-a1ba-3724f9cc09cb" providerId="ADAL" clId="{9C87D5DB-34FD-408D-AC12-12BFE3E4F499}" dt="2024-11-12T08:57:27.306" v="1203" actId="478"/>
          <ac:picMkLst>
            <pc:docMk/>
            <pc:sldMk cId="1394780912" sldId="1523"/>
            <ac:picMk id="2" creationId="{A5F43961-1237-5148-C7BF-0C6DDF24EE18}"/>
          </ac:picMkLst>
        </pc:picChg>
        <pc:picChg chg="del">
          <ac:chgData name="Harmsel ter, Marjan" userId="5bf7b4e5-383a-4bf6-a1ba-3724f9cc09cb" providerId="ADAL" clId="{9C87D5DB-34FD-408D-AC12-12BFE3E4F499}" dt="2024-11-12T08:59:15.368" v="1251" actId="478"/>
          <ac:picMkLst>
            <pc:docMk/>
            <pc:sldMk cId="1394780912" sldId="1523"/>
            <ac:picMk id="3" creationId="{77F47598-EA71-A847-4E2B-818D127AC2C3}"/>
          </ac:picMkLst>
        </pc:picChg>
        <pc:picChg chg="add mod">
          <ac:chgData name="Harmsel ter, Marjan" userId="5bf7b4e5-383a-4bf6-a1ba-3724f9cc09cb" providerId="ADAL" clId="{9C87D5DB-34FD-408D-AC12-12BFE3E4F499}" dt="2024-11-12T08:57:29.526" v="1205" actId="1076"/>
          <ac:picMkLst>
            <pc:docMk/>
            <pc:sldMk cId="1394780912" sldId="1523"/>
            <ac:picMk id="5" creationId="{A28814EE-F175-E3FF-AA7F-6F34EFFD66FD}"/>
          </ac:picMkLst>
        </pc:picChg>
        <pc:picChg chg="add mod">
          <ac:chgData name="Harmsel ter, Marjan" userId="5bf7b4e5-383a-4bf6-a1ba-3724f9cc09cb" providerId="ADAL" clId="{9C87D5DB-34FD-408D-AC12-12BFE3E4F499}" dt="2024-11-12T09:00:34.188" v="1329" actId="14100"/>
          <ac:picMkLst>
            <pc:docMk/>
            <pc:sldMk cId="1394780912" sldId="1523"/>
            <ac:picMk id="6" creationId="{EB6674ED-0D16-3F62-3924-7E8A7A05E6EE}"/>
          </ac:picMkLst>
        </pc:picChg>
        <pc:picChg chg="mod">
          <ac:chgData name="Harmsel ter, Marjan" userId="5bf7b4e5-383a-4bf6-a1ba-3724f9cc09cb" providerId="ADAL" clId="{9C87D5DB-34FD-408D-AC12-12BFE3E4F499}" dt="2024-11-12T09:02:40.474" v="1359" actId="1076"/>
          <ac:picMkLst>
            <pc:docMk/>
            <pc:sldMk cId="1394780912" sldId="1523"/>
            <ac:picMk id="8" creationId="{015CF717-1F84-48FF-8FC8-84EFD2EA5F20}"/>
          </ac:picMkLst>
        </pc:picChg>
        <pc:picChg chg="add mod">
          <ac:chgData name="Harmsel ter, Marjan" userId="5bf7b4e5-383a-4bf6-a1ba-3724f9cc09cb" providerId="ADAL" clId="{9C87D5DB-34FD-408D-AC12-12BFE3E4F499}" dt="2024-11-12T09:01:56.880" v="1354" actId="1076"/>
          <ac:picMkLst>
            <pc:docMk/>
            <pc:sldMk cId="1394780912" sldId="1523"/>
            <ac:picMk id="18" creationId="{47047FBB-7DE7-1F79-B897-5ADBD9E64D5F}"/>
          </ac:picMkLst>
        </pc:picChg>
      </pc:sldChg>
      <pc:sldChg chg="addSp delSp modSp mod">
        <pc:chgData name="Harmsel ter, Marjan" userId="5bf7b4e5-383a-4bf6-a1ba-3724f9cc09cb" providerId="ADAL" clId="{9C87D5DB-34FD-408D-AC12-12BFE3E4F499}" dt="2024-11-12T09:45:03" v="2204" actId="14100"/>
        <pc:sldMkLst>
          <pc:docMk/>
          <pc:sldMk cId="2684574465" sldId="1524"/>
        </pc:sldMkLst>
        <pc:spChg chg="mod">
          <ac:chgData name="Harmsel ter, Marjan" userId="5bf7b4e5-383a-4bf6-a1ba-3724f9cc09cb" providerId="ADAL" clId="{9C87D5DB-34FD-408D-AC12-12BFE3E4F499}" dt="2024-11-12T09:44:38.600" v="2199" actId="20577"/>
          <ac:spMkLst>
            <pc:docMk/>
            <pc:sldMk cId="2684574465" sldId="1524"/>
            <ac:spMk id="4" creationId="{D36CDCC8-D80A-3CA3-9903-EC310613197D}"/>
          </ac:spMkLst>
        </pc:spChg>
        <pc:spChg chg="mod">
          <ac:chgData name="Harmsel ter, Marjan" userId="5bf7b4e5-383a-4bf6-a1ba-3724f9cc09cb" providerId="ADAL" clId="{9C87D5DB-34FD-408D-AC12-12BFE3E4F499}" dt="2024-11-12T09:06:11.515" v="1546" actId="20577"/>
          <ac:spMkLst>
            <pc:docMk/>
            <pc:sldMk cId="2684574465" sldId="1524"/>
            <ac:spMk id="9" creationId="{F707A8A1-C581-E3D0-F8A3-D5E0DA836D26}"/>
          </ac:spMkLst>
        </pc:spChg>
        <pc:spChg chg="mod">
          <ac:chgData name="Harmsel ter, Marjan" userId="5bf7b4e5-383a-4bf6-a1ba-3724f9cc09cb" providerId="ADAL" clId="{9C87D5DB-34FD-408D-AC12-12BFE3E4F499}" dt="2024-11-12T09:06:09.063" v="1536" actId="20577"/>
          <ac:spMkLst>
            <pc:docMk/>
            <pc:sldMk cId="2684574465" sldId="1524"/>
            <ac:spMk id="13" creationId="{4985FF45-EE56-11C3-E0CC-6BBB359031C0}"/>
          </ac:spMkLst>
        </pc:spChg>
        <pc:picChg chg="add mod">
          <ac:chgData name="Harmsel ter, Marjan" userId="5bf7b4e5-383a-4bf6-a1ba-3724f9cc09cb" providerId="ADAL" clId="{9C87D5DB-34FD-408D-AC12-12BFE3E4F499}" dt="2024-11-12T09:45:03" v="2204" actId="14100"/>
          <ac:picMkLst>
            <pc:docMk/>
            <pc:sldMk cId="2684574465" sldId="1524"/>
            <ac:picMk id="11" creationId="{A2FCED62-E7D4-B7DF-1D05-380B01766CED}"/>
          </ac:picMkLst>
        </pc:picChg>
        <pc:picChg chg="add mod modCrop">
          <ac:chgData name="Harmsel ter, Marjan" userId="5bf7b4e5-383a-4bf6-a1ba-3724f9cc09cb" providerId="ADAL" clId="{9C87D5DB-34FD-408D-AC12-12BFE3E4F499}" dt="2024-11-12T09:11:12.500" v="1576" actId="1076"/>
          <ac:picMkLst>
            <pc:docMk/>
            <pc:sldMk cId="2684574465" sldId="1524"/>
            <ac:picMk id="25" creationId="{E16C5AA4-3F1C-9A21-E764-634A6E0DD94E}"/>
          </ac:picMkLst>
        </pc:picChg>
        <pc:picChg chg="add mod">
          <ac:chgData name="Harmsel ter, Marjan" userId="5bf7b4e5-383a-4bf6-a1ba-3724f9cc09cb" providerId="ADAL" clId="{9C87D5DB-34FD-408D-AC12-12BFE3E4F499}" dt="2024-11-12T09:11:11.278" v="1575" actId="1076"/>
          <ac:picMkLst>
            <pc:docMk/>
            <pc:sldMk cId="2684574465" sldId="1524"/>
            <ac:picMk id="28" creationId="{EA15F4DD-DCDC-B940-843A-E4909C193A83}"/>
          </ac:picMkLst>
        </pc:picChg>
        <pc:picChg chg="del">
          <ac:chgData name="Harmsel ter, Marjan" userId="5bf7b4e5-383a-4bf6-a1ba-3724f9cc09cb" providerId="ADAL" clId="{9C87D5DB-34FD-408D-AC12-12BFE3E4F499}" dt="2024-11-12T09:05:30.280" v="1504" actId="478"/>
          <ac:picMkLst>
            <pc:docMk/>
            <pc:sldMk cId="2684574465" sldId="1524"/>
            <ac:picMk id="29" creationId="{D5EC7A14-70B8-B62A-513E-242219E393E6}"/>
          </ac:picMkLst>
        </pc:picChg>
        <pc:picChg chg="del">
          <ac:chgData name="Harmsel ter, Marjan" userId="5bf7b4e5-383a-4bf6-a1ba-3724f9cc09cb" providerId="ADAL" clId="{9C87D5DB-34FD-408D-AC12-12BFE3E4F499}" dt="2024-11-12T09:05:30.719" v="1505" actId="478"/>
          <ac:picMkLst>
            <pc:docMk/>
            <pc:sldMk cId="2684574465" sldId="1524"/>
            <ac:picMk id="30" creationId="{FA1D7BEB-5E9D-F3D7-38D1-E95BE5BBAE2B}"/>
          </ac:picMkLst>
        </pc:picChg>
        <pc:picChg chg="del">
          <ac:chgData name="Harmsel ter, Marjan" userId="5bf7b4e5-383a-4bf6-a1ba-3724f9cc09cb" providerId="ADAL" clId="{9C87D5DB-34FD-408D-AC12-12BFE3E4F499}" dt="2024-11-12T09:05:29.801" v="1503" actId="478"/>
          <ac:picMkLst>
            <pc:docMk/>
            <pc:sldMk cId="2684574465" sldId="1524"/>
            <ac:picMk id="32" creationId="{50035773-7FA8-C21E-141A-BD41901D0D78}"/>
          </ac:picMkLst>
        </pc:picChg>
        <pc:picChg chg="del">
          <ac:chgData name="Harmsel ter, Marjan" userId="5bf7b4e5-383a-4bf6-a1ba-3724f9cc09cb" providerId="ADAL" clId="{9C87D5DB-34FD-408D-AC12-12BFE3E4F499}" dt="2024-11-12T09:05:31.165" v="1506" actId="478"/>
          <ac:picMkLst>
            <pc:docMk/>
            <pc:sldMk cId="2684574465" sldId="1524"/>
            <ac:picMk id="33" creationId="{C5138952-369E-2312-48D5-EE675521F504}"/>
          </ac:picMkLst>
        </pc:picChg>
        <pc:picChg chg="del">
          <ac:chgData name="Harmsel ter, Marjan" userId="5bf7b4e5-383a-4bf6-a1ba-3724f9cc09cb" providerId="ADAL" clId="{9C87D5DB-34FD-408D-AC12-12BFE3E4F499}" dt="2024-11-12T09:05:32.607" v="1509" actId="478"/>
          <ac:picMkLst>
            <pc:docMk/>
            <pc:sldMk cId="2684574465" sldId="1524"/>
            <ac:picMk id="34" creationId="{0058C347-8381-E201-C788-E12646291E41}"/>
          </ac:picMkLst>
        </pc:picChg>
        <pc:picChg chg="del">
          <ac:chgData name="Harmsel ter, Marjan" userId="5bf7b4e5-383a-4bf6-a1ba-3724f9cc09cb" providerId="ADAL" clId="{9C87D5DB-34FD-408D-AC12-12BFE3E4F499}" dt="2024-11-12T09:05:31.615" v="1507" actId="478"/>
          <ac:picMkLst>
            <pc:docMk/>
            <pc:sldMk cId="2684574465" sldId="1524"/>
            <ac:picMk id="35" creationId="{BAC4E4C4-C7A5-4E2D-0E7B-3DDA0AE44501}"/>
          </ac:picMkLst>
        </pc:picChg>
        <pc:picChg chg="del">
          <ac:chgData name="Harmsel ter, Marjan" userId="5bf7b4e5-383a-4bf6-a1ba-3724f9cc09cb" providerId="ADAL" clId="{9C87D5DB-34FD-408D-AC12-12BFE3E4F499}" dt="2024-11-12T09:05:32.005" v="1508" actId="478"/>
          <ac:picMkLst>
            <pc:docMk/>
            <pc:sldMk cId="2684574465" sldId="1524"/>
            <ac:picMk id="36" creationId="{2C0306A3-951A-BD4C-003E-43F8157F0ABB}"/>
          </ac:picMkLst>
        </pc:picChg>
        <pc:picChg chg="del">
          <ac:chgData name="Harmsel ter, Marjan" userId="5bf7b4e5-383a-4bf6-a1ba-3724f9cc09cb" providerId="ADAL" clId="{9C87D5DB-34FD-408D-AC12-12BFE3E4F499}" dt="2024-11-12T09:05:33.065" v="1510" actId="478"/>
          <ac:picMkLst>
            <pc:docMk/>
            <pc:sldMk cId="2684574465" sldId="1524"/>
            <ac:picMk id="37" creationId="{0FAB4D49-CDE3-0EC8-B5C3-FB5D85897CF8}"/>
          </ac:picMkLst>
        </pc:picChg>
        <pc:picChg chg="del">
          <ac:chgData name="Harmsel ter, Marjan" userId="5bf7b4e5-383a-4bf6-a1ba-3724f9cc09cb" providerId="ADAL" clId="{9C87D5DB-34FD-408D-AC12-12BFE3E4F499}" dt="2024-11-12T09:05:33.509" v="1511" actId="478"/>
          <ac:picMkLst>
            <pc:docMk/>
            <pc:sldMk cId="2684574465" sldId="1524"/>
            <ac:picMk id="38" creationId="{BF821F73-DF1D-93E8-7811-207EE9AECD95}"/>
          </ac:picMkLst>
        </pc:picChg>
        <pc:picChg chg="del">
          <ac:chgData name="Harmsel ter, Marjan" userId="5bf7b4e5-383a-4bf6-a1ba-3724f9cc09cb" providerId="ADAL" clId="{9C87D5DB-34FD-408D-AC12-12BFE3E4F499}" dt="2024-11-12T09:05:34.949" v="1513" actId="478"/>
          <ac:picMkLst>
            <pc:docMk/>
            <pc:sldMk cId="2684574465" sldId="1524"/>
            <ac:picMk id="39" creationId="{C746C6DF-D365-EAA6-AFD7-11EEFF328E72}"/>
          </ac:picMkLst>
        </pc:picChg>
        <pc:picChg chg="del">
          <ac:chgData name="Harmsel ter, Marjan" userId="5bf7b4e5-383a-4bf6-a1ba-3724f9cc09cb" providerId="ADAL" clId="{9C87D5DB-34FD-408D-AC12-12BFE3E4F499}" dt="2024-11-12T09:05:34.458" v="1512" actId="478"/>
          <ac:picMkLst>
            <pc:docMk/>
            <pc:sldMk cId="2684574465" sldId="1524"/>
            <ac:picMk id="40" creationId="{4CD17C2D-96B4-2FE0-20BC-4287B0EEBD19}"/>
          </ac:picMkLst>
        </pc:picChg>
        <pc:picChg chg="del">
          <ac:chgData name="Harmsel ter, Marjan" userId="5bf7b4e5-383a-4bf6-a1ba-3724f9cc09cb" providerId="ADAL" clId="{9C87D5DB-34FD-408D-AC12-12BFE3E4F499}" dt="2024-11-12T09:05:39.365" v="1520" actId="478"/>
          <ac:picMkLst>
            <pc:docMk/>
            <pc:sldMk cId="2684574465" sldId="1524"/>
            <ac:picMk id="41" creationId="{DCA1D96F-578F-5CDA-88E2-6CCD5AC8F32A}"/>
          </ac:picMkLst>
        </pc:picChg>
        <pc:picChg chg="del">
          <ac:chgData name="Harmsel ter, Marjan" userId="5bf7b4e5-383a-4bf6-a1ba-3724f9cc09cb" providerId="ADAL" clId="{9C87D5DB-34FD-408D-AC12-12BFE3E4F499}" dt="2024-11-12T09:05:37.952" v="1518" actId="478"/>
          <ac:picMkLst>
            <pc:docMk/>
            <pc:sldMk cId="2684574465" sldId="1524"/>
            <ac:picMk id="42" creationId="{D4B2F1E2-2B8F-C8EA-315F-97C809FAC82E}"/>
          </ac:picMkLst>
        </pc:picChg>
        <pc:picChg chg="del">
          <ac:chgData name="Harmsel ter, Marjan" userId="5bf7b4e5-383a-4bf6-a1ba-3724f9cc09cb" providerId="ADAL" clId="{9C87D5DB-34FD-408D-AC12-12BFE3E4F499}" dt="2024-11-12T09:05:38.595" v="1519" actId="478"/>
          <ac:picMkLst>
            <pc:docMk/>
            <pc:sldMk cId="2684574465" sldId="1524"/>
            <ac:picMk id="43" creationId="{BC2AE7CE-E588-F117-DACE-71C3D0842221}"/>
          </ac:picMkLst>
        </pc:picChg>
        <pc:picChg chg="del">
          <ac:chgData name="Harmsel ter, Marjan" userId="5bf7b4e5-383a-4bf6-a1ba-3724f9cc09cb" providerId="ADAL" clId="{9C87D5DB-34FD-408D-AC12-12BFE3E4F499}" dt="2024-11-12T09:05:37.449" v="1517" actId="478"/>
          <ac:picMkLst>
            <pc:docMk/>
            <pc:sldMk cId="2684574465" sldId="1524"/>
            <ac:picMk id="44" creationId="{8EDDB137-25B4-439C-252A-5B6AC3542786}"/>
          </ac:picMkLst>
        </pc:picChg>
        <pc:picChg chg="del">
          <ac:chgData name="Harmsel ter, Marjan" userId="5bf7b4e5-383a-4bf6-a1ba-3724f9cc09cb" providerId="ADAL" clId="{9C87D5DB-34FD-408D-AC12-12BFE3E4F499}" dt="2024-11-12T09:05:36.112" v="1515" actId="478"/>
          <ac:picMkLst>
            <pc:docMk/>
            <pc:sldMk cId="2684574465" sldId="1524"/>
            <ac:picMk id="45" creationId="{01B85066-D5F7-B558-AEF3-24FAAD5A646F}"/>
          </ac:picMkLst>
        </pc:picChg>
        <pc:picChg chg="del">
          <ac:chgData name="Harmsel ter, Marjan" userId="5bf7b4e5-383a-4bf6-a1ba-3724f9cc09cb" providerId="ADAL" clId="{9C87D5DB-34FD-408D-AC12-12BFE3E4F499}" dt="2024-11-12T09:05:35.511" v="1514" actId="478"/>
          <ac:picMkLst>
            <pc:docMk/>
            <pc:sldMk cId="2684574465" sldId="1524"/>
            <ac:picMk id="46" creationId="{30B3F48C-76C5-59E6-F359-5BD79154FFB6}"/>
          </ac:picMkLst>
        </pc:picChg>
        <pc:picChg chg="del">
          <ac:chgData name="Harmsel ter, Marjan" userId="5bf7b4e5-383a-4bf6-a1ba-3724f9cc09cb" providerId="ADAL" clId="{9C87D5DB-34FD-408D-AC12-12BFE3E4F499}" dt="2024-11-12T09:05:36.691" v="1516" actId="478"/>
          <ac:picMkLst>
            <pc:docMk/>
            <pc:sldMk cId="2684574465" sldId="1524"/>
            <ac:picMk id="47" creationId="{D039D108-F423-3200-EF93-977159E0EB05}"/>
          </ac:picMkLst>
        </pc:picChg>
      </pc:sldChg>
      <pc:sldChg chg="del">
        <pc:chgData name="Harmsel ter, Marjan" userId="5bf7b4e5-383a-4bf6-a1ba-3724f9cc09cb" providerId="ADAL" clId="{9C87D5DB-34FD-408D-AC12-12BFE3E4F499}" dt="2024-11-12T09:16:25.817" v="1815" actId="47"/>
        <pc:sldMkLst>
          <pc:docMk/>
          <pc:sldMk cId="488825483" sldId="1525"/>
        </pc:sldMkLst>
      </pc:sldChg>
      <pc:sldChg chg="addSp modSp mod">
        <pc:chgData name="Harmsel ter, Marjan" userId="5bf7b4e5-383a-4bf6-a1ba-3724f9cc09cb" providerId="ADAL" clId="{9C87D5DB-34FD-408D-AC12-12BFE3E4F499}" dt="2024-11-12T08:54:05.631" v="1133" actId="403"/>
        <pc:sldMkLst>
          <pc:docMk/>
          <pc:sldMk cId="2166975516" sldId="1526"/>
        </pc:sldMkLst>
        <pc:spChg chg="mod">
          <ac:chgData name="Harmsel ter, Marjan" userId="5bf7b4e5-383a-4bf6-a1ba-3724f9cc09cb" providerId="ADAL" clId="{9C87D5DB-34FD-408D-AC12-12BFE3E4F499}" dt="2024-11-12T08:53:46.732" v="1121" actId="115"/>
          <ac:spMkLst>
            <pc:docMk/>
            <pc:sldMk cId="2166975516" sldId="1526"/>
            <ac:spMk id="35" creationId="{37104C51-0232-62ED-4C6F-1447D06633EE}"/>
          </ac:spMkLst>
        </pc:spChg>
        <pc:spChg chg="mod">
          <ac:chgData name="Harmsel ter, Marjan" userId="5bf7b4e5-383a-4bf6-a1ba-3724f9cc09cb" providerId="ADAL" clId="{9C87D5DB-34FD-408D-AC12-12BFE3E4F499}" dt="2024-11-12T08:54:05.631" v="1133" actId="403"/>
          <ac:spMkLst>
            <pc:docMk/>
            <pc:sldMk cId="2166975516" sldId="1526"/>
            <ac:spMk id="36" creationId="{D8EF981A-9BA7-0EB1-9B70-F7FBF2F7DF1C}"/>
          </ac:spMkLst>
        </pc:spChg>
        <pc:picChg chg="add mod">
          <ac:chgData name="Harmsel ter, Marjan" userId="5bf7b4e5-383a-4bf6-a1ba-3724f9cc09cb" providerId="ADAL" clId="{9C87D5DB-34FD-408D-AC12-12BFE3E4F499}" dt="2024-11-12T08:43:29.009" v="1053" actId="1076"/>
          <ac:picMkLst>
            <pc:docMk/>
            <pc:sldMk cId="2166975516" sldId="1526"/>
            <ac:picMk id="2" creationId="{A4D6636A-B261-63FA-A7C1-733DB7E6E454}"/>
          </ac:picMkLst>
        </pc:picChg>
        <pc:picChg chg="add mod">
          <ac:chgData name="Harmsel ter, Marjan" userId="5bf7b4e5-383a-4bf6-a1ba-3724f9cc09cb" providerId="ADAL" clId="{9C87D5DB-34FD-408D-AC12-12BFE3E4F499}" dt="2024-11-12T08:53:30.534" v="1064" actId="14100"/>
          <ac:picMkLst>
            <pc:docMk/>
            <pc:sldMk cId="2166975516" sldId="1526"/>
            <ac:picMk id="9" creationId="{2021C069-C58D-4A99-6D59-2DF072638593}"/>
          </ac:picMkLst>
        </pc:picChg>
      </pc:sldChg>
      <pc:sldChg chg="addSp modSp mod">
        <pc:chgData name="Harmsel ter, Marjan" userId="5bf7b4e5-383a-4bf6-a1ba-3724f9cc09cb" providerId="ADAL" clId="{9C87D5DB-34FD-408D-AC12-12BFE3E4F499}" dt="2024-11-12T08:31:28.496" v="1047" actId="20577"/>
        <pc:sldMkLst>
          <pc:docMk/>
          <pc:sldMk cId="4264734779" sldId="1528"/>
        </pc:sldMkLst>
        <pc:spChg chg="mod">
          <ac:chgData name="Harmsel ter, Marjan" userId="5bf7b4e5-383a-4bf6-a1ba-3724f9cc09cb" providerId="ADAL" clId="{9C87D5DB-34FD-408D-AC12-12BFE3E4F499}" dt="2024-11-12T08:30:01.947" v="918" actId="20577"/>
          <ac:spMkLst>
            <pc:docMk/>
            <pc:sldMk cId="4264734779" sldId="1528"/>
            <ac:spMk id="33" creationId="{AC757F5E-B016-F947-4518-7C6B9CC7EE04}"/>
          </ac:spMkLst>
        </pc:spChg>
        <pc:spChg chg="mod">
          <ac:chgData name="Harmsel ter, Marjan" userId="5bf7b4e5-383a-4bf6-a1ba-3724f9cc09cb" providerId="ADAL" clId="{9C87D5DB-34FD-408D-AC12-12BFE3E4F499}" dt="2024-11-12T08:29:54.272" v="914" actId="1076"/>
          <ac:spMkLst>
            <pc:docMk/>
            <pc:sldMk cId="4264734779" sldId="1528"/>
            <ac:spMk id="34" creationId="{152372B3-00F5-781C-183E-6F2DDF35091D}"/>
          </ac:spMkLst>
        </pc:spChg>
        <pc:spChg chg="mod">
          <ac:chgData name="Harmsel ter, Marjan" userId="5bf7b4e5-383a-4bf6-a1ba-3724f9cc09cb" providerId="ADAL" clId="{9C87D5DB-34FD-408D-AC12-12BFE3E4F499}" dt="2024-11-12T08:31:28.496" v="1047" actId="20577"/>
          <ac:spMkLst>
            <pc:docMk/>
            <pc:sldMk cId="4264734779" sldId="1528"/>
            <ac:spMk id="35" creationId="{37104C51-0232-62ED-4C6F-1447D06633EE}"/>
          </ac:spMkLst>
        </pc:spChg>
        <pc:spChg chg="mod">
          <ac:chgData name="Harmsel ter, Marjan" userId="5bf7b4e5-383a-4bf6-a1ba-3724f9cc09cb" providerId="ADAL" clId="{9C87D5DB-34FD-408D-AC12-12BFE3E4F499}" dt="2024-11-12T08:30:37.146" v="970" actId="115"/>
          <ac:spMkLst>
            <pc:docMk/>
            <pc:sldMk cId="4264734779" sldId="1528"/>
            <ac:spMk id="36" creationId="{D8EF981A-9BA7-0EB1-9B70-F7FBF2F7DF1C}"/>
          </ac:spMkLst>
        </pc:spChg>
        <pc:picChg chg="add mod">
          <ac:chgData name="Harmsel ter, Marjan" userId="5bf7b4e5-383a-4bf6-a1ba-3724f9cc09cb" providerId="ADAL" clId="{9C87D5DB-34FD-408D-AC12-12BFE3E4F499}" dt="2024-11-12T08:30:42.814" v="972" actId="1076"/>
          <ac:picMkLst>
            <pc:docMk/>
            <pc:sldMk cId="4264734779" sldId="1528"/>
            <ac:picMk id="2" creationId="{329CBD9C-D415-24BE-D15C-C6551072FECB}"/>
          </ac:picMkLst>
        </pc:picChg>
        <pc:picChg chg="add mod">
          <ac:chgData name="Harmsel ter, Marjan" userId="5bf7b4e5-383a-4bf6-a1ba-3724f9cc09cb" providerId="ADAL" clId="{9C87D5DB-34FD-408D-AC12-12BFE3E4F499}" dt="2024-11-12T08:31:11.005" v="977" actId="1076"/>
          <ac:picMkLst>
            <pc:docMk/>
            <pc:sldMk cId="4264734779" sldId="1528"/>
            <ac:picMk id="8" creationId="{6DF03801-83A3-4C42-DD28-31B05A099637}"/>
          </ac:picMkLst>
        </pc:picChg>
      </pc:sldChg>
      <pc:sldChg chg="addSp delSp modSp mod">
        <pc:chgData name="Harmsel ter, Marjan" userId="5bf7b4e5-383a-4bf6-a1ba-3724f9cc09cb" providerId="ADAL" clId="{9C87D5DB-34FD-408D-AC12-12BFE3E4F499}" dt="2024-11-12T08:07:34.901" v="728" actId="1076"/>
        <pc:sldMkLst>
          <pc:docMk/>
          <pc:sldMk cId="3923505316" sldId="1529"/>
        </pc:sldMkLst>
        <pc:grpChg chg="del">
          <ac:chgData name="Harmsel ter, Marjan" userId="5bf7b4e5-383a-4bf6-a1ba-3724f9cc09cb" providerId="ADAL" clId="{9C87D5DB-34FD-408D-AC12-12BFE3E4F499}" dt="2024-11-12T08:07:25.747" v="721" actId="478"/>
          <ac:grpSpMkLst>
            <pc:docMk/>
            <pc:sldMk cId="3923505316" sldId="1529"/>
            <ac:grpSpMk id="15" creationId="{DD1FDC3F-E30F-FD62-B0FF-85FF94380331}"/>
          </ac:grpSpMkLst>
        </pc:grpChg>
        <pc:picChg chg="add mod">
          <ac:chgData name="Harmsel ter, Marjan" userId="5bf7b4e5-383a-4bf6-a1ba-3724f9cc09cb" providerId="ADAL" clId="{9C87D5DB-34FD-408D-AC12-12BFE3E4F499}" dt="2024-11-12T08:07:34.901" v="728" actId="1076"/>
          <ac:picMkLst>
            <pc:docMk/>
            <pc:sldMk cId="3923505316" sldId="1529"/>
            <ac:picMk id="4" creationId="{4A349095-BB16-B5E1-D294-DC09665A5644}"/>
          </ac:picMkLst>
        </pc:picChg>
      </pc:sldChg>
      <pc:sldChg chg="addSp delSp modSp mod">
        <pc:chgData name="Harmsel ter, Marjan" userId="5bf7b4e5-383a-4bf6-a1ba-3724f9cc09cb" providerId="ADAL" clId="{9C87D5DB-34FD-408D-AC12-12BFE3E4F499}" dt="2024-11-12T08:29:41.314" v="913" actId="404"/>
        <pc:sldMkLst>
          <pc:docMk/>
          <pc:sldMk cId="3213942253" sldId="1530"/>
        </pc:sldMkLst>
        <pc:spChg chg="mod">
          <ac:chgData name="Harmsel ter, Marjan" userId="5bf7b4e5-383a-4bf6-a1ba-3724f9cc09cb" providerId="ADAL" clId="{9C87D5DB-34FD-408D-AC12-12BFE3E4F499}" dt="2024-11-12T08:27:36.830" v="825" actId="115"/>
          <ac:spMkLst>
            <pc:docMk/>
            <pc:sldMk cId="3213942253" sldId="1530"/>
            <ac:spMk id="35" creationId="{37104C51-0232-62ED-4C6F-1447D06633EE}"/>
          </ac:spMkLst>
        </pc:spChg>
        <pc:spChg chg="mod">
          <ac:chgData name="Harmsel ter, Marjan" userId="5bf7b4e5-383a-4bf6-a1ba-3724f9cc09cb" providerId="ADAL" clId="{9C87D5DB-34FD-408D-AC12-12BFE3E4F499}" dt="2024-11-12T08:29:41.314" v="913" actId="404"/>
          <ac:spMkLst>
            <pc:docMk/>
            <pc:sldMk cId="3213942253" sldId="1530"/>
            <ac:spMk id="36" creationId="{D8EF981A-9BA7-0EB1-9B70-F7FBF2F7DF1C}"/>
          </ac:spMkLst>
        </pc:spChg>
        <pc:grpChg chg="del">
          <ac:chgData name="Harmsel ter, Marjan" userId="5bf7b4e5-383a-4bf6-a1ba-3724f9cc09cb" providerId="ADAL" clId="{9C87D5DB-34FD-408D-AC12-12BFE3E4F499}" dt="2024-11-12T08:26:27.270" v="742" actId="478"/>
          <ac:grpSpMkLst>
            <pc:docMk/>
            <pc:sldMk cId="3213942253" sldId="1530"/>
            <ac:grpSpMk id="8" creationId="{ACD23255-30FA-3696-49DF-C7B2D3F47100}"/>
          </ac:grpSpMkLst>
        </pc:grpChg>
        <pc:picChg chg="del">
          <ac:chgData name="Harmsel ter, Marjan" userId="5bf7b4e5-383a-4bf6-a1ba-3724f9cc09cb" providerId="ADAL" clId="{9C87D5DB-34FD-408D-AC12-12BFE3E4F499}" dt="2024-11-12T08:27:42.583" v="826" actId="478"/>
          <ac:picMkLst>
            <pc:docMk/>
            <pc:sldMk cId="3213942253" sldId="1530"/>
            <ac:picMk id="2" creationId="{BC6BACCF-7AC8-9A3F-42A1-B04ED8063F9F}"/>
          </ac:picMkLst>
        </pc:picChg>
        <pc:picChg chg="add mod">
          <ac:chgData name="Harmsel ter, Marjan" userId="5bf7b4e5-383a-4bf6-a1ba-3724f9cc09cb" providerId="ADAL" clId="{9C87D5DB-34FD-408D-AC12-12BFE3E4F499}" dt="2024-11-12T08:27:25.692" v="824" actId="1076"/>
          <ac:picMkLst>
            <pc:docMk/>
            <pc:sldMk cId="3213942253" sldId="1530"/>
            <ac:picMk id="21" creationId="{28B2602F-C183-A973-493C-765B6C0AADE6}"/>
          </ac:picMkLst>
        </pc:picChg>
        <pc:picChg chg="add mod">
          <ac:chgData name="Harmsel ter, Marjan" userId="5bf7b4e5-383a-4bf6-a1ba-3724f9cc09cb" providerId="ADAL" clId="{9C87D5DB-34FD-408D-AC12-12BFE3E4F499}" dt="2024-11-12T08:28:55.974" v="832" actId="1076"/>
          <ac:picMkLst>
            <pc:docMk/>
            <pc:sldMk cId="3213942253" sldId="1530"/>
            <ac:picMk id="24" creationId="{8F5CE5F2-7981-E9EB-CA61-BC05F9F77F53}"/>
          </ac:picMkLst>
        </pc:picChg>
      </pc:sldChg>
      <pc:sldChg chg="addSp delSp modSp mod">
        <pc:chgData name="Harmsel ter, Marjan" userId="5bf7b4e5-383a-4bf6-a1ba-3724f9cc09cb" providerId="ADAL" clId="{9C87D5DB-34FD-408D-AC12-12BFE3E4F499}" dt="2024-11-12T09:37:33.029" v="2148" actId="1076"/>
        <pc:sldMkLst>
          <pc:docMk/>
          <pc:sldMk cId="3454880613" sldId="1531"/>
        </pc:sldMkLst>
        <pc:spChg chg="mod">
          <ac:chgData name="Harmsel ter, Marjan" userId="5bf7b4e5-383a-4bf6-a1ba-3724f9cc09cb" providerId="ADAL" clId="{9C87D5DB-34FD-408D-AC12-12BFE3E4F499}" dt="2024-11-12T09:37:11.288" v="2142" actId="1076"/>
          <ac:spMkLst>
            <pc:docMk/>
            <pc:sldMk cId="3454880613" sldId="1531"/>
            <ac:spMk id="4" creationId="{D36CDCC8-D80A-3CA3-9903-EC310613197D}"/>
          </ac:spMkLst>
        </pc:spChg>
        <pc:spChg chg="del">
          <ac:chgData name="Harmsel ter, Marjan" userId="5bf7b4e5-383a-4bf6-a1ba-3724f9cc09cb" providerId="ADAL" clId="{9C87D5DB-34FD-408D-AC12-12BFE3E4F499}" dt="2024-11-12T09:31:14.637" v="1886" actId="478"/>
          <ac:spMkLst>
            <pc:docMk/>
            <pc:sldMk cId="3454880613" sldId="1531"/>
            <ac:spMk id="9" creationId="{A08185C7-F82D-D62F-6740-70EDAFD44DD9}"/>
          </ac:spMkLst>
        </pc:spChg>
        <pc:spChg chg="mod">
          <ac:chgData name="Harmsel ter, Marjan" userId="5bf7b4e5-383a-4bf6-a1ba-3724f9cc09cb" providerId="ADAL" clId="{9C87D5DB-34FD-408D-AC12-12BFE3E4F499}" dt="2024-11-12T09:32:43.348" v="1927" actId="1076"/>
          <ac:spMkLst>
            <pc:docMk/>
            <pc:sldMk cId="3454880613" sldId="1531"/>
            <ac:spMk id="12" creationId="{E2476A93-B8D4-4E44-87FD-AFF601B2337C}"/>
          </ac:spMkLst>
        </pc:spChg>
        <pc:spChg chg="mod">
          <ac:chgData name="Harmsel ter, Marjan" userId="5bf7b4e5-383a-4bf6-a1ba-3724f9cc09cb" providerId="ADAL" clId="{9C87D5DB-34FD-408D-AC12-12BFE3E4F499}" dt="2024-11-12T09:31:16.993" v="1892" actId="20577"/>
          <ac:spMkLst>
            <pc:docMk/>
            <pc:sldMk cId="3454880613" sldId="1531"/>
            <ac:spMk id="13" creationId="{4985FF45-EE56-11C3-E0CC-6BBB359031C0}"/>
          </ac:spMkLst>
        </pc:spChg>
        <pc:spChg chg="mod">
          <ac:chgData name="Harmsel ter, Marjan" userId="5bf7b4e5-383a-4bf6-a1ba-3724f9cc09cb" providerId="ADAL" clId="{9C87D5DB-34FD-408D-AC12-12BFE3E4F499}" dt="2024-11-12T09:31:43.073" v="1905" actId="14100"/>
          <ac:spMkLst>
            <pc:docMk/>
            <pc:sldMk cId="3454880613" sldId="1531"/>
            <ac:spMk id="16" creationId="{F53F294D-65CC-23A5-E4A1-B2132FCF814C}"/>
          </ac:spMkLst>
        </pc:spChg>
        <pc:spChg chg="mod">
          <ac:chgData name="Harmsel ter, Marjan" userId="5bf7b4e5-383a-4bf6-a1ba-3724f9cc09cb" providerId="ADAL" clId="{9C87D5DB-34FD-408D-AC12-12BFE3E4F499}" dt="2024-11-12T09:37:33.029" v="2148" actId="1076"/>
          <ac:spMkLst>
            <pc:docMk/>
            <pc:sldMk cId="3454880613" sldId="1531"/>
            <ac:spMk id="17" creationId="{AB86235B-CBC0-F9DB-29F4-F23367831B1B}"/>
          </ac:spMkLst>
        </pc:spChg>
        <pc:spChg chg="mod">
          <ac:chgData name="Harmsel ter, Marjan" userId="5bf7b4e5-383a-4bf6-a1ba-3724f9cc09cb" providerId="ADAL" clId="{9C87D5DB-34FD-408D-AC12-12BFE3E4F499}" dt="2024-11-12T09:32:46.587" v="1928" actId="14100"/>
          <ac:spMkLst>
            <pc:docMk/>
            <pc:sldMk cId="3454880613" sldId="1531"/>
            <ac:spMk id="19" creationId="{40542B69-6D97-5F24-63E3-ABE36EA69A27}"/>
          </ac:spMkLst>
        </pc:spChg>
        <pc:picChg chg="add mod">
          <ac:chgData name="Harmsel ter, Marjan" userId="5bf7b4e5-383a-4bf6-a1ba-3724f9cc09cb" providerId="ADAL" clId="{9C87D5DB-34FD-408D-AC12-12BFE3E4F499}" dt="2024-11-12T09:33:08.125" v="1931" actId="1076"/>
          <ac:picMkLst>
            <pc:docMk/>
            <pc:sldMk cId="3454880613" sldId="1531"/>
            <ac:picMk id="10" creationId="{4C3AB4ED-6BBC-02C9-0C9F-3C6D674C5861}"/>
          </ac:picMkLst>
        </pc:picChg>
        <pc:picChg chg="add mod">
          <ac:chgData name="Harmsel ter, Marjan" userId="5bf7b4e5-383a-4bf6-a1ba-3724f9cc09cb" providerId="ADAL" clId="{9C87D5DB-34FD-408D-AC12-12BFE3E4F499}" dt="2024-11-12T09:35:47.559" v="1962" actId="1076"/>
          <ac:picMkLst>
            <pc:docMk/>
            <pc:sldMk cId="3454880613" sldId="1531"/>
            <ac:picMk id="11" creationId="{EC1CE60B-9285-2F32-575F-F8546FDA1465}"/>
          </ac:picMkLst>
        </pc:picChg>
        <pc:picChg chg="del">
          <ac:chgData name="Harmsel ter, Marjan" userId="5bf7b4e5-383a-4bf6-a1ba-3724f9cc09cb" providerId="ADAL" clId="{9C87D5DB-34FD-408D-AC12-12BFE3E4F499}" dt="2024-11-12T09:32:18.429" v="1924" actId="478"/>
          <ac:picMkLst>
            <pc:docMk/>
            <pc:sldMk cId="3454880613" sldId="1531"/>
            <ac:picMk id="24" creationId="{6F934BE9-11AA-F6A1-140E-9B48CFC8C077}"/>
          </ac:picMkLst>
        </pc:picChg>
        <pc:picChg chg="del">
          <ac:chgData name="Harmsel ter, Marjan" userId="5bf7b4e5-383a-4bf6-a1ba-3724f9cc09cb" providerId="ADAL" clId="{9C87D5DB-34FD-408D-AC12-12BFE3E4F499}" dt="2024-11-12T09:31:25.533" v="1902" actId="478"/>
          <ac:picMkLst>
            <pc:docMk/>
            <pc:sldMk cId="3454880613" sldId="1531"/>
            <ac:picMk id="25" creationId="{B54AEE4A-9F5C-A9B1-1860-ABA96644922E}"/>
          </ac:picMkLst>
        </pc:picChg>
        <pc:picChg chg="del">
          <ac:chgData name="Harmsel ter, Marjan" userId="5bf7b4e5-383a-4bf6-a1ba-3724f9cc09cb" providerId="ADAL" clId="{9C87D5DB-34FD-408D-AC12-12BFE3E4F499}" dt="2024-11-12T09:32:17.727" v="1923" actId="478"/>
          <ac:picMkLst>
            <pc:docMk/>
            <pc:sldMk cId="3454880613" sldId="1531"/>
            <ac:picMk id="26" creationId="{8BB253E0-16A1-A363-6D14-73F023550726}"/>
          </ac:picMkLst>
        </pc:picChg>
        <pc:picChg chg="del">
          <ac:chgData name="Harmsel ter, Marjan" userId="5bf7b4e5-383a-4bf6-a1ba-3724f9cc09cb" providerId="ADAL" clId="{9C87D5DB-34FD-408D-AC12-12BFE3E4F499}" dt="2024-11-12T09:36:34.167" v="2054" actId="478"/>
          <ac:picMkLst>
            <pc:docMk/>
            <pc:sldMk cId="3454880613" sldId="1531"/>
            <ac:picMk id="29" creationId="{E2558AD8-C882-B552-6C42-D1FF87989DDA}"/>
          </ac:picMkLst>
        </pc:picChg>
        <pc:picChg chg="add mod modCrop">
          <ac:chgData name="Harmsel ter, Marjan" userId="5bf7b4e5-383a-4bf6-a1ba-3724f9cc09cb" providerId="ADAL" clId="{9C87D5DB-34FD-408D-AC12-12BFE3E4F499}" dt="2024-11-12T09:35:49.734" v="1963" actId="1076"/>
          <ac:picMkLst>
            <pc:docMk/>
            <pc:sldMk cId="3454880613" sldId="1531"/>
            <ac:picMk id="30" creationId="{A742BB25-2D56-55DE-1756-F3A098968CCD}"/>
          </ac:picMkLst>
        </pc:picChg>
        <pc:picChg chg="add mod">
          <ac:chgData name="Harmsel ter, Marjan" userId="5bf7b4e5-383a-4bf6-a1ba-3724f9cc09cb" providerId="ADAL" clId="{9C87D5DB-34FD-408D-AC12-12BFE3E4F499}" dt="2024-11-12T09:36:41.601" v="2058" actId="1076"/>
          <ac:picMkLst>
            <pc:docMk/>
            <pc:sldMk cId="3454880613" sldId="1531"/>
            <ac:picMk id="32" creationId="{9756DCF7-7000-2DEC-B7D0-193E89150ACF}"/>
          </ac:picMkLst>
        </pc:picChg>
        <pc:cxnChg chg="mod">
          <ac:chgData name="Harmsel ter, Marjan" userId="5bf7b4e5-383a-4bf6-a1ba-3724f9cc09cb" providerId="ADAL" clId="{9C87D5DB-34FD-408D-AC12-12BFE3E4F499}" dt="2024-11-12T09:37:28.788" v="2147" actId="1076"/>
          <ac:cxnSpMkLst>
            <pc:docMk/>
            <pc:sldMk cId="3454880613" sldId="1531"/>
            <ac:cxnSpMk id="22" creationId="{91DFD20E-A562-DE85-17F1-8C5D45CF6B9C}"/>
          </ac:cxnSpMkLst>
        </pc:cxnChg>
      </pc:sldChg>
      <pc:sldChg chg="addSp modSp mod">
        <pc:chgData name="Harmsel ter, Marjan" userId="5bf7b4e5-383a-4bf6-a1ba-3724f9cc09cb" providerId="ADAL" clId="{9C87D5DB-34FD-408D-AC12-12BFE3E4F499}" dt="2024-11-12T09:22:06.274" v="1885" actId="14100"/>
        <pc:sldMkLst>
          <pc:docMk/>
          <pc:sldMk cId="41917497" sldId="1532"/>
        </pc:sldMkLst>
        <pc:spChg chg="mod">
          <ac:chgData name="Harmsel ter, Marjan" userId="5bf7b4e5-383a-4bf6-a1ba-3724f9cc09cb" providerId="ADAL" clId="{9C87D5DB-34FD-408D-AC12-12BFE3E4F499}" dt="2024-11-12T09:17:54.800" v="1856" actId="1076"/>
          <ac:spMkLst>
            <pc:docMk/>
            <pc:sldMk cId="41917497" sldId="1532"/>
            <ac:spMk id="4" creationId="{D753C383-62C8-E733-4553-E085527A1FCA}"/>
          </ac:spMkLst>
        </pc:spChg>
        <pc:spChg chg="mod">
          <ac:chgData name="Harmsel ter, Marjan" userId="5bf7b4e5-383a-4bf6-a1ba-3724f9cc09cb" providerId="ADAL" clId="{9C87D5DB-34FD-408D-AC12-12BFE3E4F499}" dt="2024-11-12T09:17:54.800" v="1856" actId="1076"/>
          <ac:spMkLst>
            <pc:docMk/>
            <pc:sldMk cId="41917497" sldId="1532"/>
            <ac:spMk id="9" creationId="{B5FA4264-9F79-B20D-0826-CEC58E7B74B7}"/>
          </ac:spMkLst>
        </pc:spChg>
        <pc:spChg chg="mod">
          <ac:chgData name="Harmsel ter, Marjan" userId="5bf7b4e5-383a-4bf6-a1ba-3724f9cc09cb" providerId="ADAL" clId="{9C87D5DB-34FD-408D-AC12-12BFE3E4F499}" dt="2024-11-12T09:19:44.183" v="1878" actId="1076"/>
          <ac:spMkLst>
            <pc:docMk/>
            <pc:sldMk cId="41917497" sldId="1532"/>
            <ac:spMk id="10" creationId="{B37FADB8-F5A5-F448-15A7-6A630939BCDC}"/>
          </ac:spMkLst>
        </pc:spChg>
        <pc:spChg chg="mod">
          <ac:chgData name="Harmsel ter, Marjan" userId="5bf7b4e5-383a-4bf6-a1ba-3724f9cc09cb" providerId="ADAL" clId="{9C87D5DB-34FD-408D-AC12-12BFE3E4F499}" dt="2024-11-12T09:19:44.183" v="1878" actId="1076"/>
          <ac:spMkLst>
            <pc:docMk/>
            <pc:sldMk cId="41917497" sldId="1532"/>
            <ac:spMk id="11" creationId="{2D5226DB-4490-ECD5-880A-CDAB0447C263}"/>
          </ac:spMkLst>
        </pc:spChg>
        <pc:spChg chg="mod">
          <ac:chgData name="Harmsel ter, Marjan" userId="5bf7b4e5-383a-4bf6-a1ba-3724f9cc09cb" providerId="ADAL" clId="{9C87D5DB-34FD-408D-AC12-12BFE3E4F499}" dt="2024-11-12T09:19:15.991" v="1873" actId="1076"/>
          <ac:spMkLst>
            <pc:docMk/>
            <pc:sldMk cId="41917497" sldId="1532"/>
            <ac:spMk id="12" creationId="{E2476A93-B8D4-4E44-87FD-AFF601B2337C}"/>
          </ac:spMkLst>
        </pc:spChg>
        <pc:spChg chg="mod">
          <ac:chgData name="Harmsel ter, Marjan" userId="5bf7b4e5-383a-4bf6-a1ba-3724f9cc09cb" providerId="ADAL" clId="{9C87D5DB-34FD-408D-AC12-12BFE3E4F499}" dt="2024-11-12T09:19:51.395" v="1879" actId="1076"/>
          <ac:spMkLst>
            <pc:docMk/>
            <pc:sldMk cId="41917497" sldId="1532"/>
            <ac:spMk id="14" creationId="{B7594A3B-3117-84CE-C300-FB96E5ED269D}"/>
          </ac:spMkLst>
        </pc:spChg>
        <pc:spChg chg="mod">
          <ac:chgData name="Harmsel ter, Marjan" userId="5bf7b4e5-383a-4bf6-a1ba-3724f9cc09cb" providerId="ADAL" clId="{9C87D5DB-34FD-408D-AC12-12BFE3E4F499}" dt="2024-11-12T09:19:51.395" v="1879" actId="1076"/>
          <ac:spMkLst>
            <pc:docMk/>
            <pc:sldMk cId="41917497" sldId="1532"/>
            <ac:spMk id="15" creationId="{6EA1F8B7-D4BC-D8B0-E6FD-F33ECB45A1DD}"/>
          </ac:spMkLst>
        </pc:spChg>
        <pc:spChg chg="mod">
          <ac:chgData name="Harmsel ter, Marjan" userId="5bf7b4e5-383a-4bf6-a1ba-3724f9cc09cb" providerId="ADAL" clId="{9C87D5DB-34FD-408D-AC12-12BFE3E4F499}" dt="2024-11-12T09:19:15.991" v="1873" actId="1076"/>
          <ac:spMkLst>
            <pc:docMk/>
            <pc:sldMk cId="41917497" sldId="1532"/>
            <ac:spMk id="19" creationId="{40542B69-6D97-5F24-63E3-ABE36EA69A27}"/>
          </ac:spMkLst>
        </pc:spChg>
        <pc:spChg chg="add mod">
          <ac:chgData name="Harmsel ter, Marjan" userId="5bf7b4e5-383a-4bf6-a1ba-3724f9cc09cb" providerId="ADAL" clId="{9C87D5DB-34FD-408D-AC12-12BFE3E4F499}" dt="2024-11-12T09:19:11.079" v="1872" actId="571"/>
          <ac:spMkLst>
            <pc:docMk/>
            <pc:sldMk cId="41917497" sldId="1532"/>
            <ac:spMk id="24" creationId="{DE590AAA-CF08-B118-0633-D715181C3794}"/>
          </ac:spMkLst>
        </pc:spChg>
        <pc:spChg chg="add mod">
          <ac:chgData name="Harmsel ter, Marjan" userId="5bf7b4e5-383a-4bf6-a1ba-3724f9cc09cb" providerId="ADAL" clId="{9C87D5DB-34FD-408D-AC12-12BFE3E4F499}" dt="2024-11-12T09:19:11.079" v="1872" actId="571"/>
          <ac:spMkLst>
            <pc:docMk/>
            <pc:sldMk cId="41917497" sldId="1532"/>
            <ac:spMk id="25" creationId="{FFFACAD2-CC34-C96A-6FBD-A8308454A7D5}"/>
          </ac:spMkLst>
        </pc:spChg>
        <pc:picChg chg="add mod">
          <ac:chgData name="Harmsel ter, Marjan" userId="5bf7b4e5-383a-4bf6-a1ba-3724f9cc09cb" providerId="ADAL" clId="{9C87D5DB-34FD-408D-AC12-12BFE3E4F499}" dt="2024-11-12T09:18:03.317" v="1861" actId="1076"/>
          <ac:picMkLst>
            <pc:docMk/>
            <pc:sldMk cId="41917497" sldId="1532"/>
            <ac:picMk id="16" creationId="{6CC8F0FA-B8CD-B869-B87C-BE95F1FF392A}"/>
          </ac:picMkLst>
        </pc:picChg>
        <pc:picChg chg="add mod modCrop">
          <ac:chgData name="Harmsel ter, Marjan" userId="5bf7b4e5-383a-4bf6-a1ba-3724f9cc09cb" providerId="ADAL" clId="{9C87D5DB-34FD-408D-AC12-12BFE3E4F499}" dt="2024-11-12T09:19:27.003" v="1877" actId="1076"/>
          <ac:picMkLst>
            <pc:docMk/>
            <pc:sldMk cId="41917497" sldId="1532"/>
            <ac:picMk id="23" creationId="{CAC0F9FD-65DC-B55C-30F8-251390993FBC}"/>
          </ac:picMkLst>
        </pc:picChg>
        <pc:picChg chg="add mod">
          <ac:chgData name="Harmsel ter, Marjan" userId="5bf7b4e5-383a-4bf6-a1ba-3724f9cc09cb" providerId="ADAL" clId="{9C87D5DB-34FD-408D-AC12-12BFE3E4F499}" dt="2024-11-12T09:22:06.274" v="1885" actId="14100"/>
          <ac:picMkLst>
            <pc:docMk/>
            <pc:sldMk cId="41917497" sldId="1532"/>
            <ac:picMk id="30" creationId="{D1015426-FDD0-A821-A40C-62009601E7F0}"/>
          </ac:picMkLst>
        </pc:picChg>
        <pc:cxnChg chg="mod">
          <ac:chgData name="Harmsel ter, Marjan" userId="5bf7b4e5-383a-4bf6-a1ba-3724f9cc09cb" providerId="ADAL" clId="{9C87D5DB-34FD-408D-AC12-12BFE3E4F499}" dt="2024-11-12T09:19:21.770" v="1875" actId="1076"/>
          <ac:cxnSpMkLst>
            <pc:docMk/>
            <pc:sldMk cId="41917497" sldId="1532"/>
            <ac:cxnSpMk id="21" creationId="{B84B33EF-2A54-99B2-FEF8-27486B72F624}"/>
          </ac:cxnSpMkLst>
        </pc:cxnChg>
        <pc:cxnChg chg="mod">
          <ac:chgData name="Harmsel ter, Marjan" userId="5bf7b4e5-383a-4bf6-a1ba-3724f9cc09cb" providerId="ADAL" clId="{9C87D5DB-34FD-408D-AC12-12BFE3E4F499}" dt="2024-11-12T09:17:59.205" v="1858" actId="14100"/>
          <ac:cxnSpMkLst>
            <pc:docMk/>
            <pc:sldMk cId="41917497" sldId="1532"/>
            <ac:cxnSpMk id="27" creationId="{EC90AE0F-5DD8-2D25-C999-5E0CC65E11C5}"/>
          </ac:cxnSpMkLst>
        </pc:cxnChg>
        <pc:cxnChg chg="mod">
          <ac:chgData name="Harmsel ter, Marjan" userId="5bf7b4e5-383a-4bf6-a1ba-3724f9cc09cb" providerId="ADAL" clId="{9C87D5DB-34FD-408D-AC12-12BFE3E4F499}" dt="2024-11-12T09:19:55.637" v="1881" actId="14100"/>
          <ac:cxnSpMkLst>
            <pc:docMk/>
            <pc:sldMk cId="41917497" sldId="1532"/>
            <ac:cxnSpMk id="29" creationId="{10445519-6BAB-CA4B-0B0C-EF80D4D34E4C}"/>
          </ac:cxnSpMkLst>
        </pc:cxnChg>
      </pc:sldChg>
      <pc:sldChg chg="addSp delSp modSp add mod">
        <pc:chgData name="Harmsel ter, Marjan" userId="5bf7b4e5-383a-4bf6-a1ba-3724f9cc09cb" providerId="ADAL" clId="{9C87D5DB-34FD-408D-AC12-12BFE3E4F499}" dt="2024-11-12T09:16:16.444" v="1814" actId="115"/>
        <pc:sldMkLst>
          <pc:docMk/>
          <pc:sldMk cId="2899672301" sldId="1533"/>
        </pc:sldMkLst>
        <pc:spChg chg="mod">
          <ac:chgData name="Harmsel ter, Marjan" userId="5bf7b4e5-383a-4bf6-a1ba-3724f9cc09cb" providerId="ADAL" clId="{9C87D5DB-34FD-408D-AC12-12BFE3E4F499}" dt="2024-11-12T09:16:16.444" v="1814" actId="115"/>
          <ac:spMkLst>
            <pc:docMk/>
            <pc:sldMk cId="2899672301" sldId="1533"/>
            <ac:spMk id="4" creationId="{D36CDCC8-D80A-3CA3-9903-EC310613197D}"/>
          </ac:spMkLst>
        </pc:spChg>
        <pc:spChg chg="mod">
          <ac:chgData name="Harmsel ter, Marjan" userId="5bf7b4e5-383a-4bf6-a1ba-3724f9cc09cb" providerId="ADAL" clId="{9C87D5DB-34FD-408D-AC12-12BFE3E4F499}" dt="2024-11-12T09:13:37.740" v="1638" actId="1076"/>
          <ac:spMkLst>
            <pc:docMk/>
            <pc:sldMk cId="2899672301" sldId="1533"/>
            <ac:spMk id="12" creationId="{E2476A93-B8D4-4E44-87FD-AFF601B2337C}"/>
          </ac:spMkLst>
        </pc:spChg>
        <pc:spChg chg="del">
          <ac:chgData name="Harmsel ter, Marjan" userId="5bf7b4e5-383a-4bf6-a1ba-3724f9cc09cb" providerId="ADAL" clId="{9C87D5DB-34FD-408D-AC12-12BFE3E4F499}" dt="2024-11-12T09:13:00.041" v="1618" actId="478"/>
          <ac:spMkLst>
            <pc:docMk/>
            <pc:sldMk cId="2899672301" sldId="1533"/>
            <ac:spMk id="13" creationId="{4985FF45-EE56-11C3-E0CC-6BBB359031C0}"/>
          </ac:spMkLst>
        </pc:spChg>
        <pc:spChg chg="mod">
          <ac:chgData name="Harmsel ter, Marjan" userId="5bf7b4e5-383a-4bf6-a1ba-3724f9cc09cb" providerId="ADAL" clId="{9C87D5DB-34FD-408D-AC12-12BFE3E4F499}" dt="2024-11-12T09:13:56.827" v="1643" actId="14100"/>
          <ac:spMkLst>
            <pc:docMk/>
            <pc:sldMk cId="2899672301" sldId="1533"/>
            <ac:spMk id="14" creationId="{B7594A3B-3117-84CE-C300-FB96E5ED269D}"/>
          </ac:spMkLst>
        </pc:spChg>
        <pc:spChg chg="mod">
          <ac:chgData name="Harmsel ter, Marjan" userId="5bf7b4e5-383a-4bf6-a1ba-3724f9cc09cb" providerId="ADAL" clId="{9C87D5DB-34FD-408D-AC12-12BFE3E4F499}" dt="2024-11-12T09:13:59.892" v="1644" actId="1076"/>
          <ac:spMkLst>
            <pc:docMk/>
            <pc:sldMk cId="2899672301" sldId="1533"/>
            <ac:spMk id="15" creationId="{6EA1F8B7-D4BC-D8B0-E6FD-F33ECB45A1DD}"/>
          </ac:spMkLst>
        </pc:spChg>
        <pc:spChg chg="mod">
          <ac:chgData name="Harmsel ter, Marjan" userId="5bf7b4e5-383a-4bf6-a1ba-3724f9cc09cb" providerId="ADAL" clId="{9C87D5DB-34FD-408D-AC12-12BFE3E4F499}" dt="2024-11-12T09:14:04.828" v="1645" actId="1076"/>
          <ac:spMkLst>
            <pc:docMk/>
            <pc:sldMk cId="2899672301" sldId="1533"/>
            <ac:spMk id="16" creationId="{F53F294D-65CC-23A5-E4A1-B2132FCF814C}"/>
          </ac:spMkLst>
        </pc:spChg>
        <pc:spChg chg="mod">
          <ac:chgData name="Harmsel ter, Marjan" userId="5bf7b4e5-383a-4bf6-a1ba-3724f9cc09cb" providerId="ADAL" clId="{9C87D5DB-34FD-408D-AC12-12BFE3E4F499}" dt="2024-11-12T09:14:04.828" v="1645" actId="1076"/>
          <ac:spMkLst>
            <pc:docMk/>
            <pc:sldMk cId="2899672301" sldId="1533"/>
            <ac:spMk id="17" creationId="{AB86235B-CBC0-F9DB-29F4-F23367831B1B}"/>
          </ac:spMkLst>
        </pc:spChg>
        <pc:spChg chg="del">
          <ac:chgData name="Harmsel ter, Marjan" userId="5bf7b4e5-383a-4bf6-a1ba-3724f9cc09cb" providerId="ADAL" clId="{9C87D5DB-34FD-408D-AC12-12BFE3E4F499}" dt="2024-11-12T09:13:00.570" v="1619" actId="478"/>
          <ac:spMkLst>
            <pc:docMk/>
            <pc:sldMk cId="2899672301" sldId="1533"/>
            <ac:spMk id="18" creationId="{85D7DD60-F4AA-AD34-A265-146B167D02FE}"/>
          </ac:spMkLst>
        </pc:spChg>
        <pc:spChg chg="mod">
          <ac:chgData name="Harmsel ter, Marjan" userId="5bf7b4e5-383a-4bf6-a1ba-3724f9cc09cb" providerId="ADAL" clId="{9C87D5DB-34FD-408D-AC12-12BFE3E4F499}" dt="2024-11-12T09:13:34.701" v="1637" actId="14100"/>
          <ac:spMkLst>
            <pc:docMk/>
            <pc:sldMk cId="2899672301" sldId="1533"/>
            <ac:spMk id="19" creationId="{40542B69-6D97-5F24-63E3-ABE36EA69A27}"/>
          </ac:spMkLst>
        </pc:spChg>
        <pc:spChg chg="add mod">
          <ac:chgData name="Harmsel ter, Marjan" userId="5bf7b4e5-383a-4bf6-a1ba-3724f9cc09cb" providerId="ADAL" clId="{9C87D5DB-34FD-408D-AC12-12BFE3E4F499}" dt="2024-11-12T09:14:46.211" v="1685" actId="14100"/>
          <ac:spMkLst>
            <pc:docMk/>
            <pc:sldMk cId="2899672301" sldId="1533"/>
            <ac:spMk id="26" creationId="{671F8C5A-DCE7-71C8-B7E9-C41380E9B147}"/>
          </ac:spMkLst>
        </pc:spChg>
        <pc:spChg chg="add mod">
          <ac:chgData name="Harmsel ter, Marjan" userId="5bf7b4e5-383a-4bf6-a1ba-3724f9cc09cb" providerId="ADAL" clId="{9C87D5DB-34FD-408D-AC12-12BFE3E4F499}" dt="2024-11-12T09:14:42.903" v="1684" actId="1076"/>
          <ac:spMkLst>
            <pc:docMk/>
            <pc:sldMk cId="2899672301" sldId="1533"/>
            <ac:spMk id="28" creationId="{9428D4D7-180D-7612-7EB2-4BE9AB0BEFD4}"/>
          </ac:spMkLst>
        </pc:spChg>
        <pc:picChg chg="add mod">
          <ac:chgData name="Harmsel ter, Marjan" userId="5bf7b4e5-383a-4bf6-a1ba-3724f9cc09cb" providerId="ADAL" clId="{9C87D5DB-34FD-408D-AC12-12BFE3E4F499}" dt="2024-11-12T09:15:05.269" v="1689" actId="14100"/>
          <ac:picMkLst>
            <pc:docMk/>
            <pc:sldMk cId="2899672301" sldId="1533"/>
            <ac:picMk id="29" creationId="{3391E783-4509-B140-4555-C97639049F19}"/>
          </ac:picMkLst>
        </pc:picChg>
        <pc:picChg chg="add mod">
          <ac:chgData name="Harmsel ter, Marjan" userId="5bf7b4e5-383a-4bf6-a1ba-3724f9cc09cb" providerId="ADAL" clId="{9C87D5DB-34FD-408D-AC12-12BFE3E4F499}" dt="2024-11-12T09:15:41.221" v="1692" actId="14100"/>
          <ac:picMkLst>
            <pc:docMk/>
            <pc:sldMk cId="2899672301" sldId="1533"/>
            <ac:picMk id="32" creationId="{C4E37F44-1E7D-F845-FEE8-041A08582C1D}"/>
          </ac:picMkLst>
        </pc:picChg>
        <pc:cxnChg chg="mod">
          <ac:chgData name="Harmsel ter, Marjan" userId="5bf7b4e5-383a-4bf6-a1ba-3724f9cc09cb" providerId="ADAL" clId="{9C87D5DB-34FD-408D-AC12-12BFE3E4F499}" dt="2024-11-12T09:13:29.404" v="1636" actId="14100"/>
          <ac:cxnSpMkLst>
            <pc:docMk/>
            <pc:sldMk cId="2899672301" sldId="1533"/>
            <ac:cxnSpMk id="21" creationId="{B84B33EF-2A54-99B2-FEF8-27486B72F624}"/>
          </ac:cxnSpMkLst>
        </pc:cxnChg>
        <pc:cxnChg chg="mod">
          <ac:chgData name="Harmsel ter, Marjan" userId="5bf7b4e5-383a-4bf6-a1ba-3724f9cc09cb" providerId="ADAL" clId="{9C87D5DB-34FD-408D-AC12-12BFE3E4F499}" dt="2024-11-12T09:13:46.684" v="1640" actId="14100"/>
          <ac:cxnSpMkLst>
            <pc:docMk/>
            <pc:sldMk cId="2899672301" sldId="1533"/>
            <ac:cxnSpMk id="22" creationId="{91DFD20E-A562-DE85-17F1-8C5D45CF6B9C}"/>
          </ac:cxnSpMkLst>
        </pc:cxnChg>
        <pc:cxnChg chg="mod">
          <ac:chgData name="Harmsel ter, Marjan" userId="5bf7b4e5-383a-4bf6-a1ba-3724f9cc09cb" providerId="ADAL" clId="{9C87D5DB-34FD-408D-AC12-12BFE3E4F499}" dt="2024-11-12T09:13:44.526" v="1639" actId="14100"/>
          <ac:cxnSpMkLst>
            <pc:docMk/>
            <pc:sldMk cId="2899672301" sldId="1533"/>
            <ac:cxnSpMk id="23" creationId="{450FAC25-93FA-21DB-FB43-C33AEEC4D823}"/>
          </ac:cxnSpMkLst>
        </pc:cxnChg>
        <pc:cxnChg chg="mod">
          <ac:chgData name="Harmsel ter, Marjan" userId="5bf7b4e5-383a-4bf6-a1ba-3724f9cc09cb" providerId="ADAL" clId="{9C87D5DB-34FD-408D-AC12-12BFE3E4F499}" dt="2024-11-12T09:13:24.748" v="1635" actId="1076"/>
          <ac:cxnSpMkLst>
            <pc:docMk/>
            <pc:sldMk cId="2899672301" sldId="1533"/>
            <ac:cxnSpMk id="27" creationId="{EC90AE0F-5DD8-2D25-C999-5E0CC65E11C5}"/>
          </ac:cxnSpMkLst>
        </pc:cxnChg>
        <pc:cxnChg chg="mod">
          <ac:chgData name="Harmsel ter, Marjan" userId="5bf7b4e5-383a-4bf6-a1ba-3724f9cc09cb" providerId="ADAL" clId="{9C87D5DB-34FD-408D-AC12-12BFE3E4F499}" dt="2024-11-12T09:13:48.220" v="1641" actId="1076"/>
          <ac:cxnSpMkLst>
            <pc:docMk/>
            <pc:sldMk cId="2899672301" sldId="1533"/>
            <ac:cxnSpMk id="31" creationId="{42EA45F8-30F7-A026-CB94-761B35BAF874}"/>
          </ac:cxnSpMkLst>
        </pc:cxnChg>
      </pc:sldChg>
    </pc:docChg>
  </pc:docChgLst>
  <pc:docChgLst>
    <pc:chgData name="Routledge, Mandy" userId="bacdedf5-8e30-494b-ad8b-f27fa30c4f8d" providerId="ADAL" clId="{8A4F586F-425E-4927-AE9D-1AEDA7DB1141}"/>
    <pc:docChg chg="modSld">
      <pc:chgData name="Routledge, Mandy" userId="bacdedf5-8e30-494b-ad8b-f27fa30c4f8d" providerId="ADAL" clId="{8A4F586F-425E-4927-AE9D-1AEDA7DB1141}" dt="2024-10-22T08:14:11.071" v="13" actId="20577"/>
      <pc:docMkLst>
        <pc:docMk/>
      </pc:docMkLst>
      <pc:sldChg chg="modSp mod">
        <pc:chgData name="Routledge, Mandy" userId="bacdedf5-8e30-494b-ad8b-f27fa30c4f8d" providerId="ADAL" clId="{8A4F586F-425E-4927-AE9D-1AEDA7DB1141}" dt="2024-10-22T08:14:11.071" v="13" actId="20577"/>
        <pc:sldMkLst>
          <pc:docMk/>
          <pc:sldMk cId="323006580" sldId="548"/>
        </pc:sldMkLst>
        <pc:spChg chg="mod">
          <ac:chgData name="Routledge, Mandy" userId="bacdedf5-8e30-494b-ad8b-f27fa30c4f8d" providerId="ADAL" clId="{8A4F586F-425E-4927-AE9D-1AEDA7DB1141}" dt="2024-10-22T08:14:11.071" v="1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12-11-2024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12-11-2024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3750"/>
              </a:spcAft>
            </a:pPr>
            <a:r>
              <a:rPr lang="nl-NL" sz="1800" b="1" kern="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symbool: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voorwerp, teken of dier met een speciale betekenis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volledig: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helemaal</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plegen: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uitvoeren, doen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inspectie: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controle, de keuring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constateren: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vaststellen, bevestigen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uittrekken voor: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beschikbaar stellen voor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knap staaltje: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mooi voorbeeld van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verval raken: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bouwvallig worden, langzaam slechter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staat: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hoe heel of kapot, mooi of lelijk iets 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overwegen: </a:t>
            </a:r>
            <a:r>
              <a:rPr lang="nl-NL" sz="1800" kern="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erover nadenken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19428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12-11-2024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Schoolreisjes. Ik vond ze fantastisch! Het leukste vond ik Het Land van Ooit. Het Land van Ooit was voor veel mensen </a:t>
            </a:r>
            <a:r>
              <a:rPr lang="nl-NL" sz="2000" b="1" u="sng" dirty="0">
                <a:effectLst/>
                <a:ea typeface="Times New Roman" panose="02020603050405020304" pitchFamily="18" charset="0"/>
                <a:cs typeface="Arial" panose="020B0604020202020204" pitchFamily="34" charset="0"/>
              </a:rPr>
              <a:t>een symbool</a:t>
            </a:r>
            <a:r>
              <a:rPr lang="nl-NL" sz="2000" dirty="0">
                <a:effectLst/>
                <a:ea typeface="Times New Roman" panose="02020603050405020304" pitchFamily="18" charset="0"/>
                <a:cs typeface="Arial" panose="020B0604020202020204" pitchFamily="34" charset="0"/>
              </a:rPr>
              <a:t> van avontuur en fantasie. Een symbool is een </a:t>
            </a:r>
            <a:r>
              <a:rPr lang="nl-NL" sz="2000" b="1" i="1" dirty="0">
                <a:effectLst/>
                <a:ea typeface="Times New Roman" panose="02020603050405020304" pitchFamily="18" charset="0"/>
                <a:cs typeface="Arial" panose="020B0604020202020204" pitchFamily="34" charset="0"/>
              </a:rPr>
              <a:t>voorwerp, teken of dier met een speciale betekenis</a:t>
            </a:r>
            <a:r>
              <a:rPr lang="nl-NL" sz="2000" dirty="0">
                <a:effectLst/>
                <a:ea typeface="Times New Roman" panose="02020603050405020304" pitchFamily="18" charset="0"/>
                <a:cs typeface="Arial" panose="020B0604020202020204" pitchFamily="34" charset="0"/>
              </a:rPr>
              <a:t>. Het Land van Ooit was een plek waar je je als kind </a:t>
            </a:r>
            <a:r>
              <a:rPr lang="nl-NL" sz="2000" b="1" u="sng" dirty="0">
                <a:effectLst/>
                <a:ea typeface="Times New Roman" panose="02020603050405020304" pitchFamily="18" charset="0"/>
                <a:cs typeface="Arial" panose="020B0604020202020204" pitchFamily="34" charset="0"/>
              </a:rPr>
              <a:t>volledig</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helemaal</a:t>
            </a:r>
            <a:r>
              <a:rPr lang="nl-NL" sz="2000" dirty="0">
                <a:effectLst/>
                <a:ea typeface="Times New Roman" panose="02020603050405020304" pitchFamily="18" charset="0"/>
                <a:cs typeface="Arial" panose="020B0604020202020204" pitchFamily="34" charset="0"/>
              </a:rPr>
              <a:t>, kon verliezen in een wereld vol ridders, prinsessen en reuzen. Het was </a:t>
            </a:r>
            <a:r>
              <a:rPr lang="nl-NL" sz="2000" b="1" u="sng" dirty="0">
                <a:effectLst/>
                <a:ea typeface="Times New Roman" panose="02020603050405020304" pitchFamily="18" charset="0"/>
                <a:cs typeface="Arial" panose="020B0604020202020204" pitchFamily="34" charset="0"/>
              </a:rPr>
              <a:t>een knap staaltje</a:t>
            </a:r>
            <a:r>
              <a:rPr lang="nl-NL" sz="2000" dirty="0">
                <a:effectLst/>
                <a:ea typeface="Times New Roman" panose="02020603050405020304" pitchFamily="18" charset="0"/>
                <a:cs typeface="Arial" panose="020B0604020202020204" pitchFamily="34" charset="0"/>
              </a:rPr>
              <a:t> van creativiteit en lef. Daar was het </a:t>
            </a:r>
            <a:r>
              <a:rPr lang="nl-NL" sz="2000" b="1" i="1" dirty="0">
                <a:effectLst/>
                <a:ea typeface="Times New Roman" panose="02020603050405020304" pitchFamily="18" charset="0"/>
                <a:cs typeface="Arial" panose="020B0604020202020204" pitchFamily="34" charset="0"/>
              </a:rPr>
              <a:t>een mooi voorbeeld van</a:t>
            </a:r>
            <a:r>
              <a:rPr lang="nl-NL" sz="2000" dirty="0">
                <a:effectLst/>
                <a:ea typeface="Times New Roman" panose="02020603050405020304" pitchFamily="18" charset="0"/>
                <a:cs typeface="Arial" panose="020B0604020202020204" pitchFamily="34" charset="0"/>
              </a:rPr>
              <a:t>. Ik vond het geweldig daar! Maar helaas, het park raakte na een tijdje </a:t>
            </a:r>
            <a:r>
              <a:rPr lang="nl-NL" sz="2000" b="1" u="sng" dirty="0">
                <a:effectLst/>
                <a:ea typeface="Times New Roman" panose="02020603050405020304" pitchFamily="18" charset="0"/>
                <a:cs typeface="Arial" panose="020B0604020202020204" pitchFamily="34" charset="0"/>
              </a:rPr>
              <a:t>in verval</a:t>
            </a:r>
            <a:r>
              <a:rPr lang="nl-NL" sz="2000" dirty="0">
                <a:effectLst/>
                <a:ea typeface="Times New Roman" panose="02020603050405020304" pitchFamily="18" charset="0"/>
                <a:cs typeface="Arial" panose="020B0604020202020204" pitchFamily="34" charset="0"/>
              </a:rPr>
              <a:t>. Het </a:t>
            </a:r>
            <a:r>
              <a:rPr lang="nl-NL" sz="2000" b="1" i="1" dirty="0">
                <a:effectLst/>
                <a:ea typeface="Times New Roman" panose="02020603050405020304" pitchFamily="18" charset="0"/>
                <a:cs typeface="Arial" panose="020B0604020202020204" pitchFamily="34" charset="0"/>
              </a:rPr>
              <a:t>werd langzaam slechter</a:t>
            </a:r>
            <a:r>
              <a:rPr lang="nl-NL" sz="2000" dirty="0">
                <a:effectLst/>
                <a:ea typeface="Times New Roman" panose="02020603050405020304" pitchFamily="18" charset="0"/>
                <a:cs typeface="Arial" panose="020B0604020202020204" pitchFamily="34" charset="0"/>
              </a:rPr>
              <a:t>. De gebouwen en decoraties waren niet meer in de beste </a:t>
            </a:r>
            <a:r>
              <a:rPr lang="nl-NL" sz="2000" b="1" u="sng" dirty="0">
                <a:effectLst/>
                <a:ea typeface="Times New Roman" panose="02020603050405020304" pitchFamily="18" charset="0"/>
                <a:cs typeface="Arial" panose="020B0604020202020204" pitchFamily="34" charset="0"/>
              </a:rPr>
              <a:t>staat</a:t>
            </a:r>
            <a:r>
              <a:rPr lang="nl-NL" sz="2000" dirty="0">
                <a:effectLst/>
                <a:ea typeface="Times New Roman" panose="02020603050405020304" pitchFamily="18" charset="0"/>
                <a:cs typeface="Arial" panose="020B0604020202020204" pitchFamily="34" charset="0"/>
              </a:rPr>
              <a:t>. De staat betekent </a:t>
            </a:r>
            <a:r>
              <a:rPr lang="nl-NL" sz="2000" b="1" i="1" dirty="0">
                <a:effectLst/>
                <a:ea typeface="Times New Roman" panose="02020603050405020304" pitchFamily="18" charset="0"/>
                <a:cs typeface="Arial" panose="020B0604020202020204" pitchFamily="34" charset="0"/>
              </a:rPr>
              <a:t>hoe heel of kapot, mooi of lelijk iets is</a:t>
            </a:r>
            <a:r>
              <a:rPr lang="nl-NL" sz="2000" dirty="0">
                <a:effectLst/>
                <a:ea typeface="Times New Roman" panose="02020603050405020304" pitchFamily="18" charset="0"/>
                <a:cs typeface="Arial" panose="020B0604020202020204" pitchFamily="34" charset="0"/>
              </a:rPr>
              <a:t>. Het onderhoud werd niet meer </a:t>
            </a:r>
            <a:r>
              <a:rPr lang="nl-NL" sz="2000" b="1" u="sng" dirty="0">
                <a:effectLst/>
                <a:ea typeface="Times New Roman" panose="02020603050405020304" pitchFamily="18" charset="0"/>
                <a:cs typeface="Arial" panose="020B0604020202020204" pitchFamily="34" charset="0"/>
              </a:rPr>
              <a:t>gepleegd</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uitgevoerd</a:t>
            </a:r>
            <a:r>
              <a:rPr lang="nl-NL" sz="2000" dirty="0">
                <a:effectLst/>
                <a:ea typeface="Times New Roman" panose="02020603050405020304" pitchFamily="18" charset="0"/>
                <a:cs typeface="Arial" panose="020B0604020202020204" pitchFamily="34" charset="0"/>
              </a:rPr>
              <a:t>, zoals vroeger. Op een dag kwam er </a:t>
            </a:r>
            <a:r>
              <a:rPr lang="nl-NL" sz="2000" b="1" u="sng" dirty="0">
                <a:effectLst/>
                <a:ea typeface="Times New Roman" panose="02020603050405020304" pitchFamily="18" charset="0"/>
                <a:cs typeface="Arial" panose="020B0604020202020204" pitchFamily="34" charset="0"/>
              </a:rPr>
              <a:t>een inspectie</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een controle</a:t>
            </a:r>
            <a:r>
              <a:rPr lang="nl-NL" sz="2000" dirty="0">
                <a:effectLst/>
                <a:ea typeface="Times New Roman" panose="02020603050405020304" pitchFamily="18" charset="0"/>
                <a:cs typeface="Arial" panose="020B0604020202020204" pitchFamily="34" charset="0"/>
              </a:rPr>
              <a:t>) die moest </a:t>
            </a:r>
            <a:r>
              <a:rPr lang="nl-NL" sz="2000" b="1" u="sng" dirty="0">
                <a:effectLst/>
                <a:ea typeface="Times New Roman" panose="02020603050405020304" pitchFamily="18" charset="0"/>
                <a:cs typeface="Arial" panose="020B0604020202020204" pitchFamily="34" charset="0"/>
              </a:rPr>
              <a:t>constateren</a:t>
            </a:r>
            <a:r>
              <a:rPr lang="nl-NL" sz="2000" dirty="0">
                <a:effectLst/>
                <a:ea typeface="Times New Roman" panose="02020603050405020304" pitchFamily="18" charset="0"/>
                <a:cs typeface="Arial" panose="020B0604020202020204" pitchFamily="34" charset="0"/>
              </a:rPr>
              <a:t> – die moest </a:t>
            </a:r>
            <a:r>
              <a:rPr lang="nl-NL" sz="2000" b="1" i="1" dirty="0">
                <a:effectLst/>
                <a:ea typeface="Times New Roman" panose="02020603050405020304" pitchFamily="18" charset="0"/>
                <a:cs typeface="Arial" panose="020B0604020202020204" pitchFamily="34" charset="0"/>
              </a:rPr>
              <a:t>vaststellen</a:t>
            </a:r>
            <a:r>
              <a:rPr lang="nl-NL" sz="2000" dirty="0">
                <a:effectLst/>
                <a:ea typeface="Times New Roman" panose="02020603050405020304" pitchFamily="18" charset="0"/>
                <a:cs typeface="Arial" panose="020B0604020202020204" pitchFamily="34" charset="0"/>
              </a:rPr>
              <a:t> – dat veel onderdelen van het park niet meer veilig waren. Er zou heel wat geld nodig zijn om alles weer op te knappen. En daar zouden ze veel tijd </a:t>
            </a:r>
            <a:r>
              <a:rPr lang="nl-NL" sz="2000" b="1" u="sng" dirty="0">
                <a:effectLst/>
                <a:ea typeface="Times New Roman" panose="02020603050405020304" pitchFamily="18" charset="0"/>
                <a:cs typeface="Arial" panose="020B0604020202020204" pitchFamily="34" charset="0"/>
              </a:rPr>
              <a:t>voor</a:t>
            </a:r>
            <a:r>
              <a:rPr lang="nl-NL" sz="2000" dirty="0">
                <a:effectLst/>
                <a:ea typeface="Times New Roman" panose="02020603050405020304" pitchFamily="18" charset="0"/>
                <a:cs typeface="Arial" panose="020B0604020202020204" pitchFamily="34" charset="0"/>
              </a:rPr>
              <a:t> moeten </a:t>
            </a:r>
            <a:r>
              <a:rPr lang="nl-NL" sz="2000" b="1" u="sng" dirty="0">
                <a:effectLst/>
                <a:ea typeface="Times New Roman" panose="02020603050405020304" pitchFamily="18" charset="0"/>
                <a:cs typeface="Arial" panose="020B0604020202020204" pitchFamily="34" charset="0"/>
              </a:rPr>
              <a:t>uittrekken</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a:t>
            </a:r>
            <a:r>
              <a:rPr lang="nl-NL" sz="2000" dirty="0">
                <a:effectLst/>
                <a:ea typeface="Times New Roman" panose="02020603050405020304" pitchFamily="18" charset="0"/>
                <a:cs typeface="Arial" panose="020B0604020202020204" pitchFamily="34" charset="0"/>
              </a:rPr>
              <a:t>f </a:t>
            </a:r>
            <a:r>
              <a:rPr lang="nl-NL" sz="2000" b="1" i="1" dirty="0">
                <a:effectLst/>
                <a:ea typeface="Times New Roman" panose="02020603050405020304" pitchFamily="18" charset="0"/>
                <a:cs typeface="Arial" panose="020B0604020202020204" pitchFamily="34" charset="0"/>
              </a:rPr>
              <a:t>beschikbaar moeten stellen</a:t>
            </a:r>
            <a:r>
              <a:rPr lang="nl-NL" sz="2000" dirty="0">
                <a:effectLst/>
                <a:ea typeface="Times New Roman" panose="02020603050405020304" pitchFamily="18" charset="0"/>
                <a:cs typeface="Arial" panose="020B0604020202020204" pitchFamily="34" charset="0"/>
              </a:rPr>
              <a:t>. Dat geld en die tijd hadden ze niet, en dus moest het park sluiten. Er werd nog </a:t>
            </a:r>
            <a:r>
              <a:rPr lang="nl-NL" sz="2000" b="1" u="sng" dirty="0">
                <a:effectLst/>
                <a:ea typeface="Times New Roman" panose="02020603050405020304" pitchFamily="18" charset="0"/>
                <a:cs typeface="Arial" panose="020B0604020202020204" pitchFamily="34" charset="0"/>
              </a:rPr>
              <a:t>overwogen</a:t>
            </a:r>
            <a:r>
              <a:rPr lang="nl-NL" sz="2000" dirty="0">
                <a:effectLst/>
                <a:ea typeface="Times New Roman" panose="02020603050405020304" pitchFamily="18" charset="0"/>
                <a:cs typeface="Arial" panose="020B0604020202020204" pitchFamily="34" charset="0"/>
              </a:rPr>
              <a:t> – er werd nog </a:t>
            </a:r>
            <a:r>
              <a:rPr lang="nl-NL" sz="2000" b="1" i="1" dirty="0">
                <a:effectLst/>
                <a:ea typeface="Times New Roman" panose="02020603050405020304" pitchFamily="18" charset="0"/>
                <a:cs typeface="Arial" panose="020B0604020202020204" pitchFamily="34" charset="0"/>
              </a:rPr>
              <a:t>over nagedacht</a:t>
            </a:r>
            <a:r>
              <a:rPr lang="nl-NL" sz="2000" dirty="0">
                <a:effectLst/>
                <a:ea typeface="Times New Roman" panose="02020603050405020304" pitchFamily="18" charset="0"/>
                <a:cs typeface="Arial" panose="020B0604020202020204" pitchFamily="34" charset="0"/>
              </a:rPr>
              <a:t> – om het pretpark te verkopen. Maar ook dat gebeurde niet. Het was het einde van Het Land van Ooit. Met Sap de Aardwortel en Kos met de snor… Toch blijft Het Land van Ooit voor velen een symbool van onvergetelijke jeugdherinneringen.</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Wat was jouw/jullie leukste schoolreis ooit?</a:t>
            </a:r>
            <a:endParaRPr lang="nl-NL" sz="2000" dirty="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4" name="AutoShape 4" descr="https://mail.google.com/mail/u/1?ui=2&amp;ik=d30034df2e&amp;attid=0.1.1&amp;permmsgid=msg-f:1663895598003975206&amp;th=1717583b0e5cf426&amp;view=fimg&amp;sz=s0-l75-ft&amp;attbid=ANGjdJ-8qcEQWzGzCwW_-T7k0qjjKu0vCDve9rFqesRoiYSIqMz6EjvLOkyjDCThL-noMzZ6KY4rh5TJb6BmB-G0tPZ8JtU6TpQwu_60DEAndlo5dga4ytHEE2aKJMo&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constateren</a:t>
            </a:r>
          </a:p>
        </p:txBody>
      </p:sp>
      <p:pic>
        <p:nvPicPr>
          <p:cNvPr id="8" name="Afbeelding 7" descr="Afbeelding met kleding, speeltuin, persoon, buitenshuis&#10;&#10;Automatisch gegenereerde beschrijving">
            <a:extLst>
              <a:ext uri="{FF2B5EF4-FFF2-40B4-BE49-F238E27FC236}">
                <a16:creationId xmlns:a16="http://schemas.microsoft.com/office/drawing/2014/main" id="{5BC744FE-C6A3-D2AD-9AC9-70DD47866C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775" y="1726606"/>
            <a:ext cx="6986668" cy="4660108"/>
          </a:xfrm>
          <a:prstGeom prst="rect">
            <a:avLst/>
          </a:prstGeom>
        </p:spPr>
      </p:pic>
      <p:sp>
        <p:nvSpPr>
          <p:cNvPr id="13" name="Tekstballon: rechthoek met afgeronde hoeken 12">
            <a:extLst>
              <a:ext uri="{FF2B5EF4-FFF2-40B4-BE49-F238E27FC236}">
                <a16:creationId xmlns:a16="http://schemas.microsoft.com/office/drawing/2014/main" id="{7DCCBBDE-4B5D-94EE-4622-452AA2995B1C}"/>
              </a:ext>
            </a:extLst>
          </p:cNvPr>
          <p:cNvSpPr/>
          <p:nvPr/>
        </p:nvSpPr>
        <p:spPr>
          <a:xfrm>
            <a:off x="5508104" y="1076222"/>
            <a:ext cx="3240360" cy="2088232"/>
          </a:xfrm>
          <a:prstGeom prst="wedgeRoundRectCallout">
            <a:avLst>
              <a:gd name="adj1" fmla="val -58016"/>
              <a:gd name="adj2" fmla="val 2386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3200" dirty="0"/>
              <a:t>Veel attracties zijn niet meer veilig.</a:t>
            </a:r>
          </a:p>
        </p:txBody>
      </p:sp>
    </p:spTree>
    <p:extLst>
      <p:ext uri="{BB962C8B-B14F-4D97-AF65-F5344CB8AC3E}">
        <p14:creationId xmlns:p14="http://schemas.microsoft.com/office/powerpoint/2010/main" val="188308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uittrekken voor</a:t>
            </a:r>
          </a:p>
        </p:txBody>
      </p:sp>
      <p:pic>
        <p:nvPicPr>
          <p:cNvPr id="4" name="Afbeelding 3" descr="Afbeelding met klok, illustratie&#10;&#10;Automatisch gegenereerde beschrijving">
            <a:extLst>
              <a:ext uri="{FF2B5EF4-FFF2-40B4-BE49-F238E27FC236}">
                <a16:creationId xmlns:a16="http://schemas.microsoft.com/office/drawing/2014/main" id="{4A349095-BB16-B5E1-D294-DC09665A56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708" y="1340768"/>
            <a:ext cx="5256584" cy="5256584"/>
          </a:xfrm>
          <a:prstGeom prst="rect">
            <a:avLst/>
          </a:prstGeom>
        </p:spPr>
      </p:pic>
    </p:spTree>
    <p:extLst>
      <p:ext uri="{BB962C8B-B14F-4D97-AF65-F5344CB8AC3E}">
        <p14:creationId xmlns:p14="http://schemas.microsoft.com/office/powerpoint/2010/main" val="392350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overwegen</a:t>
            </a:r>
          </a:p>
        </p:txBody>
      </p:sp>
      <p:pic>
        <p:nvPicPr>
          <p:cNvPr id="2" name="Afbeelding 1" descr="Afbeelding met persoon, person, binnen, poseren&#10;&#10;Automatisch gegenereerde beschrijving">
            <a:extLst>
              <a:ext uri="{FF2B5EF4-FFF2-40B4-BE49-F238E27FC236}">
                <a16:creationId xmlns:a16="http://schemas.microsoft.com/office/drawing/2014/main" id="{F443A695-6C6F-7D35-A7F8-5421ACC8F4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12776"/>
            <a:ext cx="7776864" cy="518716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uittrekken voor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oppotten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beschikbaar stellen voor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Ze zouden veel tijd en geld moeten </a:t>
            </a:r>
            <a:r>
              <a:rPr lang="nl-NL" sz="2400" i="1" u="sng" dirty="0">
                <a:solidFill>
                  <a:srgbClr val="387038"/>
                </a:solidFill>
                <a:latin typeface="Century Gothic" panose="020B0502020202020204" pitchFamily="34" charset="0"/>
                <a:ea typeface="Calibri"/>
                <a:cs typeface="Times New Roman"/>
              </a:rPr>
              <a:t>uittrekken voor</a:t>
            </a:r>
            <a:r>
              <a:rPr lang="nl-NL" sz="2400" i="1" dirty="0">
                <a:solidFill>
                  <a:srgbClr val="387038"/>
                </a:solidFill>
                <a:latin typeface="Century Gothic" panose="020B0502020202020204" pitchFamily="34" charset="0"/>
                <a:ea typeface="Calibri"/>
                <a:cs typeface="Times New Roman"/>
              </a:rPr>
              <a:t> het opknappen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bewaren voor jezelf</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4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meisje </a:t>
            </a:r>
            <a:r>
              <a:rPr lang="nl-NL" sz="2400" i="1" u="sng" dirty="0">
                <a:solidFill>
                  <a:srgbClr val="387038"/>
                </a:solidFill>
                <a:latin typeface="Century Gothic" panose="020B0502020202020204" pitchFamily="34" charset="0"/>
                <a:ea typeface="Calibri"/>
                <a:cs typeface="Times New Roman"/>
              </a:rPr>
              <a:t>pot</a:t>
            </a:r>
            <a:r>
              <a:rPr lang="nl-NL" sz="2400" i="1" dirty="0">
                <a:solidFill>
                  <a:srgbClr val="387038"/>
                </a:solidFill>
                <a:latin typeface="Century Gothic" panose="020B0502020202020204" pitchFamily="34" charset="0"/>
                <a:ea typeface="Calibri"/>
                <a:cs typeface="Times New Roman"/>
              </a:rPr>
              <a:t> haar geld liever </a:t>
            </a:r>
            <a:r>
              <a:rPr lang="nl-NL" sz="2400" i="1" u="sng" dirty="0">
                <a:solidFill>
                  <a:srgbClr val="387038"/>
                </a:solidFill>
                <a:latin typeface="Century Gothic" panose="020B0502020202020204" pitchFamily="34" charset="0"/>
                <a:ea typeface="Calibri"/>
                <a:cs typeface="Times New Roman"/>
              </a:rPr>
              <a:t>op</a:t>
            </a:r>
            <a:r>
              <a:rPr lang="nl-NL" sz="2400" i="1" dirty="0">
                <a:solidFill>
                  <a:srgbClr val="387038"/>
                </a:solidFill>
                <a:latin typeface="Century Gothic" panose="020B0502020202020204" pitchFamily="34" charset="0"/>
                <a:ea typeface="Calibri"/>
                <a:cs typeface="Times New Roman"/>
              </a:rPr>
              <a:t> voor later.</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descr="Afbeelding met klok, illustratie&#10;&#10;Automatisch gegenereerde beschrijving">
            <a:extLst>
              <a:ext uri="{FF2B5EF4-FFF2-40B4-BE49-F238E27FC236}">
                <a16:creationId xmlns:a16="http://schemas.microsoft.com/office/drawing/2014/main" id="{28B2602F-C183-A973-493C-765B6C0AA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227" y="2564905"/>
            <a:ext cx="2506987" cy="2506987"/>
          </a:xfrm>
          <a:prstGeom prst="rect">
            <a:avLst/>
          </a:prstGeom>
        </p:spPr>
      </p:pic>
      <p:pic>
        <p:nvPicPr>
          <p:cNvPr id="24" name="Afbeelding 23" descr="Afbeelding met spaarpot, persoon, glimlach, container&#10;&#10;Automatisch gegenereerde beschrijving">
            <a:extLst>
              <a:ext uri="{FF2B5EF4-FFF2-40B4-BE49-F238E27FC236}">
                <a16:creationId xmlns:a16="http://schemas.microsoft.com/office/drawing/2014/main" id="{8F5CE5F2-7981-E9EB-CA61-BC05F9F77F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8450" y="2564905"/>
            <a:ext cx="3491623" cy="2328912"/>
          </a:xfrm>
          <a:prstGeom prst="rect">
            <a:avLst/>
          </a:prstGeom>
        </p:spPr>
      </p:pic>
    </p:spTree>
    <p:extLst>
      <p:ext uri="{BB962C8B-B14F-4D97-AF65-F5344CB8AC3E}">
        <p14:creationId xmlns:p14="http://schemas.microsoft.com/office/powerpoint/2010/main" val="321394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floreren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20016" y="23715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in verval raken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zijn best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Toen het park net open was, </a:t>
            </a:r>
            <a:r>
              <a:rPr lang="nl-NL" sz="2400" i="1" u="sng" dirty="0">
                <a:solidFill>
                  <a:srgbClr val="387038"/>
                </a:solidFill>
                <a:latin typeface="Century Gothic" panose="020B0502020202020204" pitchFamily="34" charset="0"/>
                <a:ea typeface="Calibri"/>
                <a:cs typeface="Times New Roman"/>
              </a:rPr>
              <a:t>floreerde</a:t>
            </a:r>
            <a:r>
              <a:rPr lang="nl-NL" sz="2400" i="1" dirty="0">
                <a:solidFill>
                  <a:srgbClr val="387038"/>
                </a:solidFill>
                <a:latin typeface="Century Gothic" panose="020B0502020202020204" pitchFamily="34" charset="0"/>
                <a:ea typeface="Calibri"/>
                <a:cs typeface="Times New Roman"/>
              </a:rPr>
              <a:t> het</a:t>
            </a:r>
            <a:r>
              <a:rPr lang="nl-NL" sz="2400" i="1" dirty="0">
                <a:solidFill>
                  <a:srgbClr val="387038"/>
                </a:solidFill>
                <a:effectLst/>
                <a:latin typeface="Century Gothic" panose="020B0502020202020204" pitchFamily="34" charset="0"/>
                <a:ea typeface="Calibri"/>
                <a:cs typeface="Times New Roman"/>
              </a:rPr>
              <a:t>. Er kwamen veel bezoekers.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bouwvallig worden, langzaam slechter worden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attractiepark </a:t>
            </a:r>
            <a:r>
              <a:rPr lang="nl-NL" sz="2400" i="1" u="sng" dirty="0">
                <a:solidFill>
                  <a:srgbClr val="387038"/>
                </a:solidFill>
                <a:latin typeface="Century Gothic" panose="020B0502020202020204" pitchFamily="34" charset="0"/>
                <a:ea typeface="Calibri"/>
                <a:cs typeface="Times New Roman"/>
              </a:rPr>
              <a:t>raakte in verval</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rit, boom, hemel&#10;&#10;Automatisch gegenereerde beschrijving">
            <a:extLst>
              <a:ext uri="{FF2B5EF4-FFF2-40B4-BE49-F238E27FC236}">
                <a16:creationId xmlns:a16="http://schemas.microsoft.com/office/drawing/2014/main" id="{329CBD9C-D415-24BE-D15C-C6551072FE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6096" y="2807188"/>
            <a:ext cx="2638036" cy="2638036"/>
          </a:xfrm>
          <a:prstGeom prst="rect">
            <a:avLst/>
          </a:prstGeom>
        </p:spPr>
      </p:pic>
      <p:pic>
        <p:nvPicPr>
          <p:cNvPr id="8" name="Afbeelding 7" descr="Afbeelding met wolk, buitenshuis, hemel, boom&#10;&#10;Automatisch gegenereerde beschrijving">
            <a:extLst>
              <a:ext uri="{FF2B5EF4-FFF2-40B4-BE49-F238E27FC236}">
                <a16:creationId xmlns:a16="http://schemas.microsoft.com/office/drawing/2014/main" id="{6DF03801-83A3-4C42-DD28-31B05A0996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757" y="2401223"/>
            <a:ext cx="2638036" cy="2638036"/>
          </a:xfrm>
          <a:prstGeom prst="rect">
            <a:avLst/>
          </a:prstGeom>
        </p:spPr>
      </p:pic>
    </p:spTree>
    <p:extLst>
      <p:ext uri="{BB962C8B-B14F-4D97-AF65-F5344CB8AC3E}">
        <p14:creationId xmlns:p14="http://schemas.microsoft.com/office/powerpoint/2010/main" val="426473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175935"/>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een blunder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20016" y="15065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e</a:t>
            </a:r>
            <a:r>
              <a:rPr lang="nl-NL" sz="5400" b="1" dirty="0">
                <a:solidFill>
                  <a:srgbClr val="387038"/>
                </a:solidFill>
                <a:effectLst/>
                <a:latin typeface="Century Gothic" panose="020B0502020202020204" pitchFamily="34" charset="0"/>
                <a:ea typeface="Calibri"/>
                <a:cs typeface="Times New Roman"/>
              </a:rPr>
              <a:t>en knap staaltje</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domme fout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Ze heeft de balk verkeerd vastgemaakt. Wat </a:t>
            </a:r>
            <a:r>
              <a:rPr lang="nl-NL" sz="2400" i="1" u="sng" dirty="0">
                <a:solidFill>
                  <a:srgbClr val="387038"/>
                </a:solidFill>
                <a:latin typeface="Century Gothic" panose="020B0502020202020204" pitchFamily="34" charset="0"/>
                <a:ea typeface="Calibri"/>
                <a:cs typeface="Times New Roman"/>
              </a:rPr>
              <a:t>een blunder</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een mooi voorbeeld van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4400" dirty="0">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park is </a:t>
            </a:r>
            <a:r>
              <a:rPr lang="nl-NL" sz="2400" i="1" u="sng" dirty="0">
                <a:solidFill>
                  <a:srgbClr val="387038"/>
                </a:solidFill>
                <a:latin typeface="Century Gothic" panose="020B0502020202020204" pitchFamily="34" charset="0"/>
                <a:ea typeface="Calibri"/>
                <a:cs typeface="Times New Roman"/>
              </a:rPr>
              <a:t>een knap staaltje</a:t>
            </a:r>
            <a:r>
              <a:rPr lang="nl-NL" sz="2400" i="1" dirty="0">
                <a:solidFill>
                  <a:srgbClr val="387038"/>
                </a:solidFill>
                <a:latin typeface="Century Gothic" panose="020B0502020202020204" pitchFamily="34" charset="0"/>
                <a:ea typeface="Calibri"/>
                <a:cs typeface="Times New Roman"/>
              </a:rPr>
              <a:t> van creativiteit en lef.</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hemel, standbeeld, tempel&#10;&#10;Automatisch gegenereerde beschrijving">
            <a:extLst>
              <a:ext uri="{FF2B5EF4-FFF2-40B4-BE49-F238E27FC236}">
                <a16:creationId xmlns:a16="http://schemas.microsoft.com/office/drawing/2014/main" id="{A4D6636A-B261-63FA-A7C1-733DB7E6E4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6096" y="2492896"/>
            <a:ext cx="2662485" cy="2662485"/>
          </a:xfrm>
          <a:prstGeom prst="rect">
            <a:avLst/>
          </a:prstGeom>
        </p:spPr>
      </p:pic>
      <p:pic>
        <p:nvPicPr>
          <p:cNvPr id="9" name="Afbeelding 8" descr="Afbeelding met persoon, kleding, Menselijk gezicht, muur&#10;&#10;Automatisch gegenereerde beschrijving">
            <a:extLst>
              <a:ext uri="{FF2B5EF4-FFF2-40B4-BE49-F238E27FC236}">
                <a16:creationId xmlns:a16="http://schemas.microsoft.com/office/drawing/2014/main" id="{2021C069-C58D-4A99-6D59-2DF0726385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664" y="2492896"/>
            <a:ext cx="3670573" cy="2448272"/>
          </a:xfrm>
          <a:prstGeom prst="rect">
            <a:avLst/>
          </a:prstGeom>
        </p:spPr>
      </p:pic>
    </p:spTree>
    <p:extLst>
      <p:ext uri="{BB962C8B-B14F-4D97-AF65-F5344CB8AC3E}">
        <p14:creationId xmlns:p14="http://schemas.microsoft.com/office/powerpoint/2010/main" val="216697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1182659"/>
            <a:ext cx="7632848" cy="527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171249" y="1237943"/>
            <a:ext cx="3230129" cy="904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optie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618722" y="1237943"/>
            <a:ext cx="3617268" cy="904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de optie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075534" y="2505065"/>
            <a:ext cx="3077047" cy="37784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keuze, de mogelijkheid</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22533" y="2432968"/>
            <a:ext cx="3209646" cy="37818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keuze, de mogelijkheid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7093532-4D80-4485-B0D6-44BE74CF50F5}"/>
              </a:ext>
            </a:extLst>
          </p:cNvPr>
          <p:cNvSpPr txBox="1"/>
          <p:nvPr/>
        </p:nvSpPr>
        <p:spPr>
          <a:xfrm>
            <a:off x="2083916" y="43854"/>
            <a:ext cx="5080372" cy="7928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9A8F6DAC-CD6A-4D6E-B189-EF8BE7F0C51B}"/>
              </a:ext>
            </a:extLst>
          </p:cNvPr>
          <p:cNvSpPr txBox="1">
            <a:spLocks noChangeArrowheads="1"/>
          </p:cNvSpPr>
          <p:nvPr/>
        </p:nvSpPr>
        <p:spPr bwMode="auto">
          <a:xfrm>
            <a:off x="2339752" y="-139688"/>
            <a:ext cx="4423377" cy="904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overwegen</a:t>
            </a:r>
            <a:endParaRPr lang="nl-NL" sz="5900"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F29DB76C-0F49-478E-82E3-C2B73307CEE5}"/>
              </a:ext>
            </a:extLst>
          </p:cNvPr>
          <p:cNvSpPr txBox="1"/>
          <p:nvPr/>
        </p:nvSpPr>
        <p:spPr>
          <a:xfrm>
            <a:off x="6834084" y="208424"/>
            <a:ext cx="2166547" cy="93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35A33E8D-7E6A-4B33-AF27-9360E1D18E3A}"/>
              </a:ext>
            </a:extLst>
          </p:cNvPr>
          <p:cNvSpPr txBox="1">
            <a:spLocks noChangeArrowheads="1"/>
          </p:cNvSpPr>
          <p:nvPr/>
        </p:nvSpPr>
        <p:spPr bwMode="auto">
          <a:xfrm>
            <a:off x="6834084" y="177096"/>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erover nadenken</a:t>
            </a:r>
            <a:endParaRPr lang="nl-NL" sz="1100" dirty="0">
              <a:effectLst/>
              <a:latin typeface="Century Gothic" panose="020B0502020202020204" pitchFamily="34" charset="0"/>
              <a:ea typeface="Calibri"/>
              <a:cs typeface="Times New Roman"/>
            </a:endParaRPr>
          </a:p>
        </p:txBody>
      </p:sp>
      <p:pic>
        <p:nvPicPr>
          <p:cNvPr id="2" name="Afbeelding 1" descr="Afbeelding met persoon, person, binnen, poseren&#10;&#10;Automatisch gegenereerde beschrijving">
            <a:extLst>
              <a:ext uri="{FF2B5EF4-FFF2-40B4-BE49-F238E27FC236}">
                <a16:creationId xmlns:a16="http://schemas.microsoft.com/office/drawing/2014/main" id="{48D918D5-0CE8-C0DD-85EC-9CDE8833E2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5816" y="4132407"/>
            <a:ext cx="2914793" cy="1944167"/>
          </a:xfrm>
          <a:prstGeom prst="rect">
            <a:avLst/>
          </a:prstGeom>
        </p:spPr>
      </p:pic>
      <p:sp>
        <p:nvSpPr>
          <p:cNvPr id="27" name="Ovaal 26">
            <a:extLst>
              <a:ext uri="{FF2B5EF4-FFF2-40B4-BE49-F238E27FC236}">
                <a16:creationId xmlns:a16="http://schemas.microsoft.com/office/drawing/2014/main" id="{F6285A14-31A6-41C5-93BB-78D736FA14FA}"/>
              </a:ext>
            </a:extLst>
          </p:cNvPr>
          <p:cNvSpPr/>
          <p:nvPr/>
        </p:nvSpPr>
        <p:spPr>
          <a:xfrm>
            <a:off x="713116" y="3573723"/>
            <a:ext cx="2716938" cy="19658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0" name="Tekstvak 19">
            <a:extLst>
              <a:ext uri="{FF2B5EF4-FFF2-40B4-BE49-F238E27FC236}">
                <a16:creationId xmlns:a16="http://schemas.microsoft.com/office/drawing/2014/main" id="{1F76A8A4-B490-4B39-B63E-73BC6214B272}"/>
              </a:ext>
            </a:extLst>
          </p:cNvPr>
          <p:cNvSpPr txBox="1"/>
          <p:nvPr/>
        </p:nvSpPr>
        <p:spPr>
          <a:xfrm>
            <a:off x="1312527" y="3762735"/>
            <a:ext cx="1619095" cy="646331"/>
          </a:xfrm>
          <a:prstGeom prst="rect">
            <a:avLst/>
          </a:prstGeom>
          <a:noFill/>
        </p:spPr>
        <p:txBody>
          <a:bodyPr wrap="square" rtlCol="0">
            <a:spAutoFit/>
          </a:bodyPr>
          <a:lstStyle/>
          <a:p>
            <a:r>
              <a:rPr lang="nl-NL" sz="3600" dirty="0"/>
              <a:t>optie 1</a:t>
            </a:r>
          </a:p>
        </p:txBody>
      </p:sp>
      <p:sp>
        <p:nvSpPr>
          <p:cNvPr id="22" name="Tekstvak 21">
            <a:extLst>
              <a:ext uri="{FF2B5EF4-FFF2-40B4-BE49-F238E27FC236}">
                <a16:creationId xmlns:a16="http://schemas.microsoft.com/office/drawing/2014/main" id="{111689BE-BD6A-456A-9C04-13546978C810}"/>
              </a:ext>
            </a:extLst>
          </p:cNvPr>
          <p:cNvSpPr txBox="1"/>
          <p:nvPr/>
        </p:nvSpPr>
        <p:spPr>
          <a:xfrm>
            <a:off x="764768" y="4386206"/>
            <a:ext cx="2447963" cy="954107"/>
          </a:xfrm>
          <a:prstGeom prst="rect">
            <a:avLst/>
          </a:prstGeom>
          <a:noFill/>
        </p:spPr>
        <p:txBody>
          <a:bodyPr wrap="square" rtlCol="0">
            <a:spAutoFit/>
          </a:bodyPr>
          <a:lstStyle/>
          <a:p>
            <a:pPr algn="ctr"/>
            <a:r>
              <a:rPr lang="nl-NL" sz="2800" dirty="0"/>
              <a:t>Het pretpark verkopen</a:t>
            </a:r>
          </a:p>
        </p:txBody>
      </p:sp>
      <p:sp>
        <p:nvSpPr>
          <p:cNvPr id="24" name="Ovaal 23">
            <a:extLst>
              <a:ext uri="{FF2B5EF4-FFF2-40B4-BE49-F238E27FC236}">
                <a16:creationId xmlns:a16="http://schemas.microsoft.com/office/drawing/2014/main" id="{47E67386-2A9E-46D5-A926-C6AE8E122FEF}"/>
              </a:ext>
            </a:extLst>
          </p:cNvPr>
          <p:cNvSpPr/>
          <p:nvPr/>
        </p:nvSpPr>
        <p:spPr>
          <a:xfrm>
            <a:off x="5680678" y="3567813"/>
            <a:ext cx="2716938" cy="19658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5" name="Tekstvak 24">
            <a:extLst>
              <a:ext uri="{FF2B5EF4-FFF2-40B4-BE49-F238E27FC236}">
                <a16:creationId xmlns:a16="http://schemas.microsoft.com/office/drawing/2014/main" id="{544D2F15-5CFA-4A62-9D35-7497C321A339}"/>
              </a:ext>
            </a:extLst>
          </p:cNvPr>
          <p:cNvSpPr txBox="1"/>
          <p:nvPr/>
        </p:nvSpPr>
        <p:spPr>
          <a:xfrm>
            <a:off x="6310657" y="3813490"/>
            <a:ext cx="2086959" cy="646331"/>
          </a:xfrm>
          <a:prstGeom prst="rect">
            <a:avLst/>
          </a:prstGeom>
          <a:noFill/>
        </p:spPr>
        <p:txBody>
          <a:bodyPr wrap="square" rtlCol="0">
            <a:spAutoFit/>
          </a:bodyPr>
          <a:lstStyle/>
          <a:p>
            <a:r>
              <a:rPr lang="nl-NL" sz="3600" dirty="0"/>
              <a:t>optie 2</a:t>
            </a:r>
          </a:p>
        </p:txBody>
      </p:sp>
      <p:sp>
        <p:nvSpPr>
          <p:cNvPr id="26" name="Tekstvak 25">
            <a:extLst>
              <a:ext uri="{FF2B5EF4-FFF2-40B4-BE49-F238E27FC236}">
                <a16:creationId xmlns:a16="http://schemas.microsoft.com/office/drawing/2014/main" id="{5E80D260-B1F7-4399-B6C3-904AAD051C2F}"/>
              </a:ext>
            </a:extLst>
          </p:cNvPr>
          <p:cNvSpPr txBox="1"/>
          <p:nvPr/>
        </p:nvSpPr>
        <p:spPr>
          <a:xfrm>
            <a:off x="5700367" y="4368602"/>
            <a:ext cx="2716938" cy="954107"/>
          </a:xfrm>
          <a:prstGeom prst="rect">
            <a:avLst/>
          </a:prstGeom>
          <a:noFill/>
        </p:spPr>
        <p:txBody>
          <a:bodyPr wrap="square" rtlCol="0">
            <a:spAutoFit/>
          </a:bodyPr>
          <a:lstStyle/>
          <a:p>
            <a:pPr algn="ctr"/>
            <a:r>
              <a:rPr lang="nl-NL" sz="2800" dirty="0"/>
              <a:t>Het pretpark sluiten</a:t>
            </a:r>
          </a:p>
        </p:txBody>
      </p:sp>
      <p:pic>
        <p:nvPicPr>
          <p:cNvPr id="8" name="Afbeelding 7">
            <a:extLst>
              <a:ext uri="{FF2B5EF4-FFF2-40B4-BE49-F238E27FC236}">
                <a16:creationId xmlns:a16="http://schemas.microsoft.com/office/drawing/2014/main" id="{015CF717-1F84-48FF-8FC8-84EFD2EA5F20}"/>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4255" b="96505" l="9559" r="89706">
                        <a14:foregroundMark x1="47059" y1="68693" x2="44853" y2="67021"/>
                        <a14:foregroundMark x1="59559" y1="94073" x2="59559" y2="94073"/>
                        <a14:foregroundMark x1="42647" y1="11094" x2="42647" y2="11094"/>
                        <a14:foregroundMark x1="66912" y1="6231" x2="66912" y2="6231"/>
                        <a14:foregroundMark x1="83088" y1="96505" x2="83088" y2="96505"/>
                        <a14:foregroundMark x1="87500" y1="4255" x2="87500" y2="4255"/>
                        <a14:backgroundMark x1="83088" y1="96657" x2="83088" y2="96657"/>
                      </a14:backgroundRemoval>
                    </a14:imgEffect>
                  </a14:imgLayer>
                </a14:imgProps>
              </a:ext>
              <a:ext uri="{28A0092B-C50C-407E-A947-70E740481C1C}">
                <a14:useLocalDpi xmlns:a14="http://schemas.microsoft.com/office/drawing/2010/main"/>
              </a:ext>
            </a:extLst>
          </a:blip>
          <a:stretch>
            <a:fillRect/>
          </a:stretch>
        </p:blipFill>
        <p:spPr>
          <a:xfrm rot="5400000">
            <a:off x="4211376" y="-1128978"/>
            <a:ext cx="703357" cy="4524166"/>
          </a:xfrm>
          <a:prstGeom prst="rect">
            <a:avLst/>
          </a:prstGeom>
        </p:spPr>
      </p:pic>
    </p:spTree>
    <p:extLst>
      <p:ext uri="{BB962C8B-B14F-4D97-AF65-F5344CB8AC3E}">
        <p14:creationId xmlns:p14="http://schemas.microsoft.com/office/powerpoint/2010/main" val="343641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1182659"/>
            <a:ext cx="7632848" cy="527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971600" y="1475855"/>
            <a:ext cx="3499044" cy="904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dirty="0">
                <a:solidFill>
                  <a:srgbClr val="387038"/>
                </a:solidFill>
                <a:latin typeface="Century Gothic" panose="020B0502020202020204" pitchFamily="34" charset="0"/>
                <a:ea typeface="Calibri"/>
                <a:cs typeface="Times New Roman"/>
              </a:rPr>
              <a:t>in goede staat zijn</a:t>
            </a:r>
            <a:endParaRPr lang="nl-NL" sz="4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617789" y="1449795"/>
            <a:ext cx="3873029" cy="95651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dirty="0">
                <a:solidFill>
                  <a:srgbClr val="387038"/>
                </a:solidFill>
                <a:latin typeface="Century Gothic" panose="020B0502020202020204" pitchFamily="34" charset="0"/>
                <a:ea typeface="Calibri"/>
                <a:cs typeface="Times New Roman"/>
              </a:rPr>
              <a:t>i</a:t>
            </a:r>
            <a:r>
              <a:rPr lang="nl-NL" sz="4000" b="1" dirty="0">
                <a:solidFill>
                  <a:srgbClr val="387038"/>
                </a:solidFill>
                <a:effectLst/>
                <a:latin typeface="Century Gothic" panose="020B0502020202020204" pitchFamily="34" charset="0"/>
                <a:ea typeface="Calibri"/>
                <a:cs typeface="Times New Roman"/>
              </a:rPr>
              <a:t>n slechte staat verkeren</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075534" y="2505065"/>
            <a:ext cx="3077047" cy="37784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 en heel zijn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Bij de opening </a:t>
            </a:r>
            <a:r>
              <a:rPr lang="nl-NL" sz="2400" i="1" u="sng" dirty="0">
                <a:solidFill>
                  <a:srgbClr val="387038"/>
                </a:solidFill>
                <a:latin typeface="Century Gothic" panose="020B0502020202020204" pitchFamily="34" charset="0"/>
                <a:ea typeface="Calibri"/>
                <a:cs typeface="Times New Roman"/>
              </a:rPr>
              <a:t>was</a:t>
            </a:r>
            <a:r>
              <a:rPr lang="nl-NL" sz="2400" i="1" dirty="0">
                <a:solidFill>
                  <a:srgbClr val="387038"/>
                </a:solidFill>
                <a:latin typeface="Century Gothic" panose="020B0502020202020204" pitchFamily="34" charset="0"/>
                <a:ea typeface="Calibri"/>
                <a:cs typeface="Times New Roman"/>
              </a:rPr>
              <a:t> het pretpark </a:t>
            </a:r>
            <a:r>
              <a:rPr lang="nl-NL" sz="2400" i="1" u="sng" dirty="0">
                <a:solidFill>
                  <a:srgbClr val="387038"/>
                </a:solidFill>
                <a:latin typeface="Century Gothic" panose="020B0502020202020204" pitchFamily="34" charset="0"/>
                <a:ea typeface="Calibri"/>
                <a:cs typeface="Times New Roman"/>
              </a:rPr>
              <a:t>in goede staat</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22532" y="2432969"/>
            <a:ext cx="3493883" cy="37784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kapot en incompleet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pretpark </a:t>
            </a:r>
            <a:r>
              <a:rPr lang="nl-NL" sz="2400" i="1" u="sng" dirty="0">
                <a:solidFill>
                  <a:srgbClr val="387038"/>
                </a:solidFill>
                <a:latin typeface="Century Gothic" panose="020B0502020202020204" pitchFamily="34" charset="0"/>
                <a:ea typeface="Calibri"/>
                <a:cs typeface="Times New Roman"/>
              </a:rPr>
              <a:t>verkeert in slechte staat</a:t>
            </a:r>
            <a:r>
              <a:rPr lang="nl-NL" sz="2400" i="1" dirty="0">
                <a:solidFill>
                  <a:srgbClr val="387038"/>
                </a:solidFill>
                <a:latin typeface="Century Gothic" panose="020B0502020202020204" pitchFamily="34" charset="0"/>
                <a:ea typeface="Calibri"/>
                <a:cs typeface="Times New Roman"/>
              </a:rPr>
              <a:t>. </a:t>
            </a:r>
            <a:endParaRPr lang="nl-NL" sz="2400" dirty="0">
              <a:effectLst/>
              <a:latin typeface="Calibri"/>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7093532-4D80-4485-B0D6-44BE74CF50F5}"/>
              </a:ext>
            </a:extLst>
          </p:cNvPr>
          <p:cNvSpPr txBox="1"/>
          <p:nvPr/>
        </p:nvSpPr>
        <p:spPr>
          <a:xfrm>
            <a:off x="2083916" y="43854"/>
            <a:ext cx="5080372" cy="7928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9A8F6DAC-CD6A-4D6E-B189-EF8BE7F0C51B}"/>
              </a:ext>
            </a:extLst>
          </p:cNvPr>
          <p:cNvSpPr txBox="1">
            <a:spLocks noChangeArrowheads="1"/>
          </p:cNvSpPr>
          <p:nvPr/>
        </p:nvSpPr>
        <p:spPr bwMode="auto">
          <a:xfrm>
            <a:off x="2130275" y="-74998"/>
            <a:ext cx="4423377" cy="9043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staat</a:t>
            </a:r>
            <a:endParaRPr lang="nl-NL" sz="5900"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F29DB76C-0F49-478E-82E3-C2B73307CEE5}"/>
              </a:ext>
            </a:extLst>
          </p:cNvPr>
          <p:cNvSpPr txBox="1"/>
          <p:nvPr/>
        </p:nvSpPr>
        <p:spPr>
          <a:xfrm>
            <a:off x="6497156" y="43854"/>
            <a:ext cx="2503476" cy="127552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35A33E8D-7E6A-4B33-AF27-9360E1D18E3A}"/>
              </a:ext>
            </a:extLst>
          </p:cNvPr>
          <p:cNvSpPr txBox="1">
            <a:spLocks noChangeArrowheads="1"/>
          </p:cNvSpPr>
          <p:nvPr/>
        </p:nvSpPr>
        <p:spPr bwMode="auto">
          <a:xfrm>
            <a:off x="6513437" y="97297"/>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hoe heel of kapot, mooi of lelijk iets is</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015CF717-1F84-48FF-8FC8-84EFD2EA5F2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4255" b="96505" l="9559" r="89706">
                        <a14:foregroundMark x1="47059" y1="68693" x2="44853" y2="67021"/>
                        <a14:foregroundMark x1="59559" y1="94073" x2="59559" y2="94073"/>
                        <a14:foregroundMark x1="42647" y1="11094" x2="42647" y2="11094"/>
                        <a14:foregroundMark x1="66912" y1="6231" x2="66912" y2="6231"/>
                        <a14:foregroundMark x1="83088" y1="96505" x2="83088" y2="96505"/>
                        <a14:foregroundMark x1="87500" y1="4255" x2="87500" y2="4255"/>
                        <a14:backgroundMark x1="83088" y1="96657" x2="83088" y2="96657"/>
                      </a14:backgroundRemoval>
                    </a14:imgEffect>
                  </a14:imgLayer>
                </a14:imgProps>
              </a:ext>
              <a:ext uri="{28A0092B-C50C-407E-A947-70E740481C1C}">
                <a14:useLocalDpi xmlns:a14="http://schemas.microsoft.com/office/drawing/2010/main"/>
              </a:ext>
            </a:extLst>
          </a:blip>
          <a:stretch>
            <a:fillRect/>
          </a:stretch>
        </p:blipFill>
        <p:spPr>
          <a:xfrm rot="5400000">
            <a:off x="4097648" y="-1127736"/>
            <a:ext cx="703357" cy="4524166"/>
          </a:xfrm>
          <a:prstGeom prst="rect">
            <a:avLst/>
          </a:prstGeom>
        </p:spPr>
      </p:pic>
      <p:pic>
        <p:nvPicPr>
          <p:cNvPr id="5" name="Afbeelding 4">
            <a:extLst>
              <a:ext uri="{FF2B5EF4-FFF2-40B4-BE49-F238E27FC236}">
                <a16:creationId xmlns:a16="http://schemas.microsoft.com/office/drawing/2014/main" id="{A28814EE-F175-E3FF-AA7F-6F34EFFD66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8056" y="3385984"/>
            <a:ext cx="2298197" cy="1725172"/>
          </a:xfrm>
          <a:prstGeom prst="rect">
            <a:avLst/>
          </a:prstGeom>
        </p:spPr>
      </p:pic>
      <p:pic>
        <p:nvPicPr>
          <p:cNvPr id="6" name="Afbeelding 5" descr="Afbeelding met wolk, buitenshuis, hemel, boom&#10;&#10;Automatisch gegenereerde beschrijving">
            <a:extLst>
              <a:ext uri="{FF2B5EF4-FFF2-40B4-BE49-F238E27FC236}">
                <a16:creationId xmlns:a16="http://schemas.microsoft.com/office/drawing/2014/main" id="{EB6674ED-0D16-3F62-3924-7E8A7A05E6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9961" y="3557999"/>
            <a:ext cx="1671201" cy="1671201"/>
          </a:xfrm>
          <a:prstGeom prst="rect">
            <a:avLst/>
          </a:prstGeom>
        </p:spPr>
      </p:pic>
      <p:pic>
        <p:nvPicPr>
          <p:cNvPr id="18" name="Afbeelding 17">
            <a:extLst>
              <a:ext uri="{FF2B5EF4-FFF2-40B4-BE49-F238E27FC236}">
                <a16:creationId xmlns:a16="http://schemas.microsoft.com/office/drawing/2014/main" id="{47047FBB-7DE7-1F79-B897-5ADBD9E64D5F}"/>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4186" b="96087" l="4639" r="96521">
                        <a14:foregroundMark x1="42640" y1="26206" x2="29795" y2="56961"/>
                        <a14:foregroundMark x1="29795" y1="56961" x2="41124" y2="79254"/>
                        <a14:foregroundMark x1="41124" y1="79254" x2="78323" y2="62784"/>
                        <a14:foregroundMark x1="78323" y1="62784" x2="65388" y2="45132"/>
                        <a14:foregroundMark x1="65388" y1="45132" x2="48707" y2="46497"/>
                        <a14:foregroundMark x1="48707" y1="46497" x2="63693" y2="45314"/>
                        <a14:foregroundMark x1="63693" y1="45314" x2="46655" y2="47225"/>
                        <a14:foregroundMark x1="46655" y1="47225" x2="74844" y2="44313"/>
                        <a14:foregroundMark x1="74844" y1="44313" x2="74130" y2="18926"/>
                        <a14:foregroundMark x1="74130" y1="18926" x2="51650" y2="14377"/>
                        <a14:foregroundMark x1="51650" y1="14377" x2="27119" y2="23749"/>
                        <a14:foregroundMark x1="27119" y1="23749" x2="18287" y2="45132"/>
                        <a14:foregroundMark x1="18287" y1="45132" x2="19536" y2="69609"/>
                        <a14:foregroundMark x1="19536" y1="69609" x2="35236" y2="88353"/>
                        <a14:foregroundMark x1="35236" y1="88353" x2="50580" y2="90719"/>
                        <a14:foregroundMark x1="50580" y1="90719" x2="54683" y2="89718"/>
                        <a14:foregroundMark x1="26762" y1="32575" x2="56646" y2="23476"/>
                        <a14:foregroundMark x1="56646" y1="23476" x2="85192" y2="49500"/>
                        <a14:foregroundMark x1="85192" y1="49500" x2="75290" y2="77616"/>
                        <a14:foregroundMark x1="75290" y1="77616" x2="38715" y2="79982"/>
                        <a14:foregroundMark x1="38715" y1="79982" x2="26137" y2="45587"/>
                        <a14:foregroundMark x1="26137" y1="45587" x2="28992" y2="35669"/>
                        <a14:foregroundMark x1="35772" y1="17834" x2="12756" y2="47953"/>
                        <a14:foregroundMark x1="12756" y1="47953" x2="19269" y2="71520"/>
                        <a14:foregroundMark x1="19269" y1="71520" x2="28814" y2="82985"/>
                        <a14:foregroundMark x1="28814" y1="82985" x2="37734" y2="85805"/>
                        <a14:foregroundMark x1="63693" y1="90537" x2="77342" y2="79527"/>
                        <a14:foregroundMark x1="77342" y1="79527" x2="87868" y2="61328"/>
                        <a14:foregroundMark x1="87868" y1="61328" x2="86619" y2="36670"/>
                        <a14:foregroundMark x1="86619" y1="36670" x2="72971" y2="13649"/>
                        <a14:foregroundMark x1="63069" y1="9190" x2="24888" y2="16470"/>
                        <a14:foregroundMark x1="24888" y1="16470" x2="11240" y2="32575"/>
                        <a14:foregroundMark x1="11240" y1="32575" x2="9010" y2="45951"/>
                        <a14:foregroundMark x1="11775" y1="61601" x2="18555" y2="78253"/>
                        <a14:foregroundMark x1="18555" y1="78253" x2="32293" y2="90264"/>
                        <a14:foregroundMark x1="48082" y1="93358" x2="68689" y2="86442"/>
                        <a14:foregroundMark x1="68689" y1="86442" x2="83318" y2="74886"/>
                        <a14:foregroundMark x1="83318" y1="74886" x2="90990" y2="53230"/>
                        <a14:foregroundMark x1="90990" y1="53230" x2="90455" y2="32757"/>
                        <a14:foregroundMark x1="90455" y1="32757" x2="89295" y2="29572"/>
                        <a14:foregroundMark x1="68332" y1="11101" x2="54505" y2="8189"/>
                        <a14:foregroundMark x1="54505" y1="8189" x2="37734" y2="9372"/>
                        <a14:foregroundMark x1="37734" y1="9372" x2="23104" y2="18926"/>
                        <a14:foregroundMark x1="23104" y1="18926" x2="11151" y2="34395"/>
                        <a14:foregroundMark x1="11151" y1="34395" x2="10437" y2="69063"/>
                        <a14:foregroundMark x1="36307" y1="92721" x2="52275" y2="94449"/>
                        <a14:foregroundMark x1="52275" y1="94449" x2="67351" y2="91720"/>
                        <a14:foregroundMark x1="67351" y1="91720" x2="84924" y2="82712"/>
                        <a14:foregroundMark x1="95629" y1="47953" x2="96699" y2="55141"/>
                        <a14:foregroundMark x1="4906" y1="46224" x2="4639" y2="54868"/>
                        <a14:foregroundMark x1="58698" y1="53776" x2="50758" y2="35396"/>
                        <a14:foregroundMark x1="50758" y1="35396" x2="54683" y2="32029"/>
                        <a14:foregroundMark x1="51650" y1="4186" x2="62801" y2="4186"/>
                        <a14:foregroundMark x1="57360" y1="33940" x2="58876" y2="60055"/>
                        <a14:foregroundMark x1="58876" y1="60055" x2="66905" y2="35123"/>
                        <a14:foregroundMark x1="29795" y1="67698" x2="48707" y2="64058"/>
                        <a14:foregroundMark x1="48707" y1="64058" x2="64764" y2="55141"/>
                        <a14:foregroundMark x1="34969" y1="58781" x2="55486" y2="49591"/>
                        <a14:foregroundMark x1="47814" y1="45405" x2="64585" y2="63967"/>
                        <a14:foregroundMark x1="64585" y1="63967" x2="67172" y2="62420"/>
                        <a14:foregroundMark x1="65834" y1="60965" x2="44246" y2="67698"/>
                        <a14:foregroundMark x1="47279" y1="96087" x2="53791" y2="96087"/>
                      </a14:backgroundRemoval>
                    </a14:imgEffect>
                  </a14:imgLayer>
                </a14:imgProps>
              </a:ext>
              <a:ext uri="{28A0092B-C50C-407E-A947-70E740481C1C}">
                <a14:useLocalDpi xmlns:a14="http://schemas.microsoft.com/office/drawing/2010/main"/>
              </a:ext>
            </a:extLst>
          </a:blip>
          <a:stretch>
            <a:fillRect/>
          </a:stretch>
        </p:blipFill>
        <p:spPr>
          <a:xfrm>
            <a:off x="1091964" y="3605333"/>
            <a:ext cx="924022" cy="905888"/>
          </a:xfrm>
          <a:prstGeom prst="rect">
            <a:avLst/>
          </a:prstGeom>
        </p:spPr>
      </p:pic>
    </p:spTree>
    <p:extLst>
      <p:ext uri="{BB962C8B-B14F-4D97-AF65-F5344CB8AC3E}">
        <p14:creationId xmlns:p14="http://schemas.microsoft.com/office/powerpoint/2010/main" val="139478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a:extLst>
              <a:ext uri="{FF2B5EF4-FFF2-40B4-BE49-F238E27FC236}">
                <a16:creationId xmlns:a16="http://schemas.microsoft.com/office/drawing/2014/main" id="{43571CD9-35DB-A971-B8F0-4380711069FA}"/>
              </a:ext>
            </a:extLst>
          </p:cNvPr>
          <p:cNvSpPr txBox="1"/>
          <p:nvPr/>
        </p:nvSpPr>
        <p:spPr>
          <a:xfrm>
            <a:off x="412606" y="5448673"/>
            <a:ext cx="2346425" cy="5123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4" name="Text Box 14">
            <a:extLst>
              <a:ext uri="{FF2B5EF4-FFF2-40B4-BE49-F238E27FC236}">
                <a16:creationId xmlns:a16="http://schemas.microsoft.com/office/drawing/2014/main" id="{B1510A7D-2721-BD17-7F97-D6B8895A88B6}"/>
              </a:ext>
            </a:extLst>
          </p:cNvPr>
          <p:cNvSpPr txBox="1"/>
          <p:nvPr/>
        </p:nvSpPr>
        <p:spPr>
          <a:xfrm>
            <a:off x="6227698" y="4563349"/>
            <a:ext cx="2160722" cy="8263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signaleren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15253" y="407236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38725" y="4061282"/>
            <a:ext cx="28848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overwegen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43649" y="3543816"/>
            <a:ext cx="288483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73844" y="3529136"/>
            <a:ext cx="324036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concluderen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44356" y="4958211"/>
            <a:ext cx="2163746"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464210" y="4869160"/>
            <a:ext cx="1827870" cy="6763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400" dirty="0">
                <a:effectLst/>
                <a:latin typeface="Century Gothic" panose="020B0502020202020204" pitchFamily="34" charset="0"/>
                <a:ea typeface="Calibri"/>
                <a:cs typeface="Times New Roman"/>
              </a:rPr>
              <a:t>= erover nadenken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71728" y="529129"/>
            <a:ext cx="8388500" cy="103553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Er was gesignaleerd dat het park te veel onderhoud nodig had. </a:t>
            </a:r>
            <a:r>
              <a:rPr lang="nl-NL" sz="2000" i="1" dirty="0">
                <a:solidFill>
                  <a:srgbClr val="387038"/>
                </a:solidFill>
                <a:latin typeface="Century Gothic" panose="020B0502020202020204" pitchFamily="34" charset="0"/>
                <a:ea typeface="Calibri"/>
                <a:cs typeface="Times New Roman"/>
              </a:rPr>
              <a:t>Z</a:t>
            </a:r>
            <a:r>
              <a:rPr lang="nl-NL" sz="2000" i="1" dirty="0">
                <a:solidFill>
                  <a:srgbClr val="387038"/>
                </a:solidFill>
                <a:effectLst/>
                <a:latin typeface="Century Gothic" panose="020B0502020202020204" pitchFamily="34" charset="0"/>
                <a:ea typeface="Calibri"/>
                <a:cs typeface="Times New Roman"/>
              </a:rPr>
              <a:t>e </a:t>
            </a:r>
            <a:r>
              <a:rPr lang="nl-NL" sz="2000" i="1" u="sng" dirty="0">
                <a:solidFill>
                  <a:srgbClr val="387038"/>
                </a:solidFill>
                <a:effectLst/>
                <a:latin typeface="Century Gothic" panose="020B0502020202020204" pitchFamily="34" charset="0"/>
                <a:ea typeface="Calibri"/>
                <a:cs typeface="Times New Roman"/>
              </a:rPr>
              <a:t>overwogen</a:t>
            </a:r>
            <a:r>
              <a:rPr lang="nl-NL" sz="2000" i="1" dirty="0">
                <a:solidFill>
                  <a:srgbClr val="387038"/>
                </a:solidFill>
                <a:effectLst/>
                <a:latin typeface="Century Gothic" panose="020B0502020202020204" pitchFamily="34" charset="0"/>
                <a:ea typeface="Calibri"/>
                <a:cs typeface="Times New Roman"/>
              </a:rPr>
              <a:t> toen om het park te verkopen. Uiteindelij</a:t>
            </a:r>
            <a:r>
              <a:rPr lang="nl-NL" sz="2000" i="1" dirty="0">
                <a:solidFill>
                  <a:srgbClr val="387038"/>
                </a:solidFill>
                <a:latin typeface="Century Gothic" panose="020B0502020202020204" pitchFamily="34" charset="0"/>
                <a:ea typeface="Calibri"/>
                <a:cs typeface="Times New Roman"/>
              </a:rPr>
              <a:t>k concludeerden ze om het te sluiten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ea typeface="Calibri"/>
              <a:cs typeface="Times New Roman"/>
            </a:endParaRPr>
          </a:p>
        </p:txBody>
      </p:sp>
      <p:sp>
        <p:nvSpPr>
          <p:cNvPr id="9" name="Tekstvak 2">
            <a:extLst>
              <a:ext uri="{FF2B5EF4-FFF2-40B4-BE49-F238E27FC236}">
                <a16:creationId xmlns:a16="http://schemas.microsoft.com/office/drawing/2014/main" id="{24373EA3-3264-C760-AF8C-F868EF9A4CB8}"/>
              </a:ext>
            </a:extLst>
          </p:cNvPr>
          <p:cNvSpPr txBox="1">
            <a:spLocks noChangeArrowheads="1"/>
          </p:cNvSpPr>
          <p:nvPr/>
        </p:nvSpPr>
        <p:spPr bwMode="auto">
          <a:xfrm>
            <a:off x="6275752" y="4576960"/>
            <a:ext cx="2082883" cy="6763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400" dirty="0">
                <a:effectLst/>
                <a:latin typeface="Century Gothic" panose="020B0502020202020204" pitchFamily="34" charset="0"/>
                <a:ea typeface="Calibri"/>
                <a:cs typeface="Times New Roman"/>
              </a:rPr>
              <a:t>= een keuze maken</a:t>
            </a:r>
            <a:endParaRPr lang="nl-NL" sz="105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197B7E94-4A3A-563D-43A0-738E89835E6F}"/>
              </a:ext>
            </a:extLst>
          </p:cNvPr>
          <p:cNvSpPr txBox="1">
            <a:spLocks noChangeArrowheads="1"/>
          </p:cNvSpPr>
          <p:nvPr/>
        </p:nvSpPr>
        <p:spPr bwMode="auto">
          <a:xfrm>
            <a:off x="562325" y="5419465"/>
            <a:ext cx="2455288" cy="4678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opmerken</a:t>
            </a:r>
            <a:endParaRPr lang="nl-NL" sz="1050" dirty="0">
              <a:effectLst/>
              <a:latin typeface="Century Gothic" panose="020B0502020202020204" pitchFamily="34" charset="0"/>
              <a:ea typeface="Calibri"/>
              <a:cs typeface="Times New Roman"/>
            </a:endParaRPr>
          </a:p>
        </p:txBody>
      </p:sp>
      <p:pic>
        <p:nvPicPr>
          <p:cNvPr id="25" name="Afbeelding 24" descr="Afbeelding met person, persoon&#10;&#10;Automatisch gegenereerde beschrijving">
            <a:extLst>
              <a:ext uri="{FF2B5EF4-FFF2-40B4-BE49-F238E27FC236}">
                <a16:creationId xmlns:a16="http://schemas.microsoft.com/office/drawing/2014/main" id="{7F41F1CA-F966-165A-D06A-4F73E20332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435" y="2688113"/>
            <a:ext cx="1973393" cy="1803769"/>
          </a:xfrm>
          <a:prstGeom prst="rect">
            <a:avLst/>
          </a:prstGeom>
        </p:spPr>
      </p:pic>
      <p:pic>
        <p:nvPicPr>
          <p:cNvPr id="26" name="Afbeelding 25" descr="Afbeelding met persoon, person, binnen, poseren&#10;&#10;Automatisch gegenereerde beschrijving">
            <a:extLst>
              <a:ext uri="{FF2B5EF4-FFF2-40B4-BE49-F238E27FC236}">
                <a16:creationId xmlns:a16="http://schemas.microsoft.com/office/drawing/2014/main" id="{00690A2D-9F16-2AA5-F3D1-28AB6A130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8652" y="2247071"/>
            <a:ext cx="2540208" cy="1694319"/>
          </a:xfrm>
          <a:prstGeom prst="rect">
            <a:avLst/>
          </a:prstGeom>
        </p:spPr>
      </p:pic>
      <p:pic>
        <p:nvPicPr>
          <p:cNvPr id="28" name="Afbeelding 27" descr="Afbeelding met persoon, werkkleding&#10;&#10;Automatisch gegenereerde beschrijving">
            <a:extLst>
              <a:ext uri="{FF2B5EF4-FFF2-40B4-BE49-F238E27FC236}">
                <a16:creationId xmlns:a16="http://schemas.microsoft.com/office/drawing/2014/main" id="{7E81DF6C-5315-788B-09AB-22F8765778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40556" y="1629890"/>
            <a:ext cx="2229572" cy="1792735"/>
          </a:xfrm>
          <a:prstGeom prst="rect">
            <a:avLst/>
          </a:prstGeom>
        </p:spPr>
      </p:pic>
      <p:sp>
        <p:nvSpPr>
          <p:cNvPr id="29" name="Vermenigvuldigingsteken 28">
            <a:extLst>
              <a:ext uri="{FF2B5EF4-FFF2-40B4-BE49-F238E27FC236}">
                <a16:creationId xmlns:a16="http://schemas.microsoft.com/office/drawing/2014/main" id="{6826AF55-B605-D1E4-F320-B3CB5398E47B}"/>
              </a:ext>
            </a:extLst>
          </p:cNvPr>
          <p:cNvSpPr/>
          <p:nvPr/>
        </p:nvSpPr>
        <p:spPr>
          <a:xfrm>
            <a:off x="7673850" y="1581473"/>
            <a:ext cx="1333027" cy="130930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662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46 – 12 november 2024</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EAB3FAF8-4D59-D367-630F-1D3D8C232A42}"/>
              </a:ext>
            </a:extLst>
          </p:cNvPr>
          <p:cNvSpPr txBox="1"/>
          <p:nvPr/>
        </p:nvSpPr>
        <p:spPr>
          <a:xfrm>
            <a:off x="3334260" y="4982555"/>
            <a:ext cx="2455288"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627" y="4449356"/>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helemaalniet</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enigszins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volledig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5040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320139" cy="4449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helemaal</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73511" y="404684"/>
            <a:ext cx="700513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Het Land van Ooit was een plek waar je je als kind </a:t>
            </a:r>
            <a:r>
              <a:rPr lang="nl-NL" sz="2400" i="1" u="sng" dirty="0">
                <a:solidFill>
                  <a:srgbClr val="387038"/>
                </a:solidFill>
                <a:effectLst/>
                <a:latin typeface="Century Gothic" panose="020B0502020202020204" pitchFamily="34" charset="0"/>
                <a:ea typeface="Calibri"/>
                <a:cs typeface="Times New Roman"/>
              </a:rPr>
              <a:t>volledig</a:t>
            </a:r>
            <a:r>
              <a:rPr lang="nl-NL" sz="2400" i="1" dirty="0">
                <a:solidFill>
                  <a:srgbClr val="387038"/>
                </a:solidFill>
                <a:effectLst/>
                <a:latin typeface="Century Gothic" panose="020B0502020202020204" pitchFamily="34" charset="0"/>
                <a:ea typeface="Calibri"/>
                <a:cs typeface="Times New Roman"/>
              </a:rPr>
              <a:t> kon verliezen in een wereld vol ridders, prinsessen en reuzen.</a:t>
            </a:r>
            <a:endParaRPr lang="nl-NL" sz="2400" dirty="0">
              <a:effectLst/>
              <a:ea typeface="Calibri"/>
              <a:cs typeface="Times New Roman"/>
            </a:endParaRPr>
          </a:p>
        </p:txBody>
      </p:sp>
      <p:sp>
        <p:nvSpPr>
          <p:cNvPr id="9" name="Tekstvak 2">
            <a:extLst>
              <a:ext uri="{FF2B5EF4-FFF2-40B4-BE49-F238E27FC236}">
                <a16:creationId xmlns:a16="http://schemas.microsoft.com/office/drawing/2014/main" id="{F707A8A1-C581-E3D0-F8A3-D5E0DA836D26}"/>
              </a:ext>
            </a:extLst>
          </p:cNvPr>
          <p:cNvSpPr txBox="1">
            <a:spLocks noChangeArrowheads="1"/>
          </p:cNvSpPr>
          <p:nvPr/>
        </p:nvSpPr>
        <p:spPr bwMode="auto">
          <a:xfrm>
            <a:off x="3410844" y="494888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een beetje</a:t>
            </a:r>
            <a:endParaRPr lang="nl-NL" sz="1050" dirty="0">
              <a:effectLst/>
              <a:latin typeface="Century Gothic" panose="020B0502020202020204" pitchFamily="34" charset="0"/>
              <a:ea typeface="Calibri"/>
              <a:cs typeface="Times New Roman"/>
            </a:endParaRPr>
          </a:p>
        </p:txBody>
      </p:sp>
      <p:pic>
        <p:nvPicPr>
          <p:cNvPr id="11" name="Afbeelding 10" descr="Afbeelding met kleding, Menselijk gezicht, meisje, tekenfilm&#10;&#10;Automatisch gegenereerde beschrijving">
            <a:extLst>
              <a:ext uri="{FF2B5EF4-FFF2-40B4-BE49-F238E27FC236}">
                <a16:creationId xmlns:a16="http://schemas.microsoft.com/office/drawing/2014/main" id="{A2FCED62-E7D4-B7DF-1D05-380B01766C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0783" y="1192981"/>
            <a:ext cx="2294058" cy="2294058"/>
          </a:xfrm>
          <a:prstGeom prst="rect">
            <a:avLst/>
          </a:prstGeom>
        </p:spPr>
      </p:pic>
      <p:pic>
        <p:nvPicPr>
          <p:cNvPr id="25" name="Afbeelding 24" descr="Afbeelding met persoon, Menselijk gezicht, glimlach, kleding&#10;&#10;Automatisch gegenereerde beschrijving">
            <a:extLst>
              <a:ext uri="{FF2B5EF4-FFF2-40B4-BE49-F238E27FC236}">
                <a16:creationId xmlns:a16="http://schemas.microsoft.com/office/drawing/2014/main" id="{E16C5AA4-3F1C-9A21-E764-634A6E0DD9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0993" y="1957323"/>
            <a:ext cx="1754022" cy="2053197"/>
          </a:xfrm>
          <a:prstGeom prst="rect">
            <a:avLst/>
          </a:prstGeom>
        </p:spPr>
      </p:pic>
      <p:pic>
        <p:nvPicPr>
          <p:cNvPr id="28" name="Afbeelding 27" descr="Afbeelding met persoon, jongen, Menselijk gezicht, peuter&#10;&#10;Automatisch gegenereerde beschrijving">
            <a:extLst>
              <a:ext uri="{FF2B5EF4-FFF2-40B4-BE49-F238E27FC236}">
                <a16:creationId xmlns:a16="http://schemas.microsoft.com/office/drawing/2014/main" id="{EA15F4DD-DCDC-B940-843A-E4909C193A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233" y="2611903"/>
            <a:ext cx="2524051" cy="1686066"/>
          </a:xfrm>
          <a:prstGeom prst="rect">
            <a:avLst/>
          </a:prstGeom>
        </p:spPr>
      </p:pic>
    </p:spTree>
    <p:extLst>
      <p:ext uri="{BB962C8B-B14F-4D97-AF65-F5344CB8AC3E}">
        <p14:creationId xmlns:p14="http://schemas.microsoft.com/office/powerpoint/2010/main" val="268457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8347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53797" y="4569639"/>
            <a:ext cx="28347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inspecteren</a:t>
            </a:r>
            <a:endParaRPr lang="nl-NL" sz="3600" dirty="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959422" y="3546062"/>
            <a:ext cx="28918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59422" y="3541998"/>
            <a:ext cx="292085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constateren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092393" y="4485555"/>
            <a:ext cx="2455288" cy="85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52070" y="4500071"/>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vaststellen, bevestigen</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16835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419872" y="4869160"/>
            <a:ext cx="252028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5940152" y="4365104"/>
            <a:ext cx="2988332"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19872"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5959422"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85188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man ging de attracties </a:t>
            </a:r>
            <a:r>
              <a:rPr lang="nl-NL" sz="2400" i="1" u="sng" dirty="0">
                <a:solidFill>
                  <a:srgbClr val="387038"/>
                </a:solidFill>
                <a:latin typeface="Century Gothic" panose="020B0502020202020204" pitchFamily="34" charset="0"/>
                <a:ea typeface="Calibri"/>
                <a:cs typeface="Times New Roman"/>
              </a:rPr>
              <a:t>inspecteren</a:t>
            </a:r>
            <a:r>
              <a:rPr lang="nl-NL" sz="2400" i="1" dirty="0">
                <a:solidFill>
                  <a:srgbClr val="387038"/>
                </a:solidFill>
                <a:latin typeface="Century Gothic" panose="020B0502020202020204" pitchFamily="34" charset="0"/>
                <a:ea typeface="Calibri"/>
                <a:cs typeface="Times New Roman"/>
              </a:rPr>
              <a:t>. Helaas moest hij </a:t>
            </a:r>
            <a:r>
              <a:rPr lang="nl-NL" sz="2400" i="1" u="sng" dirty="0">
                <a:solidFill>
                  <a:srgbClr val="387038"/>
                </a:solidFill>
                <a:latin typeface="Century Gothic" panose="020B0502020202020204" pitchFamily="34" charset="0"/>
                <a:ea typeface="Calibri"/>
                <a:cs typeface="Times New Roman"/>
              </a:rPr>
              <a:t>constateren</a:t>
            </a:r>
            <a:r>
              <a:rPr lang="nl-NL" sz="2400" i="1" dirty="0">
                <a:solidFill>
                  <a:srgbClr val="387038"/>
                </a:solidFill>
                <a:latin typeface="Century Gothic" panose="020B0502020202020204" pitchFamily="34" charset="0"/>
                <a:ea typeface="Calibri"/>
                <a:cs typeface="Times New Roman"/>
              </a:rPr>
              <a:t> dat veel attracties niet meer veilig waren. </a:t>
            </a:r>
            <a:endParaRPr lang="nl-NL" sz="2400" dirty="0">
              <a:effectLst/>
              <a:ea typeface="Calibri"/>
              <a:cs typeface="Times New Roman"/>
            </a:endParaRPr>
          </a:p>
        </p:txBody>
      </p:sp>
      <p:sp>
        <p:nvSpPr>
          <p:cNvPr id="26" name="Text Box 14">
            <a:extLst>
              <a:ext uri="{FF2B5EF4-FFF2-40B4-BE49-F238E27FC236}">
                <a16:creationId xmlns:a16="http://schemas.microsoft.com/office/drawing/2014/main" id="{671F8C5A-DCE7-71C8-B7E9-C41380E9B147}"/>
              </a:ext>
            </a:extLst>
          </p:cNvPr>
          <p:cNvSpPr txBox="1"/>
          <p:nvPr/>
        </p:nvSpPr>
        <p:spPr>
          <a:xfrm>
            <a:off x="494120" y="5448467"/>
            <a:ext cx="2654158" cy="8569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9428D4D7-180D-7612-7EB2-4BE9AB0BEFD4}"/>
              </a:ext>
            </a:extLst>
          </p:cNvPr>
          <p:cNvSpPr txBox="1">
            <a:spLocks noChangeArrowheads="1"/>
          </p:cNvSpPr>
          <p:nvPr/>
        </p:nvSpPr>
        <p:spPr bwMode="auto">
          <a:xfrm>
            <a:off x="494120" y="5455450"/>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nagaan of iets in orde is</a:t>
            </a:r>
            <a:endParaRPr lang="nl-NL" sz="1050" dirty="0">
              <a:effectLst/>
              <a:latin typeface="Century Gothic" panose="020B0502020202020204" pitchFamily="34" charset="0"/>
              <a:ea typeface="Calibri"/>
              <a:cs typeface="Times New Roman"/>
            </a:endParaRPr>
          </a:p>
        </p:txBody>
      </p:sp>
      <p:pic>
        <p:nvPicPr>
          <p:cNvPr id="29" name="Afbeelding 28">
            <a:extLst>
              <a:ext uri="{FF2B5EF4-FFF2-40B4-BE49-F238E27FC236}">
                <a16:creationId xmlns:a16="http://schemas.microsoft.com/office/drawing/2014/main" id="{3391E783-4509-B140-4555-C97639049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28" y="2780929"/>
            <a:ext cx="2577424" cy="1719142"/>
          </a:xfrm>
          <a:prstGeom prst="rect">
            <a:avLst/>
          </a:prstGeom>
        </p:spPr>
      </p:pic>
      <p:pic>
        <p:nvPicPr>
          <p:cNvPr id="32" name="Afbeelding 31">
            <a:extLst>
              <a:ext uri="{FF2B5EF4-FFF2-40B4-BE49-F238E27FC236}">
                <a16:creationId xmlns:a16="http://schemas.microsoft.com/office/drawing/2014/main" id="{C4E37F44-1E7D-F845-FEE8-041A08582C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9422" y="1518770"/>
            <a:ext cx="2876979" cy="1941961"/>
          </a:xfrm>
          <a:prstGeom prst="rect">
            <a:avLst/>
          </a:prstGeom>
        </p:spPr>
      </p:pic>
    </p:spTree>
    <p:extLst>
      <p:ext uri="{BB962C8B-B14F-4D97-AF65-F5344CB8AC3E}">
        <p14:creationId xmlns:p14="http://schemas.microsoft.com/office/powerpoint/2010/main" val="289967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365104"/>
            <a:ext cx="2601905" cy="8882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4299" y="4402358"/>
            <a:ext cx="27012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de opdracht</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plegen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evalueren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03889" y="4951338"/>
            <a:ext cx="2780280" cy="7823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81351" y="4920209"/>
            <a:ext cx="2688631" cy="565417"/>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nl-NL" sz="2400" dirty="0">
                <a:effectLst/>
                <a:latin typeface="Century Gothic" panose="020B0502020202020204" pitchFamily="34" charset="0"/>
                <a:ea typeface="Calibri"/>
                <a:cs typeface="Times New Roman"/>
              </a:rPr>
              <a:t>= uitvoeren, doen </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47554" y="407747"/>
            <a:ext cx="7851885" cy="8532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Zij kreeg de opdracht om onderhoud aan de attracties te </a:t>
            </a:r>
            <a:r>
              <a:rPr lang="nl-NL" sz="2400" i="1" u="sng" dirty="0">
                <a:solidFill>
                  <a:srgbClr val="387038"/>
                </a:solidFill>
                <a:effectLst/>
                <a:latin typeface="Century Gothic" panose="020B0502020202020204" pitchFamily="34" charset="0"/>
                <a:ea typeface="Calibri"/>
                <a:cs typeface="Times New Roman"/>
              </a:rPr>
              <a:t>plegen</a:t>
            </a:r>
            <a:r>
              <a:rPr lang="nl-NL" sz="2400" i="1" dirty="0">
                <a:solidFill>
                  <a:srgbClr val="387038"/>
                </a:solidFill>
                <a:effectLst/>
                <a:latin typeface="Century Gothic" panose="020B0502020202020204" pitchFamily="34" charset="0"/>
                <a:ea typeface="Calibri"/>
                <a:cs typeface="Times New Roman"/>
              </a:rPr>
              <a:t>. Helaas bleek bij het evalueren dat het niet genoeg was. </a:t>
            </a:r>
            <a:endParaRPr lang="nl-NL" sz="2400" dirty="0">
              <a:effectLst/>
              <a:ea typeface="Calibri"/>
              <a:cs typeface="Times New Roman"/>
            </a:endParaRPr>
          </a:p>
        </p:txBody>
      </p:sp>
      <p:pic>
        <p:nvPicPr>
          <p:cNvPr id="10" name="Afbeelding 9" descr="Afbeelding met kleding, persoon, buitenshuis, Menselijk gezicht&#10;&#10;Automatisch gegenereerde beschrijving">
            <a:extLst>
              <a:ext uri="{FF2B5EF4-FFF2-40B4-BE49-F238E27FC236}">
                <a16:creationId xmlns:a16="http://schemas.microsoft.com/office/drawing/2014/main" id="{4C3AB4ED-6BBC-02C9-0C9F-3C6D674C58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1329" y="2009829"/>
            <a:ext cx="2002268" cy="2002268"/>
          </a:xfrm>
          <a:prstGeom prst="rect">
            <a:avLst/>
          </a:prstGeom>
        </p:spPr>
      </p:pic>
      <p:pic>
        <p:nvPicPr>
          <p:cNvPr id="11" name="Afbeelding 10" descr="Afbeelding met buitenshuis, rit, boom, hemel&#10;&#10;Automatisch gegenereerde beschrijving">
            <a:extLst>
              <a:ext uri="{FF2B5EF4-FFF2-40B4-BE49-F238E27FC236}">
                <a16:creationId xmlns:a16="http://schemas.microsoft.com/office/drawing/2014/main" id="{EC1CE60B-9285-2F32-575F-F8546FDA1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470" y="2766363"/>
            <a:ext cx="1452222" cy="1452222"/>
          </a:xfrm>
          <a:prstGeom prst="rect">
            <a:avLst/>
          </a:prstGeom>
        </p:spPr>
      </p:pic>
      <p:pic>
        <p:nvPicPr>
          <p:cNvPr id="30" name="Afbeelding 29" descr="Afbeelding met symbool, Graphics, logo, ontwerp&#10;&#10;Automatisch gegenereerde beschrijving">
            <a:extLst>
              <a:ext uri="{FF2B5EF4-FFF2-40B4-BE49-F238E27FC236}">
                <a16:creationId xmlns:a16="http://schemas.microsoft.com/office/drawing/2014/main" id="{A742BB25-2D56-55DE-1756-F3A098968CC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8287" b="92502" l="7137" r="91660">
                        <a14:foregroundMark x1="58701" y1="61405" x2="59824" y2="40568"/>
                        <a14:foregroundMark x1="91419" y1="48619" x2="91660" y2="53907"/>
                        <a14:foregroundMark x1="49078" y1="91949" x2="52767" y2="92502"/>
                        <a14:foregroundMark x1="7137" y1="46646" x2="7378" y2="51934"/>
                        <a14:foregroundMark x1="47153" y1="8366" x2="56696" y2="8919"/>
                      </a14:backgroundRemoval>
                    </a14:imgEffect>
                  </a14:imgLayer>
                </a14:imgProps>
              </a:ext>
              <a:ext uri="{28A0092B-C50C-407E-A947-70E740481C1C}">
                <a14:useLocalDpi xmlns:a14="http://schemas.microsoft.com/office/drawing/2010/main"/>
              </a:ext>
            </a:extLst>
          </a:blip>
          <a:srcRect/>
          <a:stretch/>
        </p:blipFill>
        <p:spPr>
          <a:xfrm>
            <a:off x="2003015" y="2740431"/>
            <a:ext cx="1080308" cy="1097939"/>
          </a:xfrm>
          <a:prstGeom prst="rect">
            <a:avLst/>
          </a:prstGeom>
        </p:spPr>
      </p:pic>
      <p:pic>
        <p:nvPicPr>
          <p:cNvPr id="32" name="Afbeelding 31">
            <a:extLst>
              <a:ext uri="{FF2B5EF4-FFF2-40B4-BE49-F238E27FC236}">
                <a16:creationId xmlns:a16="http://schemas.microsoft.com/office/drawing/2014/main" id="{9756DCF7-7000-2DEC-B7D0-193E89150A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77524" y="1865900"/>
            <a:ext cx="2315973" cy="1674784"/>
          </a:xfrm>
          <a:prstGeom prst="rect">
            <a:avLst/>
          </a:prstGeom>
        </p:spPr>
      </p:pic>
    </p:spTree>
    <p:extLst>
      <p:ext uri="{BB962C8B-B14F-4D97-AF65-F5344CB8AC3E}">
        <p14:creationId xmlns:p14="http://schemas.microsoft.com/office/powerpoint/2010/main" val="345488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045719" y="36195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84473" y="322609"/>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symbool</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wifi</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toilet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611399" cy="1006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03302" y="3068207"/>
            <a:ext cx="282241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latin typeface="Century Gothic" panose="020B0502020202020204" pitchFamily="34" charset="0"/>
                <a:ea typeface="Calibri"/>
                <a:cs typeface="Times New Roman"/>
              </a:rPr>
              <a:t>avontuur en fantasie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650998" y="386052"/>
            <a:ext cx="3216813" cy="19628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12246" y="400568"/>
            <a:ext cx="331411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voorwerp, teken of dier met een speciale betekenis</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9A76B60B-9C8D-B2B6-D0C0-59B4B02C0448}"/>
              </a:ext>
            </a:extLst>
          </p:cNvPr>
          <p:cNvPicPr>
            <a:picLocks noChangeAspect="1"/>
          </p:cNvPicPr>
          <p:nvPr/>
        </p:nvPicPr>
        <p:blipFill>
          <a:blip r:embed="rId5"/>
          <a:stretch>
            <a:fillRect/>
          </a:stretch>
        </p:blipFill>
        <p:spPr>
          <a:xfrm>
            <a:off x="844514" y="4344917"/>
            <a:ext cx="2016353" cy="1642351"/>
          </a:xfrm>
          <a:prstGeom prst="rect">
            <a:avLst/>
          </a:prstGeom>
        </p:spPr>
      </p:pic>
      <p:pic>
        <p:nvPicPr>
          <p:cNvPr id="21" name="Afbeelding 20">
            <a:extLst>
              <a:ext uri="{FF2B5EF4-FFF2-40B4-BE49-F238E27FC236}">
                <a16:creationId xmlns:a16="http://schemas.microsoft.com/office/drawing/2014/main" id="{B9BF159F-4668-9D47-30E0-7AB72F08A7BA}"/>
              </a:ext>
            </a:extLst>
          </p:cNvPr>
          <p:cNvPicPr>
            <a:picLocks noChangeAspect="1"/>
          </p:cNvPicPr>
          <p:nvPr/>
        </p:nvPicPr>
        <p:blipFill>
          <a:blip r:embed="rId6"/>
          <a:stretch>
            <a:fillRect/>
          </a:stretch>
        </p:blipFill>
        <p:spPr>
          <a:xfrm>
            <a:off x="3773545" y="4388228"/>
            <a:ext cx="1727300" cy="1642351"/>
          </a:xfrm>
          <a:prstGeom prst="rect">
            <a:avLst/>
          </a:prstGeom>
        </p:spPr>
      </p:pic>
      <p:pic>
        <p:nvPicPr>
          <p:cNvPr id="23" name="Afbeelding 22" descr="Afbeelding met wolk, buitenshuis, hemel, boom&#10;&#10;Automatisch gegenereerde beschrijving">
            <a:extLst>
              <a:ext uri="{FF2B5EF4-FFF2-40B4-BE49-F238E27FC236}">
                <a16:creationId xmlns:a16="http://schemas.microsoft.com/office/drawing/2014/main" id="{53C256DD-9908-92F4-2ECB-62A495A30D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0949" y="4219760"/>
            <a:ext cx="1969642" cy="1969642"/>
          </a:xfrm>
          <a:prstGeom prst="rect">
            <a:avLst/>
          </a:prstGeom>
        </p:spPr>
      </p:pic>
    </p:spTree>
    <p:extLst>
      <p:ext uri="{BB962C8B-B14F-4D97-AF65-F5344CB8AC3E}">
        <p14:creationId xmlns:p14="http://schemas.microsoft.com/office/powerpoint/2010/main" val="355075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51065" y="1155899"/>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83560" y="1165560"/>
            <a:ext cx="273691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rapport</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362139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351161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inspecteur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428873" y="4913700"/>
            <a:ext cx="39100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428874" y="4913701"/>
            <a:ext cx="37283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beoordeling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138175" y="185567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2164087" cy="10941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351047" y="252293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293032" y="246953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inspectie</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547444" y="3414484"/>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532241" y="3429000"/>
            <a:ext cx="4623715"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controle, de keuring</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4283968" y="3956281"/>
            <a:ext cx="667668" cy="9713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6CC8F0FA-B8CD-B869-B87C-BE95F1FF39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746" y="1973695"/>
            <a:ext cx="2867621" cy="1912703"/>
          </a:xfrm>
          <a:prstGeom prst="rect">
            <a:avLst/>
          </a:prstGeom>
        </p:spPr>
      </p:pic>
      <p:pic>
        <p:nvPicPr>
          <p:cNvPr id="23" name="Afbeelding 22" descr="Afbeelding met gereedschap, kam, ontwerp&#10;&#10;Automatisch gegenereerde beschrijving">
            <a:extLst>
              <a:ext uri="{FF2B5EF4-FFF2-40B4-BE49-F238E27FC236}">
                <a16:creationId xmlns:a16="http://schemas.microsoft.com/office/drawing/2014/main" id="{CAC0F9FD-65DC-B55C-30F8-251390993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0431" y="566060"/>
            <a:ext cx="1390241" cy="1684293"/>
          </a:xfrm>
          <a:prstGeom prst="rect">
            <a:avLst/>
          </a:prstGeom>
        </p:spPr>
      </p:pic>
      <p:pic>
        <p:nvPicPr>
          <p:cNvPr id="30" name="Afbeelding 29">
            <a:extLst>
              <a:ext uri="{FF2B5EF4-FFF2-40B4-BE49-F238E27FC236}">
                <a16:creationId xmlns:a16="http://schemas.microsoft.com/office/drawing/2014/main" id="{D1015426-FDD0-A821-A40C-62009601E7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4508" y="4337378"/>
            <a:ext cx="2576672" cy="1863307"/>
          </a:xfrm>
          <a:prstGeom prst="rect">
            <a:avLst/>
          </a:prstGeom>
        </p:spPr>
      </p:pic>
    </p:spTree>
    <p:extLst>
      <p:ext uri="{BB962C8B-B14F-4D97-AF65-F5344CB8AC3E}">
        <p14:creationId xmlns:p14="http://schemas.microsoft.com/office/powerpoint/2010/main" val="4191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symbool</a:t>
            </a:r>
          </a:p>
        </p:txBody>
      </p:sp>
      <p:pic>
        <p:nvPicPr>
          <p:cNvPr id="9" name="Afbeelding 8" descr="Afbeelding met wolk, buitenshuis, hemel, boom&#10;&#10;Automatisch gegenereerde beschrijving">
            <a:extLst>
              <a:ext uri="{FF2B5EF4-FFF2-40B4-BE49-F238E27FC236}">
                <a16:creationId xmlns:a16="http://schemas.microsoft.com/office/drawing/2014/main" id="{7DBCEB6D-4F99-751B-CDB6-D3B750F695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340768"/>
            <a:ext cx="5112568" cy="511256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volledig</a:t>
            </a:r>
          </a:p>
        </p:txBody>
      </p:sp>
      <p:pic>
        <p:nvPicPr>
          <p:cNvPr id="3" name="Afbeelding 2" descr="Afbeelding met kleding, Menselijk gezicht, meisje, tekenfilm&#10;&#10;Automatisch gegenereerde beschrijving">
            <a:extLst>
              <a:ext uri="{FF2B5EF4-FFF2-40B4-BE49-F238E27FC236}">
                <a16:creationId xmlns:a16="http://schemas.microsoft.com/office/drawing/2014/main" id="{6BD013ED-6AFC-AFB9-0B2E-A9830759FD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1512" y="1412776"/>
            <a:ext cx="5160976" cy="516097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een knap staaltje</a:t>
            </a:r>
          </a:p>
        </p:txBody>
      </p:sp>
      <p:pic>
        <p:nvPicPr>
          <p:cNvPr id="3" name="Afbeelding 2" descr="Afbeelding met buitenshuis, hemel, standbeeld, tempel&#10;&#10;Automatisch gegenereerde beschrijving">
            <a:extLst>
              <a:ext uri="{FF2B5EF4-FFF2-40B4-BE49-F238E27FC236}">
                <a16:creationId xmlns:a16="http://schemas.microsoft.com/office/drawing/2014/main" id="{6E557959-7A24-7251-DA42-DA88FEA734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5452" y="1340768"/>
            <a:ext cx="5256584" cy="525658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verval raken</a:t>
            </a:r>
          </a:p>
        </p:txBody>
      </p:sp>
      <p:pic>
        <p:nvPicPr>
          <p:cNvPr id="5" name="Afbeelding 4" descr="Afbeelding met buitenshuis, rit, boom, hemel&#10;&#10;Automatisch gegenereerde beschrijving">
            <a:extLst>
              <a:ext uri="{FF2B5EF4-FFF2-40B4-BE49-F238E27FC236}">
                <a16:creationId xmlns:a16="http://schemas.microsoft.com/office/drawing/2014/main" id="{D7A2AD40-220F-F5CD-96FD-4BDF099572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696" y="1340768"/>
            <a:ext cx="5232984" cy="523298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staat</a:t>
            </a:r>
          </a:p>
        </p:txBody>
      </p:sp>
      <p:pic>
        <p:nvPicPr>
          <p:cNvPr id="2" name="Afbeelding 1" descr="Afbeelding met buitenshuis, rit, boom, hemel&#10;&#10;Automatisch gegenereerde beschrijving">
            <a:extLst>
              <a:ext uri="{FF2B5EF4-FFF2-40B4-BE49-F238E27FC236}">
                <a16:creationId xmlns:a16="http://schemas.microsoft.com/office/drawing/2014/main" id="{DC936051-AEBA-E834-2929-B0ECD9C98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1340768"/>
            <a:ext cx="5232984" cy="5232984"/>
          </a:xfrm>
          <a:prstGeom prst="rect">
            <a:avLst/>
          </a:prstGeom>
        </p:spPr>
      </p:pic>
      <p:pic>
        <p:nvPicPr>
          <p:cNvPr id="4" name="Afbeelding 3">
            <a:extLst>
              <a:ext uri="{FF2B5EF4-FFF2-40B4-BE49-F238E27FC236}">
                <a16:creationId xmlns:a16="http://schemas.microsoft.com/office/drawing/2014/main" id="{754DF2E3-3CA9-92D3-C7F6-B9D76908A0C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156" b="95644" l="5254" r="94488">
                        <a14:foregroundMark x1="27304" y1="20800" x2="47115" y2="19111"/>
                        <a14:foregroundMark x1="47115" y1="19111" x2="71835" y2="21689"/>
                        <a14:foregroundMark x1="71835" y1="21689" x2="82257" y2="31467"/>
                        <a14:foregroundMark x1="82257" y1="31467" x2="85702" y2="59111"/>
                        <a14:foregroundMark x1="85702" y1="59111" x2="52455" y2="83111"/>
                        <a14:foregroundMark x1="52455" y1="83111" x2="25409" y2="70933"/>
                        <a14:foregroundMark x1="25409" y1="70933" x2="15762" y2="45511"/>
                        <a14:foregroundMark x1="15762" y1="45511" x2="22222" y2="26667"/>
                        <a14:foregroundMark x1="22222" y1="26667" x2="28165" y2="21422"/>
                        <a14:foregroundMark x1="47115" y1="5156" x2="53144" y2="5422"/>
                        <a14:foregroundMark x1="50904" y1="92800" x2="59173" y2="91644"/>
                        <a14:foregroundMark x1="94229" y1="44800" x2="94488" y2="57511"/>
                        <a14:foregroundMark x1="8355" y1="45156" x2="8355" y2="54311"/>
                        <a14:foregroundMark x1="51421" y1="95733" x2="53488" y2="95733"/>
                        <a14:foregroundMark x1="40224" y1="38933" x2="70457" y2="41956"/>
                        <a14:foregroundMark x1="70457" y1="41956" x2="52455" y2="58222"/>
                        <a14:foregroundMark x1="52455" y1="58222" x2="43669" y2="59289"/>
                        <a14:foregroundMark x1="41947" y1="48711" x2="47717" y2="62311"/>
                        <a14:foregroundMark x1="47717" y1="62311" x2="48837" y2="70578"/>
                        <a14:foregroundMark x1="42808" y1="38311" x2="54436" y2="49600"/>
                        <a14:foregroundMark x1="54436" y1="49600" x2="60896" y2="50756"/>
                        <a14:foregroundMark x1="68045" y1="36267" x2="72351" y2="54933"/>
                        <a14:foregroundMark x1="46253" y1="35378" x2="37382" y2="49333"/>
                        <a14:foregroundMark x1="37382" y1="49333" x2="43669" y2="69867"/>
                        <a14:foregroundMark x1="43669" y1="69867" x2="43669" y2="75022"/>
                        <a14:foregroundMark x1="33936" y1="54933" x2="45047" y2="32711"/>
                        <a14:foregroundMark x1="45047" y1="32711" x2="59173" y2="35022"/>
                        <a14:foregroundMark x1="40224" y1="33867" x2="34281" y2="56889"/>
                        <a14:foregroundMark x1="34281" y1="56889" x2="34798" y2="60178"/>
                        <a14:foregroundMark x1="38501" y1="35378" x2="31611" y2="59289"/>
                        <a14:foregroundMark x1="66322" y1="34756" x2="74074" y2="37422"/>
                        <a14:foregroundMark x1="68906" y1="53156" x2="76400" y2="58133"/>
                        <a14:foregroundMark x1="5254" y1="50133" x2="5254" y2="50133"/>
                      </a14:backgroundRemoval>
                    </a14:imgEffect>
                  </a14:imgLayer>
                </a14:imgProps>
              </a:ext>
              <a:ext uri="{28A0092B-C50C-407E-A947-70E740481C1C}">
                <a14:useLocalDpi xmlns:a14="http://schemas.microsoft.com/office/drawing/2010/main"/>
              </a:ext>
            </a:extLst>
          </a:blip>
          <a:stretch>
            <a:fillRect/>
          </a:stretch>
        </p:blipFill>
        <p:spPr>
          <a:xfrm>
            <a:off x="5508104" y="1484784"/>
            <a:ext cx="2921495" cy="283090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plegen</a:t>
            </a:r>
          </a:p>
        </p:txBody>
      </p:sp>
      <p:pic>
        <p:nvPicPr>
          <p:cNvPr id="3" name="Afbeelding 2" descr="Afbeelding met kleding, persoon, buitenshuis, Menselijk gezicht&#10;&#10;Automatisch gegenereerde beschrijving">
            <a:extLst>
              <a:ext uri="{FF2B5EF4-FFF2-40B4-BE49-F238E27FC236}">
                <a16:creationId xmlns:a16="http://schemas.microsoft.com/office/drawing/2014/main" id="{758E1AD5-0216-992E-B7C8-AD6CD4AEFD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5532" y="1412776"/>
            <a:ext cx="5232936" cy="523293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inspectie</a:t>
            </a:r>
          </a:p>
        </p:txBody>
      </p:sp>
      <p:pic>
        <p:nvPicPr>
          <p:cNvPr id="3" name="Afbeelding 2">
            <a:extLst>
              <a:ext uri="{FF2B5EF4-FFF2-40B4-BE49-F238E27FC236}">
                <a16:creationId xmlns:a16="http://schemas.microsoft.com/office/drawing/2014/main" id="{4F37D69D-7C98-5E11-2987-EA378CBA71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12776"/>
            <a:ext cx="7632848" cy="5091110"/>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2.xml><?xml version="1.0" encoding="utf-8"?>
<ds:datastoreItem xmlns:ds="http://schemas.openxmlformats.org/officeDocument/2006/customXml" ds:itemID="{7E6A7C41-DBF5-4C33-A008-4BAACA960585}">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3.xml><?xml version="1.0" encoding="utf-8"?>
<ds:datastoreItem xmlns:ds="http://schemas.openxmlformats.org/officeDocument/2006/customXml" ds:itemID="{8CD5728F-0598-4BC2-8313-DB50F3DE9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2431</TotalTime>
  <Words>914</Words>
  <Application>Microsoft Office PowerPoint</Application>
  <PresentationFormat>Diavoorstelling (4:3)</PresentationFormat>
  <Paragraphs>266</Paragraphs>
  <Slides>24</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475</cp:revision>
  <dcterms:created xsi:type="dcterms:W3CDTF">2021-06-08T06:13:59Z</dcterms:created>
  <dcterms:modified xsi:type="dcterms:W3CDTF">2024-11-12T09:57:05Z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