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505" r:id="rId7"/>
    <p:sldId id="1479" r:id="rId8"/>
    <p:sldId id="1478" r:id="rId9"/>
    <p:sldId id="1480" r:id="rId10"/>
    <p:sldId id="1526" r:id="rId11"/>
    <p:sldId id="1460" r:id="rId12"/>
    <p:sldId id="1475" r:id="rId13"/>
    <p:sldId id="1483" r:id="rId14"/>
    <p:sldId id="1524" r:id="rId15"/>
    <p:sldId id="1476" r:id="rId16"/>
    <p:sldId id="934" r:id="rId17"/>
    <p:sldId id="1511" r:id="rId18"/>
    <p:sldId id="1521" r:id="rId19"/>
    <p:sldId id="1522" r:id="rId20"/>
    <p:sldId id="1527" r:id="rId21"/>
    <p:sldId id="1529" r:id="rId22"/>
    <p:sldId id="1530" r:id="rId23"/>
    <p:sldId id="1533" r:id="rId24"/>
    <p:sldId id="1528" r:id="rId25"/>
    <p:sldId id="1532" r:id="rId26"/>
    <p:sldId id="1525"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05"/>
            <p14:sldId id="1479"/>
            <p14:sldId id="1478"/>
            <p14:sldId id="1480"/>
            <p14:sldId id="1526"/>
            <p14:sldId id="1460"/>
            <p14:sldId id="1475"/>
            <p14:sldId id="1483"/>
            <p14:sldId id="1524"/>
            <p14:sldId id="1476"/>
            <p14:sldId id="934"/>
            <p14:sldId id="1511"/>
            <p14:sldId id="1521"/>
            <p14:sldId id="1522"/>
            <p14:sldId id="1527"/>
            <p14:sldId id="1529"/>
            <p14:sldId id="1530"/>
            <p14:sldId id="1533"/>
            <p14:sldId id="1528"/>
            <p14:sldId id="1532"/>
            <p14:sldId id="1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519EA-48DB-4CAD-885B-D8CDCB9171EF}" v="444" dt="2024-11-05T09:31:44.357"/>
    <p1510:client id="{465E2857-EF47-4C2C-A77B-00DCAB739243}" v="250" dt="2024-11-05T09:50:27.435"/>
    <p1510:client id="{A34D89D4-F821-4D79-9A52-C21A4C6DFA0B}" v="3" dt="2024-11-05T09:55:16.3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EDDDA3F8-6901-4871-9D25-B9C17DACF07C}"/>
    <pc:docChg chg="modSld">
      <pc:chgData name="Routledge, Mandy" userId="bacdedf5-8e30-494b-ad8b-f27fa30c4f8d" providerId="ADAL" clId="{EDDDA3F8-6901-4871-9D25-B9C17DACF07C}" dt="2024-09-24T09:52:13.932" v="4" actId="20577"/>
      <pc:docMkLst>
        <pc:docMk/>
      </pc:docMkLst>
      <pc:sldChg chg="modSp mod">
        <pc:chgData name="Routledge, Mandy" userId="bacdedf5-8e30-494b-ad8b-f27fa30c4f8d" providerId="ADAL" clId="{EDDDA3F8-6901-4871-9D25-B9C17DACF07C}" dt="2024-09-24T09:52:13.932" v="4" actId="20577"/>
        <pc:sldMkLst>
          <pc:docMk/>
          <pc:sldMk cId="323006580" sldId="548"/>
        </pc:sldMkLst>
        <pc:spChg chg="mod">
          <ac:chgData name="Routledge, Mandy" userId="bacdedf5-8e30-494b-ad8b-f27fa30c4f8d" providerId="ADAL" clId="{EDDDA3F8-6901-4871-9D25-B9C17DACF07C}" dt="2024-09-24T09:52:13.932" v="4" actId="20577"/>
          <ac:spMkLst>
            <pc:docMk/>
            <pc:sldMk cId="323006580" sldId="548"/>
            <ac:spMk id="3" creationId="{00000000-0000-0000-0000-000000000000}"/>
          </ac:spMkLst>
        </pc:spChg>
      </pc:sldChg>
    </pc:docChg>
  </pc:docChgLst>
  <pc:docChgLst>
    <pc:chgData name="Harmsel ter, Marjan" userId="5bf7b4e5-383a-4bf6-a1ba-3724f9cc09cb" providerId="ADAL" clId="{262519EA-48DB-4CAD-885B-D8CDCB9171EF}"/>
    <pc:docChg chg="undo custSel addSld delSld modSld sldOrd modSection">
      <pc:chgData name="Harmsel ter, Marjan" userId="5bf7b4e5-383a-4bf6-a1ba-3724f9cc09cb" providerId="ADAL" clId="{262519EA-48DB-4CAD-885B-D8CDCB9171EF}" dt="2024-11-05T09:31:44.357" v="3156" actId="14100"/>
      <pc:docMkLst>
        <pc:docMk/>
      </pc:docMkLst>
      <pc:sldChg chg="add del">
        <pc:chgData name="Harmsel ter, Marjan" userId="5bf7b4e5-383a-4bf6-a1ba-3724f9cc09cb" providerId="ADAL" clId="{262519EA-48DB-4CAD-885B-D8CDCB9171EF}" dt="2024-11-05T09:07:05.563" v="2792" actId="47"/>
        <pc:sldMkLst>
          <pc:docMk/>
          <pc:sldMk cId="1270665837" sldId="896"/>
        </pc:sldMkLst>
      </pc:sldChg>
      <pc:sldChg chg="addSp modSp mod">
        <pc:chgData name="Harmsel ter, Marjan" userId="5bf7b4e5-383a-4bf6-a1ba-3724f9cc09cb" providerId="ADAL" clId="{262519EA-48DB-4CAD-885B-D8CDCB9171EF}" dt="2024-11-05T07:59:28.448" v="2207" actId="20577"/>
        <pc:sldMkLst>
          <pc:docMk/>
          <pc:sldMk cId="2189114603" sldId="1437"/>
        </pc:sldMkLst>
        <pc:spChg chg="mod">
          <ac:chgData name="Harmsel ter, Marjan" userId="5bf7b4e5-383a-4bf6-a1ba-3724f9cc09cb" providerId="ADAL" clId="{262519EA-48DB-4CAD-885B-D8CDCB9171EF}" dt="2024-11-05T07:59:28.448" v="2207" actId="20577"/>
          <ac:spMkLst>
            <pc:docMk/>
            <pc:sldMk cId="2189114603" sldId="1437"/>
            <ac:spMk id="3" creationId="{00000000-0000-0000-0000-000000000000}"/>
          </ac:spMkLst>
        </pc:spChg>
        <pc:graphicFrameChg chg="add mod">
          <ac:chgData name="Harmsel ter, Marjan" userId="5bf7b4e5-383a-4bf6-a1ba-3724f9cc09cb" providerId="ADAL" clId="{262519EA-48DB-4CAD-885B-D8CDCB9171EF}" dt="2024-11-05T07:48:00.595" v="964"/>
          <ac:graphicFrameMkLst>
            <pc:docMk/>
            <pc:sldMk cId="2189114603" sldId="1437"/>
            <ac:graphicFrameMk id="2" creationId="{46A1AE90-8E22-5250-1077-E27BA18F155D}"/>
          </ac:graphicFrameMkLst>
        </pc:graphicFrameChg>
      </pc:sldChg>
      <pc:sldChg chg="addSp delSp modSp mod">
        <pc:chgData name="Harmsel ter, Marjan" userId="5bf7b4e5-383a-4bf6-a1ba-3724f9cc09cb" providerId="ADAL" clId="{262519EA-48DB-4CAD-885B-D8CDCB9171EF}" dt="2024-11-05T08:25:11.392" v="2271" actId="1076"/>
        <pc:sldMkLst>
          <pc:docMk/>
          <pc:sldMk cId="3852907103" sldId="1460"/>
        </pc:sldMkLst>
        <pc:picChg chg="add del mod">
          <ac:chgData name="Harmsel ter, Marjan" userId="5bf7b4e5-383a-4bf6-a1ba-3724f9cc09cb" providerId="ADAL" clId="{262519EA-48DB-4CAD-885B-D8CDCB9171EF}" dt="2024-11-05T08:23:37.756" v="2266" actId="478"/>
          <ac:picMkLst>
            <pc:docMk/>
            <pc:sldMk cId="3852907103" sldId="1460"/>
            <ac:picMk id="2" creationId="{63AA3A76-1181-7DEE-339C-1EE08918D844}"/>
          </ac:picMkLst>
        </pc:picChg>
        <pc:picChg chg="add mod">
          <ac:chgData name="Harmsel ter, Marjan" userId="5bf7b4e5-383a-4bf6-a1ba-3724f9cc09cb" providerId="ADAL" clId="{262519EA-48DB-4CAD-885B-D8CDCB9171EF}" dt="2024-11-05T08:25:11.392" v="2271" actId="1076"/>
          <ac:picMkLst>
            <pc:docMk/>
            <pc:sldMk cId="3852907103" sldId="1460"/>
            <ac:picMk id="4" creationId="{FD70D3C4-A59A-AC9A-1547-99F350FAD459}"/>
          </ac:picMkLst>
        </pc:picChg>
      </pc:sldChg>
      <pc:sldChg chg="addSp modSp mod">
        <pc:chgData name="Harmsel ter, Marjan" userId="5bf7b4e5-383a-4bf6-a1ba-3724f9cc09cb" providerId="ADAL" clId="{262519EA-48DB-4CAD-885B-D8CDCB9171EF}" dt="2024-11-05T08:33:18.897" v="2292" actId="1076"/>
        <pc:sldMkLst>
          <pc:docMk/>
          <pc:sldMk cId="4207872812" sldId="1475"/>
        </pc:sldMkLst>
        <pc:picChg chg="add mod">
          <ac:chgData name="Harmsel ter, Marjan" userId="5bf7b4e5-383a-4bf6-a1ba-3724f9cc09cb" providerId="ADAL" clId="{262519EA-48DB-4CAD-885B-D8CDCB9171EF}" dt="2024-11-05T08:30:32.274" v="2278" actId="1076"/>
          <ac:picMkLst>
            <pc:docMk/>
            <pc:sldMk cId="4207872812" sldId="1475"/>
            <ac:picMk id="3" creationId="{08A61D8F-EB02-6B7F-FE87-8EBAE63967F0}"/>
          </ac:picMkLst>
        </pc:picChg>
        <pc:picChg chg="add mod">
          <ac:chgData name="Harmsel ter, Marjan" userId="5bf7b4e5-383a-4bf6-a1ba-3724f9cc09cb" providerId="ADAL" clId="{262519EA-48DB-4CAD-885B-D8CDCB9171EF}" dt="2024-11-05T08:33:18.897" v="2292" actId="1076"/>
          <ac:picMkLst>
            <pc:docMk/>
            <pc:sldMk cId="4207872812" sldId="1475"/>
            <ac:picMk id="5" creationId="{CD359202-EE6C-0D60-D35C-DC9A6ABB0A10}"/>
          </ac:picMkLst>
        </pc:picChg>
      </pc:sldChg>
      <pc:sldChg chg="addSp delSp modSp mod">
        <pc:chgData name="Harmsel ter, Marjan" userId="5bf7b4e5-383a-4bf6-a1ba-3724f9cc09cb" providerId="ADAL" clId="{262519EA-48DB-4CAD-885B-D8CDCB9171EF}" dt="2024-11-05T08:44:18.639" v="2393" actId="14100"/>
        <pc:sldMkLst>
          <pc:docMk/>
          <pc:sldMk cId="2452007587" sldId="1476"/>
        </pc:sldMkLst>
        <pc:spChg chg="del mod ord">
          <ac:chgData name="Harmsel ter, Marjan" userId="5bf7b4e5-383a-4bf6-a1ba-3724f9cc09cb" providerId="ADAL" clId="{262519EA-48DB-4CAD-885B-D8CDCB9171EF}" dt="2024-11-05T08:43:46.605" v="2385" actId="478"/>
          <ac:spMkLst>
            <pc:docMk/>
            <pc:sldMk cId="2452007587" sldId="1476"/>
            <ac:spMk id="3" creationId="{22F11038-E779-1FD8-93DF-316376D5A385}"/>
          </ac:spMkLst>
        </pc:spChg>
        <pc:spChg chg="add mod">
          <ac:chgData name="Harmsel ter, Marjan" userId="5bf7b4e5-383a-4bf6-a1ba-3724f9cc09cb" providerId="ADAL" clId="{262519EA-48DB-4CAD-885B-D8CDCB9171EF}" dt="2024-11-05T08:44:18.639" v="2393" actId="14100"/>
          <ac:spMkLst>
            <pc:docMk/>
            <pc:sldMk cId="2452007587" sldId="1476"/>
            <ac:spMk id="7" creationId="{DF9A6539-326B-3369-C99C-90E5B221F159}"/>
          </ac:spMkLst>
        </pc:spChg>
        <pc:picChg chg="del mod">
          <ac:chgData name="Harmsel ter, Marjan" userId="5bf7b4e5-383a-4bf6-a1ba-3724f9cc09cb" providerId="ADAL" clId="{262519EA-48DB-4CAD-885B-D8CDCB9171EF}" dt="2024-11-05T08:42:19.069" v="2361" actId="478"/>
          <ac:picMkLst>
            <pc:docMk/>
            <pc:sldMk cId="2452007587" sldId="1476"/>
            <ac:picMk id="2" creationId="{D1F48516-FFE3-05A8-18F8-E0FC4FC6E449}"/>
          </ac:picMkLst>
        </pc:picChg>
        <pc:picChg chg="add mod modCrop">
          <ac:chgData name="Harmsel ter, Marjan" userId="5bf7b4e5-383a-4bf6-a1ba-3724f9cc09cb" providerId="ADAL" clId="{262519EA-48DB-4CAD-885B-D8CDCB9171EF}" dt="2024-11-05T08:42:43.460" v="2372" actId="1076"/>
          <ac:picMkLst>
            <pc:docMk/>
            <pc:sldMk cId="2452007587" sldId="1476"/>
            <ac:picMk id="5" creationId="{CE27B87D-B1AA-30F7-777A-6D8D4242C3DC}"/>
          </ac:picMkLst>
        </pc:picChg>
      </pc:sldChg>
      <pc:sldChg chg="addSp modSp mod ord">
        <pc:chgData name="Harmsel ter, Marjan" userId="5bf7b4e5-383a-4bf6-a1ba-3724f9cc09cb" providerId="ADAL" clId="{262519EA-48DB-4CAD-885B-D8CDCB9171EF}" dt="2024-11-05T08:10:33.755" v="2243" actId="1076"/>
        <pc:sldMkLst>
          <pc:docMk/>
          <pc:sldMk cId="4074911733" sldId="1478"/>
        </pc:sldMkLst>
        <pc:picChg chg="add mod">
          <ac:chgData name="Harmsel ter, Marjan" userId="5bf7b4e5-383a-4bf6-a1ba-3724f9cc09cb" providerId="ADAL" clId="{262519EA-48DB-4CAD-885B-D8CDCB9171EF}" dt="2024-11-05T08:10:27.137" v="2241" actId="1076"/>
          <ac:picMkLst>
            <pc:docMk/>
            <pc:sldMk cId="4074911733" sldId="1478"/>
            <ac:picMk id="3" creationId="{CD49609E-8A48-B062-2AA6-C7045D1E3FBA}"/>
          </ac:picMkLst>
        </pc:picChg>
        <pc:picChg chg="add mod">
          <ac:chgData name="Harmsel ter, Marjan" userId="5bf7b4e5-383a-4bf6-a1ba-3724f9cc09cb" providerId="ADAL" clId="{262519EA-48DB-4CAD-885B-D8CDCB9171EF}" dt="2024-11-05T08:07:47.931" v="2235" actId="1440"/>
          <ac:picMkLst>
            <pc:docMk/>
            <pc:sldMk cId="4074911733" sldId="1478"/>
            <ac:picMk id="5" creationId="{B5020BEF-79E5-824C-325D-A93FCBF38FE5}"/>
          </ac:picMkLst>
        </pc:picChg>
        <pc:picChg chg="add mod">
          <ac:chgData name="Harmsel ter, Marjan" userId="5bf7b4e5-383a-4bf6-a1ba-3724f9cc09cb" providerId="ADAL" clId="{262519EA-48DB-4CAD-885B-D8CDCB9171EF}" dt="2024-11-05T08:10:33.755" v="2243" actId="1076"/>
          <ac:picMkLst>
            <pc:docMk/>
            <pc:sldMk cId="4074911733" sldId="1478"/>
            <ac:picMk id="8" creationId="{2A0F608F-4AE5-4DD6-C6DB-17080DAB247A}"/>
          </ac:picMkLst>
        </pc:picChg>
        <pc:picChg chg="add mod">
          <ac:chgData name="Harmsel ter, Marjan" userId="5bf7b4e5-383a-4bf6-a1ba-3724f9cc09cb" providerId="ADAL" clId="{262519EA-48DB-4CAD-885B-D8CDCB9171EF}" dt="2024-11-05T08:09:35.833" v="2240" actId="1076"/>
          <ac:picMkLst>
            <pc:docMk/>
            <pc:sldMk cId="4074911733" sldId="1478"/>
            <ac:picMk id="10" creationId="{36E33040-AF21-DC06-2F92-F30405B058C2}"/>
          </ac:picMkLst>
        </pc:picChg>
      </pc:sldChg>
      <pc:sldChg chg="addSp modSp mod ord">
        <pc:chgData name="Harmsel ter, Marjan" userId="5bf7b4e5-383a-4bf6-a1ba-3724f9cc09cb" providerId="ADAL" clId="{262519EA-48DB-4CAD-885B-D8CDCB9171EF}" dt="2024-11-05T08:04:40.411" v="2218" actId="13822"/>
        <pc:sldMkLst>
          <pc:docMk/>
          <pc:sldMk cId="4210467006" sldId="1479"/>
        </pc:sldMkLst>
        <pc:spChg chg="add mod">
          <ac:chgData name="Harmsel ter, Marjan" userId="5bf7b4e5-383a-4bf6-a1ba-3724f9cc09cb" providerId="ADAL" clId="{262519EA-48DB-4CAD-885B-D8CDCB9171EF}" dt="2024-11-05T08:04:40.411" v="2218" actId="13822"/>
          <ac:spMkLst>
            <pc:docMk/>
            <pc:sldMk cId="4210467006" sldId="1479"/>
            <ac:spMk id="3" creationId="{419AFDD5-ADD8-CED2-278B-C5642992C2CB}"/>
          </ac:spMkLst>
        </pc:spChg>
        <pc:picChg chg="add mod">
          <ac:chgData name="Harmsel ter, Marjan" userId="5bf7b4e5-383a-4bf6-a1ba-3724f9cc09cb" providerId="ADAL" clId="{262519EA-48DB-4CAD-885B-D8CDCB9171EF}" dt="2024-11-05T08:04:19.513" v="2214"/>
          <ac:picMkLst>
            <pc:docMk/>
            <pc:sldMk cId="4210467006" sldId="1479"/>
            <ac:picMk id="2" creationId="{7D3F12B8-728F-2C37-9D2E-0712212FA3A3}"/>
          </ac:picMkLst>
        </pc:picChg>
      </pc:sldChg>
      <pc:sldChg chg="addSp modSp mod ord">
        <pc:chgData name="Harmsel ter, Marjan" userId="5bf7b4e5-383a-4bf6-a1ba-3724f9cc09cb" providerId="ADAL" clId="{262519EA-48DB-4CAD-885B-D8CDCB9171EF}" dt="2024-11-05T08:11:52.557" v="2250" actId="1076"/>
        <pc:sldMkLst>
          <pc:docMk/>
          <pc:sldMk cId="1487044012" sldId="1480"/>
        </pc:sldMkLst>
        <pc:picChg chg="add mod">
          <ac:chgData name="Harmsel ter, Marjan" userId="5bf7b4e5-383a-4bf6-a1ba-3724f9cc09cb" providerId="ADAL" clId="{262519EA-48DB-4CAD-885B-D8CDCB9171EF}" dt="2024-11-05T08:11:52.557" v="2250" actId="1076"/>
          <ac:picMkLst>
            <pc:docMk/>
            <pc:sldMk cId="1487044012" sldId="1480"/>
            <ac:picMk id="3" creationId="{364A6AB0-61AC-5889-ED65-BC5EC379C811}"/>
          </ac:picMkLst>
        </pc:picChg>
      </pc:sldChg>
      <pc:sldChg chg="addSp delSp modSp mod ord">
        <pc:chgData name="Harmsel ter, Marjan" userId="5bf7b4e5-383a-4bf6-a1ba-3724f9cc09cb" providerId="ADAL" clId="{262519EA-48DB-4CAD-885B-D8CDCB9171EF}" dt="2024-11-05T08:35:19.699" v="2297" actId="1076"/>
        <pc:sldMkLst>
          <pc:docMk/>
          <pc:sldMk cId="2904738428" sldId="1483"/>
        </pc:sldMkLst>
        <pc:picChg chg="del">
          <ac:chgData name="Harmsel ter, Marjan" userId="5bf7b4e5-383a-4bf6-a1ba-3724f9cc09cb" providerId="ADAL" clId="{262519EA-48DB-4CAD-885B-D8CDCB9171EF}" dt="2024-11-05T07:58:48.296" v="2167" actId="478"/>
          <ac:picMkLst>
            <pc:docMk/>
            <pc:sldMk cId="2904738428" sldId="1483"/>
            <ac:picMk id="2" creationId="{E42A23C4-3A8D-3C5C-4D3E-C4293E5A0F86}"/>
          </ac:picMkLst>
        </pc:picChg>
        <pc:picChg chg="add mod">
          <ac:chgData name="Harmsel ter, Marjan" userId="5bf7b4e5-383a-4bf6-a1ba-3724f9cc09cb" providerId="ADAL" clId="{262519EA-48DB-4CAD-885B-D8CDCB9171EF}" dt="2024-11-05T08:35:19.699" v="2297" actId="1076"/>
          <ac:picMkLst>
            <pc:docMk/>
            <pc:sldMk cId="2904738428" sldId="1483"/>
            <ac:picMk id="4" creationId="{6568EA72-18C4-D1F9-CE1B-15708DFB349F}"/>
          </ac:picMkLst>
        </pc:picChg>
      </pc:sldChg>
      <pc:sldChg chg="addSp delSp modSp mod ord">
        <pc:chgData name="Harmsel ter, Marjan" userId="5bf7b4e5-383a-4bf6-a1ba-3724f9cc09cb" providerId="ADAL" clId="{262519EA-48DB-4CAD-885B-D8CDCB9171EF}" dt="2024-11-05T08:00:58.952" v="2213" actId="1076"/>
        <pc:sldMkLst>
          <pc:docMk/>
          <pc:sldMk cId="822774254" sldId="1505"/>
        </pc:sldMkLst>
        <pc:picChg chg="del">
          <ac:chgData name="Harmsel ter, Marjan" userId="5bf7b4e5-383a-4bf6-a1ba-3724f9cc09cb" providerId="ADAL" clId="{262519EA-48DB-4CAD-885B-D8CDCB9171EF}" dt="2024-11-05T07:57:31.891" v="2138" actId="478"/>
          <ac:picMkLst>
            <pc:docMk/>
            <pc:sldMk cId="822774254" sldId="1505"/>
            <ac:picMk id="3" creationId="{A6351F03-D2DB-8564-EC43-F8B96F950DE5}"/>
          </ac:picMkLst>
        </pc:picChg>
        <pc:picChg chg="del">
          <ac:chgData name="Harmsel ter, Marjan" userId="5bf7b4e5-383a-4bf6-a1ba-3724f9cc09cb" providerId="ADAL" clId="{262519EA-48DB-4CAD-885B-D8CDCB9171EF}" dt="2024-11-05T07:57:31.011" v="2137" actId="478"/>
          <ac:picMkLst>
            <pc:docMk/>
            <pc:sldMk cId="822774254" sldId="1505"/>
            <ac:picMk id="4" creationId="{3A47BE3D-C772-BE49-6D48-A9F90B3717AE}"/>
          </ac:picMkLst>
        </pc:picChg>
        <pc:picChg chg="add mod">
          <ac:chgData name="Harmsel ter, Marjan" userId="5bf7b4e5-383a-4bf6-a1ba-3724f9cc09cb" providerId="ADAL" clId="{262519EA-48DB-4CAD-885B-D8CDCB9171EF}" dt="2024-11-05T08:00:58.952" v="2213" actId="1076"/>
          <ac:picMkLst>
            <pc:docMk/>
            <pc:sldMk cId="822774254" sldId="1505"/>
            <ac:picMk id="5" creationId="{DCF285BE-18C7-4854-C380-A8F0E002D72F}"/>
          </ac:picMkLst>
        </pc:picChg>
      </pc:sldChg>
      <pc:sldChg chg="addSp modSp mod">
        <pc:chgData name="Harmsel ter, Marjan" userId="5bf7b4e5-383a-4bf6-a1ba-3724f9cc09cb" providerId="ADAL" clId="{262519EA-48DB-4CAD-885B-D8CDCB9171EF}" dt="2024-11-05T08:52:33.741" v="2518" actId="1076"/>
        <pc:sldMkLst>
          <pc:docMk/>
          <pc:sldMk cId="2967928418" sldId="1511"/>
        </pc:sldMkLst>
        <pc:spChg chg="mod">
          <ac:chgData name="Harmsel ter, Marjan" userId="5bf7b4e5-383a-4bf6-a1ba-3724f9cc09cb" providerId="ADAL" clId="{262519EA-48DB-4CAD-885B-D8CDCB9171EF}" dt="2024-11-05T08:52:08.347" v="2514" actId="404"/>
          <ac:spMkLst>
            <pc:docMk/>
            <pc:sldMk cId="2967928418" sldId="1511"/>
            <ac:spMk id="34" creationId="{152372B3-00F5-781C-183E-6F2DDF35091D}"/>
          </ac:spMkLst>
        </pc:spChg>
        <pc:spChg chg="mod">
          <ac:chgData name="Harmsel ter, Marjan" userId="5bf7b4e5-383a-4bf6-a1ba-3724f9cc09cb" providerId="ADAL" clId="{262519EA-48DB-4CAD-885B-D8CDCB9171EF}" dt="2024-11-05T08:52:16.456" v="2515" actId="404"/>
          <ac:spMkLst>
            <pc:docMk/>
            <pc:sldMk cId="2967928418" sldId="1511"/>
            <ac:spMk id="35" creationId="{37104C51-0232-62ED-4C6F-1447D06633EE}"/>
          </ac:spMkLst>
        </pc:spChg>
        <pc:spChg chg="mod">
          <ac:chgData name="Harmsel ter, Marjan" userId="5bf7b4e5-383a-4bf6-a1ba-3724f9cc09cb" providerId="ADAL" clId="{262519EA-48DB-4CAD-885B-D8CDCB9171EF}" dt="2024-11-05T08:51:05.383" v="2505" actId="113"/>
          <ac:spMkLst>
            <pc:docMk/>
            <pc:sldMk cId="2967928418" sldId="1511"/>
            <ac:spMk id="36" creationId="{D8EF981A-9BA7-0EB1-9B70-F7FBF2F7DF1C}"/>
          </ac:spMkLst>
        </pc:spChg>
        <pc:picChg chg="add mod">
          <ac:chgData name="Harmsel ter, Marjan" userId="5bf7b4e5-383a-4bf6-a1ba-3724f9cc09cb" providerId="ADAL" clId="{262519EA-48DB-4CAD-885B-D8CDCB9171EF}" dt="2024-11-05T08:52:21.742" v="2516" actId="1076"/>
          <ac:picMkLst>
            <pc:docMk/>
            <pc:sldMk cId="2967928418" sldId="1511"/>
            <ac:picMk id="2" creationId="{DF23BAFD-FFC2-746E-724F-4277240179A4}"/>
          </ac:picMkLst>
        </pc:picChg>
        <pc:picChg chg="add mod">
          <ac:chgData name="Harmsel ter, Marjan" userId="5bf7b4e5-383a-4bf6-a1ba-3724f9cc09cb" providerId="ADAL" clId="{262519EA-48DB-4CAD-885B-D8CDCB9171EF}" dt="2024-11-05T08:52:33.741" v="2518" actId="1076"/>
          <ac:picMkLst>
            <pc:docMk/>
            <pc:sldMk cId="2967928418" sldId="1511"/>
            <ac:picMk id="9" creationId="{6399C218-222B-49EB-F360-5B940E6BB58E}"/>
          </ac:picMkLst>
        </pc:picChg>
      </pc:sldChg>
      <pc:sldChg chg="del">
        <pc:chgData name="Harmsel ter, Marjan" userId="5bf7b4e5-383a-4bf6-a1ba-3724f9cc09cb" providerId="ADAL" clId="{262519EA-48DB-4CAD-885B-D8CDCB9171EF}" dt="2024-11-05T09:30:23.959" v="3153" actId="47"/>
        <pc:sldMkLst>
          <pc:docMk/>
          <pc:sldMk cId="1594331871" sldId="1512"/>
        </pc:sldMkLst>
      </pc:sldChg>
      <pc:sldChg chg="del">
        <pc:chgData name="Harmsel ter, Marjan" userId="5bf7b4e5-383a-4bf6-a1ba-3724f9cc09cb" providerId="ADAL" clId="{262519EA-48DB-4CAD-885B-D8CDCB9171EF}" dt="2024-11-05T09:30:23.959" v="3153" actId="47"/>
        <pc:sldMkLst>
          <pc:docMk/>
          <pc:sldMk cId="3112181829" sldId="1515"/>
        </pc:sldMkLst>
      </pc:sldChg>
      <pc:sldChg chg="del">
        <pc:chgData name="Harmsel ter, Marjan" userId="5bf7b4e5-383a-4bf6-a1ba-3724f9cc09cb" providerId="ADAL" clId="{262519EA-48DB-4CAD-885B-D8CDCB9171EF}" dt="2024-11-05T09:30:23.959" v="3153" actId="47"/>
        <pc:sldMkLst>
          <pc:docMk/>
          <pc:sldMk cId="2946319108" sldId="1516"/>
        </pc:sldMkLst>
      </pc:sldChg>
      <pc:sldChg chg="del">
        <pc:chgData name="Harmsel ter, Marjan" userId="5bf7b4e5-383a-4bf6-a1ba-3724f9cc09cb" providerId="ADAL" clId="{262519EA-48DB-4CAD-885B-D8CDCB9171EF}" dt="2024-11-05T09:30:23.959" v="3153" actId="47"/>
        <pc:sldMkLst>
          <pc:docMk/>
          <pc:sldMk cId="1628480429" sldId="1517"/>
        </pc:sldMkLst>
      </pc:sldChg>
      <pc:sldChg chg="del">
        <pc:chgData name="Harmsel ter, Marjan" userId="5bf7b4e5-383a-4bf6-a1ba-3724f9cc09cb" providerId="ADAL" clId="{262519EA-48DB-4CAD-885B-D8CDCB9171EF}" dt="2024-11-05T09:30:23.959" v="3153" actId="47"/>
        <pc:sldMkLst>
          <pc:docMk/>
          <pc:sldMk cId="933367485" sldId="1518"/>
        </pc:sldMkLst>
      </pc:sldChg>
      <pc:sldChg chg="del">
        <pc:chgData name="Harmsel ter, Marjan" userId="5bf7b4e5-383a-4bf6-a1ba-3724f9cc09cb" providerId="ADAL" clId="{262519EA-48DB-4CAD-885B-D8CDCB9171EF}" dt="2024-11-05T09:30:23.959" v="3153" actId="47"/>
        <pc:sldMkLst>
          <pc:docMk/>
          <pc:sldMk cId="1738896802" sldId="1519"/>
        </pc:sldMkLst>
      </pc:sldChg>
      <pc:sldChg chg="del">
        <pc:chgData name="Harmsel ter, Marjan" userId="5bf7b4e5-383a-4bf6-a1ba-3724f9cc09cb" providerId="ADAL" clId="{262519EA-48DB-4CAD-885B-D8CDCB9171EF}" dt="2024-11-05T09:30:23.959" v="3153" actId="47"/>
        <pc:sldMkLst>
          <pc:docMk/>
          <pc:sldMk cId="1530054038" sldId="1520"/>
        </pc:sldMkLst>
      </pc:sldChg>
      <pc:sldChg chg="addSp delSp modSp mod">
        <pc:chgData name="Harmsel ter, Marjan" userId="5bf7b4e5-383a-4bf6-a1ba-3724f9cc09cb" providerId="ADAL" clId="{262519EA-48DB-4CAD-885B-D8CDCB9171EF}" dt="2024-11-05T08:54:01.941" v="2619" actId="115"/>
        <pc:sldMkLst>
          <pc:docMk/>
          <pc:sldMk cId="3018254868" sldId="1521"/>
        </pc:sldMkLst>
        <pc:spChg chg="mod">
          <ac:chgData name="Harmsel ter, Marjan" userId="5bf7b4e5-383a-4bf6-a1ba-3724f9cc09cb" providerId="ADAL" clId="{262519EA-48DB-4CAD-885B-D8CDCB9171EF}" dt="2024-11-05T08:53:27.796" v="2528" actId="404"/>
          <ac:spMkLst>
            <pc:docMk/>
            <pc:sldMk cId="3018254868" sldId="1521"/>
            <ac:spMk id="35" creationId="{37104C51-0232-62ED-4C6F-1447D06633EE}"/>
          </ac:spMkLst>
        </pc:spChg>
        <pc:spChg chg="mod">
          <ac:chgData name="Harmsel ter, Marjan" userId="5bf7b4e5-383a-4bf6-a1ba-3724f9cc09cb" providerId="ADAL" clId="{262519EA-48DB-4CAD-885B-D8CDCB9171EF}" dt="2024-11-05T08:54:01.941" v="2619" actId="115"/>
          <ac:spMkLst>
            <pc:docMk/>
            <pc:sldMk cId="3018254868" sldId="1521"/>
            <ac:spMk id="36" creationId="{D8EF981A-9BA7-0EB1-9B70-F7FBF2F7DF1C}"/>
          </ac:spMkLst>
        </pc:spChg>
        <pc:picChg chg="mod">
          <ac:chgData name="Harmsel ter, Marjan" userId="5bf7b4e5-383a-4bf6-a1ba-3724f9cc09cb" providerId="ADAL" clId="{262519EA-48DB-4CAD-885B-D8CDCB9171EF}" dt="2024-11-05T08:53:25.641" v="2525" actId="1076"/>
          <ac:picMkLst>
            <pc:docMk/>
            <pc:sldMk cId="3018254868" sldId="1521"/>
            <ac:picMk id="2" creationId="{0871AA1A-17F4-A911-AC4D-994E3D799982}"/>
          </ac:picMkLst>
        </pc:picChg>
        <pc:picChg chg="del">
          <ac:chgData name="Harmsel ter, Marjan" userId="5bf7b4e5-383a-4bf6-a1ba-3724f9cc09cb" providerId="ADAL" clId="{262519EA-48DB-4CAD-885B-D8CDCB9171EF}" dt="2024-11-05T08:52:44.038" v="2519" actId="478"/>
          <ac:picMkLst>
            <pc:docMk/>
            <pc:sldMk cId="3018254868" sldId="1521"/>
            <ac:picMk id="8" creationId="{2C204B44-5C10-0F04-5AED-C9975A461B72}"/>
          </ac:picMkLst>
        </pc:picChg>
        <pc:picChg chg="add mod">
          <ac:chgData name="Harmsel ter, Marjan" userId="5bf7b4e5-383a-4bf6-a1ba-3724f9cc09cb" providerId="ADAL" clId="{262519EA-48DB-4CAD-885B-D8CDCB9171EF}" dt="2024-11-05T08:53:01.573" v="2522" actId="1076"/>
          <ac:picMkLst>
            <pc:docMk/>
            <pc:sldMk cId="3018254868" sldId="1521"/>
            <ac:picMk id="9" creationId="{E432C95D-5A3B-C623-8118-B83A1216A952}"/>
          </ac:picMkLst>
        </pc:picChg>
        <pc:picChg chg="add mod">
          <ac:chgData name="Harmsel ter, Marjan" userId="5bf7b4e5-383a-4bf6-a1ba-3724f9cc09cb" providerId="ADAL" clId="{262519EA-48DB-4CAD-885B-D8CDCB9171EF}" dt="2024-11-05T08:53:06.400" v="2523" actId="1076"/>
          <ac:picMkLst>
            <pc:docMk/>
            <pc:sldMk cId="3018254868" sldId="1521"/>
            <ac:picMk id="18" creationId="{1D5FBB5C-FE7D-4776-798F-88F941DA553C}"/>
          </ac:picMkLst>
        </pc:picChg>
      </pc:sldChg>
      <pc:sldChg chg="addSp delSp modSp mod">
        <pc:chgData name="Harmsel ter, Marjan" userId="5bf7b4e5-383a-4bf6-a1ba-3724f9cc09cb" providerId="ADAL" clId="{262519EA-48DB-4CAD-885B-D8CDCB9171EF}" dt="2024-11-05T09:01:23.505" v="2688" actId="1076"/>
        <pc:sldMkLst>
          <pc:docMk/>
          <pc:sldMk cId="3077095487" sldId="1522"/>
        </pc:sldMkLst>
        <pc:spChg chg="mod">
          <ac:chgData name="Harmsel ter, Marjan" userId="5bf7b4e5-383a-4bf6-a1ba-3724f9cc09cb" providerId="ADAL" clId="{262519EA-48DB-4CAD-885B-D8CDCB9171EF}" dt="2024-11-05T08:57:36.808" v="2685" actId="404"/>
          <ac:spMkLst>
            <pc:docMk/>
            <pc:sldMk cId="3077095487" sldId="1522"/>
            <ac:spMk id="35" creationId="{37104C51-0232-62ED-4C6F-1447D06633EE}"/>
          </ac:spMkLst>
        </pc:spChg>
        <pc:spChg chg="mod">
          <ac:chgData name="Harmsel ter, Marjan" userId="5bf7b4e5-383a-4bf6-a1ba-3724f9cc09cb" providerId="ADAL" clId="{262519EA-48DB-4CAD-885B-D8CDCB9171EF}" dt="2024-11-05T08:57:42.592" v="2687" actId="404"/>
          <ac:spMkLst>
            <pc:docMk/>
            <pc:sldMk cId="3077095487" sldId="1522"/>
            <ac:spMk id="36" creationId="{D8EF981A-9BA7-0EB1-9B70-F7FBF2F7DF1C}"/>
          </ac:spMkLst>
        </pc:spChg>
        <pc:picChg chg="mod">
          <ac:chgData name="Harmsel ter, Marjan" userId="5bf7b4e5-383a-4bf6-a1ba-3724f9cc09cb" providerId="ADAL" clId="{262519EA-48DB-4CAD-885B-D8CDCB9171EF}" dt="2024-11-05T09:01:23.505" v="2688" actId="1076"/>
          <ac:picMkLst>
            <pc:docMk/>
            <pc:sldMk cId="3077095487" sldId="1522"/>
            <ac:picMk id="2" creationId="{C67662C8-EBF0-194B-0652-9809205E4690}"/>
          </ac:picMkLst>
        </pc:picChg>
        <pc:picChg chg="del">
          <ac:chgData name="Harmsel ter, Marjan" userId="5bf7b4e5-383a-4bf6-a1ba-3724f9cc09cb" providerId="ADAL" clId="{262519EA-48DB-4CAD-885B-D8CDCB9171EF}" dt="2024-11-05T08:55:38.449" v="2620" actId="478"/>
          <ac:picMkLst>
            <pc:docMk/>
            <pc:sldMk cId="3077095487" sldId="1522"/>
            <ac:picMk id="8" creationId="{42ACE478-CA11-3A20-0C0B-770071BC465F}"/>
          </ac:picMkLst>
        </pc:picChg>
        <pc:picChg chg="add mod">
          <ac:chgData name="Harmsel ter, Marjan" userId="5bf7b4e5-383a-4bf6-a1ba-3724f9cc09cb" providerId="ADAL" clId="{262519EA-48DB-4CAD-885B-D8CDCB9171EF}" dt="2024-11-05T08:55:54.865" v="2625" actId="1076"/>
          <ac:picMkLst>
            <pc:docMk/>
            <pc:sldMk cId="3077095487" sldId="1522"/>
            <ac:picMk id="9" creationId="{242A6F5D-6BA9-9B52-B7B2-E161E9A21FD0}"/>
          </ac:picMkLst>
        </pc:picChg>
      </pc:sldChg>
      <pc:sldChg chg="del">
        <pc:chgData name="Harmsel ter, Marjan" userId="5bf7b4e5-383a-4bf6-a1ba-3724f9cc09cb" providerId="ADAL" clId="{262519EA-48DB-4CAD-885B-D8CDCB9171EF}" dt="2024-11-05T09:30:23.959" v="3153" actId="47"/>
        <pc:sldMkLst>
          <pc:docMk/>
          <pc:sldMk cId="1947127859" sldId="1523"/>
        </pc:sldMkLst>
      </pc:sldChg>
      <pc:sldChg chg="addSp delSp modSp mod ord">
        <pc:chgData name="Harmsel ter, Marjan" userId="5bf7b4e5-383a-4bf6-a1ba-3724f9cc09cb" providerId="ADAL" clId="{262519EA-48DB-4CAD-885B-D8CDCB9171EF}" dt="2024-11-05T08:39:08.434" v="2306"/>
        <pc:sldMkLst>
          <pc:docMk/>
          <pc:sldMk cId="1103274698" sldId="1524"/>
        </pc:sldMkLst>
        <pc:picChg chg="del">
          <ac:chgData name="Harmsel ter, Marjan" userId="5bf7b4e5-383a-4bf6-a1ba-3724f9cc09cb" providerId="ADAL" clId="{262519EA-48DB-4CAD-885B-D8CDCB9171EF}" dt="2024-11-05T08:38:37.022" v="2298" actId="478"/>
          <ac:picMkLst>
            <pc:docMk/>
            <pc:sldMk cId="1103274698" sldId="1524"/>
            <ac:picMk id="3" creationId="{F59202CF-FC82-4FFB-9576-F105F356FDD8}"/>
          </ac:picMkLst>
        </pc:picChg>
        <pc:picChg chg="del">
          <ac:chgData name="Harmsel ter, Marjan" userId="5bf7b4e5-383a-4bf6-a1ba-3724f9cc09cb" providerId="ADAL" clId="{262519EA-48DB-4CAD-885B-D8CDCB9171EF}" dt="2024-11-05T08:38:37.522" v="2299" actId="478"/>
          <ac:picMkLst>
            <pc:docMk/>
            <pc:sldMk cId="1103274698" sldId="1524"/>
            <ac:picMk id="5" creationId="{27019798-03FD-4F37-99B0-4359CD85834E}"/>
          </ac:picMkLst>
        </pc:picChg>
        <pc:picChg chg="add mod">
          <ac:chgData name="Harmsel ter, Marjan" userId="5bf7b4e5-383a-4bf6-a1ba-3724f9cc09cb" providerId="ADAL" clId="{262519EA-48DB-4CAD-885B-D8CDCB9171EF}" dt="2024-11-05T08:39:08.434" v="2306"/>
          <ac:picMkLst>
            <pc:docMk/>
            <pc:sldMk cId="1103274698" sldId="1524"/>
            <ac:picMk id="6" creationId="{C055E3CF-B27C-5C9F-2DD1-37F929478F8A}"/>
          </ac:picMkLst>
        </pc:picChg>
      </pc:sldChg>
      <pc:sldChg chg="modSp mod">
        <pc:chgData name="Harmsel ter, Marjan" userId="5bf7b4e5-383a-4bf6-a1ba-3724f9cc09cb" providerId="ADAL" clId="{262519EA-48DB-4CAD-885B-D8CDCB9171EF}" dt="2024-11-05T09:29:53.397" v="3152" actId="14100"/>
        <pc:sldMkLst>
          <pc:docMk/>
          <pc:sldMk cId="1374503944" sldId="1525"/>
        </pc:sldMkLst>
        <pc:spChg chg="mod">
          <ac:chgData name="Harmsel ter, Marjan" userId="5bf7b4e5-383a-4bf6-a1ba-3724f9cc09cb" providerId="ADAL" clId="{262519EA-48DB-4CAD-885B-D8CDCB9171EF}" dt="2024-11-05T09:28:26.726" v="3140" actId="20577"/>
          <ac:spMkLst>
            <pc:docMk/>
            <pc:sldMk cId="1374503944" sldId="1525"/>
            <ac:spMk id="4" creationId="{D36CDCC8-D80A-3CA3-9903-EC310613197D}"/>
          </ac:spMkLst>
        </pc:spChg>
        <pc:spChg chg="mod">
          <ac:chgData name="Harmsel ter, Marjan" userId="5bf7b4e5-383a-4bf6-a1ba-3724f9cc09cb" providerId="ADAL" clId="{262519EA-48DB-4CAD-885B-D8CDCB9171EF}" dt="2024-11-05T09:29:50.609" v="3151" actId="14100"/>
          <ac:spMkLst>
            <pc:docMk/>
            <pc:sldMk cId="1374503944" sldId="1525"/>
            <ac:spMk id="18" creationId="{85D7DD60-F4AA-AD34-A265-146B167D02FE}"/>
          </ac:spMkLst>
        </pc:spChg>
        <pc:spChg chg="mod">
          <ac:chgData name="Harmsel ter, Marjan" userId="5bf7b4e5-383a-4bf6-a1ba-3724f9cc09cb" providerId="ADAL" clId="{262519EA-48DB-4CAD-885B-D8CDCB9171EF}" dt="2024-11-05T09:29:53.397" v="3152" actId="14100"/>
          <ac:spMkLst>
            <pc:docMk/>
            <pc:sldMk cId="1374503944" sldId="1525"/>
            <ac:spMk id="19" creationId="{40542B69-6D97-5F24-63E3-ABE36EA69A27}"/>
          </ac:spMkLst>
        </pc:spChg>
        <pc:cxnChg chg="mod">
          <ac:chgData name="Harmsel ter, Marjan" userId="5bf7b4e5-383a-4bf6-a1ba-3724f9cc09cb" providerId="ADAL" clId="{262519EA-48DB-4CAD-885B-D8CDCB9171EF}" dt="2024-11-05T09:29:23.988" v="3147" actId="14100"/>
          <ac:cxnSpMkLst>
            <pc:docMk/>
            <pc:sldMk cId="1374503944" sldId="1525"/>
            <ac:cxnSpMk id="22" creationId="{91DFD20E-A562-DE85-17F1-8C5D45CF6B9C}"/>
          </ac:cxnSpMkLst>
        </pc:cxnChg>
        <pc:cxnChg chg="mod">
          <ac:chgData name="Harmsel ter, Marjan" userId="5bf7b4e5-383a-4bf6-a1ba-3724f9cc09cb" providerId="ADAL" clId="{262519EA-48DB-4CAD-885B-D8CDCB9171EF}" dt="2024-11-05T09:29:32.521" v="3149" actId="14100"/>
          <ac:cxnSpMkLst>
            <pc:docMk/>
            <pc:sldMk cId="1374503944" sldId="1525"/>
            <ac:cxnSpMk id="23" creationId="{450FAC25-93FA-21DB-FB43-C33AEEC4D823}"/>
          </ac:cxnSpMkLst>
        </pc:cxnChg>
        <pc:cxnChg chg="mod">
          <ac:chgData name="Harmsel ter, Marjan" userId="5bf7b4e5-383a-4bf6-a1ba-3724f9cc09cb" providerId="ADAL" clId="{262519EA-48DB-4CAD-885B-D8CDCB9171EF}" dt="2024-11-05T09:28:37.502" v="3141" actId="1076"/>
          <ac:cxnSpMkLst>
            <pc:docMk/>
            <pc:sldMk cId="1374503944" sldId="1525"/>
            <ac:cxnSpMk id="31" creationId="{42EA45F8-30F7-A026-CB94-761B35BAF874}"/>
          </ac:cxnSpMkLst>
        </pc:cxnChg>
      </pc:sldChg>
      <pc:sldChg chg="addSp delSp modSp mod ord">
        <pc:chgData name="Harmsel ter, Marjan" userId="5bf7b4e5-383a-4bf6-a1ba-3724f9cc09cb" providerId="ADAL" clId="{262519EA-48DB-4CAD-885B-D8CDCB9171EF}" dt="2024-11-05T09:02:01.354" v="2692" actId="166"/>
        <pc:sldMkLst>
          <pc:docMk/>
          <pc:sldMk cId="1624376859" sldId="1526"/>
        </pc:sldMkLst>
        <pc:spChg chg="add del mod">
          <ac:chgData name="Harmsel ter, Marjan" userId="5bf7b4e5-383a-4bf6-a1ba-3724f9cc09cb" providerId="ADAL" clId="{262519EA-48DB-4CAD-885B-D8CDCB9171EF}" dt="2024-11-05T08:20:02.381" v="2256" actId="478"/>
          <ac:spMkLst>
            <pc:docMk/>
            <pc:sldMk cId="1624376859" sldId="1526"/>
            <ac:spMk id="5" creationId="{7EF5070E-F8E1-CC42-C09A-F9B8D1A85482}"/>
          </ac:spMkLst>
        </pc:spChg>
        <pc:picChg chg="add mod">
          <ac:chgData name="Harmsel ter, Marjan" userId="5bf7b4e5-383a-4bf6-a1ba-3724f9cc09cb" providerId="ADAL" clId="{262519EA-48DB-4CAD-885B-D8CDCB9171EF}" dt="2024-11-05T09:01:53.935" v="2690" actId="1076"/>
          <ac:picMkLst>
            <pc:docMk/>
            <pc:sldMk cId="1624376859" sldId="1526"/>
            <ac:picMk id="3" creationId="{70207D20-4FB8-D1DF-739C-D93C6CB21660}"/>
          </ac:picMkLst>
        </pc:picChg>
        <pc:picChg chg="add mod">
          <ac:chgData name="Harmsel ter, Marjan" userId="5bf7b4e5-383a-4bf6-a1ba-3724f9cc09cb" providerId="ADAL" clId="{262519EA-48DB-4CAD-885B-D8CDCB9171EF}" dt="2024-11-05T09:02:01.354" v="2692" actId="166"/>
          <ac:picMkLst>
            <pc:docMk/>
            <pc:sldMk cId="1624376859" sldId="1526"/>
            <ac:picMk id="4" creationId="{25B7F40F-06A4-61FD-879B-739B77F58BA7}"/>
          </ac:picMkLst>
        </pc:picChg>
        <pc:picChg chg="add mod">
          <ac:chgData name="Harmsel ter, Marjan" userId="5bf7b4e5-383a-4bf6-a1ba-3724f9cc09cb" providerId="ADAL" clId="{262519EA-48DB-4CAD-885B-D8CDCB9171EF}" dt="2024-11-05T09:01:56.244" v="2691" actId="1076"/>
          <ac:picMkLst>
            <pc:docMk/>
            <pc:sldMk cId="1624376859" sldId="1526"/>
            <ac:picMk id="7" creationId="{FEABC56F-4874-BB24-1437-7F17AC69E987}"/>
          </ac:picMkLst>
        </pc:picChg>
        <pc:picChg chg="del">
          <ac:chgData name="Harmsel ter, Marjan" userId="5bf7b4e5-383a-4bf6-a1ba-3724f9cc09cb" providerId="ADAL" clId="{262519EA-48DB-4CAD-885B-D8CDCB9171EF}" dt="2024-11-05T07:58:20.142" v="2159" actId="478"/>
          <ac:picMkLst>
            <pc:docMk/>
            <pc:sldMk cId="1624376859" sldId="1526"/>
            <ac:picMk id="9" creationId="{063E5DF7-9E78-44AB-B09C-98D578A7F6FB}"/>
          </ac:picMkLst>
        </pc:picChg>
        <pc:picChg chg="del">
          <ac:chgData name="Harmsel ter, Marjan" userId="5bf7b4e5-383a-4bf6-a1ba-3724f9cc09cb" providerId="ADAL" clId="{262519EA-48DB-4CAD-885B-D8CDCB9171EF}" dt="2024-11-05T07:58:20.913" v="2160" actId="478"/>
          <ac:picMkLst>
            <pc:docMk/>
            <pc:sldMk cId="1624376859" sldId="1526"/>
            <ac:picMk id="11" creationId="{7FF46E94-13CF-491B-96BF-09490BA0FE10}"/>
          </ac:picMkLst>
        </pc:picChg>
      </pc:sldChg>
      <pc:sldChg chg="addSp delSp modSp mod">
        <pc:chgData name="Harmsel ter, Marjan" userId="5bf7b4e5-383a-4bf6-a1ba-3724f9cc09cb" providerId="ADAL" clId="{262519EA-48DB-4CAD-885B-D8CDCB9171EF}" dt="2024-11-05T09:31:10.099" v="3155" actId="20577"/>
        <pc:sldMkLst>
          <pc:docMk/>
          <pc:sldMk cId="638464331" sldId="1527"/>
        </pc:sldMkLst>
        <pc:spChg chg="mod">
          <ac:chgData name="Harmsel ter, Marjan" userId="5bf7b4e5-383a-4bf6-a1ba-3724f9cc09cb" providerId="ADAL" clId="{262519EA-48DB-4CAD-885B-D8CDCB9171EF}" dt="2024-11-05T09:07:15.247" v="2795" actId="404"/>
          <ac:spMkLst>
            <pc:docMk/>
            <pc:sldMk cId="638464331" sldId="1527"/>
            <ac:spMk id="35" creationId="{37104C51-0232-62ED-4C6F-1447D06633EE}"/>
          </ac:spMkLst>
        </pc:spChg>
        <pc:spChg chg="mod">
          <ac:chgData name="Harmsel ter, Marjan" userId="5bf7b4e5-383a-4bf6-a1ba-3724f9cc09cb" providerId="ADAL" clId="{262519EA-48DB-4CAD-885B-D8CDCB9171EF}" dt="2024-11-05T09:31:10.099" v="3155" actId="20577"/>
          <ac:spMkLst>
            <pc:docMk/>
            <pc:sldMk cId="638464331" sldId="1527"/>
            <ac:spMk id="36" creationId="{D8EF981A-9BA7-0EB1-9B70-F7FBF2F7DF1C}"/>
          </ac:spMkLst>
        </pc:spChg>
        <pc:picChg chg="del">
          <ac:chgData name="Harmsel ter, Marjan" userId="5bf7b4e5-383a-4bf6-a1ba-3724f9cc09cb" providerId="ADAL" clId="{262519EA-48DB-4CAD-885B-D8CDCB9171EF}" dt="2024-11-05T09:03:57.225" v="2770" actId="478"/>
          <ac:picMkLst>
            <pc:docMk/>
            <pc:sldMk cId="638464331" sldId="1527"/>
            <ac:picMk id="2" creationId="{578AD020-3A0E-9F04-390A-AD2EE2014235}"/>
          </ac:picMkLst>
        </pc:picChg>
        <pc:picChg chg="del">
          <ac:chgData name="Harmsel ter, Marjan" userId="5bf7b4e5-383a-4bf6-a1ba-3724f9cc09cb" providerId="ADAL" clId="{262519EA-48DB-4CAD-885B-D8CDCB9171EF}" dt="2024-11-05T09:01:27.298" v="2689" actId="478"/>
          <ac:picMkLst>
            <pc:docMk/>
            <pc:sldMk cId="638464331" sldId="1527"/>
            <ac:picMk id="8" creationId="{FB26333F-742C-6271-8B7E-758CF19B643D}"/>
          </ac:picMkLst>
        </pc:picChg>
        <pc:picChg chg="add mod">
          <ac:chgData name="Harmsel ter, Marjan" userId="5bf7b4e5-383a-4bf6-a1ba-3724f9cc09cb" providerId="ADAL" clId="{262519EA-48DB-4CAD-885B-D8CDCB9171EF}" dt="2024-11-05T09:06:56.342" v="2790" actId="1076"/>
          <ac:picMkLst>
            <pc:docMk/>
            <pc:sldMk cId="638464331" sldId="1527"/>
            <ac:picMk id="18" creationId="{6CC6AF93-B8D2-FB2C-1582-6B0D3D670953}"/>
          </ac:picMkLst>
        </pc:picChg>
        <pc:picChg chg="add mod">
          <ac:chgData name="Harmsel ter, Marjan" userId="5bf7b4e5-383a-4bf6-a1ba-3724f9cc09cb" providerId="ADAL" clId="{262519EA-48DB-4CAD-885B-D8CDCB9171EF}" dt="2024-11-05T09:06:51.466" v="2789" actId="1076"/>
          <ac:picMkLst>
            <pc:docMk/>
            <pc:sldMk cId="638464331" sldId="1527"/>
            <ac:picMk id="20" creationId="{81F8F235-D154-F2F3-34DC-4D81AB66C0FF}"/>
          </ac:picMkLst>
        </pc:picChg>
      </pc:sldChg>
      <pc:sldChg chg="addSp delSp modSp mod">
        <pc:chgData name="Harmsel ter, Marjan" userId="5bf7b4e5-383a-4bf6-a1ba-3724f9cc09cb" providerId="ADAL" clId="{262519EA-48DB-4CAD-885B-D8CDCB9171EF}" dt="2024-11-05T09:16:51.814" v="2984" actId="1076"/>
        <pc:sldMkLst>
          <pc:docMk/>
          <pc:sldMk cId="2994198544" sldId="1529"/>
        </pc:sldMkLst>
        <pc:spChg chg="del">
          <ac:chgData name="Harmsel ter, Marjan" userId="5bf7b4e5-383a-4bf6-a1ba-3724f9cc09cb" providerId="ADAL" clId="{262519EA-48DB-4CAD-885B-D8CDCB9171EF}" dt="2024-11-05T09:08:30.570" v="2868" actId="478"/>
          <ac:spMkLst>
            <pc:docMk/>
            <pc:sldMk cId="2994198544" sldId="1529"/>
            <ac:spMk id="2" creationId="{B5173C38-DF33-2EDA-4EE8-3E313D4FB9D3}"/>
          </ac:spMkLst>
        </pc:spChg>
        <pc:spChg chg="mod">
          <ac:chgData name="Harmsel ter, Marjan" userId="5bf7b4e5-383a-4bf6-a1ba-3724f9cc09cb" providerId="ADAL" clId="{262519EA-48DB-4CAD-885B-D8CDCB9171EF}" dt="2024-11-05T09:08:06.355" v="2866" actId="1076"/>
          <ac:spMkLst>
            <pc:docMk/>
            <pc:sldMk cId="2994198544" sldId="1529"/>
            <ac:spMk id="33" creationId="{AC757F5E-B016-F947-4518-7C6B9CC7EE04}"/>
          </ac:spMkLst>
        </pc:spChg>
        <pc:spChg chg="mod">
          <ac:chgData name="Harmsel ter, Marjan" userId="5bf7b4e5-383a-4bf6-a1ba-3724f9cc09cb" providerId="ADAL" clId="{262519EA-48DB-4CAD-885B-D8CDCB9171EF}" dt="2024-11-05T09:08:10.357" v="2867" actId="1076"/>
          <ac:spMkLst>
            <pc:docMk/>
            <pc:sldMk cId="2994198544" sldId="1529"/>
            <ac:spMk id="34" creationId="{152372B3-00F5-781C-183E-6F2DDF35091D}"/>
          </ac:spMkLst>
        </pc:spChg>
        <pc:spChg chg="mod">
          <ac:chgData name="Harmsel ter, Marjan" userId="5bf7b4e5-383a-4bf6-a1ba-3724f9cc09cb" providerId="ADAL" clId="{262519EA-48DB-4CAD-885B-D8CDCB9171EF}" dt="2024-11-05T09:10:00.499" v="2934" actId="404"/>
          <ac:spMkLst>
            <pc:docMk/>
            <pc:sldMk cId="2994198544" sldId="1529"/>
            <ac:spMk id="35" creationId="{37104C51-0232-62ED-4C6F-1447D06633EE}"/>
          </ac:spMkLst>
        </pc:spChg>
        <pc:spChg chg="mod">
          <ac:chgData name="Harmsel ter, Marjan" userId="5bf7b4e5-383a-4bf6-a1ba-3724f9cc09cb" providerId="ADAL" clId="{262519EA-48DB-4CAD-885B-D8CDCB9171EF}" dt="2024-11-05T09:16:32.849" v="2980" actId="20577"/>
          <ac:spMkLst>
            <pc:docMk/>
            <pc:sldMk cId="2994198544" sldId="1529"/>
            <ac:spMk id="36" creationId="{D8EF981A-9BA7-0EB1-9B70-F7FBF2F7DF1C}"/>
          </ac:spMkLst>
        </pc:spChg>
        <pc:picChg chg="del">
          <ac:chgData name="Harmsel ter, Marjan" userId="5bf7b4e5-383a-4bf6-a1ba-3724f9cc09cb" providerId="ADAL" clId="{262519EA-48DB-4CAD-885B-D8CDCB9171EF}" dt="2024-11-05T09:08:31.272" v="2869" actId="478"/>
          <ac:picMkLst>
            <pc:docMk/>
            <pc:sldMk cId="2994198544" sldId="1529"/>
            <ac:picMk id="8" creationId="{9F2316B8-FAF6-991D-07C5-3E645E01A547}"/>
          </ac:picMkLst>
        </pc:picChg>
        <pc:picChg chg="del">
          <ac:chgData name="Harmsel ter, Marjan" userId="5bf7b4e5-383a-4bf6-a1ba-3724f9cc09cb" providerId="ADAL" clId="{262519EA-48DB-4CAD-885B-D8CDCB9171EF}" dt="2024-11-05T09:16:17.251" v="2935" actId="478"/>
          <ac:picMkLst>
            <pc:docMk/>
            <pc:sldMk cId="2994198544" sldId="1529"/>
            <ac:picMk id="9" creationId="{2B2D3E5E-6233-E661-8802-F77206D37FAA}"/>
          </ac:picMkLst>
        </pc:picChg>
        <pc:picChg chg="add mod">
          <ac:chgData name="Harmsel ter, Marjan" userId="5bf7b4e5-383a-4bf6-a1ba-3724f9cc09cb" providerId="ADAL" clId="{262519EA-48DB-4CAD-885B-D8CDCB9171EF}" dt="2024-11-05T09:09:57.738" v="2933" actId="1076"/>
          <ac:picMkLst>
            <pc:docMk/>
            <pc:sldMk cId="2994198544" sldId="1529"/>
            <ac:picMk id="19" creationId="{C0B3780B-C23B-5EB9-01B9-FA10F49CE6D6}"/>
          </ac:picMkLst>
        </pc:picChg>
        <pc:picChg chg="add mod">
          <ac:chgData name="Harmsel ter, Marjan" userId="5bf7b4e5-383a-4bf6-a1ba-3724f9cc09cb" providerId="ADAL" clId="{262519EA-48DB-4CAD-885B-D8CDCB9171EF}" dt="2024-11-05T09:16:51.814" v="2984" actId="1076"/>
          <ac:picMkLst>
            <pc:docMk/>
            <pc:sldMk cId="2994198544" sldId="1529"/>
            <ac:picMk id="21" creationId="{9F0361A6-ED42-43C0-B61D-0797F70E9489}"/>
          </ac:picMkLst>
        </pc:picChg>
      </pc:sldChg>
      <pc:sldChg chg="addSp modSp mod">
        <pc:chgData name="Harmsel ter, Marjan" userId="5bf7b4e5-383a-4bf6-a1ba-3724f9cc09cb" providerId="ADAL" clId="{262519EA-48DB-4CAD-885B-D8CDCB9171EF}" dt="2024-11-05T09:20:31.090" v="3095" actId="14100"/>
        <pc:sldMkLst>
          <pc:docMk/>
          <pc:sldMk cId="1832076778" sldId="1530"/>
        </pc:sldMkLst>
        <pc:spChg chg="mod">
          <ac:chgData name="Harmsel ter, Marjan" userId="5bf7b4e5-383a-4bf6-a1ba-3724f9cc09cb" providerId="ADAL" clId="{262519EA-48DB-4CAD-885B-D8CDCB9171EF}" dt="2024-11-05T09:18:35.229" v="3000" actId="115"/>
          <ac:spMkLst>
            <pc:docMk/>
            <pc:sldMk cId="1832076778" sldId="1530"/>
            <ac:spMk id="35" creationId="{37104C51-0232-62ED-4C6F-1447D06633EE}"/>
          </ac:spMkLst>
        </pc:spChg>
        <pc:spChg chg="mod">
          <ac:chgData name="Harmsel ter, Marjan" userId="5bf7b4e5-383a-4bf6-a1ba-3724f9cc09cb" providerId="ADAL" clId="{262519EA-48DB-4CAD-885B-D8CDCB9171EF}" dt="2024-11-05T09:20:12.027" v="3093" actId="404"/>
          <ac:spMkLst>
            <pc:docMk/>
            <pc:sldMk cId="1832076778" sldId="1530"/>
            <ac:spMk id="36" creationId="{D8EF981A-9BA7-0EB1-9B70-F7FBF2F7DF1C}"/>
          </ac:spMkLst>
        </pc:spChg>
        <pc:picChg chg="add mod">
          <ac:chgData name="Harmsel ter, Marjan" userId="5bf7b4e5-383a-4bf6-a1ba-3724f9cc09cb" providerId="ADAL" clId="{262519EA-48DB-4CAD-885B-D8CDCB9171EF}" dt="2024-11-05T09:18:30.357" v="2999" actId="1076"/>
          <ac:picMkLst>
            <pc:docMk/>
            <pc:sldMk cId="1832076778" sldId="1530"/>
            <ac:picMk id="8" creationId="{4673DE5C-7BD5-1A89-1523-5D4632DB3D5B}"/>
          </ac:picMkLst>
        </pc:picChg>
        <pc:picChg chg="add mod">
          <ac:chgData name="Harmsel ter, Marjan" userId="5bf7b4e5-383a-4bf6-a1ba-3724f9cc09cb" providerId="ADAL" clId="{262519EA-48DB-4CAD-885B-D8CDCB9171EF}" dt="2024-11-05T09:20:31.090" v="3095" actId="14100"/>
          <ac:picMkLst>
            <pc:docMk/>
            <pc:sldMk cId="1832076778" sldId="1530"/>
            <ac:picMk id="18" creationId="{4B6917F8-40AF-5212-60B0-A7D1DB747281}"/>
          </ac:picMkLst>
        </pc:picChg>
      </pc:sldChg>
      <pc:sldChg chg="addSp modSp mod">
        <pc:chgData name="Harmsel ter, Marjan" userId="5bf7b4e5-383a-4bf6-a1ba-3724f9cc09cb" providerId="ADAL" clId="{262519EA-48DB-4CAD-885B-D8CDCB9171EF}" dt="2024-11-05T09:28:06.828" v="3137" actId="20577"/>
        <pc:sldMkLst>
          <pc:docMk/>
          <pc:sldMk cId="1297585478" sldId="1532"/>
        </pc:sldMkLst>
        <pc:spChg chg="mod">
          <ac:chgData name="Harmsel ter, Marjan" userId="5bf7b4e5-383a-4bf6-a1ba-3724f9cc09cb" providerId="ADAL" clId="{262519EA-48DB-4CAD-885B-D8CDCB9171EF}" dt="2024-11-05T09:28:06.828" v="3137" actId="20577"/>
          <ac:spMkLst>
            <pc:docMk/>
            <pc:sldMk cId="1297585478" sldId="1532"/>
            <ac:spMk id="12" creationId="{E2476A93-B8D4-4E44-87FD-AFF601B2337C}"/>
          </ac:spMkLst>
        </pc:spChg>
        <pc:spChg chg="mod">
          <ac:chgData name="Harmsel ter, Marjan" userId="5bf7b4e5-383a-4bf6-a1ba-3724f9cc09cb" providerId="ADAL" clId="{262519EA-48DB-4CAD-885B-D8CDCB9171EF}" dt="2024-11-05T09:28:00.653" v="3133" actId="20577"/>
          <ac:spMkLst>
            <pc:docMk/>
            <pc:sldMk cId="1297585478" sldId="1532"/>
            <ac:spMk id="13" creationId="{4985FF45-EE56-11C3-E0CC-6BBB359031C0}"/>
          </ac:spMkLst>
        </pc:spChg>
        <pc:spChg chg="mod">
          <ac:chgData name="Harmsel ter, Marjan" userId="5bf7b4e5-383a-4bf6-a1ba-3724f9cc09cb" providerId="ADAL" clId="{262519EA-48DB-4CAD-885B-D8CDCB9171EF}" dt="2024-11-05T09:28:02.598" v="3135" actId="20577"/>
          <ac:spMkLst>
            <pc:docMk/>
            <pc:sldMk cId="1297585478" sldId="1532"/>
            <ac:spMk id="15" creationId="{6EA1F8B7-D4BC-D8B0-E6FD-F33ECB45A1DD}"/>
          </ac:spMkLst>
        </pc:spChg>
        <pc:spChg chg="mod">
          <ac:chgData name="Harmsel ter, Marjan" userId="5bf7b4e5-383a-4bf6-a1ba-3724f9cc09cb" providerId="ADAL" clId="{262519EA-48DB-4CAD-885B-D8CDCB9171EF}" dt="2024-11-05T09:27:43.917" v="3128" actId="14100"/>
          <ac:spMkLst>
            <pc:docMk/>
            <pc:sldMk cId="1297585478" sldId="1532"/>
            <ac:spMk id="16" creationId="{F53F294D-65CC-23A5-E4A1-B2132FCF814C}"/>
          </ac:spMkLst>
        </pc:spChg>
        <pc:spChg chg="mod">
          <ac:chgData name="Harmsel ter, Marjan" userId="5bf7b4e5-383a-4bf6-a1ba-3724f9cc09cb" providerId="ADAL" clId="{262519EA-48DB-4CAD-885B-D8CDCB9171EF}" dt="2024-11-05T09:27:50.119" v="3129" actId="1076"/>
          <ac:spMkLst>
            <pc:docMk/>
            <pc:sldMk cId="1297585478" sldId="1532"/>
            <ac:spMk id="17" creationId="{AB86235B-CBC0-F9DB-29F4-F23367831B1B}"/>
          </ac:spMkLst>
        </pc:spChg>
        <pc:picChg chg="add mod">
          <ac:chgData name="Harmsel ter, Marjan" userId="5bf7b4e5-383a-4bf6-a1ba-3724f9cc09cb" providerId="ADAL" clId="{262519EA-48DB-4CAD-885B-D8CDCB9171EF}" dt="2024-11-05T09:22:30.824" v="3111" actId="1076"/>
          <ac:picMkLst>
            <pc:docMk/>
            <pc:sldMk cId="1297585478" sldId="1532"/>
            <ac:picMk id="4" creationId="{2A2E57DE-C056-D43F-73F3-F271331271D4}"/>
          </ac:picMkLst>
        </pc:picChg>
        <pc:picChg chg="add mod">
          <ac:chgData name="Harmsel ter, Marjan" userId="5bf7b4e5-383a-4bf6-a1ba-3724f9cc09cb" providerId="ADAL" clId="{262519EA-48DB-4CAD-885B-D8CDCB9171EF}" dt="2024-11-05T09:25:13.238" v="3118" actId="1440"/>
          <ac:picMkLst>
            <pc:docMk/>
            <pc:sldMk cId="1297585478" sldId="1532"/>
            <ac:picMk id="22" creationId="{AC9EBBF4-9C1E-DBCB-9ADA-438A907982DA}"/>
          </ac:picMkLst>
        </pc:picChg>
        <pc:picChg chg="add mod">
          <ac:chgData name="Harmsel ter, Marjan" userId="5bf7b4e5-383a-4bf6-a1ba-3724f9cc09cb" providerId="ADAL" clId="{262519EA-48DB-4CAD-885B-D8CDCB9171EF}" dt="2024-11-05T09:27:27.518" v="3127" actId="1076"/>
          <ac:picMkLst>
            <pc:docMk/>
            <pc:sldMk cId="1297585478" sldId="1532"/>
            <ac:picMk id="24" creationId="{E5E1BD87-9B6E-5BBB-00BB-4EC5AF40AE8D}"/>
          </ac:picMkLst>
        </pc:picChg>
      </pc:sldChg>
      <pc:sldChg chg="new del ord">
        <pc:chgData name="Harmsel ter, Marjan" userId="5bf7b4e5-383a-4bf6-a1ba-3724f9cc09cb" providerId="ADAL" clId="{262519EA-48DB-4CAD-885B-D8CDCB9171EF}" dt="2024-11-05T07:59:32.144" v="2208" actId="47"/>
        <pc:sldMkLst>
          <pc:docMk/>
          <pc:sldMk cId="1484578166" sldId="1533"/>
        </pc:sldMkLst>
      </pc:sldChg>
      <pc:sldChg chg="modSp mod">
        <pc:chgData name="Harmsel ter, Marjan" userId="5bf7b4e5-383a-4bf6-a1ba-3724f9cc09cb" providerId="ADAL" clId="{262519EA-48DB-4CAD-885B-D8CDCB9171EF}" dt="2024-11-05T09:31:44.357" v="3156" actId="14100"/>
        <pc:sldMkLst>
          <pc:docMk/>
          <pc:sldMk cId="1495580956" sldId="1533"/>
        </pc:sldMkLst>
        <pc:spChg chg="mod">
          <ac:chgData name="Harmsel ter, Marjan" userId="5bf7b4e5-383a-4bf6-a1ba-3724f9cc09cb" providerId="ADAL" clId="{262519EA-48DB-4CAD-885B-D8CDCB9171EF}" dt="2024-11-05T09:20:56.793" v="3103" actId="404"/>
          <ac:spMkLst>
            <pc:docMk/>
            <pc:sldMk cId="1495580956" sldId="1533"/>
            <ac:spMk id="35" creationId="{37104C51-0232-62ED-4C6F-1447D06633EE}"/>
          </ac:spMkLst>
        </pc:spChg>
        <pc:spChg chg="mod">
          <ac:chgData name="Harmsel ter, Marjan" userId="5bf7b4e5-383a-4bf6-a1ba-3724f9cc09cb" providerId="ADAL" clId="{262519EA-48DB-4CAD-885B-D8CDCB9171EF}" dt="2024-11-05T09:31:44.357" v="3156" actId="14100"/>
          <ac:spMkLst>
            <pc:docMk/>
            <pc:sldMk cId="1495580956" sldId="1533"/>
            <ac:spMk id="36" creationId="{D8EF981A-9BA7-0EB1-9B70-F7FBF2F7DF1C}"/>
          </ac:spMkLst>
        </pc:spChg>
      </pc:sldChg>
      <pc:sldChg chg="addSp delSp modSp add del mod">
        <pc:chgData name="Harmsel ter, Marjan" userId="5bf7b4e5-383a-4bf6-a1ba-3724f9cc09cb" providerId="ADAL" clId="{262519EA-48DB-4CAD-885B-D8CDCB9171EF}" dt="2024-11-05T09:07:01.275" v="2791" actId="47"/>
        <pc:sldMkLst>
          <pc:docMk/>
          <pc:sldMk cId="3794355131" sldId="1533"/>
        </pc:sldMkLst>
        <pc:picChg chg="mod">
          <ac:chgData name="Harmsel ter, Marjan" userId="5bf7b4e5-383a-4bf6-a1ba-3724f9cc09cb" providerId="ADAL" clId="{262519EA-48DB-4CAD-885B-D8CDCB9171EF}" dt="2024-11-05T09:04:41.216" v="2776" actId="1076"/>
          <ac:picMkLst>
            <pc:docMk/>
            <pc:sldMk cId="3794355131" sldId="1533"/>
            <ac:picMk id="3" creationId="{70207D20-4FB8-D1DF-739C-D93C6CB21660}"/>
          </ac:picMkLst>
        </pc:picChg>
        <pc:picChg chg="mod">
          <ac:chgData name="Harmsel ter, Marjan" userId="5bf7b4e5-383a-4bf6-a1ba-3724f9cc09cb" providerId="ADAL" clId="{262519EA-48DB-4CAD-885B-D8CDCB9171EF}" dt="2024-11-05T09:05:27.450" v="2784" actId="166"/>
          <ac:picMkLst>
            <pc:docMk/>
            <pc:sldMk cId="3794355131" sldId="1533"/>
            <ac:picMk id="4" creationId="{25B7F40F-06A4-61FD-879B-739B77F58BA7}"/>
          </ac:picMkLst>
        </pc:picChg>
        <pc:picChg chg="add mod">
          <ac:chgData name="Harmsel ter, Marjan" userId="5bf7b4e5-383a-4bf6-a1ba-3724f9cc09cb" providerId="ADAL" clId="{262519EA-48DB-4CAD-885B-D8CDCB9171EF}" dt="2024-11-05T09:05:25.650" v="2783" actId="1076"/>
          <ac:picMkLst>
            <pc:docMk/>
            <pc:sldMk cId="3794355131" sldId="1533"/>
            <ac:picMk id="5" creationId="{FF1FA865-58F3-9C6F-3005-EAE2663F3148}"/>
          </ac:picMkLst>
        </pc:picChg>
        <pc:picChg chg="del">
          <ac:chgData name="Harmsel ter, Marjan" userId="5bf7b4e5-383a-4bf6-a1ba-3724f9cc09cb" providerId="ADAL" clId="{262519EA-48DB-4CAD-885B-D8CDCB9171EF}" dt="2024-11-05T09:04:44.675" v="2778" actId="478"/>
          <ac:picMkLst>
            <pc:docMk/>
            <pc:sldMk cId="3794355131" sldId="1533"/>
            <ac:picMk id="7" creationId="{FEABC56F-4874-BB24-1437-7F17AC69E987}"/>
          </ac:picMkLst>
        </pc:picChg>
      </pc:sldChg>
    </pc:docChg>
  </pc:docChgLst>
  <pc:docChgLst>
    <pc:chgData name="Routledge, Mandy" userId="bacdedf5-8e30-494b-ad8b-f27fa30c4f8d" providerId="ADAL" clId="{465E2857-EF47-4C2C-A77B-00DCAB739243}"/>
    <pc:docChg chg="undo custSel addSld delSld modSld sldOrd modSection">
      <pc:chgData name="Routledge, Mandy" userId="bacdedf5-8e30-494b-ad8b-f27fa30c4f8d" providerId="ADAL" clId="{465E2857-EF47-4C2C-A77B-00DCAB739243}" dt="2024-11-05T09:50:27.435" v="1156" actId="1036"/>
      <pc:docMkLst>
        <pc:docMk/>
      </pc:docMkLst>
      <pc:sldChg chg="modSp mod">
        <pc:chgData name="Routledge, Mandy" userId="bacdedf5-8e30-494b-ad8b-f27fa30c4f8d" providerId="ADAL" clId="{465E2857-EF47-4C2C-A77B-00DCAB739243}" dt="2024-10-21T12:32:14.668" v="13" actId="20577"/>
        <pc:sldMkLst>
          <pc:docMk/>
          <pc:sldMk cId="323006580" sldId="548"/>
        </pc:sldMkLst>
        <pc:spChg chg="mod">
          <ac:chgData name="Routledge, Mandy" userId="bacdedf5-8e30-494b-ad8b-f27fa30c4f8d" providerId="ADAL" clId="{465E2857-EF47-4C2C-A77B-00DCAB739243}" dt="2024-10-21T12:32:14.668" v="13" actId="20577"/>
          <ac:spMkLst>
            <pc:docMk/>
            <pc:sldMk cId="323006580" sldId="548"/>
            <ac:spMk id="3" creationId="{00000000-0000-0000-0000-000000000000}"/>
          </ac:spMkLst>
        </pc:spChg>
      </pc:sldChg>
      <pc:sldChg chg="add del">
        <pc:chgData name="Routledge, Mandy" userId="bacdedf5-8e30-494b-ad8b-f27fa30c4f8d" providerId="ADAL" clId="{465E2857-EF47-4C2C-A77B-00DCAB739243}" dt="2024-11-04T20:30:39.507" v="581" actId="47"/>
        <pc:sldMkLst>
          <pc:docMk/>
          <pc:sldMk cId="1319651779" sldId="1158"/>
        </pc:sldMkLst>
      </pc:sldChg>
      <pc:sldChg chg="modSp mod modNotes modNotesTx">
        <pc:chgData name="Routledge, Mandy" userId="bacdedf5-8e30-494b-ad8b-f27fa30c4f8d" providerId="ADAL" clId="{465E2857-EF47-4C2C-A77B-00DCAB739243}" dt="2024-11-04T19:30:29.594" v="153" actId="27636"/>
        <pc:sldMkLst>
          <pc:docMk/>
          <pc:sldMk cId="2189114603" sldId="1437"/>
        </pc:sldMkLst>
        <pc:spChg chg="mod">
          <ac:chgData name="Routledge, Mandy" userId="bacdedf5-8e30-494b-ad8b-f27fa30c4f8d" providerId="ADAL" clId="{465E2857-EF47-4C2C-A77B-00DCAB739243}" dt="2024-11-04T19:21:08.404" v="21"/>
          <ac:spMkLst>
            <pc:docMk/>
            <pc:sldMk cId="2189114603" sldId="1437"/>
            <ac:spMk id="3" creationId="{00000000-0000-0000-0000-000000000000}"/>
          </ac:spMkLst>
        </pc:spChg>
      </pc:sldChg>
      <pc:sldChg chg="modSp mod">
        <pc:chgData name="Routledge, Mandy" userId="bacdedf5-8e30-494b-ad8b-f27fa30c4f8d" providerId="ADAL" clId="{465E2857-EF47-4C2C-A77B-00DCAB739243}" dt="2024-11-04T19:21:13.892" v="28" actId="20577"/>
        <pc:sldMkLst>
          <pc:docMk/>
          <pc:sldMk cId="3852907103" sldId="1460"/>
        </pc:sldMkLst>
        <pc:spChg chg="mod">
          <ac:chgData name="Routledge, Mandy" userId="bacdedf5-8e30-494b-ad8b-f27fa30c4f8d" providerId="ADAL" clId="{465E2857-EF47-4C2C-A77B-00DCAB739243}" dt="2024-11-04T19:21:13.892" v="28" actId="20577"/>
          <ac:spMkLst>
            <pc:docMk/>
            <pc:sldMk cId="3852907103" sldId="1460"/>
            <ac:spMk id="6" creationId="{00000000-0000-0000-0000-000000000000}"/>
          </ac:spMkLst>
        </pc:spChg>
      </pc:sldChg>
      <pc:sldChg chg="modSp mod">
        <pc:chgData name="Routledge, Mandy" userId="bacdedf5-8e30-494b-ad8b-f27fa30c4f8d" providerId="ADAL" clId="{465E2857-EF47-4C2C-A77B-00DCAB739243}" dt="2024-11-04T19:21:23.501" v="42" actId="20577"/>
        <pc:sldMkLst>
          <pc:docMk/>
          <pc:sldMk cId="4207872812" sldId="1475"/>
        </pc:sldMkLst>
        <pc:spChg chg="mod">
          <ac:chgData name="Routledge, Mandy" userId="bacdedf5-8e30-494b-ad8b-f27fa30c4f8d" providerId="ADAL" clId="{465E2857-EF47-4C2C-A77B-00DCAB739243}" dt="2024-11-04T19:21:23.501" v="42" actId="20577"/>
          <ac:spMkLst>
            <pc:docMk/>
            <pc:sldMk cId="4207872812" sldId="1475"/>
            <ac:spMk id="6" creationId="{00000000-0000-0000-0000-000000000000}"/>
          </ac:spMkLst>
        </pc:spChg>
      </pc:sldChg>
      <pc:sldChg chg="addSp modSp mod">
        <pc:chgData name="Routledge, Mandy" userId="bacdedf5-8e30-494b-ad8b-f27fa30c4f8d" providerId="ADAL" clId="{465E2857-EF47-4C2C-A77B-00DCAB739243}" dt="2024-11-05T09:10:33.600" v="951" actId="20577"/>
        <pc:sldMkLst>
          <pc:docMk/>
          <pc:sldMk cId="2452007587" sldId="1476"/>
        </pc:sldMkLst>
        <pc:spChg chg="add mod">
          <ac:chgData name="Routledge, Mandy" userId="bacdedf5-8e30-494b-ad8b-f27fa30c4f8d" providerId="ADAL" clId="{465E2857-EF47-4C2C-A77B-00DCAB739243}" dt="2024-11-04T20:37:51.622" v="804"/>
          <ac:spMkLst>
            <pc:docMk/>
            <pc:sldMk cId="2452007587" sldId="1476"/>
            <ac:spMk id="3" creationId="{22F11038-E779-1FD8-93DF-316376D5A385}"/>
          </ac:spMkLst>
        </pc:spChg>
        <pc:spChg chg="mod">
          <ac:chgData name="Routledge, Mandy" userId="bacdedf5-8e30-494b-ad8b-f27fa30c4f8d" providerId="ADAL" clId="{465E2857-EF47-4C2C-A77B-00DCAB739243}" dt="2024-11-04T19:21:27.631" v="56" actId="20577"/>
          <ac:spMkLst>
            <pc:docMk/>
            <pc:sldMk cId="2452007587" sldId="1476"/>
            <ac:spMk id="6" creationId="{00000000-0000-0000-0000-000000000000}"/>
          </ac:spMkLst>
        </pc:spChg>
        <pc:spChg chg="mod">
          <ac:chgData name="Routledge, Mandy" userId="bacdedf5-8e30-494b-ad8b-f27fa30c4f8d" providerId="ADAL" clId="{465E2857-EF47-4C2C-A77B-00DCAB739243}" dt="2024-11-05T09:10:33.600" v="951" actId="20577"/>
          <ac:spMkLst>
            <pc:docMk/>
            <pc:sldMk cId="2452007587" sldId="1476"/>
            <ac:spMk id="7" creationId="{DF9A6539-326B-3369-C99C-90E5B221F159}"/>
          </ac:spMkLst>
        </pc:spChg>
        <pc:picChg chg="add mod">
          <ac:chgData name="Routledge, Mandy" userId="bacdedf5-8e30-494b-ad8b-f27fa30c4f8d" providerId="ADAL" clId="{465E2857-EF47-4C2C-A77B-00DCAB739243}" dt="2024-11-04T20:37:39.215" v="803"/>
          <ac:picMkLst>
            <pc:docMk/>
            <pc:sldMk cId="2452007587" sldId="1476"/>
            <ac:picMk id="2" creationId="{D1F48516-FFE3-05A8-18F8-E0FC4FC6E449}"/>
          </ac:picMkLst>
        </pc:picChg>
      </pc:sldChg>
      <pc:sldChg chg="delSp modSp del mod">
        <pc:chgData name="Routledge, Mandy" userId="bacdedf5-8e30-494b-ad8b-f27fa30c4f8d" providerId="ADAL" clId="{465E2857-EF47-4C2C-A77B-00DCAB739243}" dt="2024-11-04T20:26:17.811" v="428" actId="47"/>
        <pc:sldMkLst>
          <pc:docMk/>
          <pc:sldMk cId="2709048002" sldId="1477"/>
        </pc:sldMkLst>
        <pc:spChg chg="del mod">
          <ac:chgData name="Routledge, Mandy" userId="bacdedf5-8e30-494b-ad8b-f27fa30c4f8d" providerId="ADAL" clId="{465E2857-EF47-4C2C-A77B-00DCAB739243}" dt="2024-11-04T20:26:16.351" v="427" actId="21"/>
          <ac:spMkLst>
            <pc:docMk/>
            <pc:sldMk cId="2709048002" sldId="1477"/>
            <ac:spMk id="6" creationId="{00000000-0000-0000-0000-000000000000}"/>
          </ac:spMkLst>
        </pc:spChg>
      </pc:sldChg>
      <pc:sldChg chg="modSp mod">
        <pc:chgData name="Routledge, Mandy" userId="bacdedf5-8e30-494b-ad8b-f27fa30c4f8d" providerId="ADAL" clId="{465E2857-EF47-4C2C-A77B-00DCAB739243}" dt="2024-11-04T19:21:39.137" v="83" actId="20577"/>
        <pc:sldMkLst>
          <pc:docMk/>
          <pc:sldMk cId="4074911733" sldId="1478"/>
        </pc:sldMkLst>
        <pc:spChg chg="mod">
          <ac:chgData name="Routledge, Mandy" userId="bacdedf5-8e30-494b-ad8b-f27fa30c4f8d" providerId="ADAL" clId="{465E2857-EF47-4C2C-A77B-00DCAB739243}" dt="2024-11-04T19:21:39.137" v="83" actId="20577"/>
          <ac:spMkLst>
            <pc:docMk/>
            <pc:sldMk cId="4074911733" sldId="1478"/>
            <ac:spMk id="6" creationId="{00000000-0000-0000-0000-000000000000}"/>
          </ac:spMkLst>
        </pc:spChg>
      </pc:sldChg>
      <pc:sldChg chg="addSp delSp modSp mod">
        <pc:chgData name="Routledge, Mandy" userId="bacdedf5-8e30-494b-ad8b-f27fa30c4f8d" providerId="ADAL" clId="{465E2857-EF47-4C2C-A77B-00DCAB739243}" dt="2024-11-04T20:42:21.904" v="814" actId="478"/>
        <pc:sldMkLst>
          <pc:docMk/>
          <pc:sldMk cId="4210467006" sldId="1479"/>
        </pc:sldMkLst>
        <pc:spChg chg="mod">
          <ac:chgData name="Routledge, Mandy" userId="bacdedf5-8e30-494b-ad8b-f27fa30c4f8d" providerId="ADAL" clId="{465E2857-EF47-4C2C-A77B-00DCAB739243}" dt="2024-11-04T19:21:45.248" v="99" actId="20577"/>
          <ac:spMkLst>
            <pc:docMk/>
            <pc:sldMk cId="4210467006" sldId="1479"/>
            <ac:spMk id="6" creationId="{00000000-0000-0000-0000-000000000000}"/>
          </ac:spMkLst>
        </pc:spChg>
        <pc:picChg chg="add del mod">
          <ac:chgData name="Routledge, Mandy" userId="bacdedf5-8e30-494b-ad8b-f27fa30c4f8d" providerId="ADAL" clId="{465E2857-EF47-4C2C-A77B-00DCAB739243}" dt="2024-11-04T20:42:21.904" v="814" actId="478"/>
          <ac:picMkLst>
            <pc:docMk/>
            <pc:sldMk cId="4210467006" sldId="1479"/>
            <ac:picMk id="2" creationId="{B4349C8D-5188-1D8F-CC9D-8713BBC6B0B4}"/>
          </ac:picMkLst>
        </pc:picChg>
      </pc:sldChg>
      <pc:sldChg chg="modSp mod">
        <pc:chgData name="Routledge, Mandy" userId="bacdedf5-8e30-494b-ad8b-f27fa30c4f8d" providerId="ADAL" clId="{465E2857-EF47-4C2C-A77B-00DCAB739243}" dt="2024-11-04T19:21:54.033" v="117" actId="20577"/>
        <pc:sldMkLst>
          <pc:docMk/>
          <pc:sldMk cId="1487044012" sldId="1480"/>
        </pc:sldMkLst>
        <pc:spChg chg="mod">
          <ac:chgData name="Routledge, Mandy" userId="bacdedf5-8e30-494b-ad8b-f27fa30c4f8d" providerId="ADAL" clId="{465E2857-EF47-4C2C-A77B-00DCAB739243}" dt="2024-11-04T19:21:54.033" v="117" actId="20577"/>
          <ac:spMkLst>
            <pc:docMk/>
            <pc:sldMk cId="1487044012" sldId="1480"/>
            <ac:spMk id="6" creationId="{00000000-0000-0000-0000-000000000000}"/>
          </ac:spMkLst>
        </pc:spChg>
      </pc:sldChg>
      <pc:sldChg chg="delSp modSp del mod">
        <pc:chgData name="Routledge, Mandy" userId="bacdedf5-8e30-494b-ad8b-f27fa30c4f8d" providerId="ADAL" clId="{465E2857-EF47-4C2C-A77B-00DCAB739243}" dt="2024-11-04T20:29:24.162" v="532" actId="47"/>
        <pc:sldMkLst>
          <pc:docMk/>
          <pc:sldMk cId="3779434736" sldId="1481"/>
        </pc:sldMkLst>
        <pc:spChg chg="del mod">
          <ac:chgData name="Routledge, Mandy" userId="bacdedf5-8e30-494b-ad8b-f27fa30c4f8d" providerId="ADAL" clId="{465E2857-EF47-4C2C-A77B-00DCAB739243}" dt="2024-11-04T20:29:19.503" v="529" actId="21"/>
          <ac:spMkLst>
            <pc:docMk/>
            <pc:sldMk cId="3779434736" sldId="1481"/>
            <ac:spMk id="6" creationId="{00000000-0000-0000-0000-000000000000}"/>
          </ac:spMkLst>
        </pc:spChg>
      </pc:sldChg>
      <pc:sldChg chg="modSp del mod">
        <pc:chgData name="Routledge, Mandy" userId="bacdedf5-8e30-494b-ad8b-f27fa30c4f8d" providerId="ADAL" clId="{465E2857-EF47-4C2C-A77B-00DCAB739243}" dt="2024-11-04T20:31:22.076" v="583" actId="47"/>
        <pc:sldMkLst>
          <pc:docMk/>
          <pc:sldMk cId="1201727269" sldId="1482"/>
        </pc:sldMkLst>
        <pc:spChg chg="mod">
          <ac:chgData name="Routledge, Mandy" userId="bacdedf5-8e30-494b-ad8b-f27fa30c4f8d" providerId="ADAL" clId="{465E2857-EF47-4C2C-A77B-00DCAB739243}" dt="2024-11-04T19:22:07.550" v="143" actId="20577"/>
          <ac:spMkLst>
            <pc:docMk/>
            <pc:sldMk cId="1201727269" sldId="1482"/>
            <ac:spMk id="6" creationId="{00000000-0000-0000-0000-000000000000}"/>
          </ac:spMkLst>
        </pc:spChg>
      </pc:sldChg>
      <pc:sldChg chg="addSp modSp mod">
        <pc:chgData name="Routledge, Mandy" userId="bacdedf5-8e30-494b-ad8b-f27fa30c4f8d" providerId="ADAL" clId="{465E2857-EF47-4C2C-A77B-00DCAB739243}" dt="2024-11-04T20:24:00.555" v="374" actId="1076"/>
        <pc:sldMkLst>
          <pc:docMk/>
          <pc:sldMk cId="2904738428" sldId="1483"/>
        </pc:sldMkLst>
        <pc:spChg chg="mod">
          <ac:chgData name="Routledge, Mandy" userId="bacdedf5-8e30-494b-ad8b-f27fa30c4f8d" providerId="ADAL" clId="{465E2857-EF47-4C2C-A77B-00DCAB739243}" dt="2024-11-04T19:22:11.381" v="151" actId="20577"/>
          <ac:spMkLst>
            <pc:docMk/>
            <pc:sldMk cId="2904738428" sldId="1483"/>
            <ac:spMk id="6" creationId="{00000000-0000-0000-0000-000000000000}"/>
          </ac:spMkLst>
        </pc:spChg>
        <pc:picChg chg="add mod">
          <ac:chgData name="Routledge, Mandy" userId="bacdedf5-8e30-494b-ad8b-f27fa30c4f8d" providerId="ADAL" clId="{465E2857-EF47-4C2C-A77B-00DCAB739243}" dt="2024-11-04T20:24:00.555" v="374" actId="1076"/>
          <ac:picMkLst>
            <pc:docMk/>
            <pc:sldMk cId="2904738428" sldId="1483"/>
            <ac:picMk id="2" creationId="{E42A23C4-3A8D-3C5C-4D3E-C4293E5A0F86}"/>
          </ac:picMkLst>
        </pc:picChg>
      </pc:sldChg>
      <pc:sldChg chg="add del">
        <pc:chgData name="Routledge, Mandy" userId="bacdedf5-8e30-494b-ad8b-f27fa30c4f8d" providerId="ADAL" clId="{465E2857-EF47-4C2C-A77B-00DCAB739243}" dt="2024-11-04T20:25:09.039" v="425" actId="47"/>
        <pc:sldMkLst>
          <pc:docMk/>
          <pc:sldMk cId="1576573922" sldId="1486"/>
        </pc:sldMkLst>
      </pc:sldChg>
      <pc:sldChg chg="add del">
        <pc:chgData name="Routledge, Mandy" userId="bacdedf5-8e30-494b-ad8b-f27fa30c4f8d" providerId="ADAL" clId="{465E2857-EF47-4C2C-A77B-00DCAB739243}" dt="2024-11-04T20:28:27.992" v="527" actId="47"/>
        <pc:sldMkLst>
          <pc:docMk/>
          <pc:sldMk cId="3494075797" sldId="1492"/>
        </pc:sldMkLst>
      </pc:sldChg>
      <pc:sldChg chg="add del">
        <pc:chgData name="Routledge, Mandy" userId="bacdedf5-8e30-494b-ad8b-f27fa30c4f8d" providerId="ADAL" clId="{465E2857-EF47-4C2C-A77B-00DCAB739243}" dt="2024-11-04T20:38:36.017" v="811" actId="47"/>
        <pc:sldMkLst>
          <pc:docMk/>
          <pc:sldMk cId="3263498984" sldId="1493"/>
        </pc:sldMkLst>
      </pc:sldChg>
      <pc:sldChg chg="add del">
        <pc:chgData name="Routledge, Mandy" userId="bacdedf5-8e30-494b-ad8b-f27fa30c4f8d" providerId="ADAL" clId="{465E2857-EF47-4C2C-A77B-00DCAB739243}" dt="2024-11-04T20:22:23.813" v="371" actId="47"/>
        <pc:sldMkLst>
          <pc:docMk/>
          <pc:sldMk cId="1541148037" sldId="1494"/>
        </pc:sldMkLst>
      </pc:sldChg>
      <pc:sldChg chg="add">
        <pc:chgData name="Routledge, Mandy" userId="bacdedf5-8e30-494b-ad8b-f27fa30c4f8d" providerId="ADAL" clId="{465E2857-EF47-4C2C-A77B-00DCAB739243}" dt="2024-11-04T20:31:19.184" v="582"/>
        <pc:sldMkLst>
          <pc:docMk/>
          <pc:sldMk cId="822774254" sldId="1505"/>
        </pc:sldMkLst>
      </pc:sldChg>
      <pc:sldChg chg="add del">
        <pc:chgData name="Routledge, Mandy" userId="bacdedf5-8e30-494b-ad8b-f27fa30c4f8d" providerId="ADAL" clId="{465E2857-EF47-4C2C-A77B-00DCAB739243}" dt="2024-11-04T20:34:51.809" v="730" actId="47"/>
        <pc:sldMkLst>
          <pc:docMk/>
          <pc:sldMk cId="2795505840" sldId="1506"/>
        </pc:sldMkLst>
      </pc:sldChg>
      <pc:sldChg chg="modSp mod">
        <pc:chgData name="Routledge, Mandy" userId="bacdedf5-8e30-494b-ad8b-f27fa30c4f8d" providerId="ADAL" clId="{465E2857-EF47-4C2C-A77B-00DCAB739243}" dt="2024-11-04T19:32:04.420" v="329" actId="115"/>
        <pc:sldMkLst>
          <pc:docMk/>
          <pc:sldMk cId="2967928418" sldId="1511"/>
        </pc:sldMkLst>
        <pc:spChg chg="mod">
          <ac:chgData name="Routledge, Mandy" userId="bacdedf5-8e30-494b-ad8b-f27fa30c4f8d" providerId="ADAL" clId="{465E2857-EF47-4C2C-A77B-00DCAB739243}" dt="2024-11-04T19:30:43.135" v="172" actId="948"/>
          <ac:spMkLst>
            <pc:docMk/>
            <pc:sldMk cId="2967928418" sldId="1511"/>
            <ac:spMk id="33" creationId="{AC757F5E-B016-F947-4518-7C6B9CC7EE04}"/>
          </ac:spMkLst>
        </pc:spChg>
        <pc:spChg chg="mod">
          <ac:chgData name="Routledge, Mandy" userId="bacdedf5-8e30-494b-ad8b-f27fa30c4f8d" providerId="ADAL" clId="{465E2857-EF47-4C2C-A77B-00DCAB739243}" dt="2024-11-04T19:31:05.917" v="193" actId="948"/>
          <ac:spMkLst>
            <pc:docMk/>
            <pc:sldMk cId="2967928418" sldId="1511"/>
            <ac:spMk id="34" creationId="{152372B3-00F5-781C-183E-6F2DDF35091D}"/>
          </ac:spMkLst>
        </pc:spChg>
        <pc:spChg chg="mod">
          <ac:chgData name="Routledge, Mandy" userId="bacdedf5-8e30-494b-ad8b-f27fa30c4f8d" providerId="ADAL" clId="{465E2857-EF47-4C2C-A77B-00DCAB739243}" dt="2024-11-04T19:31:46.498" v="286" actId="115"/>
          <ac:spMkLst>
            <pc:docMk/>
            <pc:sldMk cId="2967928418" sldId="1511"/>
            <ac:spMk id="35" creationId="{37104C51-0232-62ED-4C6F-1447D06633EE}"/>
          </ac:spMkLst>
        </pc:spChg>
        <pc:spChg chg="mod">
          <ac:chgData name="Routledge, Mandy" userId="bacdedf5-8e30-494b-ad8b-f27fa30c4f8d" providerId="ADAL" clId="{465E2857-EF47-4C2C-A77B-00DCAB739243}" dt="2024-11-04T19:32:04.420" v="329" actId="115"/>
          <ac:spMkLst>
            <pc:docMk/>
            <pc:sldMk cId="2967928418" sldId="1511"/>
            <ac:spMk id="36" creationId="{D8EF981A-9BA7-0EB1-9B70-F7FBF2F7DF1C}"/>
          </ac:spMkLst>
        </pc:spChg>
      </pc:sldChg>
      <pc:sldChg chg="addSp modSp add mod">
        <pc:chgData name="Routledge, Mandy" userId="bacdedf5-8e30-494b-ad8b-f27fa30c4f8d" providerId="ADAL" clId="{465E2857-EF47-4C2C-A77B-00DCAB739243}" dt="2024-11-04T20:22:15.223" v="370" actId="20577"/>
        <pc:sldMkLst>
          <pc:docMk/>
          <pc:sldMk cId="3018254868" sldId="1521"/>
        </pc:sldMkLst>
        <pc:spChg chg="mod">
          <ac:chgData name="Routledge, Mandy" userId="bacdedf5-8e30-494b-ad8b-f27fa30c4f8d" providerId="ADAL" clId="{465E2857-EF47-4C2C-A77B-00DCAB739243}" dt="2024-11-04T20:21:19.093" v="345" actId="404"/>
          <ac:spMkLst>
            <pc:docMk/>
            <pc:sldMk cId="3018254868" sldId="1521"/>
            <ac:spMk id="33" creationId="{AC757F5E-B016-F947-4518-7C6B9CC7EE04}"/>
          </ac:spMkLst>
        </pc:spChg>
        <pc:spChg chg="mod">
          <ac:chgData name="Routledge, Mandy" userId="bacdedf5-8e30-494b-ad8b-f27fa30c4f8d" providerId="ADAL" clId="{465E2857-EF47-4C2C-A77B-00DCAB739243}" dt="2024-11-04T20:21:25.663" v="360" actId="404"/>
          <ac:spMkLst>
            <pc:docMk/>
            <pc:sldMk cId="3018254868" sldId="1521"/>
            <ac:spMk id="34" creationId="{152372B3-00F5-781C-183E-6F2DDF35091D}"/>
          </ac:spMkLst>
        </pc:spChg>
        <pc:spChg chg="mod">
          <ac:chgData name="Routledge, Mandy" userId="bacdedf5-8e30-494b-ad8b-f27fa30c4f8d" providerId="ADAL" clId="{465E2857-EF47-4C2C-A77B-00DCAB739243}" dt="2024-11-04T20:22:15.223" v="370" actId="20577"/>
          <ac:spMkLst>
            <pc:docMk/>
            <pc:sldMk cId="3018254868" sldId="1521"/>
            <ac:spMk id="35" creationId="{37104C51-0232-62ED-4C6F-1447D06633EE}"/>
          </ac:spMkLst>
        </pc:spChg>
        <pc:spChg chg="mod">
          <ac:chgData name="Routledge, Mandy" userId="bacdedf5-8e30-494b-ad8b-f27fa30c4f8d" providerId="ADAL" clId="{465E2857-EF47-4C2C-A77B-00DCAB739243}" dt="2024-11-04T20:22:03.641" v="368"/>
          <ac:spMkLst>
            <pc:docMk/>
            <pc:sldMk cId="3018254868" sldId="1521"/>
            <ac:spMk id="36" creationId="{D8EF981A-9BA7-0EB1-9B70-F7FBF2F7DF1C}"/>
          </ac:spMkLst>
        </pc:spChg>
        <pc:picChg chg="add mod">
          <ac:chgData name="Routledge, Mandy" userId="bacdedf5-8e30-494b-ad8b-f27fa30c4f8d" providerId="ADAL" clId="{465E2857-EF47-4C2C-A77B-00DCAB739243}" dt="2024-11-04T20:21:50.680" v="365"/>
          <ac:picMkLst>
            <pc:docMk/>
            <pc:sldMk cId="3018254868" sldId="1521"/>
            <ac:picMk id="2" creationId="{0871AA1A-17F4-A911-AC4D-994E3D799982}"/>
          </ac:picMkLst>
        </pc:picChg>
        <pc:picChg chg="add mod">
          <ac:chgData name="Routledge, Mandy" userId="bacdedf5-8e30-494b-ad8b-f27fa30c4f8d" providerId="ADAL" clId="{465E2857-EF47-4C2C-A77B-00DCAB739243}" dt="2024-11-04T20:21:56.294" v="367" actId="1076"/>
          <ac:picMkLst>
            <pc:docMk/>
            <pc:sldMk cId="3018254868" sldId="1521"/>
            <ac:picMk id="8" creationId="{2C204B44-5C10-0F04-5AED-C9975A461B72}"/>
          </ac:picMkLst>
        </pc:picChg>
      </pc:sldChg>
      <pc:sldChg chg="addSp modSp add mod">
        <pc:chgData name="Routledge, Mandy" userId="bacdedf5-8e30-494b-ad8b-f27fa30c4f8d" providerId="ADAL" clId="{465E2857-EF47-4C2C-A77B-00DCAB739243}" dt="2024-11-04T20:25:05.449" v="424"/>
        <pc:sldMkLst>
          <pc:docMk/>
          <pc:sldMk cId="3077095487" sldId="1522"/>
        </pc:sldMkLst>
        <pc:spChg chg="mod">
          <ac:chgData name="Routledge, Mandy" userId="bacdedf5-8e30-494b-ad8b-f27fa30c4f8d" providerId="ADAL" clId="{465E2857-EF47-4C2C-A77B-00DCAB739243}" dt="2024-11-04T20:24:27.326" v="377"/>
          <ac:spMkLst>
            <pc:docMk/>
            <pc:sldMk cId="3077095487" sldId="1522"/>
            <ac:spMk id="33" creationId="{AC757F5E-B016-F947-4518-7C6B9CC7EE04}"/>
          </ac:spMkLst>
        </pc:spChg>
        <pc:spChg chg="mod">
          <ac:chgData name="Routledge, Mandy" userId="bacdedf5-8e30-494b-ad8b-f27fa30c4f8d" providerId="ADAL" clId="{465E2857-EF47-4C2C-A77B-00DCAB739243}" dt="2024-11-04T20:24:32.641" v="394" actId="20577"/>
          <ac:spMkLst>
            <pc:docMk/>
            <pc:sldMk cId="3077095487" sldId="1522"/>
            <ac:spMk id="34" creationId="{152372B3-00F5-781C-183E-6F2DDF35091D}"/>
          </ac:spMkLst>
        </pc:spChg>
        <pc:spChg chg="mod">
          <ac:chgData name="Routledge, Mandy" userId="bacdedf5-8e30-494b-ad8b-f27fa30c4f8d" providerId="ADAL" clId="{465E2857-EF47-4C2C-A77B-00DCAB739243}" dt="2024-11-04T20:24:50.304" v="421"/>
          <ac:spMkLst>
            <pc:docMk/>
            <pc:sldMk cId="3077095487" sldId="1522"/>
            <ac:spMk id="35" creationId="{37104C51-0232-62ED-4C6F-1447D06633EE}"/>
          </ac:spMkLst>
        </pc:spChg>
        <pc:spChg chg="mod">
          <ac:chgData name="Routledge, Mandy" userId="bacdedf5-8e30-494b-ad8b-f27fa30c4f8d" providerId="ADAL" clId="{465E2857-EF47-4C2C-A77B-00DCAB739243}" dt="2024-11-04T20:24:58.465" v="422"/>
          <ac:spMkLst>
            <pc:docMk/>
            <pc:sldMk cId="3077095487" sldId="1522"/>
            <ac:spMk id="36" creationId="{D8EF981A-9BA7-0EB1-9B70-F7FBF2F7DF1C}"/>
          </ac:spMkLst>
        </pc:spChg>
        <pc:picChg chg="add mod">
          <ac:chgData name="Routledge, Mandy" userId="bacdedf5-8e30-494b-ad8b-f27fa30c4f8d" providerId="ADAL" clId="{465E2857-EF47-4C2C-A77B-00DCAB739243}" dt="2024-11-04T20:25:02.023" v="423"/>
          <ac:picMkLst>
            <pc:docMk/>
            <pc:sldMk cId="3077095487" sldId="1522"/>
            <ac:picMk id="2" creationId="{C67662C8-EBF0-194B-0652-9809205E4690}"/>
          </ac:picMkLst>
        </pc:picChg>
        <pc:picChg chg="add mod">
          <ac:chgData name="Routledge, Mandy" userId="bacdedf5-8e30-494b-ad8b-f27fa30c4f8d" providerId="ADAL" clId="{465E2857-EF47-4C2C-A77B-00DCAB739243}" dt="2024-11-04T20:25:05.449" v="424"/>
          <ac:picMkLst>
            <pc:docMk/>
            <pc:sldMk cId="3077095487" sldId="1522"/>
            <ac:picMk id="8" creationId="{42ACE478-CA11-3A20-0C0B-770071BC465F}"/>
          </ac:picMkLst>
        </pc:picChg>
      </pc:sldChg>
      <pc:sldChg chg="add">
        <pc:chgData name="Routledge, Mandy" userId="bacdedf5-8e30-494b-ad8b-f27fa30c4f8d" providerId="ADAL" clId="{465E2857-EF47-4C2C-A77B-00DCAB739243}" dt="2024-11-04T20:24:15.974" v="376"/>
        <pc:sldMkLst>
          <pc:docMk/>
          <pc:sldMk cId="1947127859" sldId="1523"/>
        </pc:sldMkLst>
      </pc:sldChg>
      <pc:sldChg chg="addSp delSp modSp add mod">
        <pc:chgData name="Routledge, Mandy" userId="bacdedf5-8e30-494b-ad8b-f27fa30c4f8d" providerId="ADAL" clId="{465E2857-EF47-4C2C-A77B-00DCAB739243}" dt="2024-11-04T20:26:34.441" v="435" actId="732"/>
        <pc:sldMkLst>
          <pc:docMk/>
          <pc:sldMk cId="1103274698" sldId="1524"/>
        </pc:sldMkLst>
        <pc:spChg chg="add mod">
          <ac:chgData name="Routledge, Mandy" userId="bacdedf5-8e30-494b-ad8b-f27fa30c4f8d" providerId="ADAL" clId="{465E2857-EF47-4C2C-A77B-00DCAB739243}" dt="2024-11-04T20:26:21.121" v="430"/>
          <ac:spMkLst>
            <pc:docMk/>
            <pc:sldMk cId="1103274698" sldId="1524"/>
            <ac:spMk id="2" creationId="{00000000-0000-0000-0000-000000000000}"/>
          </ac:spMkLst>
        </pc:spChg>
        <pc:spChg chg="del">
          <ac:chgData name="Routledge, Mandy" userId="bacdedf5-8e30-494b-ad8b-f27fa30c4f8d" providerId="ADAL" clId="{465E2857-EF47-4C2C-A77B-00DCAB739243}" dt="2024-11-04T20:26:20.635" v="429" actId="478"/>
          <ac:spMkLst>
            <pc:docMk/>
            <pc:sldMk cId="1103274698" sldId="1524"/>
            <ac:spMk id="6" creationId="{00000000-0000-0000-0000-000000000000}"/>
          </ac:spMkLst>
        </pc:spChg>
        <pc:picChg chg="mod modCrop">
          <ac:chgData name="Routledge, Mandy" userId="bacdedf5-8e30-494b-ad8b-f27fa30c4f8d" providerId="ADAL" clId="{465E2857-EF47-4C2C-A77B-00DCAB739243}" dt="2024-11-04T20:26:34.441" v="435" actId="732"/>
          <ac:picMkLst>
            <pc:docMk/>
            <pc:sldMk cId="1103274698" sldId="1524"/>
            <ac:picMk id="5" creationId="{27019798-03FD-4F37-99B0-4359CD85834E}"/>
          </ac:picMkLst>
        </pc:picChg>
      </pc:sldChg>
      <pc:sldChg chg="addSp delSp modSp add mod ord">
        <pc:chgData name="Routledge, Mandy" userId="bacdedf5-8e30-494b-ad8b-f27fa30c4f8d" providerId="ADAL" clId="{465E2857-EF47-4C2C-A77B-00DCAB739243}" dt="2024-11-05T09:49:52.879" v="1148"/>
        <pc:sldMkLst>
          <pc:docMk/>
          <pc:sldMk cId="1374503944" sldId="1525"/>
        </pc:sldMkLst>
        <pc:spChg chg="mod">
          <ac:chgData name="Routledge, Mandy" userId="bacdedf5-8e30-494b-ad8b-f27fa30c4f8d" providerId="ADAL" clId="{465E2857-EF47-4C2C-A77B-00DCAB739243}" dt="2024-11-05T09:19:44.776" v="1135" actId="1076"/>
          <ac:spMkLst>
            <pc:docMk/>
            <pc:sldMk cId="1374503944" sldId="1525"/>
            <ac:spMk id="4" creationId="{D36CDCC8-D80A-3CA3-9903-EC310613197D}"/>
          </ac:spMkLst>
        </pc:spChg>
        <pc:spChg chg="mod">
          <ac:chgData name="Routledge, Mandy" userId="bacdedf5-8e30-494b-ad8b-f27fa30c4f8d" providerId="ADAL" clId="{465E2857-EF47-4C2C-A77B-00DCAB739243}" dt="2024-11-04T20:27:31.631" v="473" actId="20577"/>
          <ac:spMkLst>
            <pc:docMk/>
            <pc:sldMk cId="1374503944" sldId="1525"/>
            <ac:spMk id="12" creationId="{E2476A93-B8D4-4E44-87FD-AFF601B2337C}"/>
          </ac:spMkLst>
        </pc:spChg>
        <pc:spChg chg="mod">
          <ac:chgData name="Routledge, Mandy" userId="bacdedf5-8e30-494b-ad8b-f27fa30c4f8d" providerId="ADAL" clId="{465E2857-EF47-4C2C-A77B-00DCAB739243}" dt="2024-11-05T09:20:34.265" v="1146" actId="1037"/>
          <ac:spMkLst>
            <pc:docMk/>
            <pc:sldMk cId="1374503944" sldId="1525"/>
            <ac:spMk id="13" creationId="{4985FF45-EE56-11C3-E0CC-6BBB359031C0}"/>
          </ac:spMkLst>
        </pc:spChg>
        <pc:spChg chg="mod">
          <ac:chgData name="Routledge, Mandy" userId="bacdedf5-8e30-494b-ad8b-f27fa30c4f8d" providerId="ADAL" clId="{465E2857-EF47-4C2C-A77B-00DCAB739243}" dt="2024-11-04T20:27:52.429" v="498" actId="20577"/>
          <ac:spMkLst>
            <pc:docMk/>
            <pc:sldMk cId="1374503944" sldId="1525"/>
            <ac:spMk id="15" creationId="{6EA1F8B7-D4BC-D8B0-E6FD-F33ECB45A1DD}"/>
          </ac:spMkLst>
        </pc:spChg>
        <pc:spChg chg="mod">
          <ac:chgData name="Routledge, Mandy" userId="bacdedf5-8e30-494b-ad8b-f27fa30c4f8d" providerId="ADAL" clId="{465E2857-EF47-4C2C-A77B-00DCAB739243}" dt="2024-11-05T09:20:31.823" v="1145" actId="14100"/>
          <ac:spMkLst>
            <pc:docMk/>
            <pc:sldMk cId="1374503944" sldId="1525"/>
            <ac:spMk id="16" creationId="{F53F294D-65CC-23A5-E4A1-B2132FCF814C}"/>
          </ac:spMkLst>
        </pc:spChg>
        <pc:spChg chg="mod">
          <ac:chgData name="Routledge, Mandy" userId="bacdedf5-8e30-494b-ad8b-f27fa30c4f8d" providerId="ADAL" clId="{465E2857-EF47-4C2C-A77B-00DCAB739243}" dt="2024-11-05T09:20:29.996" v="1144" actId="14100"/>
          <ac:spMkLst>
            <pc:docMk/>
            <pc:sldMk cId="1374503944" sldId="1525"/>
            <ac:spMk id="17" creationId="{AB86235B-CBC0-F9DB-29F4-F23367831B1B}"/>
          </ac:spMkLst>
        </pc:spChg>
        <pc:spChg chg="mod">
          <ac:chgData name="Routledge, Mandy" userId="bacdedf5-8e30-494b-ad8b-f27fa30c4f8d" providerId="ADAL" clId="{465E2857-EF47-4C2C-A77B-00DCAB739243}" dt="2024-11-04T20:27:48.704" v="488" actId="14100"/>
          <ac:spMkLst>
            <pc:docMk/>
            <pc:sldMk cId="1374503944" sldId="1525"/>
            <ac:spMk id="18" creationId="{85D7DD60-F4AA-AD34-A265-146B167D02FE}"/>
          </ac:spMkLst>
        </pc:spChg>
        <pc:picChg chg="add mod">
          <ac:chgData name="Routledge, Mandy" userId="bacdedf5-8e30-494b-ad8b-f27fa30c4f8d" providerId="ADAL" clId="{465E2857-EF47-4C2C-A77B-00DCAB739243}" dt="2024-11-04T20:28:17.488" v="524"/>
          <ac:picMkLst>
            <pc:docMk/>
            <pc:sldMk cId="1374503944" sldId="1525"/>
            <ac:picMk id="9" creationId="{7358F64F-93AC-6FB7-7033-43C2E5006C9D}"/>
          </ac:picMkLst>
        </pc:picChg>
        <pc:picChg chg="add del mod">
          <ac:chgData name="Routledge, Mandy" userId="bacdedf5-8e30-494b-ad8b-f27fa30c4f8d" providerId="ADAL" clId="{465E2857-EF47-4C2C-A77B-00DCAB739243}" dt="2024-11-05T09:19:53.084" v="1136" actId="478"/>
          <ac:picMkLst>
            <pc:docMk/>
            <pc:sldMk cId="1374503944" sldId="1525"/>
            <ac:picMk id="10" creationId="{052C7310-8B79-94EB-FCC0-37D6D1D41679}"/>
          </ac:picMkLst>
        </pc:picChg>
        <pc:picChg chg="add mod">
          <ac:chgData name="Routledge, Mandy" userId="bacdedf5-8e30-494b-ad8b-f27fa30c4f8d" providerId="ADAL" clId="{465E2857-EF47-4C2C-A77B-00DCAB739243}" dt="2024-11-04T20:28:25.756" v="526"/>
          <ac:picMkLst>
            <pc:docMk/>
            <pc:sldMk cId="1374503944" sldId="1525"/>
            <ac:picMk id="11" creationId="{C6727C13-A25A-BBE3-B480-BDF30B6312AD}"/>
          </ac:picMkLst>
        </pc:picChg>
        <pc:picChg chg="add mod">
          <ac:chgData name="Routledge, Mandy" userId="bacdedf5-8e30-494b-ad8b-f27fa30c4f8d" providerId="ADAL" clId="{465E2857-EF47-4C2C-A77B-00DCAB739243}" dt="2024-11-05T09:19:56.691" v="1137" actId="1076"/>
          <ac:picMkLst>
            <pc:docMk/>
            <pc:sldMk cId="1374503944" sldId="1525"/>
            <ac:picMk id="24" creationId="{A2CF4BC7-C73B-265F-85C9-E4987E2BD4A1}"/>
          </ac:picMkLst>
        </pc:picChg>
      </pc:sldChg>
      <pc:sldChg chg="addSp delSp modSp add mod">
        <pc:chgData name="Routledge, Mandy" userId="bacdedf5-8e30-494b-ad8b-f27fa30c4f8d" providerId="ADAL" clId="{465E2857-EF47-4C2C-A77B-00DCAB739243}" dt="2024-11-04T20:29:22.461" v="531"/>
        <pc:sldMkLst>
          <pc:docMk/>
          <pc:sldMk cId="1624376859" sldId="1526"/>
        </pc:sldMkLst>
        <pc:spChg chg="add mod">
          <ac:chgData name="Routledge, Mandy" userId="bacdedf5-8e30-494b-ad8b-f27fa30c4f8d" providerId="ADAL" clId="{465E2857-EF47-4C2C-A77B-00DCAB739243}" dt="2024-11-04T20:29:22.461" v="531"/>
          <ac:spMkLst>
            <pc:docMk/>
            <pc:sldMk cId="1624376859" sldId="1526"/>
            <ac:spMk id="2" creationId="{00000000-0000-0000-0000-000000000000}"/>
          </ac:spMkLst>
        </pc:spChg>
        <pc:spChg chg="del">
          <ac:chgData name="Routledge, Mandy" userId="bacdedf5-8e30-494b-ad8b-f27fa30c4f8d" providerId="ADAL" clId="{465E2857-EF47-4C2C-A77B-00DCAB739243}" dt="2024-11-04T20:29:21.991" v="530" actId="478"/>
          <ac:spMkLst>
            <pc:docMk/>
            <pc:sldMk cId="1624376859" sldId="1526"/>
            <ac:spMk id="6" creationId="{00000000-0000-0000-0000-000000000000}"/>
          </ac:spMkLst>
        </pc:spChg>
      </pc:sldChg>
      <pc:sldChg chg="addSp modSp add mod">
        <pc:chgData name="Routledge, Mandy" userId="bacdedf5-8e30-494b-ad8b-f27fa30c4f8d" providerId="ADAL" clId="{465E2857-EF47-4C2C-A77B-00DCAB739243}" dt="2024-11-04T20:30:36.728" v="580"/>
        <pc:sldMkLst>
          <pc:docMk/>
          <pc:sldMk cId="638464331" sldId="1527"/>
        </pc:sldMkLst>
        <pc:spChg chg="mod">
          <ac:chgData name="Routledge, Mandy" userId="bacdedf5-8e30-494b-ad8b-f27fa30c4f8d" providerId="ADAL" clId="{465E2857-EF47-4C2C-A77B-00DCAB739243}" dt="2024-11-04T20:29:49.864" v="555" actId="20577"/>
          <ac:spMkLst>
            <pc:docMk/>
            <pc:sldMk cId="638464331" sldId="1527"/>
            <ac:spMk id="33" creationId="{AC757F5E-B016-F947-4518-7C6B9CC7EE04}"/>
          </ac:spMkLst>
        </pc:spChg>
        <pc:spChg chg="mod">
          <ac:chgData name="Routledge, Mandy" userId="bacdedf5-8e30-494b-ad8b-f27fa30c4f8d" providerId="ADAL" clId="{465E2857-EF47-4C2C-A77B-00DCAB739243}" dt="2024-11-04T20:29:52.777" v="561" actId="20577"/>
          <ac:spMkLst>
            <pc:docMk/>
            <pc:sldMk cId="638464331" sldId="1527"/>
            <ac:spMk id="34" creationId="{152372B3-00F5-781C-183E-6F2DDF35091D}"/>
          </ac:spMkLst>
        </pc:spChg>
        <pc:spChg chg="mod">
          <ac:chgData name="Routledge, Mandy" userId="bacdedf5-8e30-494b-ad8b-f27fa30c4f8d" providerId="ADAL" clId="{465E2857-EF47-4C2C-A77B-00DCAB739243}" dt="2024-11-04T20:30:21.995" v="577"/>
          <ac:spMkLst>
            <pc:docMk/>
            <pc:sldMk cId="638464331" sldId="1527"/>
            <ac:spMk id="35" creationId="{37104C51-0232-62ED-4C6F-1447D06633EE}"/>
          </ac:spMkLst>
        </pc:spChg>
        <pc:spChg chg="mod">
          <ac:chgData name="Routledge, Mandy" userId="bacdedf5-8e30-494b-ad8b-f27fa30c4f8d" providerId="ADAL" clId="{465E2857-EF47-4C2C-A77B-00DCAB739243}" dt="2024-11-04T20:30:28.943" v="578"/>
          <ac:spMkLst>
            <pc:docMk/>
            <pc:sldMk cId="638464331" sldId="1527"/>
            <ac:spMk id="36" creationId="{D8EF981A-9BA7-0EB1-9B70-F7FBF2F7DF1C}"/>
          </ac:spMkLst>
        </pc:spChg>
        <pc:picChg chg="add mod">
          <ac:chgData name="Routledge, Mandy" userId="bacdedf5-8e30-494b-ad8b-f27fa30c4f8d" providerId="ADAL" clId="{465E2857-EF47-4C2C-A77B-00DCAB739243}" dt="2024-11-04T20:30:32.953" v="579"/>
          <ac:picMkLst>
            <pc:docMk/>
            <pc:sldMk cId="638464331" sldId="1527"/>
            <ac:picMk id="2" creationId="{578AD020-3A0E-9F04-390A-AD2EE2014235}"/>
          </ac:picMkLst>
        </pc:picChg>
        <pc:picChg chg="add mod">
          <ac:chgData name="Routledge, Mandy" userId="bacdedf5-8e30-494b-ad8b-f27fa30c4f8d" providerId="ADAL" clId="{465E2857-EF47-4C2C-A77B-00DCAB739243}" dt="2024-11-04T20:30:36.728" v="580"/>
          <ac:picMkLst>
            <pc:docMk/>
            <pc:sldMk cId="638464331" sldId="1527"/>
            <ac:picMk id="8" creationId="{FB26333F-742C-6271-8B7E-758CF19B643D}"/>
          </ac:picMkLst>
        </pc:picChg>
      </pc:sldChg>
      <pc:sldChg chg="addSp delSp modSp add mod">
        <pc:chgData name="Routledge, Mandy" userId="bacdedf5-8e30-494b-ad8b-f27fa30c4f8d" providerId="ADAL" clId="{465E2857-EF47-4C2C-A77B-00DCAB739243}" dt="2024-11-04T20:34:44.858" v="729" actId="1036"/>
        <pc:sldMkLst>
          <pc:docMk/>
          <pc:sldMk cId="1830949285" sldId="1528"/>
        </pc:sldMkLst>
        <pc:spChg chg="add mod">
          <ac:chgData name="Routledge, Mandy" userId="bacdedf5-8e30-494b-ad8b-f27fa30c4f8d" providerId="ADAL" clId="{465E2857-EF47-4C2C-A77B-00DCAB739243}" dt="2024-11-04T20:33:32.189" v="685" actId="1076"/>
          <ac:spMkLst>
            <pc:docMk/>
            <pc:sldMk cId="1830949285" sldId="1528"/>
            <ac:spMk id="4" creationId="{6EEFAEC5-0F06-996A-2068-1767B6307750}"/>
          </ac:spMkLst>
        </pc:spChg>
        <pc:spChg chg="mod">
          <ac:chgData name="Routledge, Mandy" userId="bacdedf5-8e30-494b-ad8b-f27fa30c4f8d" providerId="ADAL" clId="{465E2857-EF47-4C2C-A77B-00DCAB739243}" dt="2024-11-04T20:32:01.545" v="606" actId="14100"/>
          <ac:spMkLst>
            <pc:docMk/>
            <pc:sldMk cId="1830949285" sldId="1528"/>
            <ac:spMk id="10" creationId="{EC0CC1D0-FE60-F840-73E9-0CE7E683D1F2}"/>
          </ac:spMkLst>
        </pc:spChg>
        <pc:spChg chg="mod">
          <ac:chgData name="Routledge, Mandy" userId="bacdedf5-8e30-494b-ad8b-f27fa30c4f8d" providerId="ADAL" clId="{465E2857-EF47-4C2C-A77B-00DCAB739243}" dt="2024-11-04T20:31:59.265" v="605" actId="1076"/>
          <ac:spMkLst>
            <pc:docMk/>
            <pc:sldMk cId="1830949285" sldId="1528"/>
            <ac:spMk id="11" creationId="{CD78B488-E032-3F3E-C334-FB96F8D71FB2}"/>
          </ac:spMkLst>
        </pc:spChg>
        <pc:spChg chg="mod">
          <ac:chgData name="Routledge, Mandy" userId="bacdedf5-8e30-494b-ad8b-f27fa30c4f8d" providerId="ADAL" clId="{465E2857-EF47-4C2C-A77B-00DCAB739243}" dt="2024-11-04T20:33:17.045" v="680" actId="1076"/>
          <ac:spMkLst>
            <pc:docMk/>
            <pc:sldMk cId="1830949285" sldId="1528"/>
            <ac:spMk id="12" creationId="{E2476A93-B8D4-4E44-87FD-AFF601B2337C}"/>
          </ac:spMkLst>
        </pc:spChg>
        <pc:spChg chg="del">
          <ac:chgData name="Routledge, Mandy" userId="bacdedf5-8e30-494b-ad8b-f27fa30c4f8d" providerId="ADAL" clId="{465E2857-EF47-4C2C-A77B-00DCAB739243}" dt="2024-11-04T20:33:07.889" v="677" actId="478"/>
          <ac:spMkLst>
            <pc:docMk/>
            <pc:sldMk cId="1830949285" sldId="1528"/>
            <ac:spMk id="13" creationId="{4985FF45-EE56-11C3-E0CC-6BBB359031C0}"/>
          </ac:spMkLst>
        </pc:spChg>
        <pc:spChg chg="mod">
          <ac:chgData name="Routledge, Mandy" userId="bacdedf5-8e30-494b-ad8b-f27fa30c4f8d" providerId="ADAL" clId="{465E2857-EF47-4C2C-A77B-00DCAB739243}" dt="2024-11-04T20:33:49.134" v="692" actId="14100"/>
          <ac:spMkLst>
            <pc:docMk/>
            <pc:sldMk cId="1830949285" sldId="1528"/>
            <ac:spMk id="14" creationId="{B7594A3B-3117-84CE-C300-FB96E5ED269D}"/>
          </ac:spMkLst>
        </pc:spChg>
        <pc:spChg chg="del">
          <ac:chgData name="Routledge, Mandy" userId="bacdedf5-8e30-494b-ad8b-f27fa30c4f8d" providerId="ADAL" clId="{465E2857-EF47-4C2C-A77B-00DCAB739243}" dt="2024-11-04T20:33:42.053" v="689" actId="478"/>
          <ac:spMkLst>
            <pc:docMk/>
            <pc:sldMk cId="1830949285" sldId="1528"/>
            <ac:spMk id="15" creationId="{6EA1F8B7-D4BC-D8B0-E6FD-F33ECB45A1DD}"/>
          </ac:spMkLst>
        </pc:spChg>
        <pc:spChg chg="mod">
          <ac:chgData name="Routledge, Mandy" userId="bacdedf5-8e30-494b-ad8b-f27fa30c4f8d" providerId="ADAL" clId="{465E2857-EF47-4C2C-A77B-00DCAB739243}" dt="2024-11-04T20:32:14.704" v="609" actId="14100"/>
          <ac:spMkLst>
            <pc:docMk/>
            <pc:sldMk cId="1830949285" sldId="1528"/>
            <ac:spMk id="16" creationId="{F53F294D-65CC-23A5-E4A1-B2132FCF814C}"/>
          </ac:spMkLst>
        </pc:spChg>
        <pc:spChg chg="mod">
          <ac:chgData name="Routledge, Mandy" userId="bacdedf5-8e30-494b-ad8b-f27fa30c4f8d" providerId="ADAL" clId="{465E2857-EF47-4C2C-A77B-00DCAB739243}" dt="2024-11-04T20:32:10.876" v="608"/>
          <ac:spMkLst>
            <pc:docMk/>
            <pc:sldMk cId="1830949285" sldId="1528"/>
            <ac:spMk id="17" creationId="{AB86235B-CBC0-F9DB-29F4-F23367831B1B}"/>
          </ac:spMkLst>
        </pc:spChg>
        <pc:spChg chg="mod">
          <ac:chgData name="Routledge, Mandy" userId="bacdedf5-8e30-494b-ad8b-f27fa30c4f8d" providerId="ADAL" clId="{465E2857-EF47-4C2C-A77B-00DCAB739243}" dt="2024-11-04T20:33:34.481" v="686" actId="14100"/>
          <ac:spMkLst>
            <pc:docMk/>
            <pc:sldMk cId="1830949285" sldId="1528"/>
            <ac:spMk id="18" creationId="{85D7DD60-F4AA-AD34-A265-146B167D02FE}"/>
          </ac:spMkLst>
        </pc:spChg>
        <pc:spChg chg="mod">
          <ac:chgData name="Routledge, Mandy" userId="bacdedf5-8e30-494b-ad8b-f27fa30c4f8d" providerId="ADAL" clId="{465E2857-EF47-4C2C-A77B-00DCAB739243}" dt="2024-11-04T20:33:23.732" v="683" actId="14100"/>
          <ac:spMkLst>
            <pc:docMk/>
            <pc:sldMk cId="1830949285" sldId="1528"/>
            <ac:spMk id="19" creationId="{40542B69-6D97-5F24-63E3-ABE36EA69A27}"/>
          </ac:spMkLst>
        </pc:spChg>
        <pc:spChg chg="add mod">
          <ac:chgData name="Routledge, Mandy" userId="bacdedf5-8e30-494b-ad8b-f27fa30c4f8d" providerId="ADAL" clId="{465E2857-EF47-4C2C-A77B-00DCAB739243}" dt="2024-11-04T20:34:08.215" v="713" actId="1076"/>
          <ac:spMkLst>
            <pc:docMk/>
            <pc:sldMk cId="1830949285" sldId="1528"/>
            <ac:spMk id="21" creationId="{9FB90D9A-3C6E-1670-78EC-C268CCFFAFB4}"/>
          </ac:spMkLst>
        </pc:spChg>
        <pc:picChg chg="add mod">
          <ac:chgData name="Routledge, Mandy" userId="bacdedf5-8e30-494b-ad8b-f27fa30c4f8d" providerId="ADAL" clId="{465E2857-EF47-4C2C-A77B-00DCAB739243}" dt="2024-11-04T20:34:30.605" v="721" actId="1076"/>
          <ac:picMkLst>
            <pc:docMk/>
            <pc:sldMk cId="1830949285" sldId="1528"/>
            <ac:picMk id="22" creationId="{28CEE4B1-6ABC-5022-12B9-B080C7063240}"/>
          </ac:picMkLst>
        </pc:picChg>
        <pc:picChg chg="add mod">
          <ac:chgData name="Routledge, Mandy" userId="bacdedf5-8e30-494b-ad8b-f27fa30c4f8d" providerId="ADAL" clId="{465E2857-EF47-4C2C-A77B-00DCAB739243}" dt="2024-11-04T20:34:34.199" v="723" actId="1076"/>
          <ac:picMkLst>
            <pc:docMk/>
            <pc:sldMk cId="1830949285" sldId="1528"/>
            <ac:picMk id="23" creationId="{92DCA7DA-8B38-A8D1-209E-FA2E8C01E356}"/>
          </ac:picMkLst>
        </pc:picChg>
        <pc:picChg chg="add mod">
          <ac:chgData name="Routledge, Mandy" userId="bacdedf5-8e30-494b-ad8b-f27fa30c4f8d" providerId="ADAL" clId="{465E2857-EF47-4C2C-A77B-00DCAB739243}" dt="2024-11-04T20:34:44.858" v="729" actId="1036"/>
          <ac:picMkLst>
            <pc:docMk/>
            <pc:sldMk cId="1830949285" sldId="1528"/>
            <ac:picMk id="24" creationId="{252EAE5B-3A78-BFE2-8DB8-6B3E9040B1FB}"/>
          </ac:picMkLst>
        </pc:picChg>
      </pc:sldChg>
      <pc:sldChg chg="add del">
        <pc:chgData name="Routledge, Mandy" userId="bacdedf5-8e30-494b-ad8b-f27fa30c4f8d" providerId="ADAL" clId="{465E2857-EF47-4C2C-A77B-00DCAB739243}" dt="2024-11-04T20:36:39.584" v="733"/>
        <pc:sldMkLst>
          <pc:docMk/>
          <pc:sldMk cId="594461633" sldId="1529"/>
        </pc:sldMkLst>
      </pc:sldChg>
      <pc:sldChg chg="addSp delSp modSp add mod">
        <pc:chgData name="Routledge, Mandy" userId="bacdedf5-8e30-494b-ad8b-f27fa30c4f8d" providerId="ADAL" clId="{465E2857-EF47-4C2C-A77B-00DCAB739243}" dt="2024-11-05T09:12:02.396" v="956" actId="14100"/>
        <pc:sldMkLst>
          <pc:docMk/>
          <pc:sldMk cId="2994198544" sldId="1529"/>
        </pc:sldMkLst>
        <pc:spChg chg="add mod ord">
          <ac:chgData name="Routledge, Mandy" userId="bacdedf5-8e30-494b-ad8b-f27fa30c4f8d" providerId="ADAL" clId="{465E2857-EF47-4C2C-A77B-00DCAB739243}" dt="2024-11-04T20:38:33.201" v="810" actId="166"/>
          <ac:spMkLst>
            <pc:docMk/>
            <pc:sldMk cId="2994198544" sldId="1529"/>
            <ac:spMk id="2" creationId="{B5173C38-DF33-2EDA-4EE8-3E313D4FB9D3}"/>
          </ac:spMkLst>
        </pc:spChg>
        <pc:spChg chg="mod">
          <ac:chgData name="Routledge, Mandy" userId="bacdedf5-8e30-494b-ad8b-f27fa30c4f8d" providerId="ADAL" clId="{465E2857-EF47-4C2C-A77B-00DCAB739243}" dt="2024-11-04T20:37:10.730" v="765" actId="1076"/>
          <ac:spMkLst>
            <pc:docMk/>
            <pc:sldMk cId="2994198544" sldId="1529"/>
            <ac:spMk id="33" creationId="{AC757F5E-B016-F947-4518-7C6B9CC7EE04}"/>
          </ac:spMkLst>
        </pc:spChg>
        <pc:spChg chg="mod">
          <ac:chgData name="Routledge, Mandy" userId="bacdedf5-8e30-494b-ad8b-f27fa30c4f8d" providerId="ADAL" clId="{465E2857-EF47-4C2C-A77B-00DCAB739243}" dt="2024-11-04T20:36:58.826" v="762" actId="20577"/>
          <ac:spMkLst>
            <pc:docMk/>
            <pc:sldMk cId="2994198544" sldId="1529"/>
            <ac:spMk id="34" creationId="{152372B3-00F5-781C-183E-6F2DDF35091D}"/>
          </ac:spMkLst>
        </pc:spChg>
        <pc:spChg chg="mod">
          <ac:chgData name="Routledge, Mandy" userId="bacdedf5-8e30-494b-ad8b-f27fa30c4f8d" providerId="ADAL" clId="{465E2857-EF47-4C2C-A77B-00DCAB739243}" dt="2024-11-04T20:38:04.241" v="805"/>
          <ac:spMkLst>
            <pc:docMk/>
            <pc:sldMk cId="2994198544" sldId="1529"/>
            <ac:spMk id="35" creationId="{37104C51-0232-62ED-4C6F-1447D06633EE}"/>
          </ac:spMkLst>
        </pc:spChg>
        <pc:spChg chg="mod">
          <ac:chgData name="Routledge, Mandy" userId="bacdedf5-8e30-494b-ad8b-f27fa30c4f8d" providerId="ADAL" clId="{465E2857-EF47-4C2C-A77B-00DCAB739243}" dt="2024-11-04T20:38:16.478" v="807"/>
          <ac:spMkLst>
            <pc:docMk/>
            <pc:sldMk cId="2994198544" sldId="1529"/>
            <ac:spMk id="36" creationId="{D8EF981A-9BA7-0EB1-9B70-F7FBF2F7DF1C}"/>
          </ac:spMkLst>
        </pc:spChg>
        <pc:picChg chg="add mod">
          <ac:chgData name="Routledge, Mandy" userId="bacdedf5-8e30-494b-ad8b-f27fa30c4f8d" providerId="ADAL" clId="{465E2857-EF47-4C2C-A77B-00DCAB739243}" dt="2024-11-04T20:37:33.461" v="802" actId="1076"/>
          <ac:picMkLst>
            <pc:docMk/>
            <pc:sldMk cId="2994198544" sldId="1529"/>
            <ac:picMk id="8" creationId="{9F2316B8-FAF6-991D-07C5-3E645E01A547}"/>
          </ac:picMkLst>
        </pc:picChg>
        <pc:picChg chg="add mod">
          <ac:chgData name="Routledge, Mandy" userId="bacdedf5-8e30-494b-ad8b-f27fa30c4f8d" providerId="ADAL" clId="{465E2857-EF47-4C2C-A77B-00DCAB739243}" dt="2024-11-04T20:38:18.823" v="808" actId="1076"/>
          <ac:picMkLst>
            <pc:docMk/>
            <pc:sldMk cId="2994198544" sldId="1529"/>
            <ac:picMk id="9" creationId="{2B2D3E5E-6233-E661-8802-F77206D37FAA}"/>
          </ac:picMkLst>
        </pc:picChg>
        <pc:picChg chg="del">
          <ac:chgData name="Routledge, Mandy" userId="bacdedf5-8e30-494b-ad8b-f27fa30c4f8d" providerId="ADAL" clId="{465E2857-EF47-4C2C-A77B-00DCAB739243}" dt="2024-11-05T09:11:29.900" v="952" actId="478"/>
          <ac:picMkLst>
            <pc:docMk/>
            <pc:sldMk cId="2994198544" sldId="1529"/>
            <ac:picMk id="19" creationId="{C0B3780B-C23B-5EB9-01B9-FA10F49CE6D6}"/>
          </ac:picMkLst>
        </pc:picChg>
        <pc:picChg chg="add mod">
          <ac:chgData name="Routledge, Mandy" userId="bacdedf5-8e30-494b-ad8b-f27fa30c4f8d" providerId="ADAL" clId="{465E2857-EF47-4C2C-A77B-00DCAB739243}" dt="2024-11-05T09:12:02.396" v="956" actId="14100"/>
          <ac:picMkLst>
            <pc:docMk/>
            <pc:sldMk cId="2994198544" sldId="1529"/>
            <ac:picMk id="20" creationId="{DC234F10-10C8-D7A8-3F76-215DB2B3E356}"/>
          </ac:picMkLst>
        </pc:picChg>
      </pc:sldChg>
      <pc:sldChg chg="modSp add mod">
        <pc:chgData name="Routledge, Mandy" userId="bacdedf5-8e30-494b-ad8b-f27fa30c4f8d" providerId="ADAL" clId="{465E2857-EF47-4C2C-A77B-00DCAB739243}" dt="2024-11-04T20:43:26.090" v="877" actId="6549"/>
        <pc:sldMkLst>
          <pc:docMk/>
          <pc:sldMk cId="1832076778" sldId="1530"/>
        </pc:sldMkLst>
        <pc:spChg chg="mod">
          <ac:chgData name="Routledge, Mandy" userId="bacdedf5-8e30-494b-ad8b-f27fa30c4f8d" providerId="ADAL" clId="{465E2857-EF47-4C2C-A77B-00DCAB739243}" dt="2024-11-04T20:42:41.289" v="837" actId="14100"/>
          <ac:spMkLst>
            <pc:docMk/>
            <pc:sldMk cId="1832076778" sldId="1530"/>
            <ac:spMk id="33" creationId="{AC757F5E-B016-F947-4518-7C6B9CC7EE04}"/>
          </ac:spMkLst>
        </pc:spChg>
        <pc:spChg chg="mod">
          <ac:chgData name="Routledge, Mandy" userId="bacdedf5-8e30-494b-ad8b-f27fa30c4f8d" providerId="ADAL" clId="{465E2857-EF47-4C2C-A77B-00DCAB739243}" dt="2024-11-04T20:42:46.383" v="849" actId="404"/>
          <ac:spMkLst>
            <pc:docMk/>
            <pc:sldMk cId="1832076778" sldId="1530"/>
            <ac:spMk id="34" creationId="{152372B3-00F5-781C-183E-6F2DDF35091D}"/>
          </ac:spMkLst>
        </pc:spChg>
        <pc:spChg chg="mod">
          <ac:chgData name="Routledge, Mandy" userId="bacdedf5-8e30-494b-ad8b-f27fa30c4f8d" providerId="ADAL" clId="{465E2857-EF47-4C2C-A77B-00DCAB739243}" dt="2024-11-04T20:43:03.879" v="851" actId="6549"/>
          <ac:spMkLst>
            <pc:docMk/>
            <pc:sldMk cId="1832076778" sldId="1530"/>
            <ac:spMk id="35" creationId="{37104C51-0232-62ED-4C6F-1447D06633EE}"/>
          </ac:spMkLst>
        </pc:spChg>
        <pc:spChg chg="mod">
          <ac:chgData name="Routledge, Mandy" userId="bacdedf5-8e30-494b-ad8b-f27fa30c4f8d" providerId="ADAL" clId="{465E2857-EF47-4C2C-A77B-00DCAB739243}" dt="2024-11-04T20:43:26.090" v="877" actId="6549"/>
          <ac:spMkLst>
            <pc:docMk/>
            <pc:sldMk cId="1832076778" sldId="1530"/>
            <ac:spMk id="36" creationId="{D8EF981A-9BA7-0EB1-9B70-F7FBF2F7DF1C}"/>
          </ac:spMkLst>
        </pc:spChg>
      </pc:sldChg>
      <pc:sldChg chg="addSp delSp modSp add del mod">
        <pc:chgData name="Routledge, Mandy" userId="bacdedf5-8e30-494b-ad8b-f27fa30c4f8d" providerId="ADAL" clId="{465E2857-EF47-4C2C-A77B-00DCAB739243}" dt="2024-11-05T09:14:23.683" v="977" actId="47"/>
        <pc:sldMkLst>
          <pc:docMk/>
          <pc:sldMk cId="4038631099" sldId="1531"/>
        </pc:sldMkLst>
        <pc:spChg chg="mod">
          <ac:chgData name="Routledge, Mandy" userId="bacdedf5-8e30-494b-ad8b-f27fa30c4f8d" providerId="ADAL" clId="{465E2857-EF47-4C2C-A77B-00DCAB739243}" dt="2024-11-05T09:13:25.657" v="962" actId="6549"/>
          <ac:spMkLst>
            <pc:docMk/>
            <pc:sldMk cId="4038631099" sldId="1531"/>
            <ac:spMk id="10" creationId="{53A896E9-F098-44DA-A15A-0BB6C51751F4}"/>
          </ac:spMkLst>
        </pc:spChg>
        <pc:picChg chg="add del mod">
          <ac:chgData name="Routledge, Mandy" userId="bacdedf5-8e30-494b-ad8b-f27fa30c4f8d" providerId="ADAL" clId="{465E2857-EF47-4C2C-A77B-00DCAB739243}" dt="2024-11-05T09:13:55.767" v="964" actId="21"/>
          <ac:picMkLst>
            <pc:docMk/>
            <pc:sldMk cId="4038631099" sldId="1531"/>
            <ac:picMk id="2" creationId="{0F2005D8-806D-F49E-40AB-2D4E6040961E}"/>
          </ac:picMkLst>
        </pc:picChg>
        <pc:picChg chg="del">
          <ac:chgData name="Routledge, Mandy" userId="bacdedf5-8e30-494b-ad8b-f27fa30c4f8d" providerId="ADAL" clId="{465E2857-EF47-4C2C-A77B-00DCAB739243}" dt="2024-11-04T20:44:21.883" v="887" actId="478"/>
          <ac:picMkLst>
            <pc:docMk/>
            <pc:sldMk cId="4038631099" sldId="1531"/>
            <ac:picMk id="6" creationId="{B5647BC8-A10A-4B97-882E-BEF8EA633468}"/>
          </ac:picMkLst>
        </pc:picChg>
      </pc:sldChg>
      <pc:sldChg chg="modSp add mod">
        <pc:chgData name="Routledge, Mandy" userId="bacdedf5-8e30-494b-ad8b-f27fa30c4f8d" providerId="ADAL" clId="{465E2857-EF47-4C2C-A77B-00DCAB739243}" dt="2024-11-05T09:50:27.435" v="1156" actId="1036"/>
        <pc:sldMkLst>
          <pc:docMk/>
          <pc:sldMk cId="1297585478" sldId="1532"/>
        </pc:sldMkLst>
        <pc:spChg chg="mod">
          <ac:chgData name="Routledge, Mandy" userId="bacdedf5-8e30-494b-ad8b-f27fa30c4f8d" providerId="ADAL" clId="{465E2857-EF47-4C2C-A77B-00DCAB739243}" dt="2024-11-04T20:45:06.479" v="916" actId="20577"/>
          <ac:spMkLst>
            <pc:docMk/>
            <pc:sldMk cId="1297585478" sldId="1532"/>
            <ac:spMk id="11" creationId="{CD78B488-E032-3F3E-C334-FB96F8D71FB2}"/>
          </ac:spMkLst>
        </pc:spChg>
        <pc:spChg chg="mod">
          <ac:chgData name="Routledge, Mandy" userId="bacdedf5-8e30-494b-ad8b-f27fa30c4f8d" providerId="ADAL" clId="{465E2857-EF47-4C2C-A77B-00DCAB739243}" dt="2024-11-04T20:45:27.429" v="927" actId="6549"/>
          <ac:spMkLst>
            <pc:docMk/>
            <pc:sldMk cId="1297585478" sldId="1532"/>
            <ac:spMk id="12" creationId="{E2476A93-B8D4-4E44-87FD-AFF601B2337C}"/>
          </ac:spMkLst>
        </pc:spChg>
        <pc:spChg chg="mod">
          <ac:chgData name="Routledge, Mandy" userId="bacdedf5-8e30-494b-ad8b-f27fa30c4f8d" providerId="ADAL" clId="{465E2857-EF47-4C2C-A77B-00DCAB739243}" dt="2024-11-04T20:46:04.738" v="942" actId="1076"/>
          <ac:spMkLst>
            <pc:docMk/>
            <pc:sldMk cId="1297585478" sldId="1532"/>
            <ac:spMk id="13" creationId="{4985FF45-EE56-11C3-E0CC-6BBB359031C0}"/>
          </ac:spMkLst>
        </pc:spChg>
        <pc:spChg chg="mod">
          <ac:chgData name="Routledge, Mandy" userId="bacdedf5-8e30-494b-ad8b-f27fa30c4f8d" providerId="ADAL" clId="{465E2857-EF47-4C2C-A77B-00DCAB739243}" dt="2024-11-04T20:46:19.798" v="950" actId="20577"/>
          <ac:spMkLst>
            <pc:docMk/>
            <pc:sldMk cId="1297585478" sldId="1532"/>
            <ac:spMk id="15" creationId="{6EA1F8B7-D4BC-D8B0-E6FD-F33ECB45A1DD}"/>
          </ac:spMkLst>
        </pc:spChg>
        <pc:spChg chg="mod">
          <ac:chgData name="Routledge, Mandy" userId="bacdedf5-8e30-494b-ad8b-f27fa30c4f8d" providerId="ADAL" clId="{465E2857-EF47-4C2C-A77B-00DCAB739243}" dt="2024-11-05T09:50:22.587" v="1150" actId="14100"/>
          <ac:spMkLst>
            <pc:docMk/>
            <pc:sldMk cId="1297585478" sldId="1532"/>
            <ac:spMk id="16" creationId="{F53F294D-65CC-23A5-E4A1-B2132FCF814C}"/>
          </ac:spMkLst>
        </pc:spChg>
        <pc:spChg chg="mod">
          <ac:chgData name="Routledge, Mandy" userId="bacdedf5-8e30-494b-ad8b-f27fa30c4f8d" providerId="ADAL" clId="{465E2857-EF47-4C2C-A77B-00DCAB739243}" dt="2024-11-05T09:50:27.435" v="1156" actId="1036"/>
          <ac:spMkLst>
            <pc:docMk/>
            <pc:sldMk cId="1297585478" sldId="1532"/>
            <ac:spMk id="17" creationId="{AB86235B-CBC0-F9DB-29F4-F23367831B1B}"/>
          </ac:spMkLst>
        </pc:spChg>
      </pc:sldChg>
      <pc:sldChg chg="addSp modSp add mod">
        <pc:chgData name="Routledge, Mandy" userId="bacdedf5-8e30-494b-ad8b-f27fa30c4f8d" providerId="ADAL" clId="{465E2857-EF47-4C2C-A77B-00DCAB739243}" dt="2024-11-05T09:18:02.620" v="1081" actId="20577"/>
        <pc:sldMkLst>
          <pc:docMk/>
          <pc:sldMk cId="1495580956" sldId="1533"/>
        </pc:sldMkLst>
        <pc:spChg chg="mod">
          <ac:chgData name="Routledge, Mandy" userId="bacdedf5-8e30-494b-ad8b-f27fa30c4f8d" providerId="ADAL" clId="{465E2857-EF47-4C2C-A77B-00DCAB739243}" dt="2024-11-05T09:14:15.772" v="976" actId="20577"/>
          <ac:spMkLst>
            <pc:docMk/>
            <pc:sldMk cId="1495580956" sldId="1533"/>
            <ac:spMk id="33" creationId="{AC757F5E-B016-F947-4518-7C6B9CC7EE04}"/>
          </ac:spMkLst>
        </pc:spChg>
        <pc:spChg chg="mod">
          <ac:chgData name="Routledge, Mandy" userId="bacdedf5-8e30-494b-ad8b-f27fa30c4f8d" providerId="ADAL" clId="{465E2857-EF47-4C2C-A77B-00DCAB739243}" dt="2024-11-05T09:15:50.051" v="994" actId="20577"/>
          <ac:spMkLst>
            <pc:docMk/>
            <pc:sldMk cId="1495580956" sldId="1533"/>
            <ac:spMk id="34" creationId="{152372B3-00F5-781C-183E-6F2DDF35091D}"/>
          </ac:spMkLst>
        </pc:spChg>
        <pc:spChg chg="mod">
          <ac:chgData name="Routledge, Mandy" userId="bacdedf5-8e30-494b-ad8b-f27fa30c4f8d" providerId="ADAL" clId="{465E2857-EF47-4C2C-A77B-00DCAB739243}" dt="2024-11-05T09:15:13.062" v="985" actId="6549"/>
          <ac:spMkLst>
            <pc:docMk/>
            <pc:sldMk cId="1495580956" sldId="1533"/>
            <ac:spMk id="35" creationId="{37104C51-0232-62ED-4C6F-1447D06633EE}"/>
          </ac:spMkLst>
        </pc:spChg>
        <pc:spChg chg="mod">
          <ac:chgData name="Routledge, Mandy" userId="bacdedf5-8e30-494b-ad8b-f27fa30c4f8d" providerId="ADAL" clId="{465E2857-EF47-4C2C-A77B-00DCAB739243}" dt="2024-11-05T09:18:02.620" v="1081" actId="20577"/>
          <ac:spMkLst>
            <pc:docMk/>
            <pc:sldMk cId="1495580956" sldId="1533"/>
            <ac:spMk id="36" creationId="{D8EF981A-9BA7-0EB1-9B70-F7FBF2F7DF1C}"/>
          </ac:spMkLst>
        </pc:spChg>
        <pc:picChg chg="add mod">
          <ac:chgData name="Routledge, Mandy" userId="bacdedf5-8e30-494b-ad8b-f27fa30c4f8d" providerId="ADAL" clId="{465E2857-EF47-4C2C-A77B-00DCAB739243}" dt="2024-11-05T09:15:15.589" v="988" actId="1036"/>
          <ac:picMkLst>
            <pc:docMk/>
            <pc:sldMk cId="1495580956" sldId="1533"/>
            <ac:picMk id="2" creationId="{0F2005D8-806D-F49E-40AB-2D4E6040961E}"/>
          </ac:picMkLst>
        </pc:picChg>
        <pc:picChg chg="add mod">
          <ac:chgData name="Routledge, Mandy" userId="bacdedf5-8e30-494b-ad8b-f27fa30c4f8d" providerId="ADAL" clId="{465E2857-EF47-4C2C-A77B-00DCAB739243}" dt="2024-11-05T09:17:32.099" v="1019" actId="14100"/>
          <ac:picMkLst>
            <pc:docMk/>
            <pc:sldMk cId="1495580956" sldId="1533"/>
            <ac:picMk id="9" creationId="{73339717-9FA1-DCFA-F332-0BBF6A35D47C}"/>
          </ac:picMkLst>
        </pc:picChg>
      </pc:sldChg>
    </pc:docChg>
  </pc:docChgLst>
  <pc:docChgLst>
    <pc:chgData name="Das, Gerarda" userId="dec061bf-56a5-47a0-b9f3-f749fe418ae6" providerId="ADAL" clId="{A34D89D4-F821-4D79-9A52-C21A4C6DFA0B}"/>
    <pc:docChg chg="modSld">
      <pc:chgData name="Das, Gerarda" userId="dec061bf-56a5-47a0-b9f3-f749fe418ae6" providerId="ADAL" clId="{A34D89D4-F821-4D79-9A52-C21A4C6DFA0B}" dt="2024-11-05T09:55:16.397" v="2" actId="14100"/>
      <pc:docMkLst>
        <pc:docMk/>
      </pc:docMkLst>
      <pc:sldChg chg="modSp mod">
        <pc:chgData name="Das, Gerarda" userId="dec061bf-56a5-47a0-b9f3-f749fe418ae6" providerId="ADAL" clId="{A34D89D4-F821-4D79-9A52-C21A4C6DFA0B}" dt="2024-11-05T09:52:09.489" v="0" actId="20577"/>
        <pc:sldMkLst>
          <pc:docMk/>
          <pc:sldMk cId="2189114603" sldId="1437"/>
        </pc:sldMkLst>
        <pc:spChg chg="mod">
          <ac:chgData name="Das, Gerarda" userId="dec061bf-56a5-47a0-b9f3-f749fe418ae6" providerId="ADAL" clId="{A34D89D4-F821-4D79-9A52-C21A4C6DFA0B}" dt="2024-11-05T09:52:09.489" v="0" actId="20577"/>
          <ac:spMkLst>
            <pc:docMk/>
            <pc:sldMk cId="2189114603" sldId="1437"/>
            <ac:spMk id="3" creationId="{00000000-0000-0000-0000-000000000000}"/>
          </ac:spMkLst>
        </pc:spChg>
      </pc:sldChg>
      <pc:sldChg chg="modSp mod">
        <pc:chgData name="Das, Gerarda" userId="dec061bf-56a5-47a0-b9f3-f749fe418ae6" providerId="ADAL" clId="{A34D89D4-F821-4D79-9A52-C21A4C6DFA0B}" dt="2024-11-05T09:53:50.634" v="1" actId="404"/>
        <pc:sldMkLst>
          <pc:docMk/>
          <pc:sldMk cId="2967928418" sldId="1511"/>
        </pc:sldMkLst>
        <pc:spChg chg="mod">
          <ac:chgData name="Das, Gerarda" userId="dec061bf-56a5-47a0-b9f3-f749fe418ae6" providerId="ADAL" clId="{A34D89D4-F821-4D79-9A52-C21A4C6DFA0B}" dt="2024-11-05T09:53:50.634" v="1" actId="404"/>
          <ac:spMkLst>
            <pc:docMk/>
            <pc:sldMk cId="2967928418" sldId="1511"/>
            <ac:spMk id="33" creationId="{AC757F5E-B016-F947-4518-7C6B9CC7EE04}"/>
          </ac:spMkLst>
        </pc:spChg>
      </pc:sldChg>
      <pc:sldChg chg="modSp mod">
        <pc:chgData name="Das, Gerarda" userId="dec061bf-56a5-47a0-b9f3-f749fe418ae6" providerId="ADAL" clId="{A34D89D4-F821-4D79-9A52-C21A4C6DFA0B}" dt="2024-11-05T09:55:16.397" v="2" actId="14100"/>
        <pc:sldMkLst>
          <pc:docMk/>
          <pc:sldMk cId="1830949285" sldId="1528"/>
        </pc:sldMkLst>
        <pc:spChg chg="mod">
          <ac:chgData name="Das, Gerarda" userId="dec061bf-56a5-47a0-b9f3-f749fe418ae6" providerId="ADAL" clId="{A34D89D4-F821-4D79-9A52-C21A4C6DFA0B}" dt="2024-11-05T09:55:16.397" v="2" actId="14100"/>
          <ac:spMkLst>
            <pc:docMk/>
            <pc:sldMk cId="1830949285" sldId="1528"/>
            <ac:spMk id="16" creationId="{F53F294D-65CC-23A5-E4A1-B2132FCF814C}"/>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omgeven: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rond iets of iemand zijn, omringen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amateuristisch: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onervaren, prutserig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vermoedelijk: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waarschijnlijk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aangeslagen: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verdrietig, van slag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stroming: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stijl of richting (in de kunst)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karakteristiek: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herkenbaar, kenmerkend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beschikken over: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hebben, bezitten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aanzienlijk: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behoorlijk groot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fenomeen: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verschijnsel</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ontkomen: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ontsnappen</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Heb jij wel eens het Noorderlicht gezien? Dat is een heel bijzonder natuur</a:t>
            </a:r>
            <a:r>
              <a:rPr lang="nl-NL" sz="2000" b="1" u="sng">
                <a:ea typeface="Times New Roman" panose="02020603050405020304" pitchFamily="18" charset="0"/>
                <a:cs typeface="Arial" panose="020B0604020202020204" pitchFamily="34" charset="0"/>
              </a:rPr>
              <a:t>fenomeen</a:t>
            </a:r>
            <a:r>
              <a:rPr lang="nl-NL" sz="2000">
                <a:ea typeface="Times New Roman" panose="02020603050405020304" pitchFamily="18" charset="0"/>
                <a:cs typeface="Arial" panose="020B0604020202020204" pitchFamily="34" charset="0"/>
              </a:rPr>
              <a:t>, een bijzonder natuur</a:t>
            </a:r>
            <a:r>
              <a:rPr lang="nl-NL" sz="2000" b="1" i="1">
                <a:ea typeface="Times New Roman" panose="02020603050405020304" pitchFamily="18" charset="0"/>
                <a:cs typeface="Arial" panose="020B0604020202020204" pitchFamily="34" charset="0"/>
              </a:rPr>
              <a:t>verschijnsel</a:t>
            </a:r>
            <a:r>
              <a:rPr lang="nl-NL" sz="2000">
                <a:ea typeface="Times New Roman" panose="02020603050405020304" pitchFamily="18" charset="0"/>
                <a:cs typeface="Arial" panose="020B0604020202020204" pitchFamily="34" charset="0"/>
              </a:rPr>
              <a:t>. Wat heel </a:t>
            </a:r>
            <a:r>
              <a:rPr lang="nl-NL" sz="2000" b="1" u="sng">
                <a:ea typeface="Times New Roman" panose="02020603050405020304" pitchFamily="18" charset="0"/>
                <a:cs typeface="Arial" panose="020B0604020202020204" pitchFamily="34" charset="0"/>
              </a:rPr>
              <a:t>karakteristiek</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herkenbaar</a:t>
            </a:r>
            <a:r>
              <a:rPr lang="nl-NL" sz="2000">
                <a:ea typeface="Times New Roman" panose="02020603050405020304" pitchFamily="18" charset="0"/>
                <a:cs typeface="Arial" panose="020B0604020202020204" pitchFamily="34" charset="0"/>
              </a:rPr>
              <a:t> is aan het verschijnsel, is de groene, paarse of roze gloed die beweegt. Het lijkt wel een beetje op een schilderij uit de abstracte kunst </a:t>
            </a:r>
            <a:r>
              <a:rPr lang="nl-NL" sz="2000" b="1" u="sng">
                <a:ea typeface="Times New Roman" panose="02020603050405020304" pitchFamily="18" charset="0"/>
                <a:cs typeface="Arial" panose="020B0604020202020204" pitchFamily="34" charset="0"/>
              </a:rPr>
              <a:t>stroming</a:t>
            </a:r>
            <a:r>
              <a:rPr lang="nl-NL" sz="2000">
                <a:ea typeface="Times New Roman" panose="02020603050405020304" pitchFamily="18" charset="0"/>
                <a:cs typeface="Arial" panose="020B0604020202020204" pitchFamily="34" charset="0"/>
              </a:rPr>
              <a:t>. Dat is een bepaalde </a:t>
            </a:r>
            <a:r>
              <a:rPr lang="nl-NL" sz="2000" b="1" i="1">
                <a:ea typeface="Times New Roman" panose="02020603050405020304" pitchFamily="18" charset="0"/>
                <a:cs typeface="Arial" panose="020B0604020202020204" pitchFamily="34" charset="0"/>
              </a:rPr>
              <a:t>stijl</a:t>
            </a:r>
            <a:r>
              <a:rPr lang="nl-NL" sz="2000">
                <a:ea typeface="Times New Roman" panose="02020603050405020304" pitchFamily="18" charset="0"/>
                <a:cs typeface="Arial" panose="020B0604020202020204" pitchFamily="34" charset="0"/>
              </a:rPr>
              <a:t> in de kunst. </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Af en toe is het Noorderlicht in Nederland ook een beetje te zien. Maar in Noorwegen kun je het nog veel beter zien. En daar ben ik een keer speciaal naartoe gegaan. Ik </a:t>
            </a:r>
            <a:r>
              <a:rPr lang="nl-NL" sz="2000" b="1" u="sng">
                <a:ea typeface="Times New Roman" panose="02020603050405020304" pitchFamily="18" charset="0"/>
                <a:cs typeface="Arial" panose="020B0604020202020204" pitchFamily="34" charset="0"/>
              </a:rPr>
              <a:t>beschikte toen over</a:t>
            </a:r>
            <a:r>
              <a:rPr lang="nl-NL" sz="2000">
                <a:ea typeface="Times New Roman" panose="02020603050405020304" pitchFamily="18" charset="0"/>
                <a:cs typeface="Arial" panose="020B0604020202020204" pitchFamily="34" charset="0"/>
              </a:rPr>
              <a:t> genoeg geld – ik </a:t>
            </a:r>
            <a:r>
              <a:rPr lang="nl-NL" sz="2000" b="1" i="1">
                <a:ea typeface="Times New Roman" panose="02020603050405020304" pitchFamily="18" charset="0"/>
                <a:cs typeface="Arial" panose="020B0604020202020204" pitchFamily="34" charset="0"/>
              </a:rPr>
              <a:t>had</a:t>
            </a:r>
            <a:r>
              <a:rPr lang="nl-NL" sz="2000">
                <a:ea typeface="Times New Roman" panose="02020603050405020304" pitchFamily="18" charset="0"/>
                <a:cs typeface="Arial" panose="020B0604020202020204" pitchFamily="34" charset="0"/>
              </a:rPr>
              <a:t> genoeg geld – om de reis te kunnen maken. Dus ik had een reis geboekt. Ze zeiden dat de kans </a:t>
            </a:r>
            <a:r>
              <a:rPr lang="nl-NL" sz="2000" b="1" u="sng">
                <a:ea typeface="Times New Roman" panose="02020603050405020304" pitchFamily="18" charset="0"/>
                <a:cs typeface="Arial" panose="020B0604020202020204" pitchFamily="34" charset="0"/>
              </a:rPr>
              <a:t>aanzienlijk</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behoorlijk groot</a:t>
            </a:r>
            <a:r>
              <a:rPr lang="nl-NL" sz="2000">
                <a:ea typeface="Times New Roman" panose="02020603050405020304" pitchFamily="18" charset="0"/>
                <a:cs typeface="Arial" panose="020B0604020202020204" pitchFamily="34" charset="0"/>
              </a:rPr>
              <a:t> was dat ik het Noorderlicht zou zien. Dus ik was helemaal enthousiast. </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Samen met een groepje en één begeleider gingen we ‘s avonds op pad. Ik was </a:t>
            </a:r>
            <a:r>
              <a:rPr lang="nl-NL" sz="2000" b="1" u="sng">
                <a:ea typeface="Times New Roman" panose="02020603050405020304" pitchFamily="18" charset="0"/>
                <a:cs typeface="Arial" panose="020B0604020202020204" pitchFamily="34" charset="0"/>
              </a:rPr>
              <a:t>omgeven</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omringd</a:t>
            </a:r>
            <a:r>
              <a:rPr lang="nl-NL" sz="2000">
                <a:ea typeface="Times New Roman" panose="02020603050405020304" pitchFamily="18" charset="0"/>
                <a:cs typeface="Arial" panose="020B0604020202020204" pitchFamily="34" charset="0"/>
              </a:rPr>
              <a:t> door mensen uit allerlei landen. Het was heel gezellig. Maar de begeleider was nogal </a:t>
            </a:r>
            <a:r>
              <a:rPr lang="nl-NL" sz="2000" b="1" u="sng">
                <a:ea typeface="Times New Roman" panose="02020603050405020304" pitchFamily="18" charset="0"/>
                <a:cs typeface="Arial" panose="020B0604020202020204" pitchFamily="34" charset="0"/>
              </a:rPr>
              <a:t>amateuristisch</a:t>
            </a:r>
            <a:r>
              <a:rPr lang="nl-NL" sz="2000">
                <a:ea typeface="Times New Roman" panose="02020603050405020304" pitchFamily="18" charset="0"/>
                <a:cs typeface="Arial" panose="020B0604020202020204" pitchFamily="34" charset="0"/>
              </a:rPr>
              <a:t>, nogal </a:t>
            </a:r>
            <a:r>
              <a:rPr lang="nl-NL" sz="2000" b="1" i="1">
                <a:ea typeface="Times New Roman" panose="02020603050405020304" pitchFamily="18" charset="0"/>
                <a:cs typeface="Arial" panose="020B0604020202020204" pitchFamily="34" charset="0"/>
              </a:rPr>
              <a:t>onervaren en prutserig</a:t>
            </a:r>
            <a:r>
              <a:rPr lang="nl-NL" sz="2000">
                <a:ea typeface="Times New Roman" panose="02020603050405020304" pitchFamily="18" charset="0"/>
                <a:cs typeface="Arial" panose="020B0604020202020204" pitchFamily="34" charset="0"/>
              </a:rPr>
              <a:t>. We waren steeds op het verkeerde moment op de verkeerde plek. En zo </a:t>
            </a:r>
            <a:r>
              <a:rPr lang="nl-NL" sz="2000" b="1" u="sng">
                <a:ea typeface="Times New Roman" panose="02020603050405020304" pitchFamily="18" charset="0"/>
                <a:cs typeface="Arial" panose="020B0604020202020204" pitchFamily="34" charset="0"/>
              </a:rPr>
              <a:t>ontkwam</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ontsnapte</a:t>
            </a:r>
            <a:r>
              <a:rPr lang="nl-NL" sz="2000">
                <a:ea typeface="Times New Roman" panose="02020603050405020304" pitchFamily="18" charset="0"/>
                <a:cs typeface="Arial" panose="020B0604020202020204" pitchFamily="34" charset="0"/>
              </a:rPr>
              <a:t> het Noorderlicht steeds aan ons. Aan het einde van de tour waren we allemaal </a:t>
            </a:r>
            <a:r>
              <a:rPr lang="nl-NL" sz="2000" b="1" u="sng">
                <a:ea typeface="Times New Roman" panose="02020603050405020304" pitchFamily="18" charset="0"/>
                <a:cs typeface="Arial" panose="020B0604020202020204" pitchFamily="34" charset="0"/>
              </a:rPr>
              <a:t>aangeslagen</a:t>
            </a:r>
            <a:r>
              <a:rPr lang="nl-NL" sz="2000">
                <a:ea typeface="Times New Roman" panose="02020603050405020304" pitchFamily="18" charset="0"/>
                <a:cs typeface="Arial" panose="020B0604020202020204" pitchFamily="34" charset="0"/>
              </a:rPr>
              <a:t> - een beetje </a:t>
            </a:r>
            <a:r>
              <a:rPr lang="nl-NL" sz="2000" b="1" i="1">
                <a:ea typeface="Times New Roman" panose="02020603050405020304" pitchFamily="18" charset="0"/>
                <a:cs typeface="Arial" panose="020B0604020202020204" pitchFamily="34" charset="0"/>
              </a:rPr>
              <a:t>verdrietig en van slag</a:t>
            </a:r>
            <a:r>
              <a:rPr lang="nl-NL" sz="2000">
                <a:ea typeface="Times New Roman" panose="02020603050405020304" pitchFamily="18" charset="0"/>
                <a:cs typeface="Arial" panose="020B0604020202020204" pitchFamily="34" charset="0"/>
              </a:rPr>
              <a:t>. </a:t>
            </a:r>
            <a:r>
              <a:rPr lang="nl-NL" sz="2000" b="1" u="sng">
                <a:ea typeface="Times New Roman" panose="02020603050405020304" pitchFamily="18" charset="0"/>
                <a:cs typeface="Arial" panose="020B0604020202020204" pitchFamily="34" charset="0"/>
              </a:rPr>
              <a:t>Vermoedelijk</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waarschijnlijk</a:t>
            </a:r>
            <a:r>
              <a:rPr lang="nl-NL" sz="2000">
                <a:ea typeface="Times New Roman" panose="02020603050405020304" pitchFamily="18" charset="0"/>
                <a:cs typeface="Arial" panose="020B0604020202020204" pitchFamily="34" charset="0"/>
              </a:rPr>
              <a:t>, had deze begeleider nog nooit eerder zo’n tour gedaan en had hij ons gewoon opgelicht. </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Toen heb ik de volgende dag ergens anders een tour geboekt en gelukkig heb ik het Noorderlicht toen alsnog kunnen zien. Het was geweldig! En het helemaal waard. </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Zouden jullie het Noorderlicht wel eens willen zien?</a:t>
            </a: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ontkomen</a:t>
            </a:r>
          </a:p>
        </p:txBody>
      </p:sp>
      <p:pic>
        <p:nvPicPr>
          <p:cNvPr id="4" name="Afbeelding 3" descr="Afbeelding met hemel, Menselijk gezicht, buitenshuis, persoon&#10;&#10;Automatisch gegenereerde beschrijving">
            <a:extLst>
              <a:ext uri="{FF2B5EF4-FFF2-40B4-BE49-F238E27FC236}">
                <a16:creationId xmlns:a16="http://schemas.microsoft.com/office/drawing/2014/main" id="{6568EA72-18C4-D1F9-CE1B-15708DFB34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1248" y="1340768"/>
            <a:ext cx="5304992" cy="530499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aangeslagen</a:t>
            </a:r>
          </a:p>
        </p:txBody>
      </p:sp>
      <p:pic>
        <p:nvPicPr>
          <p:cNvPr id="6" name="Afbeelding 5" descr="Afbeelding met persoon, jasje, kleding, buitenshuis&#10;&#10;Automatisch gegenereerde beschrijving">
            <a:extLst>
              <a:ext uri="{FF2B5EF4-FFF2-40B4-BE49-F238E27FC236}">
                <a16:creationId xmlns:a16="http://schemas.microsoft.com/office/drawing/2014/main" id="{C055E3CF-B27C-5C9F-2DD1-37F929478F8A}"/>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901248" y="1340768"/>
            <a:ext cx="5304992" cy="5304992"/>
          </a:xfrm>
          <a:prstGeom prst="rect">
            <a:avLst/>
          </a:prstGeom>
        </p:spPr>
      </p:pic>
    </p:spTree>
    <p:extLst>
      <p:ext uri="{BB962C8B-B14F-4D97-AF65-F5344CB8AC3E}">
        <p14:creationId xmlns:p14="http://schemas.microsoft.com/office/powerpoint/2010/main" val="110327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vermoedelijk</a:t>
            </a:r>
          </a:p>
        </p:txBody>
      </p:sp>
      <p:pic>
        <p:nvPicPr>
          <p:cNvPr id="5" name="Afbeelding 4" descr="Afbeelding met Menselijk gezicht, persoon, kleding, muur&#10;&#10;Automatisch gegenereerde beschrijving">
            <a:extLst>
              <a:ext uri="{FF2B5EF4-FFF2-40B4-BE49-F238E27FC236}">
                <a16:creationId xmlns:a16="http://schemas.microsoft.com/office/drawing/2014/main" id="{CE27B87D-B1AA-30F7-777A-6D8D4242C3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584" y="1412776"/>
            <a:ext cx="5863761" cy="5156968"/>
          </a:xfrm>
          <a:prstGeom prst="rect">
            <a:avLst/>
          </a:prstGeom>
        </p:spPr>
      </p:pic>
      <p:sp>
        <p:nvSpPr>
          <p:cNvPr id="7" name="Gedachtewolkje: wolk 6">
            <a:extLst>
              <a:ext uri="{FF2B5EF4-FFF2-40B4-BE49-F238E27FC236}">
                <a16:creationId xmlns:a16="http://schemas.microsoft.com/office/drawing/2014/main" id="{DF9A6539-326B-3369-C99C-90E5B221F159}"/>
              </a:ext>
            </a:extLst>
          </p:cNvPr>
          <p:cNvSpPr/>
          <p:nvPr/>
        </p:nvSpPr>
        <p:spPr>
          <a:xfrm>
            <a:off x="3995936" y="1556792"/>
            <a:ext cx="3816424" cy="2880320"/>
          </a:xfrm>
          <a:prstGeom prst="cloudCallout">
            <a:avLst>
              <a:gd name="adj1" fmla="val -63607"/>
              <a:gd name="adj2" fmla="val -8612"/>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4000"/>
              </a:lnSpc>
            </a:pPr>
            <a:r>
              <a:rPr lang="nl-NL" sz="3200"/>
              <a:t>Ik denk dat hij nog nooit een tour gegeven had.</a:t>
            </a:r>
          </a:p>
        </p:txBody>
      </p:sp>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beschikken over</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zich o</a:t>
            </a:r>
            <a:r>
              <a:rPr lang="nl-NL" sz="4800" b="1">
                <a:solidFill>
                  <a:srgbClr val="387038"/>
                </a:solidFill>
                <a:effectLst/>
                <a:latin typeface="Century Gothic" panose="020B0502020202020204" pitchFamily="34" charset="0"/>
                <a:ea typeface="Calibri"/>
                <a:cs typeface="Times New Roman"/>
              </a:rPr>
              <a:t>ntdoen   van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hebben, bezitten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Ik </a:t>
            </a:r>
            <a:r>
              <a:rPr lang="nl-NL" sz="2400" i="1" u="sng">
                <a:solidFill>
                  <a:srgbClr val="387038"/>
                </a:solidFill>
                <a:effectLst/>
                <a:latin typeface="Century Gothic" panose="020B0502020202020204" pitchFamily="34" charset="0"/>
                <a:ea typeface="Calibri"/>
                <a:cs typeface="Times New Roman"/>
              </a:rPr>
              <a:t>beschikte over</a:t>
            </a:r>
            <a:r>
              <a:rPr lang="nl-NL" sz="2400" i="1">
                <a:solidFill>
                  <a:srgbClr val="387038"/>
                </a:solidFill>
                <a:effectLst/>
                <a:latin typeface="Century Gothic" panose="020B0502020202020204" pitchFamily="34" charset="0"/>
                <a:ea typeface="Calibri"/>
                <a:cs typeface="Times New Roman"/>
              </a:rPr>
              <a:t> genoeg geld om naar Noorwegen te gaan.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bevrijden van (opruimen)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ontdoe me van</a:t>
            </a:r>
            <a:r>
              <a:rPr lang="nl-NL" sz="2400" i="1">
                <a:solidFill>
                  <a:srgbClr val="387038"/>
                </a:solidFill>
                <a:latin typeface="Century Gothic" panose="020B0502020202020204" pitchFamily="34" charset="0"/>
                <a:ea typeface="Calibri"/>
                <a:cs typeface="Times New Roman"/>
              </a:rPr>
              <a:t> alles wat ik niet meer nodig heb.</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brief, overdekt, voedsel&#10;&#10;Automatisch gegenereerde beschrijving">
            <a:extLst>
              <a:ext uri="{FF2B5EF4-FFF2-40B4-BE49-F238E27FC236}">
                <a16:creationId xmlns:a16="http://schemas.microsoft.com/office/drawing/2014/main" id="{DF23BAFD-FFC2-746E-724F-427724017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313" y="2567377"/>
            <a:ext cx="3438877" cy="2376264"/>
          </a:xfrm>
          <a:prstGeom prst="rect">
            <a:avLst/>
          </a:prstGeom>
        </p:spPr>
      </p:pic>
      <p:pic>
        <p:nvPicPr>
          <p:cNvPr id="9" name="Afbeelding 8" descr="Afbeelding met plant, buitenshuis, afval, Container&#10;&#10;Automatisch gegenereerde beschrijving">
            <a:extLst>
              <a:ext uri="{FF2B5EF4-FFF2-40B4-BE49-F238E27FC236}">
                <a16:creationId xmlns:a16="http://schemas.microsoft.com/office/drawing/2014/main" id="{6399C218-222B-49EB-F360-5B940E6BB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220" y="2573667"/>
            <a:ext cx="3547864" cy="2369974"/>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professioneel</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amateuristisch</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door beroepsmensen gedaan wordt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Iris huurde een </a:t>
            </a:r>
            <a:r>
              <a:rPr lang="nl-NL" sz="2400" i="1" u="sng">
                <a:solidFill>
                  <a:srgbClr val="387038"/>
                </a:solidFill>
                <a:latin typeface="Century Gothic" panose="020B0502020202020204" pitchFamily="34" charset="0"/>
                <a:ea typeface="Calibri"/>
                <a:cs typeface="Times New Roman"/>
              </a:rPr>
              <a:t>professionele</a:t>
            </a:r>
            <a:r>
              <a:rPr lang="nl-NL" sz="2400" i="1">
                <a:solidFill>
                  <a:srgbClr val="387038"/>
                </a:solidFill>
                <a:latin typeface="Century Gothic" panose="020B0502020202020204" pitchFamily="34" charset="0"/>
                <a:ea typeface="Calibri"/>
                <a:cs typeface="Times New Roman"/>
              </a:rPr>
              <a:t> trainer in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onervaren, prutserig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Onze reisleider was duidelijk </a:t>
            </a:r>
            <a:r>
              <a:rPr lang="nl-NL" sz="2400" i="1" u="sng">
                <a:solidFill>
                  <a:srgbClr val="387038"/>
                </a:solidFill>
                <a:latin typeface="Century Gothic" panose="020B0502020202020204" pitchFamily="34" charset="0"/>
                <a:ea typeface="Calibri"/>
                <a:cs typeface="Times New Roman"/>
              </a:rPr>
              <a:t>amateuristisch</a:t>
            </a:r>
            <a:r>
              <a:rPr lang="nl-NL" sz="2400" i="1">
                <a:solidFill>
                  <a:srgbClr val="387038"/>
                </a:solidFill>
                <a:latin typeface="Century Gothic" panose="020B0502020202020204" pitchFamily="34" charset="0"/>
                <a:ea typeface="Calibri"/>
                <a:cs typeface="Times New Roman"/>
              </a:rPr>
              <a:t>. Het ging helemaal fout.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binnen, plafond, sport&#10;&#10;Automatisch gegenereerde beschrijving">
            <a:extLst>
              <a:ext uri="{FF2B5EF4-FFF2-40B4-BE49-F238E27FC236}">
                <a16:creationId xmlns:a16="http://schemas.microsoft.com/office/drawing/2014/main" id="{0871AA1A-17F4-A911-AC4D-994E3D7999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2996958"/>
            <a:ext cx="3333436" cy="2223402"/>
          </a:xfrm>
          <a:prstGeom prst="rect">
            <a:avLst/>
          </a:prstGeom>
        </p:spPr>
      </p:pic>
      <p:pic>
        <p:nvPicPr>
          <p:cNvPr id="9" name="Afbeelding 8" descr="Afbeelding met buitenshuis, kleding, rondtrekken, water&#10;&#10;Automatisch gegenereerde beschrijving">
            <a:extLst>
              <a:ext uri="{FF2B5EF4-FFF2-40B4-BE49-F238E27FC236}">
                <a16:creationId xmlns:a16="http://schemas.microsoft.com/office/drawing/2014/main" id="{E432C95D-5A3B-C623-8118-B83A1216A9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7152" y="2244363"/>
            <a:ext cx="2686121" cy="2686121"/>
          </a:xfrm>
          <a:prstGeom prst="rect">
            <a:avLst/>
          </a:prstGeom>
        </p:spPr>
      </p:pic>
      <p:pic>
        <p:nvPicPr>
          <p:cNvPr id="18" name="Afbeelding 17">
            <a:extLst>
              <a:ext uri="{FF2B5EF4-FFF2-40B4-BE49-F238E27FC236}">
                <a16:creationId xmlns:a16="http://schemas.microsoft.com/office/drawing/2014/main" id="{1D5FBB5C-FE7D-4776-798F-88F941DA553C}"/>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096" b="91616" l="2791" r="97488">
                        <a14:foregroundMark x1="50791" y1="12227" x2="66791" y2="24105"/>
                        <a14:foregroundMark x1="66791" y1="24105" x2="74233" y2="55109"/>
                        <a14:foregroundMark x1="74233" y1="55109" x2="58884" y2="56594"/>
                        <a14:foregroundMark x1="58884" y1="56594" x2="46605" y2="27948"/>
                        <a14:foregroundMark x1="46605" y1="27948" x2="25953" y2="43406"/>
                        <a14:foregroundMark x1="25953" y1="43406" x2="34605" y2="67686"/>
                        <a14:foregroundMark x1="34605" y1="67686" x2="78419" y2="68996"/>
                        <a14:foregroundMark x1="78419" y1="68996" x2="86605" y2="38079"/>
                        <a14:foregroundMark x1="86605" y1="38079" x2="70233" y2="21310"/>
                        <a14:foregroundMark x1="70233" y1="21310" x2="39349" y2="14672"/>
                        <a14:foregroundMark x1="39349" y1="14672" x2="14791" y2="35284"/>
                        <a14:foregroundMark x1="14791" y1="35284" x2="19256" y2="61048"/>
                        <a14:foregroundMark x1="19256" y1="61048" x2="65953" y2="67598"/>
                        <a14:foregroundMark x1="65953" y1="67598" x2="60744" y2="36594"/>
                        <a14:foregroundMark x1="60744" y1="36594" x2="41116" y2="40262"/>
                        <a14:foregroundMark x1="41116" y1="40262" x2="52279" y2="54847"/>
                        <a14:foregroundMark x1="52279" y1="54847" x2="39814" y2="68559"/>
                        <a14:foregroundMark x1="39814" y1="68559" x2="60372" y2="82009"/>
                        <a14:foregroundMark x1="60372" y1="82009" x2="39349" y2="84629"/>
                        <a14:foregroundMark x1="39349" y1="84629" x2="22884" y2="78166"/>
                        <a14:foregroundMark x1="43721" y1="5590" x2="50047" y2="6288"/>
                        <a14:foregroundMark x1="3907" y1="43668" x2="2791" y2="58952"/>
                        <a14:foregroundMark x1="91256" y1="41572" x2="93116" y2="55895"/>
                        <a14:foregroundMark x1="50791" y1="91790" x2="56744" y2="91790"/>
                        <a14:foregroundMark x1="36651" y1="46114" x2="52279" y2="59651"/>
                        <a14:foregroundMark x1="66698" y1="35983" x2="67442" y2="47860"/>
                        <a14:foregroundMark x1="44837" y1="71179" x2="35907" y2="69782"/>
                        <a14:foregroundMark x1="97581" y1="44367" x2="97209" y2="50306"/>
                        <a14:foregroundMark x1="50047" y1="2096" x2="50047" y2="2096"/>
                      </a14:backgroundRemoval>
                    </a14:imgEffect>
                  </a14:imgLayer>
                </a14:imgProps>
              </a:ext>
              <a:ext uri="{28A0092B-C50C-407E-A947-70E740481C1C}">
                <a14:useLocalDpi xmlns:a14="http://schemas.microsoft.com/office/drawing/2010/main"/>
              </a:ext>
            </a:extLst>
          </a:blip>
          <a:stretch>
            <a:fillRect/>
          </a:stretch>
        </p:blipFill>
        <p:spPr>
          <a:xfrm>
            <a:off x="6831907" y="2292628"/>
            <a:ext cx="1072646" cy="1142492"/>
          </a:xfrm>
          <a:prstGeom prst="rect">
            <a:avLst/>
          </a:prstGeom>
        </p:spPr>
      </p:pic>
    </p:spTree>
    <p:extLst>
      <p:ext uri="{BB962C8B-B14F-4D97-AF65-F5344CB8AC3E}">
        <p14:creationId xmlns:p14="http://schemas.microsoft.com/office/powerpoint/2010/main" val="301825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ontkomen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ontsnappen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Noorderlicht </a:t>
            </a:r>
            <a:r>
              <a:rPr lang="nl-NL" sz="2400" i="1" u="sng">
                <a:solidFill>
                  <a:srgbClr val="387038"/>
                </a:solidFill>
                <a:latin typeface="Century Gothic" panose="020B0502020202020204" pitchFamily="34" charset="0"/>
                <a:ea typeface="Calibri"/>
                <a:cs typeface="Times New Roman"/>
              </a:rPr>
              <a:t>ontkwam</a:t>
            </a:r>
            <a:r>
              <a:rPr lang="nl-NL" sz="2400" i="1">
                <a:solidFill>
                  <a:srgbClr val="387038"/>
                </a:solidFill>
                <a:latin typeface="Century Gothic" panose="020B0502020202020204" pitchFamily="34" charset="0"/>
                <a:ea typeface="Calibri"/>
                <a:cs typeface="Times New Roman"/>
              </a:rPr>
              <a:t> steeds aan ons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weggaan van een plek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0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Oma </a:t>
            </a:r>
            <a:r>
              <a:rPr lang="nl-NL" sz="2400" i="1" u="sng">
                <a:solidFill>
                  <a:srgbClr val="387038"/>
                </a:solidFill>
                <a:effectLst/>
                <a:latin typeface="Century Gothic" panose="020B0502020202020204" pitchFamily="34" charset="0"/>
                <a:ea typeface="Calibri"/>
                <a:cs typeface="Times New Roman"/>
              </a:rPr>
              <a:t>blijft</a:t>
            </a:r>
            <a:r>
              <a:rPr lang="nl-NL" sz="2400" i="1">
                <a:solidFill>
                  <a:srgbClr val="387038"/>
                </a:solidFill>
                <a:effectLst/>
                <a:latin typeface="Century Gothic" panose="020B0502020202020204" pitchFamily="34" charset="0"/>
                <a:ea typeface="Calibri"/>
                <a:cs typeface="Times New Roman"/>
              </a:rPr>
              <a:t> graag thuis om televisie te kijken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overdekt&#10;&#10;Automatisch gegenereerde beschrijving">
            <a:extLst>
              <a:ext uri="{FF2B5EF4-FFF2-40B4-BE49-F238E27FC236}">
                <a16:creationId xmlns:a16="http://schemas.microsoft.com/office/drawing/2014/main" id="{C67662C8-EBF0-194B-0652-9809205E4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7133" y="2595600"/>
            <a:ext cx="3672408" cy="2453169"/>
          </a:xfrm>
          <a:prstGeom prst="rect">
            <a:avLst/>
          </a:prstGeom>
        </p:spPr>
      </p:pic>
      <p:pic>
        <p:nvPicPr>
          <p:cNvPr id="9" name="Afbeelding 8" descr="Afbeelding met hemel, Menselijk gezicht, buitenshuis, persoon&#10;&#10;Automatisch gegenereerde beschrijving">
            <a:extLst>
              <a:ext uri="{FF2B5EF4-FFF2-40B4-BE49-F238E27FC236}">
                <a16:creationId xmlns:a16="http://schemas.microsoft.com/office/drawing/2014/main" id="{242A6F5D-6BA9-9B52-B7B2-E161E9A21F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2165108"/>
            <a:ext cx="2883661" cy="2883661"/>
          </a:xfrm>
          <a:prstGeom prst="rect">
            <a:avLst/>
          </a:prstGeom>
        </p:spPr>
      </p:pic>
    </p:spTree>
    <p:extLst>
      <p:ext uri="{BB962C8B-B14F-4D97-AF65-F5344CB8AC3E}">
        <p14:creationId xmlns:p14="http://schemas.microsoft.com/office/powerpoint/2010/main" val="307709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aanzienlijk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gering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behoorlijk groot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zeiden dat de kans </a:t>
            </a:r>
            <a:r>
              <a:rPr lang="nl-NL" sz="2400" i="1" u="sng">
                <a:solidFill>
                  <a:srgbClr val="387038"/>
                </a:solidFill>
                <a:latin typeface="Century Gothic" panose="020B0502020202020204" pitchFamily="34" charset="0"/>
                <a:ea typeface="Calibri"/>
                <a:cs typeface="Times New Roman"/>
              </a:rPr>
              <a:t>aanzienlijk</a:t>
            </a:r>
            <a:r>
              <a:rPr lang="nl-NL" sz="2400" i="1">
                <a:solidFill>
                  <a:srgbClr val="387038"/>
                </a:solidFill>
                <a:latin typeface="Century Gothic" panose="020B0502020202020204" pitchFamily="34" charset="0"/>
                <a:ea typeface="Calibri"/>
                <a:cs typeface="Times New Roman"/>
              </a:rPr>
              <a:t> was dat we het Noorderlicht zouden zien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weinig, klein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kans was </a:t>
            </a:r>
            <a:r>
              <a:rPr lang="nl-NL" sz="2400" i="1" u="sng">
                <a:solidFill>
                  <a:srgbClr val="387038"/>
                </a:solidFill>
                <a:latin typeface="Century Gothic" panose="020B0502020202020204" pitchFamily="34" charset="0"/>
                <a:ea typeface="Calibri"/>
                <a:cs typeface="Times New Roman"/>
              </a:rPr>
              <a:t>gering</a:t>
            </a:r>
            <a:r>
              <a:rPr lang="nl-NL" sz="2400" i="1">
                <a:solidFill>
                  <a:srgbClr val="387038"/>
                </a:solidFill>
                <a:latin typeface="Century Gothic" panose="020B0502020202020204" pitchFamily="34" charset="0"/>
                <a:ea typeface="Calibri"/>
                <a:cs typeface="Times New Roman"/>
              </a:rPr>
              <a:t> dat we het Noorderlicht níet zouden zien.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6CC6AF93-B8D2-FB2C-1582-6B0D3D670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680" y="2280880"/>
            <a:ext cx="3666823" cy="2321956"/>
          </a:xfrm>
          <a:prstGeom prst="rect">
            <a:avLst/>
          </a:prstGeom>
        </p:spPr>
      </p:pic>
      <p:pic>
        <p:nvPicPr>
          <p:cNvPr id="20" name="Afbeelding 19">
            <a:extLst>
              <a:ext uri="{FF2B5EF4-FFF2-40B4-BE49-F238E27FC236}">
                <a16:creationId xmlns:a16="http://schemas.microsoft.com/office/drawing/2014/main" id="{81F8F235-D154-F2F3-34DC-4D81AB66C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4227" y="2420888"/>
            <a:ext cx="3592060" cy="2290912"/>
          </a:xfrm>
          <a:prstGeom prst="rect">
            <a:avLst/>
          </a:prstGeom>
        </p:spPr>
      </p:pic>
    </p:spTree>
    <p:extLst>
      <p:ext uri="{BB962C8B-B14F-4D97-AF65-F5344CB8AC3E}">
        <p14:creationId xmlns:p14="http://schemas.microsoft.com/office/powerpoint/2010/main" val="63846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789" y="362447"/>
            <a:ext cx="457719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vermoedelijk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2205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a:t>
            </a:r>
            <a:r>
              <a:rPr lang="nl-NL" sz="5400" b="1">
                <a:solidFill>
                  <a:srgbClr val="387038"/>
                </a:solidFill>
                <a:effectLst/>
                <a:latin typeface="Century Gothic" panose="020B0502020202020204" pitchFamily="34" charset="0"/>
                <a:ea typeface="Calibri"/>
                <a:cs typeface="Times New Roman"/>
              </a:rPr>
              <a:t>el degelijk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waarschijnlijk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Vermoedelijk</a:t>
            </a:r>
            <a:r>
              <a:rPr lang="nl-NL" sz="2400" i="1">
                <a:solidFill>
                  <a:srgbClr val="387038"/>
                </a:solidFill>
                <a:latin typeface="Century Gothic" panose="020B0502020202020204" pitchFamily="34" charset="0"/>
                <a:ea typeface="Calibri"/>
                <a:cs typeface="Times New Roman"/>
              </a:rPr>
              <a:t> had deze begeleider nog nooit eerder zo’n tour gedaan.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zeer zeker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Ik heb uiteindelijk </a:t>
            </a:r>
            <a:r>
              <a:rPr lang="nl-NL" sz="2400" i="1" u="sng">
                <a:solidFill>
                  <a:srgbClr val="387038"/>
                </a:solidFill>
                <a:effectLst/>
                <a:latin typeface="Century Gothic" panose="020B0502020202020204" pitchFamily="34" charset="0"/>
                <a:ea typeface="Calibri"/>
                <a:cs typeface="Times New Roman"/>
              </a:rPr>
              <a:t>wel degelijk</a:t>
            </a:r>
            <a:r>
              <a:rPr lang="nl-NL" sz="2400" i="1">
                <a:solidFill>
                  <a:srgbClr val="387038"/>
                </a:solidFill>
                <a:effectLst/>
                <a:latin typeface="Century Gothic" panose="020B0502020202020204" pitchFamily="34" charset="0"/>
                <a:ea typeface="Calibri"/>
                <a:cs typeface="Times New Roman"/>
              </a:rPr>
              <a:t> het Noorderlicht gezien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DC234F10-10C8-D7A8-3F76-215DB2B3E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380" y="2173012"/>
            <a:ext cx="4024819" cy="2859079"/>
          </a:xfrm>
          <a:prstGeom prst="rect">
            <a:avLst/>
          </a:prstGeom>
        </p:spPr>
      </p:pic>
      <p:pic>
        <p:nvPicPr>
          <p:cNvPr id="21" name="Afbeelding 20" descr="Afbeelding met winter, hemel, buitenshuis, natuur&#10;&#10;Automatisch gegenereerde beschrijving">
            <a:extLst>
              <a:ext uri="{FF2B5EF4-FFF2-40B4-BE49-F238E27FC236}">
                <a16:creationId xmlns:a16="http://schemas.microsoft.com/office/drawing/2014/main" id="{9F0361A6-ED42-43C0-B61D-0797F70E94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214" y="2284702"/>
            <a:ext cx="3712051" cy="2475937"/>
          </a:xfrm>
          <a:prstGeom prst="rect">
            <a:avLst/>
          </a:prstGeom>
        </p:spPr>
      </p:pic>
    </p:spTree>
    <p:extLst>
      <p:ext uri="{BB962C8B-B14F-4D97-AF65-F5344CB8AC3E}">
        <p14:creationId xmlns:p14="http://schemas.microsoft.com/office/powerpoint/2010/main" val="299419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8089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karakteristiek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onopvallend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herkenbaar, kenmerkend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90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Wat heel </a:t>
            </a:r>
            <a:r>
              <a:rPr lang="nl-NL" sz="2400" i="1" u="sng">
                <a:solidFill>
                  <a:srgbClr val="387038"/>
                </a:solidFill>
                <a:latin typeface="Century Gothic" panose="020B0502020202020204" pitchFamily="34" charset="0"/>
                <a:ea typeface="Calibri"/>
                <a:cs typeface="Times New Roman"/>
              </a:rPr>
              <a:t>karakteristiek</a:t>
            </a:r>
            <a:r>
              <a:rPr lang="nl-NL" sz="2400" i="1">
                <a:solidFill>
                  <a:srgbClr val="387038"/>
                </a:solidFill>
                <a:latin typeface="Century Gothic" panose="020B0502020202020204" pitchFamily="34" charset="0"/>
                <a:ea typeface="Calibri"/>
                <a:cs typeface="Times New Roman"/>
              </a:rPr>
              <a:t> is aan het verschijnsel, is de groene, paarse of roze gloed die beweegt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je niet meteen ziet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In Nederland is het Noorderlicht wat </a:t>
            </a:r>
            <a:r>
              <a:rPr lang="nl-NL" sz="2400" i="1" u="sng">
                <a:solidFill>
                  <a:srgbClr val="387038"/>
                </a:solidFill>
                <a:latin typeface="Century Gothic" panose="020B0502020202020204" pitchFamily="34" charset="0"/>
                <a:ea typeface="Calibri"/>
                <a:cs typeface="Times New Roman"/>
              </a:rPr>
              <a:t>onopvallend</a:t>
            </a:r>
            <a:r>
              <a:rPr lang="nl-NL" sz="2400" i="1">
                <a:solidFill>
                  <a:srgbClr val="387038"/>
                </a:solidFill>
                <a:latin typeface="Century Gothic" panose="020B0502020202020204" pitchFamily="34" charset="0"/>
                <a:ea typeface="Calibri"/>
                <a:cs typeface="Times New Roman"/>
              </a:rPr>
              <a:t>. Je ziet het bijna niet.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673DE5C-7BD5-1A89-1523-5D4632DB3D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15" y="2482497"/>
            <a:ext cx="3452672" cy="2301781"/>
          </a:xfrm>
          <a:prstGeom prst="rect">
            <a:avLst/>
          </a:prstGeom>
        </p:spPr>
      </p:pic>
      <p:pic>
        <p:nvPicPr>
          <p:cNvPr id="18" name="Afbeelding 17" descr="Afbeelding met buitenshuis, hemel, weg, aurora&#10;&#10;Automatisch gegenereerde beschrijving">
            <a:extLst>
              <a:ext uri="{FF2B5EF4-FFF2-40B4-BE49-F238E27FC236}">
                <a16:creationId xmlns:a16="http://schemas.microsoft.com/office/drawing/2014/main" id="{4B6917F8-40AF-5212-60B0-A7D1DB7472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2215" y="2482497"/>
            <a:ext cx="3445779" cy="2301780"/>
          </a:xfrm>
          <a:prstGeom prst="rect">
            <a:avLst/>
          </a:prstGeom>
        </p:spPr>
      </p:pic>
    </p:spTree>
    <p:extLst>
      <p:ext uri="{BB962C8B-B14F-4D97-AF65-F5344CB8AC3E}">
        <p14:creationId xmlns:p14="http://schemas.microsoft.com/office/powerpoint/2010/main" val="183207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45 – 5 november2024</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omgeven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alleen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rond iets of iemand zijn, omringen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1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was </a:t>
            </a:r>
            <a:r>
              <a:rPr lang="nl-NL" sz="2400" i="1" u="sng">
                <a:solidFill>
                  <a:srgbClr val="387038"/>
                </a:solidFill>
                <a:latin typeface="Century Gothic" panose="020B0502020202020204" pitchFamily="34" charset="0"/>
                <a:ea typeface="Calibri"/>
                <a:cs typeface="Times New Roman"/>
              </a:rPr>
              <a:t>omgeven</a:t>
            </a:r>
            <a:r>
              <a:rPr lang="nl-NL" sz="2400" i="1">
                <a:solidFill>
                  <a:srgbClr val="387038"/>
                </a:solidFill>
                <a:latin typeface="Century Gothic" panose="020B0502020202020204" pitchFamily="34" charset="0"/>
                <a:ea typeface="Calibri"/>
                <a:cs typeface="Times New Roman"/>
              </a:rPr>
              <a:t> door mensen uit allerlei landen.</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84784"/>
            <a:ext cx="4145769" cy="48965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anderen erbij</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de herfst ga ik graag </a:t>
            </a:r>
            <a:r>
              <a:rPr lang="nl-NL" sz="2400" i="1" u="sng">
                <a:solidFill>
                  <a:srgbClr val="387038"/>
                </a:solidFill>
                <a:latin typeface="Century Gothic" panose="020B0502020202020204" pitchFamily="34" charset="0"/>
                <a:ea typeface="Calibri"/>
                <a:cs typeface="Times New Roman"/>
              </a:rPr>
              <a:t>alleen</a:t>
            </a:r>
            <a:r>
              <a:rPr lang="nl-NL" sz="2400" i="1">
                <a:solidFill>
                  <a:srgbClr val="387038"/>
                </a:solidFill>
                <a:latin typeface="Century Gothic" panose="020B0502020202020204" pitchFamily="34" charset="0"/>
                <a:ea typeface="Calibri"/>
                <a:cs typeface="Times New Roman"/>
              </a:rPr>
              <a:t> naar het bos.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glimlach, kleding&#10;&#10;Automatisch gegenereerde beschrijving">
            <a:extLst>
              <a:ext uri="{FF2B5EF4-FFF2-40B4-BE49-F238E27FC236}">
                <a16:creationId xmlns:a16="http://schemas.microsoft.com/office/drawing/2014/main" id="{0F2005D8-806D-F49E-40AB-2D4E604096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048" y="2561211"/>
            <a:ext cx="3812649" cy="2523973"/>
          </a:xfrm>
          <a:prstGeom prst="rect">
            <a:avLst/>
          </a:prstGeom>
        </p:spPr>
      </p:pic>
      <p:pic>
        <p:nvPicPr>
          <p:cNvPr id="9" name="Afbeelding 8" descr="Afbeelding met boom, buitenshuis, kleding, val&#10;&#10;Automatisch gegenereerde beschrijving">
            <a:extLst>
              <a:ext uri="{FF2B5EF4-FFF2-40B4-BE49-F238E27FC236}">
                <a16:creationId xmlns:a16="http://schemas.microsoft.com/office/drawing/2014/main" id="{73339717-9FA1-DCFA-F332-0BBF6A35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600" y="2561211"/>
            <a:ext cx="3748847" cy="2504230"/>
          </a:xfrm>
          <a:prstGeom prst="rect">
            <a:avLst/>
          </a:prstGeom>
        </p:spPr>
      </p:pic>
    </p:spTree>
    <p:extLst>
      <p:ext uri="{BB962C8B-B14F-4D97-AF65-F5344CB8AC3E}">
        <p14:creationId xmlns:p14="http://schemas.microsoft.com/office/powerpoint/2010/main" val="149558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511664" y="386052"/>
            <a:ext cx="474985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355310" y="318754"/>
            <a:ext cx="50405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fenomeen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9126" y="2946878"/>
            <a:ext cx="2416994" cy="8889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2495" y="3052410"/>
            <a:ext cx="2498994" cy="684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fietsen in de gracht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799095" y="2953094"/>
            <a:ext cx="291260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784675" y="2946878"/>
            <a:ext cx="2927803" cy="8759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372199" y="386052"/>
            <a:ext cx="2495611" cy="10987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verschijnsel</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6EEFAEC5-0F06-996A-2068-1767B6307750}"/>
              </a:ext>
            </a:extLst>
          </p:cNvPr>
          <p:cNvSpPr txBox="1">
            <a:spLocks noChangeArrowheads="1"/>
          </p:cNvSpPr>
          <p:nvPr/>
        </p:nvSpPr>
        <p:spPr bwMode="auto">
          <a:xfrm>
            <a:off x="2775892" y="3049302"/>
            <a:ext cx="2935808" cy="684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Noorderlicht</a:t>
            </a:r>
            <a:endParaRPr lang="nl-NL" sz="36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9FB90D9A-3C6E-1670-78EC-C268CCFFAFB4}"/>
              </a:ext>
            </a:extLst>
          </p:cNvPr>
          <p:cNvSpPr txBox="1">
            <a:spLocks noChangeArrowheads="1"/>
          </p:cNvSpPr>
          <p:nvPr/>
        </p:nvSpPr>
        <p:spPr bwMode="auto">
          <a:xfrm>
            <a:off x="5711700" y="3239007"/>
            <a:ext cx="2935808" cy="684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hittegolf</a:t>
            </a:r>
            <a:endParaRPr lang="nl-NL" sz="3600">
              <a:effectLst/>
              <a:latin typeface="Century Gothic" panose="020B0502020202020204" pitchFamily="34" charset="0"/>
              <a:ea typeface="Calibri"/>
              <a:cs typeface="Times New Roman"/>
            </a:endParaRPr>
          </a:p>
        </p:txBody>
      </p:sp>
      <p:pic>
        <p:nvPicPr>
          <p:cNvPr id="22" name="Afbeelding 21" descr="Afbeelding met persoon, Menselijk gezicht, Modeaccessoire, kleding&#10;&#10;Automatisch gegenereerde beschrijving">
            <a:extLst>
              <a:ext uri="{FF2B5EF4-FFF2-40B4-BE49-F238E27FC236}">
                <a16:creationId xmlns:a16="http://schemas.microsoft.com/office/drawing/2014/main" id="{28CEE4B1-6ABC-5022-12B9-B080C70632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8897" y="3950241"/>
            <a:ext cx="2589633" cy="1755772"/>
          </a:xfrm>
          <a:prstGeom prst="rect">
            <a:avLst/>
          </a:prstGeom>
        </p:spPr>
      </p:pic>
      <p:pic>
        <p:nvPicPr>
          <p:cNvPr id="23" name="Afbeelding 22" descr="Afbeelding met aurora, natuur, hemel, licht&#10;&#10;Automatisch gegenereerde beschrijving">
            <a:extLst>
              <a:ext uri="{FF2B5EF4-FFF2-40B4-BE49-F238E27FC236}">
                <a16:creationId xmlns:a16="http://schemas.microsoft.com/office/drawing/2014/main" id="{92DCA7DA-8B38-A8D1-209E-FA2E8C01E3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38027" y="4007373"/>
            <a:ext cx="3026514" cy="1688795"/>
          </a:xfrm>
          <a:prstGeom prst="rect">
            <a:avLst/>
          </a:prstGeom>
        </p:spPr>
      </p:pic>
      <p:pic>
        <p:nvPicPr>
          <p:cNvPr id="24" name="Afbeelding 23" descr="Afbeelding met fiets, buitenshuis, Fietswiel, fietsenrek&#10;&#10;Automatisch gegenereerde beschrijving">
            <a:extLst>
              <a:ext uri="{FF2B5EF4-FFF2-40B4-BE49-F238E27FC236}">
                <a16:creationId xmlns:a16="http://schemas.microsoft.com/office/drawing/2014/main" id="{252EAE5B-3A78-BFE2-8DB8-6B3E9040B1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0261" y="4204674"/>
            <a:ext cx="2424816" cy="1456574"/>
          </a:xfrm>
          <a:prstGeom prst="rect">
            <a:avLst/>
          </a:prstGeom>
        </p:spPr>
      </p:pic>
    </p:spTree>
    <p:extLst>
      <p:ext uri="{BB962C8B-B14F-4D97-AF65-F5344CB8AC3E}">
        <p14:creationId xmlns:p14="http://schemas.microsoft.com/office/powerpoint/2010/main" val="183094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stroming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pop art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71572" y="3021876"/>
            <a:ext cx="275590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surrealisme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abstract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68629" y="386052"/>
            <a:ext cx="2654866" cy="10398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41265" y="43932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stijl of richting (in de kunst)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Schilderverf, Kleurrijkheid, Acrylverf, Moderne kunst&#10;&#10;Automatisch gegenereerde beschrijving">
            <a:extLst>
              <a:ext uri="{FF2B5EF4-FFF2-40B4-BE49-F238E27FC236}">
                <a16:creationId xmlns:a16="http://schemas.microsoft.com/office/drawing/2014/main" id="{2A2E57DE-C056-D43F-73F3-F271331271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1526" y="4111978"/>
            <a:ext cx="2357368" cy="1320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Afbeelding 21" descr="Afbeelding met kleding, muur, person, verven&#10;&#10;Automatisch gegenereerde beschrijving">
            <a:extLst>
              <a:ext uri="{FF2B5EF4-FFF2-40B4-BE49-F238E27FC236}">
                <a16:creationId xmlns:a16="http://schemas.microsoft.com/office/drawing/2014/main" id="{AC9EBBF4-9C1E-DBCB-9ADA-438A907982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1149" y="4012411"/>
            <a:ext cx="2512716" cy="1675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Afbeelding 23" descr="Afbeelding met illustratie, kunst, Menselijk gezicht, zonnebril&#10;&#10;Automatisch gegenereerde beschrijving">
            <a:extLst>
              <a:ext uri="{FF2B5EF4-FFF2-40B4-BE49-F238E27FC236}">
                <a16:creationId xmlns:a16="http://schemas.microsoft.com/office/drawing/2014/main" id="{E5E1BD87-9B6E-5BBB-00BB-4EC5AF40AE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0464" y="4046177"/>
            <a:ext cx="2611399" cy="1566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758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4569248"/>
            <a:ext cx="25294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sip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38024" y="4071691"/>
            <a:ext cx="307750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87824" y="4049245"/>
            <a:ext cx="322060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aangeslagen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depressief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85411" y="4968848"/>
            <a:ext cx="2654098" cy="6923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27047" y="5029412"/>
            <a:ext cx="2612461" cy="559828"/>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verdrietig, van slag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300458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89510" y="4378341"/>
            <a:ext cx="270297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189510"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00664"/>
            <a:ext cx="7851888" cy="90562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Aan het einde van de tour waren we allemaal </a:t>
            </a:r>
            <a:r>
              <a:rPr lang="nl-NL" sz="2400" i="1" u="sng">
                <a:solidFill>
                  <a:srgbClr val="387038"/>
                </a:solidFill>
                <a:latin typeface="Century Gothic" panose="020B0502020202020204" pitchFamily="34" charset="0"/>
                <a:ea typeface="Calibri"/>
                <a:cs typeface="Times New Roman"/>
              </a:rPr>
              <a:t>aangeslagen</a:t>
            </a:r>
            <a:r>
              <a:rPr lang="nl-NL" sz="2400" i="1">
                <a:solidFill>
                  <a:srgbClr val="387038"/>
                </a:solidFill>
                <a:latin typeface="Century Gothic" panose="020B0502020202020204" pitchFamily="34" charset="0"/>
                <a:ea typeface="Calibri"/>
                <a:cs typeface="Times New Roman"/>
              </a:rPr>
              <a:t>, omdat we het Noorderlicht niet hadden gezien.</a:t>
            </a:r>
            <a:endParaRPr lang="nl-NL" sz="2400">
              <a:effectLst/>
              <a:ea typeface="Calibri"/>
              <a:cs typeface="Times New Roman"/>
            </a:endParaRPr>
          </a:p>
        </p:txBody>
      </p:sp>
      <p:pic>
        <p:nvPicPr>
          <p:cNvPr id="9" name="Afbeelding 8" descr="Afbeelding met persoon, muur, overdekt, poseren&#10;&#10;Automatisch gegenereerde beschrijving">
            <a:extLst>
              <a:ext uri="{FF2B5EF4-FFF2-40B4-BE49-F238E27FC236}">
                <a16:creationId xmlns:a16="http://schemas.microsoft.com/office/drawing/2014/main" id="{7358F64F-93AC-6FB7-7033-43C2E5006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024" y="2757927"/>
            <a:ext cx="2564436" cy="1707914"/>
          </a:xfrm>
          <a:prstGeom prst="rect">
            <a:avLst/>
          </a:prstGeom>
        </p:spPr>
      </p:pic>
      <p:pic>
        <p:nvPicPr>
          <p:cNvPr id="11" name="Afbeelding 10" descr="Afbeelding met water, persoon, vuil&#10;&#10;Automatisch gegenereerde beschrijving">
            <a:extLst>
              <a:ext uri="{FF2B5EF4-FFF2-40B4-BE49-F238E27FC236}">
                <a16:creationId xmlns:a16="http://schemas.microsoft.com/office/drawing/2014/main" id="{C6727C13-A25A-BBE3-B480-BDF30B6312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532" y="1598885"/>
            <a:ext cx="2636444" cy="1761145"/>
          </a:xfrm>
          <a:prstGeom prst="rect">
            <a:avLst/>
          </a:prstGeom>
        </p:spPr>
      </p:pic>
      <p:pic>
        <p:nvPicPr>
          <p:cNvPr id="24" name="Afbeelding 23" descr="Afbeelding met persoon, jasje, kleding, buitenshuis&#10;&#10;Automatisch gegenereerde beschrijving">
            <a:extLst>
              <a:ext uri="{FF2B5EF4-FFF2-40B4-BE49-F238E27FC236}">
                <a16:creationId xmlns:a16="http://schemas.microsoft.com/office/drawing/2014/main" id="{A2CF4BC7-C73B-265F-85C9-E4987E2BD4A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3327047" y="1502068"/>
            <a:ext cx="2489905" cy="2489905"/>
          </a:xfrm>
          <a:prstGeom prst="rect">
            <a:avLst/>
          </a:prstGeom>
        </p:spPr>
      </p:pic>
    </p:spTree>
    <p:extLst>
      <p:ext uri="{BB962C8B-B14F-4D97-AF65-F5344CB8AC3E}">
        <p14:creationId xmlns:p14="http://schemas.microsoft.com/office/powerpoint/2010/main" val="137450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fenomeen</a:t>
            </a:r>
          </a:p>
        </p:txBody>
      </p:sp>
      <p:pic>
        <p:nvPicPr>
          <p:cNvPr id="5" name="Afbeelding 4" descr="Afbeelding met aurora, hemel, natuur, water&#10;&#10;Automatisch gegenereerde beschrijving">
            <a:extLst>
              <a:ext uri="{FF2B5EF4-FFF2-40B4-BE49-F238E27FC236}">
                <a16:creationId xmlns:a16="http://schemas.microsoft.com/office/drawing/2014/main" id="{DCF285BE-18C7-4854-C380-A8F0E002D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107" y="1340768"/>
            <a:ext cx="7721785" cy="5150430"/>
          </a:xfrm>
          <a:prstGeom prst="rect">
            <a:avLst/>
          </a:prstGeom>
        </p:spPr>
      </p:pic>
    </p:spTree>
    <p:extLst>
      <p:ext uri="{BB962C8B-B14F-4D97-AF65-F5344CB8AC3E}">
        <p14:creationId xmlns:p14="http://schemas.microsoft.com/office/powerpoint/2010/main" val="82277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karakteristiek</a:t>
            </a:r>
          </a:p>
        </p:txBody>
      </p:sp>
      <p:pic>
        <p:nvPicPr>
          <p:cNvPr id="2" name="Afbeelding 1" descr="Afbeelding met aurora, hemel, natuur, water&#10;&#10;Automatisch gegenereerde beschrijving">
            <a:extLst>
              <a:ext uri="{FF2B5EF4-FFF2-40B4-BE49-F238E27FC236}">
                <a16:creationId xmlns:a16="http://schemas.microsoft.com/office/drawing/2014/main" id="{7D3F12B8-728F-2C37-9D2E-0712212FA3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107" y="1340768"/>
            <a:ext cx="7721785" cy="5150430"/>
          </a:xfrm>
          <a:prstGeom prst="rect">
            <a:avLst/>
          </a:prstGeom>
        </p:spPr>
      </p:pic>
      <p:sp>
        <p:nvSpPr>
          <p:cNvPr id="3" name="Pijl: rechts 2">
            <a:extLst>
              <a:ext uri="{FF2B5EF4-FFF2-40B4-BE49-F238E27FC236}">
                <a16:creationId xmlns:a16="http://schemas.microsoft.com/office/drawing/2014/main" id="{419AFDD5-ADD8-CED2-278B-C5642992C2CB}"/>
              </a:ext>
            </a:extLst>
          </p:cNvPr>
          <p:cNvSpPr/>
          <p:nvPr/>
        </p:nvSpPr>
        <p:spPr>
          <a:xfrm rot="851340">
            <a:off x="1230805" y="3010952"/>
            <a:ext cx="2376264" cy="6480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stroming</a:t>
            </a:r>
          </a:p>
        </p:txBody>
      </p:sp>
      <p:pic>
        <p:nvPicPr>
          <p:cNvPr id="3" name="Afbeelding 2" descr="Afbeelding met Schilderverf, Kleurrijkheid, Acrylverf, Moderne kunst&#10;&#10;Automatisch gegenereerde beschrijving">
            <a:extLst>
              <a:ext uri="{FF2B5EF4-FFF2-40B4-BE49-F238E27FC236}">
                <a16:creationId xmlns:a16="http://schemas.microsoft.com/office/drawing/2014/main" id="{CD49609E-8A48-B062-2AA6-C7045D1E3F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755753"/>
            <a:ext cx="3048000" cy="1706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fbeelding 4" descr="Afbeelding met verven, schets, Kinderkunst, kunst&#10;&#10;Automatisch gegenereerde beschrijving">
            <a:extLst>
              <a:ext uri="{FF2B5EF4-FFF2-40B4-BE49-F238E27FC236}">
                <a16:creationId xmlns:a16="http://schemas.microsoft.com/office/drawing/2014/main" id="{B5020BEF-79E5-824C-325D-A93FCBF38F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4293096"/>
            <a:ext cx="4121979" cy="1933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Afbeelding 7">
            <a:extLst>
              <a:ext uri="{FF2B5EF4-FFF2-40B4-BE49-F238E27FC236}">
                <a16:creationId xmlns:a16="http://schemas.microsoft.com/office/drawing/2014/main" id="{2A0F608F-4AE5-4DD6-C6DB-17080DAB24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2898" y="601266"/>
            <a:ext cx="2308878" cy="3398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Afbeelding 9">
            <a:extLst>
              <a:ext uri="{FF2B5EF4-FFF2-40B4-BE49-F238E27FC236}">
                <a16:creationId xmlns:a16="http://schemas.microsoft.com/office/drawing/2014/main" id="{36E33040-AF21-DC06-2F92-F30405B058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7624" y="3861048"/>
            <a:ext cx="3048006" cy="2121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beschikken over</a:t>
            </a:r>
          </a:p>
        </p:txBody>
      </p:sp>
      <p:pic>
        <p:nvPicPr>
          <p:cNvPr id="3" name="Afbeelding 2" descr="Afbeelding met tekst, brief, overdekt, voedsel&#10;&#10;Automatisch gegenereerde beschrijving">
            <a:extLst>
              <a:ext uri="{FF2B5EF4-FFF2-40B4-BE49-F238E27FC236}">
                <a16:creationId xmlns:a16="http://schemas.microsoft.com/office/drawing/2014/main" id="{364A6AB0-61AC-5889-ED65-BC5EC379C8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706" y="1484784"/>
            <a:ext cx="7294588" cy="504056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aanzienlijk</a:t>
            </a:r>
          </a:p>
        </p:txBody>
      </p:sp>
      <p:pic>
        <p:nvPicPr>
          <p:cNvPr id="3" name="Picture 3">
            <a:extLst>
              <a:ext uri="{FF2B5EF4-FFF2-40B4-BE49-F238E27FC236}">
                <a16:creationId xmlns:a16="http://schemas.microsoft.com/office/drawing/2014/main" id="{70207D20-4FB8-D1DF-739C-D93C6CB216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15113" y="1226143"/>
            <a:ext cx="3046443" cy="341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descr="Afbeelding met winter, hemel, buitenshuis, natuur&#10;&#10;Automatisch gegenereerde beschrijving">
            <a:extLst>
              <a:ext uri="{FF2B5EF4-FFF2-40B4-BE49-F238E27FC236}">
                <a16:creationId xmlns:a16="http://schemas.microsoft.com/office/drawing/2014/main" id="{FEABC56F-4874-BB24-1437-7F17AC69E9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12" y="3429000"/>
            <a:ext cx="3819088" cy="2547331"/>
          </a:xfrm>
          <a:prstGeom prst="rect">
            <a:avLst/>
          </a:prstGeom>
        </p:spPr>
      </p:pic>
      <p:pic>
        <p:nvPicPr>
          <p:cNvPr id="4" name="Picture 4">
            <a:extLst>
              <a:ext uri="{FF2B5EF4-FFF2-40B4-BE49-F238E27FC236}">
                <a16:creationId xmlns:a16="http://schemas.microsoft.com/office/drawing/2014/main" id="{25B7F40F-06A4-61FD-879B-739B77F58BA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800000">
            <a:off x="3923499" y="4178471"/>
            <a:ext cx="3046443" cy="78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37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omgeven</a:t>
            </a:r>
          </a:p>
        </p:txBody>
      </p:sp>
      <p:pic>
        <p:nvPicPr>
          <p:cNvPr id="4" name="Afbeelding 3" descr="Afbeelding met Menselijk gezicht, persoon, glimlach, kleding&#10;&#10;Automatisch gegenereerde beschrijving">
            <a:extLst>
              <a:ext uri="{FF2B5EF4-FFF2-40B4-BE49-F238E27FC236}">
                <a16:creationId xmlns:a16="http://schemas.microsoft.com/office/drawing/2014/main" id="{FD70D3C4-A59A-AC9A-1547-99F350FAD4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84784"/>
            <a:ext cx="7620409" cy="504471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amateuristisch</a:t>
            </a:r>
          </a:p>
        </p:txBody>
      </p:sp>
      <p:pic>
        <p:nvPicPr>
          <p:cNvPr id="3" name="Afbeelding 2" descr="Afbeelding met buitenshuis, kleding, rondtrekken, water&#10;&#10;Automatisch gegenereerde beschrijving">
            <a:extLst>
              <a:ext uri="{FF2B5EF4-FFF2-40B4-BE49-F238E27FC236}">
                <a16:creationId xmlns:a16="http://schemas.microsoft.com/office/drawing/2014/main" id="{08A61D8F-EB02-6B7F-FE87-8EBAE6396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712" y="1412776"/>
            <a:ext cx="5184576" cy="5184576"/>
          </a:xfrm>
          <a:prstGeom prst="rect">
            <a:avLst/>
          </a:prstGeom>
        </p:spPr>
      </p:pic>
      <p:pic>
        <p:nvPicPr>
          <p:cNvPr id="5" name="Afbeelding 4">
            <a:extLst>
              <a:ext uri="{FF2B5EF4-FFF2-40B4-BE49-F238E27FC236}">
                <a16:creationId xmlns:a16="http://schemas.microsoft.com/office/drawing/2014/main" id="{CD359202-EE6C-0D60-D35C-DC9A6ABB0A10}"/>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2096" b="91616" l="2791" r="97488">
                        <a14:foregroundMark x1="50791" y1="12227" x2="66791" y2="24105"/>
                        <a14:foregroundMark x1="66791" y1="24105" x2="74233" y2="55109"/>
                        <a14:foregroundMark x1="74233" y1="55109" x2="58884" y2="56594"/>
                        <a14:foregroundMark x1="58884" y1="56594" x2="46605" y2="27948"/>
                        <a14:foregroundMark x1="46605" y1="27948" x2="25953" y2="43406"/>
                        <a14:foregroundMark x1="25953" y1="43406" x2="34605" y2="67686"/>
                        <a14:foregroundMark x1="34605" y1="67686" x2="78419" y2="68996"/>
                        <a14:foregroundMark x1="78419" y1="68996" x2="86605" y2="38079"/>
                        <a14:foregroundMark x1="86605" y1="38079" x2="70233" y2="21310"/>
                        <a14:foregroundMark x1="70233" y1="21310" x2="39349" y2="14672"/>
                        <a14:foregroundMark x1="39349" y1="14672" x2="14791" y2="35284"/>
                        <a14:foregroundMark x1="14791" y1="35284" x2="19256" y2="61048"/>
                        <a14:foregroundMark x1="19256" y1="61048" x2="65953" y2="67598"/>
                        <a14:foregroundMark x1="65953" y1="67598" x2="60744" y2="36594"/>
                        <a14:foregroundMark x1="60744" y1="36594" x2="41116" y2="40262"/>
                        <a14:foregroundMark x1="41116" y1="40262" x2="52279" y2="54847"/>
                        <a14:foregroundMark x1="52279" y1="54847" x2="39814" y2="68559"/>
                        <a14:foregroundMark x1="39814" y1="68559" x2="60372" y2="82009"/>
                        <a14:foregroundMark x1="60372" y1="82009" x2="39349" y2="84629"/>
                        <a14:foregroundMark x1="39349" y1="84629" x2="22884" y2="78166"/>
                        <a14:foregroundMark x1="43721" y1="5590" x2="50047" y2="6288"/>
                        <a14:foregroundMark x1="3907" y1="43668" x2="2791" y2="58952"/>
                        <a14:foregroundMark x1="91256" y1="41572" x2="93116" y2="55895"/>
                        <a14:foregroundMark x1="50791" y1="91790" x2="56744" y2="91790"/>
                        <a14:foregroundMark x1="36651" y1="46114" x2="52279" y2="59651"/>
                        <a14:foregroundMark x1="66698" y1="35983" x2="67442" y2="47860"/>
                        <a14:foregroundMark x1="44837" y1="71179" x2="35907" y2="69782"/>
                        <a14:foregroundMark x1="97581" y1="44367" x2="97209" y2="50306"/>
                        <a14:foregroundMark x1="50047" y1="2096" x2="50047" y2="2096"/>
                      </a14:backgroundRemoval>
                    </a14:imgEffect>
                  </a14:imgLayer>
                </a14:imgProps>
              </a:ext>
              <a:ext uri="{28A0092B-C50C-407E-A947-70E740481C1C}">
                <a14:useLocalDpi xmlns:a14="http://schemas.microsoft.com/office/drawing/2010/main"/>
              </a:ext>
            </a:extLst>
          </a:blip>
          <a:stretch>
            <a:fillRect/>
          </a:stretch>
        </p:blipFill>
        <p:spPr>
          <a:xfrm>
            <a:off x="4788024" y="1764083"/>
            <a:ext cx="2070352" cy="2205165"/>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8CD5728F-0598-4BC2-8313-DB50F3DE9E4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2024-11-05T09:55:18Z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