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5" r:id="rId7"/>
    <p:sldId id="1479" r:id="rId8"/>
    <p:sldId id="1460" r:id="rId9"/>
    <p:sldId id="1519" r:id="rId10"/>
    <p:sldId id="1478" r:id="rId11"/>
    <p:sldId id="1477" r:id="rId12"/>
    <p:sldId id="1476" r:id="rId13"/>
    <p:sldId id="934" r:id="rId14"/>
    <p:sldId id="1511" r:id="rId15"/>
    <p:sldId id="1522" r:id="rId16"/>
    <p:sldId id="1526" r:id="rId17"/>
    <p:sldId id="1512" r:id="rId18"/>
    <p:sldId id="1528" r:id="rId19"/>
    <p:sldId id="1515"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9"/>
            <p14:sldId id="1460"/>
            <p14:sldId id="1519"/>
            <p14:sldId id="1478"/>
            <p14:sldId id="1477"/>
            <p14:sldId id="1476"/>
            <p14:sldId id="934"/>
            <p14:sldId id="1511"/>
            <p14:sldId id="1522"/>
            <p14:sldId id="1526"/>
            <p14:sldId id="1512"/>
            <p14:sldId id="1528"/>
            <p14:sldId id="1515"/>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D625E-F1F9-4B98-B686-1ABE94DFE953}" v="31" dt="2024-11-19T09:47:33.638"/>
    <p1510:client id="{EF073C53-51A5-439C-B5BF-48B5BAC168D7}" v="97" dt="2024-11-19T09:37:38.853"/>
    <p1510:client id="{F7E50DD9-D777-46C2-AFB0-0BB6239BBBB9}" v="684" dt="2024-11-19T09:45:00.7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2FD6FE23-E8B6-4074-BB03-B769524D5EE0}"/>
    <pc:docChg chg="modSld">
      <pc:chgData name="Vrielink, Francis" userId="3d258d00-cfd8-41c5-9f04-1a5a39faef2f" providerId="ADAL" clId="{2FD6FE23-E8B6-4074-BB03-B769524D5EE0}" dt="2024-11-18T11:54:16.147" v="17" actId="20577"/>
      <pc:docMkLst>
        <pc:docMk/>
      </pc:docMkLst>
      <pc:sldChg chg="modNotesTx">
        <pc:chgData name="Vrielink, Francis" userId="3d258d00-cfd8-41c5-9f04-1a5a39faef2f" providerId="ADAL" clId="{2FD6FE23-E8B6-4074-BB03-B769524D5EE0}" dt="2024-11-18T11:54:16.147" v="17" actId="20577"/>
        <pc:sldMkLst>
          <pc:docMk/>
          <pc:sldMk cId="2189114603" sldId="1437"/>
        </pc:sldMkLst>
      </pc:sldChg>
    </pc:docChg>
  </pc:docChgLst>
  <pc:docChgLst>
    <pc:chgData name="Harmsel ter, Marjan" userId="5bf7b4e5-383a-4bf6-a1ba-3724f9cc09cb" providerId="ADAL" clId="{3F7D625E-F1F9-4B98-B686-1ABE94DFE953}"/>
    <pc:docChg chg="custSel modSld">
      <pc:chgData name="Harmsel ter, Marjan" userId="5bf7b4e5-383a-4bf6-a1ba-3724f9cc09cb" providerId="ADAL" clId="{3F7D625E-F1F9-4B98-B686-1ABE94DFE953}" dt="2024-11-19T09:47:29.776" v="29" actId="14100"/>
      <pc:docMkLst>
        <pc:docMk/>
      </pc:docMkLst>
      <pc:sldChg chg="modSp mod">
        <pc:chgData name="Harmsel ter, Marjan" userId="5bf7b4e5-383a-4bf6-a1ba-3724f9cc09cb" providerId="ADAL" clId="{3F7D625E-F1F9-4B98-B686-1ABE94DFE953}" dt="2024-11-19T09:44:40.967" v="5" actId="20577"/>
        <pc:sldMkLst>
          <pc:docMk/>
          <pc:sldMk cId="2189114603" sldId="1437"/>
        </pc:sldMkLst>
        <pc:spChg chg="mod">
          <ac:chgData name="Harmsel ter, Marjan" userId="5bf7b4e5-383a-4bf6-a1ba-3724f9cc09cb" providerId="ADAL" clId="{3F7D625E-F1F9-4B98-B686-1ABE94DFE953}" dt="2024-11-19T09:44:40.967" v="5" actId="20577"/>
          <ac:spMkLst>
            <pc:docMk/>
            <pc:sldMk cId="2189114603" sldId="1437"/>
            <ac:spMk id="3" creationId="{00000000-0000-0000-0000-000000000000}"/>
          </ac:spMkLst>
        </pc:spChg>
      </pc:sldChg>
      <pc:sldChg chg="modSp mod">
        <pc:chgData name="Harmsel ter, Marjan" userId="5bf7b4e5-383a-4bf6-a1ba-3724f9cc09cb" providerId="ADAL" clId="{3F7D625E-F1F9-4B98-B686-1ABE94DFE953}" dt="2024-11-19T09:46:48.352" v="16" actId="1076"/>
        <pc:sldMkLst>
          <pc:docMk/>
          <pc:sldMk cId="3112181829" sldId="1515"/>
        </pc:sldMkLst>
        <pc:spChg chg="mod">
          <ac:chgData name="Harmsel ter, Marjan" userId="5bf7b4e5-383a-4bf6-a1ba-3724f9cc09cb" providerId="ADAL" clId="{3F7D625E-F1F9-4B98-B686-1ABE94DFE953}" dt="2024-11-19T09:46:34.312" v="11" actId="1076"/>
          <ac:spMkLst>
            <pc:docMk/>
            <pc:sldMk cId="3112181829" sldId="1515"/>
            <ac:spMk id="12" creationId="{E2476A93-B8D4-4E44-87FD-AFF601B2337C}"/>
          </ac:spMkLst>
        </pc:spChg>
        <pc:spChg chg="mod">
          <ac:chgData name="Harmsel ter, Marjan" userId="5bf7b4e5-383a-4bf6-a1ba-3724f9cc09cb" providerId="ADAL" clId="{3F7D625E-F1F9-4B98-B686-1ABE94DFE953}" dt="2024-11-19T09:46:07.287" v="6" actId="1076"/>
          <ac:spMkLst>
            <pc:docMk/>
            <pc:sldMk cId="3112181829" sldId="1515"/>
            <ac:spMk id="13" creationId="{4985FF45-EE56-11C3-E0CC-6BBB359031C0}"/>
          </ac:spMkLst>
        </pc:spChg>
        <pc:spChg chg="mod">
          <ac:chgData name="Harmsel ter, Marjan" userId="5bf7b4e5-383a-4bf6-a1ba-3724f9cc09cb" providerId="ADAL" clId="{3F7D625E-F1F9-4B98-B686-1ABE94DFE953}" dt="2024-11-19T09:46:36.500" v="12" actId="14100"/>
          <ac:spMkLst>
            <pc:docMk/>
            <pc:sldMk cId="3112181829" sldId="1515"/>
            <ac:spMk id="19" creationId="{40542B69-6D97-5F24-63E3-ABE36EA69A27}"/>
          </ac:spMkLst>
        </pc:spChg>
        <pc:picChg chg="mod">
          <ac:chgData name="Harmsel ter, Marjan" userId="5bf7b4e5-383a-4bf6-a1ba-3724f9cc09cb" providerId="ADAL" clId="{3F7D625E-F1F9-4B98-B686-1ABE94DFE953}" dt="2024-11-19T09:46:48.352" v="16" actId="1076"/>
          <ac:picMkLst>
            <pc:docMk/>
            <pc:sldMk cId="3112181829" sldId="1515"/>
            <ac:picMk id="10" creationId="{B59CD6A8-4EAA-FA7F-5ACB-3030778EF16C}"/>
          </ac:picMkLst>
        </pc:picChg>
        <pc:picChg chg="mod">
          <ac:chgData name="Harmsel ter, Marjan" userId="5bf7b4e5-383a-4bf6-a1ba-3724f9cc09cb" providerId="ADAL" clId="{3F7D625E-F1F9-4B98-B686-1ABE94DFE953}" dt="2024-11-19T09:46:45.195" v="15" actId="1076"/>
          <ac:picMkLst>
            <pc:docMk/>
            <pc:sldMk cId="3112181829" sldId="1515"/>
            <ac:picMk id="29" creationId="{EFEDDD84-4B56-2F63-8FF1-CFADD0BC20C0}"/>
          </ac:picMkLst>
        </pc:picChg>
      </pc:sldChg>
      <pc:sldChg chg="modSp mod">
        <pc:chgData name="Harmsel ter, Marjan" userId="5bf7b4e5-383a-4bf6-a1ba-3724f9cc09cb" providerId="ADAL" clId="{3F7D625E-F1F9-4B98-B686-1ABE94DFE953}" dt="2024-11-19T09:47:29.776" v="29" actId="14100"/>
        <pc:sldMkLst>
          <pc:docMk/>
          <pc:sldMk cId="2946319108" sldId="1516"/>
        </pc:sldMkLst>
        <pc:spChg chg="mod">
          <ac:chgData name="Harmsel ter, Marjan" userId="5bf7b4e5-383a-4bf6-a1ba-3724f9cc09cb" providerId="ADAL" clId="{3F7D625E-F1F9-4B98-B686-1ABE94DFE953}" dt="2024-11-19T09:47:29.776" v="29" actId="14100"/>
          <ac:spMkLst>
            <pc:docMk/>
            <pc:sldMk cId="2946319108" sldId="1516"/>
            <ac:spMk id="14" creationId="{B7594A3B-3117-84CE-C300-FB96E5ED269D}"/>
          </ac:spMkLst>
        </pc:spChg>
        <pc:spChg chg="mod">
          <ac:chgData name="Harmsel ter, Marjan" userId="5bf7b4e5-383a-4bf6-a1ba-3724f9cc09cb" providerId="ADAL" clId="{3F7D625E-F1F9-4B98-B686-1ABE94DFE953}" dt="2024-11-19T09:47:26.205" v="28" actId="14100"/>
          <ac:spMkLst>
            <pc:docMk/>
            <pc:sldMk cId="2946319108" sldId="1516"/>
            <ac:spMk id="15" creationId="{6EA1F8B7-D4BC-D8B0-E6FD-F33ECB45A1DD}"/>
          </ac:spMkLst>
        </pc:spChg>
      </pc:sldChg>
    </pc:docChg>
  </pc:docChgLst>
  <pc:docChgLst>
    <pc:chgData name="Routledge, Mandy" userId="bacdedf5-8e30-494b-ad8b-f27fa30c4f8d" providerId="ADAL" clId="{AA13486F-706F-44D4-9C14-15A775AE6006}"/>
    <pc:docChg chg="modSld">
      <pc:chgData name="Routledge, Mandy" userId="bacdedf5-8e30-494b-ad8b-f27fa30c4f8d" providerId="ADAL" clId="{AA13486F-706F-44D4-9C14-15A775AE6006}" dt="2024-10-22T08:15:37.346" v="3" actId="20577"/>
      <pc:docMkLst>
        <pc:docMk/>
      </pc:docMkLst>
      <pc:sldChg chg="modSp mod">
        <pc:chgData name="Routledge, Mandy" userId="bacdedf5-8e30-494b-ad8b-f27fa30c4f8d" providerId="ADAL" clId="{AA13486F-706F-44D4-9C14-15A775AE6006}" dt="2024-10-22T08:15:37.346" v="3" actId="20577"/>
        <pc:sldMkLst>
          <pc:docMk/>
          <pc:sldMk cId="323006580" sldId="548"/>
        </pc:sldMkLst>
        <pc:spChg chg="mod">
          <ac:chgData name="Routledge, Mandy" userId="bacdedf5-8e30-494b-ad8b-f27fa30c4f8d" providerId="ADAL" clId="{AA13486F-706F-44D4-9C14-15A775AE6006}" dt="2024-10-22T08:15:37.346" v="3"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EF073C53-51A5-439C-B5BF-48B5BAC168D7}"/>
    <pc:docChg chg="custSel modSld">
      <pc:chgData name="Routledge, Mandy" userId="bacdedf5-8e30-494b-ad8b-f27fa30c4f8d" providerId="ADAL" clId="{EF073C53-51A5-439C-B5BF-48B5BAC168D7}" dt="2024-11-19T09:37:38.853" v="93" actId="1076"/>
      <pc:docMkLst>
        <pc:docMk/>
      </pc:docMkLst>
      <pc:sldChg chg="modSp mod modNotesTx">
        <pc:chgData name="Routledge, Mandy" userId="bacdedf5-8e30-494b-ad8b-f27fa30c4f8d" providerId="ADAL" clId="{EF073C53-51A5-439C-B5BF-48B5BAC168D7}" dt="2024-11-19T09:21:23.061" v="2" actId="20577"/>
        <pc:sldMkLst>
          <pc:docMk/>
          <pc:sldMk cId="2189114603" sldId="1437"/>
        </pc:sldMkLst>
        <pc:spChg chg="mod">
          <ac:chgData name="Routledge, Mandy" userId="bacdedf5-8e30-494b-ad8b-f27fa30c4f8d" providerId="ADAL" clId="{EF073C53-51A5-439C-B5BF-48B5BAC168D7}" dt="2024-11-19T09:21:19.786" v="1" actId="20577"/>
          <ac:spMkLst>
            <pc:docMk/>
            <pc:sldMk cId="2189114603" sldId="1437"/>
            <ac:spMk id="3" creationId="{00000000-0000-0000-0000-000000000000}"/>
          </ac:spMkLst>
        </pc:spChg>
      </pc:sldChg>
      <pc:sldChg chg="modSp mod">
        <pc:chgData name="Routledge, Mandy" userId="bacdedf5-8e30-494b-ad8b-f27fa30c4f8d" providerId="ADAL" clId="{EF073C53-51A5-439C-B5BF-48B5BAC168D7}" dt="2024-11-19T09:22:05.117" v="7" actId="1035"/>
        <pc:sldMkLst>
          <pc:docMk/>
          <pc:sldMk cId="2709048002" sldId="1477"/>
        </pc:sldMkLst>
        <pc:spChg chg="mod">
          <ac:chgData name="Routledge, Mandy" userId="bacdedf5-8e30-494b-ad8b-f27fa30c4f8d" providerId="ADAL" clId="{EF073C53-51A5-439C-B5BF-48B5BAC168D7}" dt="2024-11-19T09:22:05.117" v="7" actId="1035"/>
          <ac:spMkLst>
            <pc:docMk/>
            <pc:sldMk cId="2709048002" sldId="1477"/>
            <ac:spMk id="6" creationId="{00000000-0000-0000-0000-000000000000}"/>
          </ac:spMkLst>
        </pc:spChg>
      </pc:sldChg>
      <pc:sldChg chg="addSp modSp mod">
        <pc:chgData name="Routledge, Mandy" userId="bacdedf5-8e30-494b-ad8b-f27fa30c4f8d" providerId="ADAL" clId="{EF073C53-51A5-439C-B5BF-48B5BAC168D7}" dt="2024-11-19T09:36:39.169" v="82" actId="14100"/>
        <pc:sldMkLst>
          <pc:docMk/>
          <pc:sldMk cId="4074911733" sldId="1478"/>
        </pc:sldMkLst>
        <pc:picChg chg="add mod">
          <ac:chgData name="Routledge, Mandy" userId="bacdedf5-8e30-494b-ad8b-f27fa30c4f8d" providerId="ADAL" clId="{EF073C53-51A5-439C-B5BF-48B5BAC168D7}" dt="2024-11-19T09:36:39.169" v="82" actId="14100"/>
          <ac:picMkLst>
            <pc:docMk/>
            <pc:sldMk cId="4074911733" sldId="1478"/>
            <ac:picMk id="3" creationId="{E87D6F36-946F-393C-FE04-1B498493BF65}"/>
          </ac:picMkLst>
        </pc:picChg>
        <pc:picChg chg="mod">
          <ac:chgData name="Routledge, Mandy" userId="bacdedf5-8e30-494b-ad8b-f27fa30c4f8d" providerId="ADAL" clId="{EF073C53-51A5-439C-B5BF-48B5BAC168D7}" dt="2024-11-19T09:36:35.331" v="79" actId="1076"/>
          <ac:picMkLst>
            <pc:docMk/>
            <pc:sldMk cId="4074911733" sldId="1478"/>
            <ac:picMk id="10" creationId="{C006C7FA-3C74-8387-C31B-40074E6C399C}"/>
          </ac:picMkLst>
        </pc:picChg>
      </pc:sldChg>
      <pc:sldChg chg="modSp mod">
        <pc:chgData name="Routledge, Mandy" userId="bacdedf5-8e30-494b-ad8b-f27fa30c4f8d" providerId="ADAL" clId="{EF073C53-51A5-439C-B5BF-48B5BAC168D7}" dt="2024-11-19T09:22:37.847" v="8" actId="6549"/>
        <pc:sldMkLst>
          <pc:docMk/>
          <pc:sldMk cId="2967928418" sldId="1511"/>
        </pc:sldMkLst>
        <pc:spChg chg="mod">
          <ac:chgData name="Routledge, Mandy" userId="bacdedf5-8e30-494b-ad8b-f27fa30c4f8d" providerId="ADAL" clId="{EF073C53-51A5-439C-B5BF-48B5BAC168D7}" dt="2024-11-19T09:22:37.847" v="8" actId="6549"/>
          <ac:spMkLst>
            <pc:docMk/>
            <pc:sldMk cId="2967928418" sldId="1511"/>
            <ac:spMk id="36" creationId="{D8EF981A-9BA7-0EB1-9B70-F7FBF2F7DF1C}"/>
          </ac:spMkLst>
        </pc:spChg>
      </pc:sldChg>
      <pc:sldChg chg="modSp mod">
        <pc:chgData name="Routledge, Mandy" userId="bacdedf5-8e30-494b-ad8b-f27fa30c4f8d" providerId="ADAL" clId="{EF073C53-51A5-439C-B5BF-48B5BAC168D7}" dt="2024-11-19T09:26:10.011" v="34" actId="14100"/>
        <pc:sldMkLst>
          <pc:docMk/>
          <pc:sldMk cId="1594331871" sldId="1512"/>
        </pc:sldMkLst>
        <pc:spChg chg="mod">
          <ac:chgData name="Routledge, Mandy" userId="bacdedf5-8e30-494b-ad8b-f27fa30c4f8d" providerId="ADAL" clId="{EF073C53-51A5-439C-B5BF-48B5BAC168D7}" dt="2024-11-19T09:26:10.011" v="34" actId="14100"/>
          <ac:spMkLst>
            <pc:docMk/>
            <pc:sldMk cId="1594331871" sldId="1512"/>
            <ac:spMk id="10" creationId="{EC0CC1D0-FE60-F840-73E9-0CE7E683D1F2}"/>
          </ac:spMkLst>
        </pc:spChg>
        <pc:spChg chg="mod">
          <ac:chgData name="Routledge, Mandy" userId="bacdedf5-8e30-494b-ad8b-f27fa30c4f8d" providerId="ADAL" clId="{EF073C53-51A5-439C-B5BF-48B5BAC168D7}" dt="2024-11-19T09:26:03.173" v="32" actId="14100"/>
          <ac:spMkLst>
            <pc:docMk/>
            <pc:sldMk cId="1594331871" sldId="1512"/>
            <ac:spMk id="11" creationId="{CD78B488-E032-3F3E-C334-FB96F8D71FB2}"/>
          </ac:spMkLst>
        </pc:spChg>
        <pc:spChg chg="mod">
          <ac:chgData name="Routledge, Mandy" userId="bacdedf5-8e30-494b-ad8b-f27fa30c4f8d" providerId="ADAL" clId="{EF073C53-51A5-439C-B5BF-48B5BAC168D7}" dt="2024-11-19T09:25:35.451" v="26" actId="1038"/>
          <ac:spMkLst>
            <pc:docMk/>
            <pc:sldMk cId="1594331871" sldId="1512"/>
            <ac:spMk id="16" creationId="{F53F294D-65CC-23A5-E4A1-B2132FCF814C}"/>
          </ac:spMkLst>
        </pc:spChg>
        <pc:spChg chg="mod">
          <ac:chgData name="Routledge, Mandy" userId="bacdedf5-8e30-494b-ad8b-f27fa30c4f8d" providerId="ADAL" clId="{EF073C53-51A5-439C-B5BF-48B5BAC168D7}" dt="2024-11-19T09:25:39.896" v="31" actId="1036"/>
          <ac:spMkLst>
            <pc:docMk/>
            <pc:sldMk cId="1594331871" sldId="1512"/>
            <ac:spMk id="17" creationId="{AB86235B-CBC0-F9DB-29F4-F23367831B1B}"/>
          </ac:spMkLst>
        </pc:spChg>
      </pc:sldChg>
      <pc:sldChg chg="modSp mod">
        <pc:chgData name="Routledge, Mandy" userId="bacdedf5-8e30-494b-ad8b-f27fa30c4f8d" providerId="ADAL" clId="{EF073C53-51A5-439C-B5BF-48B5BAC168D7}" dt="2024-11-19T09:29:42.290" v="69" actId="1076"/>
        <pc:sldMkLst>
          <pc:docMk/>
          <pc:sldMk cId="2946319108" sldId="1516"/>
        </pc:sldMkLst>
        <pc:spChg chg="mod">
          <ac:chgData name="Routledge, Mandy" userId="bacdedf5-8e30-494b-ad8b-f27fa30c4f8d" providerId="ADAL" clId="{EF073C53-51A5-439C-B5BF-48B5BAC168D7}" dt="2024-11-19T09:28:26.839" v="60" actId="1076"/>
          <ac:spMkLst>
            <pc:docMk/>
            <pc:sldMk cId="2946319108" sldId="1516"/>
            <ac:spMk id="13" creationId="{4985FF45-EE56-11C3-E0CC-6BBB359031C0}"/>
          </ac:spMkLst>
        </pc:spChg>
        <pc:spChg chg="mod">
          <ac:chgData name="Routledge, Mandy" userId="bacdedf5-8e30-494b-ad8b-f27fa30c4f8d" providerId="ADAL" clId="{EF073C53-51A5-439C-B5BF-48B5BAC168D7}" dt="2024-11-19T09:29:40.619" v="68" actId="14100"/>
          <ac:spMkLst>
            <pc:docMk/>
            <pc:sldMk cId="2946319108" sldId="1516"/>
            <ac:spMk id="14" creationId="{B7594A3B-3117-84CE-C300-FB96E5ED269D}"/>
          </ac:spMkLst>
        </pc:spChg>
        <pc:spChg chg="mod">
          <ac:chgData name="Routledge, Mandy" userId="bacdedf5-8e30-494b-ad8b-f27fa30c4f8d" providerId="ADAL" clId="{EF073C53-51A5-439C-B5BF-48B5BAC168D7}" dt="2024-11-19T09:29:38.468" v="67" actId="1076"/>
          <ac:spMkLst>
            <pc:docMk/>
            <pc:sldMk cId="2946319108" sldId="1516"/>
            <ac:spMk id="15" creationId="{6EA1F8B7-D4BC-D8B0-E6FD-F33ECB45A1DD}"/>
          </ac:spMkLst>
        </pc:spChg>
        <pc:spChg chg="mod">
          <ac:chgData name="Routledge, Mandy" userId="bacdedf5-8e30-494b-ad8b-f27fa30c4f8d" providerId="ADAL" clId="{EF073C53-51A5-439C-B5BF-48B5BAC168D7}" dt="2024-11-19T09:28:24.031" v="59" actId="14100"/>
          <ac:spMkLst>
            <pc:docMk/>
            <pc:sldMk cId="2946319108" sldId="1516"/>
            <ac:spMk id="18" creationId="{85D7DD60-F4AA-AD34-A265-146B167D02FE}"/>
          </ac:spMkLst>
        </pc:spChg>
        <pc:picChg chg="mod">
          <ac:chgData name="Routledge, Mandy" userId="bacdedf5-8e30-494b-ad8b-f27fa30c4f8d" providerId="ADAL" clId="{EF073C53-51A5-439C-B5BF-48B5BAC168D7}" dt="2024-11-19T09:28:30.748" v="61" actId="1076"/>
          <ac:picMkLst>
            <pc:docMk/>
            <pc:sldMk cId="2946319108" sldId="1516"/>
            <ac:picMk id="17" creationId="{F1923DDB-2853-50D5-72E9-616E9EAA3F10}"/>
          </ac:picMkLst>
        </pc:picChg>
        <pc:picChg chg="mod modCrop">
          <ac:chgData name="Routledge, Mandy" userId="bacdedf5-8e30-494b-ad8b-f27fa30c4f8d" providerId="ADAL" clId="{EF073C53-51A5-439C-B5BF-48B5BAC168D7}" dt="2024-11-19T09:29:42.290" v="69" actId="1076"/>
          <ac:picMkLst>
            <pc:docMk/>
            <pc:sldMk cId="2946319108" sldId="1516"/>
            <ac:picMk id="32" creationId="{12736E3B-3962-3C7A-D703-302A334181CA}"/>
          </ac:picMkLst>
        </pc:picChg>
        <pc:cxnChg chg="mod">
          <ac:chgData name="Routledge, Mandy" userId="bacdedf5-8e30-494b-ad8b-f27fa30c4f8d" providerId="ADAL" clId="{EF073C53-51A5-439C-B5BF-48B5BAC168D7}" dt="2024-11-19T09:28:24.031" v="59" actId="14100"/>
          <ac:cxnSpMkLst>
            <pc:docMk/>
            <pc:sldMk cId="2946319108" sldId="1516"/>
            <ac:cxnSpMk id="27" creationId="{EC90AE0F-5DD8-2D25-C999-5E0CC65E11C5}"/>
          </ac:cxnSpMkLst>
        </pc:cxnChg>
      </pc:sldChg>
      <pc:sldChg chg="modSp mod">
        <pc:chgData name="Routledge, Mandy" userId="bacdedf5-8e30-494b-ad8b-f27fa30c4f8d" providerId="ADAL" clId="{EF073C53-51A5-439C-B5BF-48B5BAC168D7}" dt="2024-11-19T09:26:40.007" v="40" actId="122"/>
        <pc:sldMkLst>
          <pc:docMk/>
          <pc:sldMk cId="1530054038" sldId="1520"/>
        </pc:sldMkLst>
        <pc:spChg chg="mod">
          <ac:chgData name="Routledge, Mandy" userId="bacdedf5-8e30-494b-ad8b-f27fa30c4f8d" providerId="ADAL" clId="{EF073C53-51A5-439C-B5BF-48B5BAC168D7}" dt="2024-11-19T09:26:40.007" v="40" actId="122"/>
          <ac:spMkLst>
            <pc:docMk/>
            <pc:sldMk cId="1530054038" sldId="1520"/>
            <ac:spMk id="35" creationId="{37104C51-0232-62ED-4C6F-1447D06633EE}"/>
          </ac:spMkLst>
        </pc:spChg>
        <pc:picChg chg="mod">
          <ac:chgData name="Routledge, Mandy" userId="bacdedf5-8e30-494b-ad8b-f27fa30c4f8d" providerId="ADAL" clId="{EF073C53-51A5-439C-B5BF-48B5BAC168D7}" dt="2024-11-19T09:26:32.690" v="38" actId="1076"/>
          <ac:picMkLst>
            <pc:docMk/>
            <pc:sldMk cId="1530054038" sldId="1520"/>
            <ac:picMk id="2" creationId="{A097043C-E755-9F83-CEE3-EE9CB07C5777}"/>
          </ac:picMkLst>
        </pc:picChg>
      </pc:sldChg>
      <pc:sldChg chg="modSp mod">
        <pc:chgData name="Routledge, Mandy" userId="bacdedf5-8e30-494b-ad8b-f27fa30c4f8d" providerId="ADAL" clId="{EF073C53-51A5-439C-B5BF-48B5BAC168D7}" dt="2024-11-19T09:22:51.545" v="10" actId="20577"/>
        <pc:sldMkLst>
          <pc:docMk/>
          <pc:sldMk cId="1523640433" sldId="1522"/>
        </pc:sldMkLst>
        <pc:spChg chg="mod">
          <ac:chgData name="Routledge, Mandy" userId="bacdedf5-8e30-494b-ad8b-f27fa30c4f8d" providerId="ADAL" clId="{EF073C53-51A5-439C-B5BF-48B5BAC168D7}" dt="2024-11-19T09:22:51.545" v="10" actId="20577"/>
          <ac:spMkLst>
            <pc:docMk/>
            <pc:sldMk cId="1523640433" sldId="1522"/>
            <ac:spMk id="35" creationId="{37104C51-0232-62ED-4C6F-1447D06633EE}"/>
          </ac:spMkLst>
        </pc:spChg>
      </pc:sldChg>
      <pc:sldChg chg="modSp mod">
        <pc:chgData name="Routledge, Mandy" userId="bacdedf5-8e30-494b-ad8b-f27fa30c4f8d" providerId="ADAL" clId="{EF073C53-51A5-439C-B5BF-48B5BAC168D7}" dt="2024-11-19T09:24:55.774" v="15" actId="6549"/>
        <pc:sldMkLst>
          <pc:docMk/>
          <pc:sldMk cId="3942464482" sldId="1526"/>
        </pc:sldMkLst>
        <pc:spChg chg="mod">
          <ac:chgData name="Routledge, Mandy" userId="bacdedf5-8e30-494b-ad8b-f27fa30c4f8d" providerId="ADAL" clId="{EF073C53-51A5-439C-B5BF-48B5BAC168D7}" dt="2024-11-19T09:24:55.774" v="15" actId="6549"/>
          <ac:spMkLst>
            <pc:docMk/>
            <pc:sldMk cId="3942464482" sldId="1526"/>
            <ac:spMk id="36" creationId="{D8EF981A-9BA7-0EB1-9B70-F7FBF2F7DF1C}"/>
          </ac:spMkLst>
        </pc:spChg>
        <pc:picChg chg="mod">
          <ac:chgData name="Routledge, Mandy" userId="bacdedf5-8e30-494b-ad8b-f27fa30c4f8d" providerId="ADAL" clId="{EF073C53-51A5-439C-B5BF-48B5BAC168D7}" dt="2024-11-19T09:24:53.962" v="14" actId="1035"/>
          <ac:picMkLst>
            <pc:docMk/>
            <pc:sldMk cId="3942464482" sldId="1526"/>
            <ac:picMk id="8" creationId="{A8921701-BE6E-E2E0-BFBF-A26A0754304C}"/>
          </ac:picMkLst>
        </pc:picChg>
      </pc:sldChg>
      <pc:sldChg chg="addSp modSp mod">
        <pc:chgData name="Routledge, Mandy" userId="bacdedf5-8e30-494b-ad8b-f27fa30c4f8d" providerId="ADAL" clId="{EF073C53-51A5-439C-B5BF-48B5BAC168D7}" dt="2024-11-19T09:37:38.853" v="93" actId="1076"/>
        <pc:sldMkLst>
          <pc:docMk/>
          <pc:sldMk cId="3803395780" sldId="1528"/>
        </pc:sldMkLst>
        <pc:spChg chg="mod">
          <ac:chgData name="Routledge, Mandy" userId="bacdedf5-8e30-494b-ad8b-f27fa30c4f8d" providerId="ADAL" clId="{EF073C53-51A5-439C-B5BF-48B5BAC168D7}" dt="2024-11-19T09:27:09.518" v="42" actId="1076"/>
          <ac:spMkLst>
            <pc:docMk/>
            <pc:sldMk cId="3803395780" sldId="1528"/>
            <ac:spMk id="12" creationId="{E2476A93-B8D4-4E44-87FD-AFF601B2337C}"/>
          </ac:spMkLst>
        </pc:spChg>
        <pc:spChg chg="mod">
          <ac:chgData name="Routledge, Mandy" userId="bacdedf5-8e30-494b-ad8b-f27fa30c4f8d" providerId="ADAL" clId="{EF073C53-51A5-439C-B5BF-48B5BAC168D7}" dt="2024-11-19T09:27:19.779" v="45" actId="1076"/>
          <ac:spMkLst>
            <pc:docMk/>
            <pc:sldMk cId="3803395780" sldId="1528"/>
            <ac:spMk id="13" creationId="{4985FF45-EE56-11C3-E0CC-6BBB359031C0}"/>
          </ac:spMkLst>
        </pc:spChg>
        <pc:spChg chg="mod">
          <ac:chgData name="Routledge, Mandy" userId="bacdedf5-8e30-494b-ad8b-f27fa30c4f8d" providerId="ADAL" clId="{EF073C53-51A5-439C-B5BF-48B5BAC168D7}" dt="2024-11-19T09:27:33.186" v="49" actId="14100"/>
          <ac:spMkLst>
            <pc:docMk/>
            <pc:sldMk cId="3803395780" sldId="1528"/>
            <ac:spMk id="14" creationId="{B7594A3B-3117-84CE-C300-FB96E5ED269D}"/>
          </ac:spMkLst>
        </pc:spChg>
        <pc:spChg chg="mod">
          <ac:chgData name="Routledge, Mandy" userId="bacdedf5-8e30-494b-ad8b-f27fa30c4f8d" providerId="ADAL" clId="{EF073C53-51A5-439C-B5BF-48B5BAC168D7}" dt="2024-11-19T09:27:31.496" v="48" actId="1076"/>
          <ac:spMkLst>
            <pc:docMk/>
            <pc:sldMk cId="3803395780" sldId="1528"/>
            <ac:spMk id="15" creationId="{6EA1F8B7-D4BC-D8B0-E6FD-F33ECB45A1DD}"/>
          </ac:spMkLst>
        </pc:spChg>
        <pc:spChg chg="mod">
          <ac:chgData name="Routledge, Mandy" userId="bacdedf5-8e30-494b-ad8b-f27fa30c4f8d" providerId="ADAL" clId="{EF073C53-51A5-439C-B5BF-48B5BAC168D7}" dt="2024-11-19T09:27:22.124" v="46" actId="14100"/>
          <ac:spMkLst>
            <pc:docMk/>
            <pc:sldMk cId="3803395780" sldId="1528"/>
            <ac:spMk id="18" creationId="{85D7DD60-F4AA-AD34-A265-146B167D02FE}"/>
          </ac:spMkLst>
        </pc:spChg>
        <pc:spChg chg="mod">
          <ac:chgData name="Routledge, Mandy" userId="bacdedf5-8e30-494b-ad8b-f27fa30c4f8d" providerId="ADAL" clId="{EF073C53-51A5-439C-B5BF-48B5BAC168D7}" dt="2024-11-19T09:27:11.422" v="43" actId="14100"/>
          <ac:spMkLst>
            <pc:docMk/>
            <pc:sldMk cId="3803395780" sldId="1528"/>
            <ac:spMk id="19" creationId="{40542B69-6D97-5F24-63E3-ABE36EA69A27}"/>
          </ac:spMkLst>
        </pc:spChg>
        <pc:picChg chg="add mod">
          <ac:chgData name="Routledge, Mandy" userId="bacdedf5-8e30-494b-ad8b-f27fa30c4f8d" providerId="ADAL" clId="{EF073C53-51A5-439C-B5BF-48B5BAC168D7}" dt="2024-11-19T09:37:35.931" v="92" actId="1076"/>
          <ac:picMkLst>
            <pc:docMk/>
            <pc:sldMk cId="3803395780" sldId="1528"/>
            <ac:picMk id="4" creationId="{CAC7E9EC-68DC-9205-7D22-A5F8486C4A0B}"/>
          </ac:picMkLst>
        </pc:picChg>
        <pc:picChg chg="mod ord">
          <ac:chgData name="Routledge, Mandy" userId="bacdedf5-8e30-494b-ad8b-f27fa30c4f8d" providerId="ADAL" clId="{EF073C53-51A5-439C-B5BF-48B5BAC168D7}" dt="2024-11-19T09:37:38.853" v="93" actId="1076"/>
          <ac:picMkLst>
            <pc:docMk/>
            <pc:sldMk cId="3803395780" sldId="1528"/>
            <ac:picMk id="22" creationId="{3D89E227-2D1B-5496-6175-7CD910E4916F}"/>
          </ac:picMkLst>
        </pc:picChg>
      </pc:sldChg>
    </pc:docChg>
  </pc:docChgLst>
  <pc:docChgLst>
    <pc:chgData name="Routledge, Mandy" userId="bacdedf5-8e30-494b-ad8b-f27fa30c4f8d" providerId="ADAL" clId="{F052CBD2-B5F7-4205-A1CB-F3C1E8C4B02F}"/>
    <pc:docChg chg="modSld">
      <pc:chgData name="Routledge, Mandy" userId="bacdedf5-8e30-494b-ad8b-f27fa30c4f8d" providerId="ADAL" clId="{F052CBD2-B5F7-4205-A1CB-F3C1E8C4B02F}" dt="2024-10-22T08:13:48.678" v="13" actId="20577"/>
      <pc:docMkLst>
        <pc:docMk/>
      </pc:docMkLst>
      <pc:sldChg chg="modSp mod">
        <pc:chgData name="Routledge, Mandy" userId="bacdedf5-8e30-494b-ad8b-f27fa30c4f8d" providerId="ADAL" clId="{F052CBD2-B5F7-4205-A1CB-F3C1E8C4B02F}" dt="2024-10-22T08:13:48.678" v="13" actId="20577"/>
        <pc:sldMkLst>
          <pc:docMk/>
          <pc:sldMk cId="323006580" sldId="548"/>
        </pc:sldMkLst>
        <pc:spChg chg="mod">
          <ac:chgData name="Routledge, Mandy" userId="bacdedf5-8e30-494b-ad8b-f27fa30c4f8d" providerId="ADAL" clId="{F052CBD2-B5F7-4205-A1CB-F3C1E8C4B02F}" dt="2024-10-22T08:13:48.678" v="13"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F7E50DD9-D777-46C2-AFB0-0BB6239BBBB9}"/>
    <pc:docChg chg="undo custSel addSld delSld modSld sldOrd modSection">
      <pc:chgData name="Vrielink, Francis" userId="3d258d00-cfd8-41c5-9f04-1a5a39faef2f" providerId="ADAL" clId="{F7E50DD9-D777-46C2-AFB0-0BB6239BBBB9}" dt="2024-11-19T09:45:00.758" v="6043" actId="1076"/>
      <pc:docMkLst>
        <pc:docMk/>
      </pc:docMkLst>
      <pc:sldChg chg="addSp delSp modSp mod modNotesTx">
        <pc:chgData name="Vrielink, Francis" userId="3d258d00-cfd8-41c5-9f04-1a5a39faef2f" providerId="ADAL" clId="{F7E50DD9-D777-46C2-AFB0-0BB6239BBBB9}" dt="2024-11-19T08:15:59.408" v="6002" actId="20577"/>
        <pc:sldMkLst>
          <pc:docMk/>
          <pc:sldMk cId="2189114603" sldId="1437"/>
        </pc:sldMkLst>
        <pc:spChg chg="mod">
          <ac:chgData name="Vrielink, Francis" userId="3d258d00-cfd8-41c5-9f04-1a5a39faef2f" providerId="ADAL" clId="{F7E50DD9-D777-46C2-AFB0-0BB6239BBBB9}" dt="2024-11-19T08:15:59.408" v="6002" actId="20577"/>
          <ac:spMkLst>
            <pc:docMk/>
            <pc:sldMk cId="2189114603" sldId="1437"/>
            <ac:spMk id="3" creationId="{00000000-0000-0000-0000-000000000000}"/>
          </ac:spMkLst>
        </pc:spChg>
        <pc:picChg chg="add del mod">
          <ac:chgData name="Vrielink, Francis" userId="3d258d00-cfd8-41c5-9f04-1a5a39faef2f" providerId="ADAL" clId="{F7E50DD9-D777-46C2-AFB0-0BB6239BBBB9}" dt="2024-11-18T20:49:47.760" v="2433" actId="478"/>
          <ac:picMkLst>
            <pc:docMk/>
            <pc:sldMk cId="2189114603" sldId="1437"/>
            <ac:picMk id="5" creationId="{791FDBE8-6B71-C1C7-7EB9-32FE6419334B}"/>
          </ac:picMkLst>
        </pc:picChg>
      </pc:sldChg>
      <pc:sldChg chg="addSp delSp modSp mod">
        <pc:chgData name="Vrielink, Francis" userId="3d258d00-cfd8-41c5-9f04-1a5a39faef2f" providerId="ADAL" clId="{F7E50DD9-D777-46C2-AFB0-0BB6239BBBB9}" dt="2024-11-18T21:26:45.985" v="4021"/>
        <pc:sldMkLst>
          <pc:docMk/>
          <pc:sldMk cId="3852907103" sldId="1460"/>
        </pc:sldMkLst>
        <pc:spChg chg="add del mod">
          <ac:chgData name="Vrielink, Francis" userId="3d258d00-cfd8-41c5-9f04-1a5a39faef2f" providerId="ADAL" clId="{F7E50DD9-D777-46C2-AFB0-0BB6239BBBB9}" dt="2024-11-18T21:26:45.985" v="4021"/>
          <ac:spMkLst>
            <pc:docMk/>
            <pc:sldMk cId="3852907103" sldId="1460"/>
            <ac:spMk id="3" creationId="{1C5B0AE1-F167-D514-EA82-7ACB5DF95A1E}"/>
          </ac:spMkLst>
        </pc:spChg>
        <pc:spChg chg="mod">
          <ac:chgData name="Vrielink, Francis" userId="3d258d00-cfd8-41c5-9f04-1a5a39faef2f" providerId="ADAL" clId="{F7E50DD9-D777-46C2-AFB0-0BB6239BBBB9}" dt="2024-11-18T18:36:45.712" v="133" actId="20577"/>
          <ac:spMkLst>
            <pc:docMk/>
            <pc:sldMk cId="3852907103" sldId="1460"/>
            <ac:spMk id="6" creationId="{00000000-0000-0000-0000-000000000000}"/>
          </ac:spMkLst>
        </pc:spChg>
        <pc:picChg chg="add del mod">
          <ac:chgData name="Vrielink, Francis" userId="3d258d00-cfd8-41c5-9f04-1a5a39faef2f" providerId="ADAL" clId="{F7E50DD9-D777-46C2-AFB0-0BB6239BBBB9}" dt="2024-11-18T19:25:11.053" v="821" actId="478"/>
          <ac:picMkLst>
            <pc:docMk/>
            <pc:sldMk cId="3852907103" sldId="1460"/>
            <ac:picMk id="5" creationId="{8A07F035-0ED3-A817-47C4-D15EE24F38AB}"/>
          </ac:picMkLst>
        </pc:picChg>
        <pc:picChg chg="add del mod">
          <ac:chgData name="Vrielink, Francis" userId="3d258d00-cfd8-41c5-9f04-1a5a39faef2f" providerId="ADAL" clId="{F7E50DD9-D777-46C2-AFB0-0BB6239BBBB9}" dt="2024-11-18T19:26:18.224" v="834" actId="478"/>
          <ac:picMkLst>
            <pc:docMk/>
            <pc:sldMk cId="3852907103" sldId="1460"/>
            <ac:picMk id="8" creationId="{1407AC8A-97F1-C00B-A3BF-839262560091}"/>
          </ac:picMkLst>
        </pc:picChg>
        <pc:picChg chg="add mod">
          <ac:chgData name="Vrielink, Francis" userId="3d258d00-cfd8-41c5-9f04-1a5a39faef2f" providerId="ADAL" clId="{F7E50DD9-D777-46C2-AFB0-0BB6239BBBB9}" dt="2024-11-18T19:26:24.748" v="837" actId="1076"/>
          <ac:picMkLst>
            <pc:docMk/>
            <pc:sldMk cId="3852907103" sldId="1460"/>
            <ac:picMk id="10" creationId="{6976E926-47DE-9F6A-6113-B795DC7AF677}"/>
          </ac:picMkLst>
        </pc:picChg>
      </pc:sldChg>
      <pc:sldChg chg="del">
        <pc:chgData name="Vrielink, Francis" userId="3d258d00-cfd8-41c5-9f04-1a5a39faef2f" providerId="ADAL" clId="{F7E50DD9-D777-46C2-AFB0-0BB6239BBBB9}" dt="2024-11-18T19:04:47.091" v="691" actId="47"/>
        <pc:sldMkLst>
          <pc:docMk/>
          <pc:sldMk cId="3978205201" sldId="1474"/>
        </pc:sldMkLst>
      </pc:sldChg>
      <pc:sldChg chg="addSp delSp modSp mod ord">
        <pc:chgData name="Vrielink, Francis" userId="3d258d00-cfd8-41c5-9f04-1a5a39faef2f" providerId="ADAL" clId="{F7E50DD9-D777-46C2-AFB0-0BB6239BBBB9}" dt="2024-11-18T20:36:26.173" v="1275"/>
        <pc:sldMkLst>
          <pc:docMk/>
          <pc:sldMk cId="4207872812" sldId="1475"/>
        </pc:sldMkLst>
        <pc:spChg chg="add mod">
          <ac:chgData name="Vrielink, Francis" userId="3d258d00-cfd8-41c5-9f04-1a5a39faef2f" providerId="ADAL" clId="{F7E50DD9-D777-46C2-AFB0-0BB6239BBBB9}" dt="2024-11-18T20:09:44.184" v="1066" actId="207"/>
          <ac:spMkLst>
            <pc:docMk/>
            <pc:sldMk cId="4207872812" sldId="1475"/>
            <ac:spMk id="4" creationId="{F294CB41-E9F3-2B90-4CBB-6A71E93E1083}"/>
          </ac:spMkLst>
        </pc:spChg>
        <pc:spChg chg="add del mod">
          <ac:chgData name="Vrielink, Francis" userId="3d258d00-cfd8-41c5-9f04-1a5a39faef2f" providerId="ADAL" clId="{F7E50DD9-D777-46C2-AFB0-0BB6239BBBB9}" dt="2024-11-18T20:10:01.282" v="1069" actId="478"/>
          <ac:spMkLst>
            <pc:docMk/>
            <pc:sldMk cId="4207872812" sldId="1475"/>
            <ac:spMk id="5" creationId="{0EB95360-60E3-4A12-6289-7CF693983748}"/>
          </ac:spMkLst>
        </pc:spChg>
        <pc:spChg chg="mod">
          <ac:chgData name="Vrielink, Francis" userId="3d258d00-cfd8-41c5-9f04-1a5a39faef2f" providerId="ADAL" clId="{F7E50DD9-D777-46C2-AFB0-0BB6239BBBB9}" dt="2024-11-18T18:36:50.490" v="142" actId="20577"/>
          <ac:spMkLst>
            <pc:docMk/>
            <pc:sldMk cId="4207872812" sldId="1475"/>
            <ac:spMk id="6" creationId="{00000000-0000-0000-0000-000000000000}"/>
          </ac:spMkLst>
        </pc:spChg>
        <pc:spChg chg="add mod">
          <ac:chgData name="Vrielink, Francis" userId="3d258d00-cfd8-41c5-9f04-1a5a39faef2f" providerId="ADAL" clId="{F7E50DD9-D777-46C2-AFB0-0BB6239BBBB9}" dt="2024-11-18T20:11:16.535" v="1146" actId="113"/>
          <ac:spMkLst>
            <pc:docMk/>
            <pc:sldMk cId="4207872812" sldId="1475"/>
            <ac:spMk id="7" creationId="{81FAA681-2ADA-F9A5-995D-5892AAE5C200}"/>
          </ac:spMkLst>
        </pc:spChg>
        <pc:spChg chg="add mod">
          <ac:chgData name="Vrielink, Francis" userId="3d258d00-cfd8-41c5-9f04-1a5a39faef2f" providerId="ADAL" clId="{F7E50DD9-D777-46C2-AFB0-0BB6239BBBB9}" dt="2024-11-18T20:14:18.951" v="1180" actId="1076"/>
          <ac:spMkLst>
            <pc:docMk/>
            <pc:sldMk cId="4207872812" sldId="1475"/>
            <ac:spMk id="8" creationId="{F4C1C275-E657-973E-0153-E059FF6FD2E3}"/>
          </ac:spMkLst>
        </pc:spChg>
        <pc:spChg chg="add mod">
          <ac:chgData name="Vrielink, Francis" userId="3d258d00-cfd8-41c5-9f04-1a5a39faef2f" providerId="ADAL" clId="{F7E50DD9-D777-46C2-AFB0-0BB6239BBBB9}" dt="2024-11-18T20:14:42.826" v="1184" actId="1076"/>
          <ac:spMkLst>
            <pc:docMk/>
            <pc:sldMk cId="4207872812" sldId="1475"/>
            <ac:spMk id="9" creationId="{4CA6057D-34C1-06ED-3CFE-14F2D4B9F7C7}"/>
          </ac:spMkLst>
        </pc:spChg>
        <pc:spChg chg="add mod">
          <ac:chgData name="Vrielink, Francis" userId="3d258d00-cfd8-41c5-9f04-1a5a39faef2f" providerId="ADAL" clId="{F7E50DD9-D777-46C2-AFB0-0BB6239BBBB9}" dt="2024-11-18T20:14:31.244" v="1182" actId="688"/>
          <ac:spMkLst>
            <pc:docMk/>
            <pc:sldMk cId="4207872812" sldId="1475"/>
            <ac:spMk id="10" creationId="{819C544A-BF31-3DE9-1AC3-85E6C163C28D}"/>
          </ac:spMkLst>
        </pc:spChg>
        <pc:picChg chg="add mod">
          <ac:chgData name="Vrielink, Francis" userId="3d258d00-cfd8-41c5-9f04-1a5a39faef2f" providerId="ADAL" clId="{F7E50DD9-D777-46C2-AFB0-0BB6239BBBB9}" dt="2024-11-18T20:14:35.821" v="1183" actId="1076"/>
          <ac:picMkLst>
            <pc:docMk/>
            <pc:sldMk cId="4207872812" sldId="1475"/>
            <ac:picMk id="3" creationId="{DFFEAE67-05A5-DA52-58E7-69D9CDA553C2}"/>
          </ac:picMkLst>
        </pc:picChg>
      </pc:sldChg>
      <pc:sldChg chg="addSp delSp modSp mod">
        <pc:chgData name="Vrielink, Francis" userId="3d258d00-cfd8-41c5-9f04-1a5a39faef2f" providerId="ADAL" clId="{F7E50DD9-D777-46C2-AFB0-0BB6239BBBB9}" dt="2024-11-19T09:45:00.758" v="6043" actId="1076"/>
        <pc:sldMkLst>
          <pc:docMk/>
          <pc:sldMk cId="2452007587" sldId="1476"/>
        </pc:sldMkLst>
        <pc:spChg chg="add mod">
          <ac:chgData name="Vrielink, Francis" userId="3d258d00-cfd8-41c5-9f04-1a5a39faef2f" providerId="ADAL" clId="{F7E50DD9-D777-46C2-AFB0-0BB6239BBBB9}" dt="2024-11-19T09:45:00.758" v="6043" actId="1076"/>
          <ac:spMkLst>
            <pc:docMk/>
            <pc:sldMk cId="2452007587" sldId="1476"/>
            <ac:spMk id="4" creationId="{AE7F26DB-A2ED-7606-3E29-8368666FF8B4}"/>
          </ac:spMkLst>
        </pc:spChg>
        <pc:spChg chg="mod">
          <ac:chgData name="Vrielink, Francis" userId="3d258d00-cfd8-41c5-9f04-1a5a39faef2f" providerId="ADAL" clId="{F7E50DD9-D777-46C2-AFB0-0BB6239BBBB9}" dt="2024-11-18T18:37:03.469" v="155" actId="20577"/>
          <ac:spMkLst>
            <pc:docMk/>
            <pc:sldMk cId="2452007587" sldId="1476"/>
            <ac:spMk id="6" creationId="{00000000-0000-0000-0000-000000000000}"/>
          </ac:spMkLst>
        </pc:spChg>
        <pc:spChg chg="add mod">
          <ac:chgData name="Vrielink, Francis" userId="3d258d00-cfd8-41c5-9f04-1a5a39faef2f" providerId="ADAL" clId="{F7E50DD9-D777-46C2-AFB0-0BB6239BBBB9}" dt="2024-11-19T09:44:46.061" v="6040" actId="20577"/>
          <ac:spMkLst>
            <pc:docMk/>
            <pc:sldMk cId="2452007587" sldId="1476"/>
            <ac:spMk id="10" creationId="{04A3A270-D075-7E66-3013-5175C32A1EE5}"/>
          </ac:spMkLst>
        </pc:spChg>
        <pc:picChg chg="add mod">
          <ac:chgData name="Vrielink, Francis" userId="3d258d00-cfd8-41c5-9f04-1a5a39faef2f" providerId="ADAL" clId="{F7E50DD9-D777-46C2-AFB0-0BB6239BBBB9}" dt="2024-11-18T21:30:01.991" v="4125" actId="1076"/>
          <ac:picMkLst>
            <pc:docMk/>
            <pc:sldMk cId="2452007587" sldId="1476"/>
            <ac:picMk id="3" creationId="{C7981BE8-C1B6-D195-5324-DBDB26662852}"/>
          </ac:picMkLst>
        </pc:picChg>
        <pc:picChg chg="add del mod">
          <ac:chgData name="Vrielink, Francis" userId="3d258d00-cfd8-41c5-9f04-1a5a39faef2f" providerId="ADAL" clId="{F7E50DD9-D777-46C2-AFB0-0BB6239BBBB9}" dt="2024-11-18T19:35:43.044" v="865" actId="478"/>
          <ac:picMkLst>
            <pc:docMk/>
            <pc:sldMk cId="2452007587" sldId="1476"/>
            <ac:picMk id="5" creationId="{03C7D49E-4335-80FB-41D9-3025D81E2788}"/>
          </ac:picMkLst>
        </pc:picChg>
        <pc:picChg chg="add mod">
          <ac:chgData name="Vrielink, Francis" userId="3d258d00-cfd8-41c5-9f04-1a5a39faef2f" providerId="ADAL" clId="{F7E50DD9-D777-46C2-AFB0-0BB6239BBBB9}" dt="2024-11-18T19:35:50.922" v="869" actId="1076"/>
          <ac:picMkLst>
            <pc:docMk/>
            <pc:sldMk cId="2452007587" sldId="1476"/>
            <ac:picMk id="8" creationId="{498E8FBF-BAAE-97E2-67ED-44DA31D120DA}"/>
          </ac:picMkLst>
        </pc:picChg>
      </pc:sldChg>
      <pc:sldChg chg="addSp delSp modSp mod ord">
        <pc:chgData name="Vrielink, Francis" userId="3d258d00-cfd8-41c5-9f04-1a5a39faef2f" providerId="ADAL" clId="{F7E50DD9-D777-46C2-AFB0-0BB6239BBBB9}" dt="2024-11-18T20:52:51.890" v="2786"/>
        <pc:sldMkLst>
          <pc:docMk/>
          <pc:sldMk cId="2709048002" sldId="1477"/>
        </pc:sldMkLst>
        <pc:spChg chg="mod">
          <ac:chgData name="Vrielink, Francis" userId="3d258d00-cfd8-41c5-9f04-1a5a39faef2f" providerId="ADAL" clId="{F7E50DD9-D777-46C2-AFB0-0BB6239BBBB9}" dt="2024-11-18T19:48:53.241" v="961" actId="1076"/>
          <ac:spMkLst>
            <pc:docMk/>
            <pc:sldMk cId="2709048002" sldId="1477"/>
            <ac:spMk id="6" creationId="{00000000-0000-0000-0000-000000000000}"/>
          </ac:spMkLst>
        </pc:spChg>
        <pc:spChg chg="add mod">
          <ac:chgData name="Vrielink, Francis" userId="3d258d00-cfd8-41c5-9f04-1a5a39faef2f" providerId="ADAL" clId="{F7E50DD9-D777-46C2-AFB0-0BB6239BBBB9}" dt="2024-11-18T19:46:55" v="937" actId="368"/>
          <ac:spMkLst>
            <pc:docMk/>
            <pc:sldMk cId="2709048002" sldId="1477"/>
            <ac:spMk id="11" creationId="{DB5A4191-4C21-EAE4-8875-A322E2B6A301}"/>
          </ac:spMkLst>
        </pc:spChg>
        <pc:picChg chg="add del mod">
          <ac:chgData name="Vrielink, Francis" userId="3d258d00-cfd8-41c5-9f04-1a5a39faef2f" providerId="ADAL" clId="{F7E50DD9-D777-46C2-AFB0-0BB6239BBBB9}" dt="2024-11-18T19:45:30.556" v="909" actId="478"/>
          <ac:picMkLst>
            <pc:docMk/>
            <pc:sldMk cId="2709048002" sldId="1477"/>
            <ac:picMk id="3" creationId="{03E40716-0CBC-1D56-5F47-9B83F5E59BD9}"/>
          </ac:picMkLst>
        </pc:picChg>
        <pc:picChg chg="add del mod">
          <ac:chgData name="Vrielink, Francis" userId="3d258d00-cfd8-41c5-9f04-1a5a39faef2f" providerId="ADAL" clId="{F7E50DD9-D777-46C2-AFB0-0BB6239BBBB9}" dt="2024-11-18T19:41:47.560" v="891" actId="478"/>
          <ac:picMkLst>
            <pc:docMk/>
            <pc:sldMk cId="2709048002" sldId="1477"/>
            <ac:picMk id="5" creationId="{DD0D58D3-E099-132F-C8E2-3C35E0C0CE56}"/>
          </ac:picMkLst>
        </pc:picChg>
        <pc:picChg chg="add del mod ord">
          <ac:chgData name="Vrielink, Francis" userId="3d258d00-cfd8-41c5-9f04-1a5a39faef2f" providerId="ADAL" clId="{F7E50DD9-D777-46C2-AFB0-0BB6239BBBB9}" dt="2024-11-18T19:47:29.789" v="947" actId="478"/>
          <ac:picMkLst>
            <pc:docMk/>
            <pc:sldMk cId="2709048002" sldId="1477"/>
            <ac:picMk id="8" creationId="{B036D650-A26D-3464-74C7-685A73E2ED93}"/>
          </ac:picMkLst>
        </pc:picChg>
        <pc:picChg chg="add mod">
          <ac:chgData name="Vrielink, Francis" userId="3d258d00-cfd8-41c5-9f04-1a5a39faef2f" providerId="ADAL" clId="{F7E50DD9-D777-46C2-AFB0-0BB6239BBBB9}" dt="2024-11-18T19:48:46.417" v="960" actId="1076"/>
          <ac:picMkLst>
            <pc:docMk/>
            <pc:sldMk cId="2709048002" sldId="1477"/>
            <ac:picMk id="10" creationId="{8ED670E2-5424-EC7C-BE8F-E0C43A453AC5}"/>
          </ac:picMkLst>
        </pc:picChg>
        <pc:picChg chg="add mod">
          <ac:chgData name="Vrielink, Francis" userId="3d258d00-cfd8-41c5-9f04-1a5a39faef2f" providerId="ADAL" clId="{F7E50DD9-D777-46C2-AFB0-0BB6239BBBB9}" dt="2024-11-18T19:47:28.415" v="946" actId="1076"/>
          <ac:picMkLst>
            <pc:docMk/>
            <pc:sldMk cId="2709048002" sldId="1477"/>
            <ac:picMk id="13" creationId="{DBF952D8-34F4-0685-DC25-64C7E1F27A92}"/>
          </ac:picMkLst>
        </pc:picChg>
      </pc:sldChg>
      <pc:sldChg chg="addSp delSp modSp mod ord">
        <pc:chgData name="Vrielink, Francis" userId="3d258d00-cfd8-41c5-9f04-1a5a39faef2f" providerId="ADAL" clId="{F7E50DD9-D777-46C2-AFB0-0BB6239BBBB9}" dt="2024-11-18T21:29:46.232" v="4121"/>
        <pc:sldMkLst>
          <pc:docMk/>
          <pc:sldMk cId="4074911733" sldId="1478"/>
        </pc:sldMkLst>
        <pc:spChg chg="mod">
          <ac:chgData name="Vrielink, Francis" userId="3d258d00-cfd8-41c5-9f04-1a5a39faef2f" providerId="ADAL" clId="{F7E50DD9-D777-46C2-AFB0-0BB6239BBBB9}" dt="2024-11-18T18:37:23.557" v="185" actId="20577"/>
          <ac:spMkLst>
            <pc:docMk/>
            <pc:sldMk cId="4074911733" sldId="1478"/>
            <ac:spMk id="6" creationId="{00000000-0000-0000-0000-000000000000}"/>
          </ac:spMkLst>
        </pc:spChg>
        <pc:spChg chg="add del mod">
          <ac:chgData name="Vrielink, Francis" userId="3d258d00-cfd8-41c5-9f04-1a5a39faef2f" providerId="ADAL" clId="{F7E50DD9-D777-46C2-AFB0-0BB6239BBBB9}" dt="2024-11-18T21:29:46.232" v="4121"/>
          <ac:spMkLst>
            <pc:docMk/>
            <pc:sldMk cId="4074911733" sldId="1478"/>
            <ac:spMk id="12" creationId="{B0E8671E-9C3A-C0EF-D3CB-19787CCB1927}"/>
          </ac:spMkLst>
        </pc:spChg>
        <pc:picChg chg="add del mod">
          <ac:chgData name="Vrielink, Francis" userId="3d258d00-cfd8-41c5-9f04-1a5a39faef2f" providerId="ADAL" clId="{F7E50DD9-D777-46C2-AFB0-0BB6239BBBB9}" dt="2024-11-18T20:19:04.827" v="1216" actId="21"/>
          <ac:picMkLst>
            <pc:docMk/>
            <pc:sldMk cId="4074911733" sldId="1478"/>
            <ac:picMk id="3" creationId="{7761461D-40E9-69E1-3665-FECBBE9A03FD}"/>
          </ac:picMkLst>
        </pc:picChg>
        <pc:picChg chg="add del mod">
          <ac:chgData name="Vrielink, Francis" userId="3d258d00-cfd8-41c5-9f04-1a5a39faef2f" providerId="ADAL" clId="{F7E50DD9-D777-46C2-AFB0-0BB6239BBBB9}" dt="2024-11-18T20:35:03.019" v="1259" actId="478"/>
          <ac:picMkLst>
            <pc:docMk/>
            <pc:sldMk cId="4074911733" sldId="1478"/>
            <ac:picMk id="5" creationId="{C16D4A46-FE8B-D7CF-4C24-074723122154}"/>
          </ac:picMkLst>
        </pc:picChg>
        <pc:picChg chg="add del mod">
          <ac:chgData name="Vrielink, Francis" userId="3d258d00-cfd8-41c5-9f04-1a5a39faef2f" providerId="ADAL" clId="{F7E50DD9-D777-46C2-AFB0-0BB6239BBBB9}" dt="2024-11-18T20:35:02.581" v="1258" actId="478"/>
          <ac:picMkLst>
            <pc:docMk/>
            <pc:sldMk cId="4074911733" sldId="1478"/>
            <ac:picMk id="8" creationId="{D3D3943B-B5CE-63AA-D895-6845EA8BD745}"/>
          </ac:picMkLst>
        </pc:picChg>
        <pc:picChg chg="add mod">
          <ac:chgData name="Vrielink, Francis" userId="3d258d00-cfd8-41c5-9f04-1a5a39faef2f" providerId="ADAL" clId="{F7E50DD9-D777-46C2-AFB0-0BB6239BBBB9}" dt="2024-11-18T20:35:23.048" v="1269" actId="1076"/>
          <ac:picMkLst>
            <pc:docMk/>
            <pc:sldMk cId="4074911733" sldId="1478"/>
            <ac:picMk id="10" creationId="{C006C7FA-3C74-8387-C31B-40074E6C399C}"/>
          </ac:picMkLst>
        </pc:picChg>
      </pc:sldChg>
      <pc:sldChg chg="addSp delSp modSp mod ord">
        <pc:chgData name="Vrielink, Francis" userId="3d258d00-cfd8-41c5-9f04-1a5a39faef2f" providerId="ADAL" clId="{F7E50DD9-D777-46C2-AFB0-0BB6239BBBB9}" dt="2024-11-19T08:16:13.934" v="6003" actId="1076"/>
        <pc:sldMkLst>
          <pc:docMk/>
          <pc:sldMk cId="4210467006" sldId="1479"/>
        </pc:sldMkLst>
        <pc:spChg chg="mod">
          <ac:chgData name="Vrielink, Francis" userId="3d258d00-cfd8-41c5-9f04-1a5a39faef2f" providerId="ADAL" clId="{F7E50DD9-D777-46C2-AFB0-0BB6239BBBB9}" dt="2024-11-18T18:37:34.719" v="198" actId="20577"/>
          <ac:spMkLst>
            <pc:docMk/>
            <pc:sldMk cId="4210467006" sldId="1479"/>
            <ac:spMk id="6" creationId="{00000000-0000-0000-0000-000000000000}"/>
          </ac:spMkLst>
        </pc:spChg>
        <pc:picChg chg="add del mod">
          <ac:chgData name="Vrielink, Francis" userId="3d258d00-cfd8-41c5-9f04-1a5a39faef2f" providerId="ADAL" clId="{F7E50DD9-D777-46C2-AFB0-0BB6239BBBB9}" dt="2024-11-18T21:10:43.680" v="3739" actId="478"/>
          <ac:picMkLst>
            <pc:docMk/>
            <pc:sldMk cId="4210467006" sldId="1479"/>
            <ac:picMk id="3" creationId="{4EB4391D-B5B1-EDBF-5584-A8B8CAA97BD1}"/>
          </ac:picMkLst>
        </pc:picChg>
        <pc:picChg chg="add del mod">
          <ac:chgData name="Vrielink, Francis" userId="3d258d00-cfd8-41c5-9f04-1a5a39faef2f" providerId="ADAL" clId="{F7E50DD9-D777-46C2-AFB0-0BB6239BBBB9}" dt="2024-11-18T21:06:39.791" v="3702" actId="478"/>
          <ac:picMkLst>
            <pc:docMk/>
            <pc:sldMk cId="4210467006" sldId="1479"/>
            <ac:picMk id="5" creationId="{E402DF87-50E9-C4E4-FE5C-49D2EBF1A8AD}"/>
          </ac:picMkLst>
        </pc:picChg>
        <pc:picChg chg="add del mod">
          <ac:chgData name="Vrielink, Francis" userId="3d258d00-cfd8-41c5-9f04-1a5a39faef2f" providerId="ADAL" clId="{F7E50DD9-D777-46C2-AFB0-0BB6239BBBB9}" dt="2024-11-18T21:08:54.728" v="3712" actId="478"/>
          <ac:picMkLst>
            <pc:docMk/>
            <pc:sldMk cId="4210467006" sldId="1479"/>
            <ac:picMk id="8" creationId="{28BEC059-3EE8-71CA-ED81-F8B25F6B4397}"/>
          </ac:picMkLst>
        </pc:picChg>
        <pc:picChg chg="add del mod">
          <ac:chgData name="Vrielink, Francis" userId="3d258d00-cfd8-41c5-9f04-1a5a39faef2f" providerId="ADAL" clId="{F7E50DD9-D777-46C2-AFB0-0BB6239BBBB9}" dt="2024-11-18T21:10:42.893" v="3738" actId="478"/>
          <ac:picMkLst>
            <pc:docMk/>
            <pc:sldMk cId="4210467006" sldId="1479"/>
            <ac:picMk id="10" creationId="{26A17978-9B07-BF46-8957-122319613467}"/>
          </ac:picMkLst>
        </pc:picChg>
        <pc:picChg chg="add del mod">
          <ac:chgData name="Vrielink, Francis" userId="3d258d00-cfd8-41c5-9f04-1a5a39faef2f" providerId="ADAL" clId="{F7E50DD9-D777-46C2-AFB0-0BB6239BBBB9}" dt="2024-11-18T21:16:03.720" v="3770" actId="478"/>
          <ac:picMkLst>
            <pc:docMk/>
            <pc:sldMk cId="4210467006" sldId="1479"/>
            <ac:picMk id="12" creationId="{479829EB-C079-793F-B7FD-952B167D7839}"/>
          </ac:picMkLst>
        </pc:picChg>
        <pc:picChg chg="add del mod">
          <ac:chgData name="Vrielink, Francis" userId="3d258d00-cfd8-41c5-9f04-1a5a39faef2f" providerId="ADAL" clId="{F7E50DD9-D777-46C2-AFB0-0BB6239BBBB9}" dt="2024-11-18T21:13:14.923" v="3759" actId="478"/>
          <ac:picMkLst>
            <pc:docMk/>
            <pc:sldMk cId="4210467006" sldId="1479"/>
            <ac:picMk id="14" creationId="{B88DAB94-CE2B-42E7-A704-5F7E1EABE39C}"/>
          </ac:picMkLst>
        </pc:picChg>
        <pc:picChg chg="add del mod">
          <ac:chgData name="Vrielink, Francis" userId="3d258d00-cfd8-41c5-9f04-1a5a39faef2f" providerId="ADAL" clId="{F7E50DD9-D777-46C2-AFB0-0BB6239BBBB9}" dt="2024-11-18T21:13:50.372" v="3764" actId="478"/>
          <ac:picMkLst>
            <pc:docMk/>
            <pc:sldMk cId="4210467006" sldId="1479"/>
            <ac:picMk id="16" creationId="{E779F7F8-EC3D-E58D-BB74-9CE413BCF444}"/>
          </ac:picMkLst>
        </pc:picChg>
        <pc:picChg chg="add mod">
          <ac:chgData name="Vrielink, Francis" userId="3d258d00-cfd8-41c5-9f04-1a5a39faef2f" providerId="ADAL" clId="{F7E50DD9-D777-46C2-AFB0-0BB6239BBBB9}" dt="2024-11-19T08:16:13.934" v="6003" actId="1076"/>
          <ac:picMkLst>
            <pc:docMk/>
            <pc:sldMk cId="4210467006" sldId="1479"/>
            <ac:picMk id="18" creationId="{6D7013A1-86FD-7740-CFE4-10BCB5A79F7F}"/>
          </ac:picMkLst>
        </pc:picChg>
        <pc:picChg chg="add mod">
          <ac:chgData name="Vrielink, Francis" userId="3d258d00-cfd8-41c5-9f04-1a5a39faef2f" providerId="ADAL" clId="{F7E50DD9-D777-46C2-AFB0-0BB6239BBBB9}" dt="2024-11-18T21:16:13.734" v="3776" actId="1076"/>
          <ac:picMkLst>
            <pc:docMk/>
            <pc:sldMk cId="4210467006" sldId="1479"/>
            <ac:picMk id="20" creationId="{7B2D7E2D-1B9E-37B7-EFF2-8FABD0DC4491}"/>
          </ac:picMkLst>
        </pc:picChg>
      </pc:sldChg>
      <pc:sldChg chg="addSp delSp modSp mod">
        <pc:chgData name="Vrielink, Francis" userId="3d258d00-cfd8-41c5-9f04-1a5a39faef2f" providerId="ADAL" clId="{F7E50DD9-D777-46C2-AFB0-0BB6239BBBB9}" dt="2024-11-19T08:18:47.734" v="6036" actId="20577"/>
        <pc:sldMkLst>
          <pc:docMk/>
          <pc:sldMk cId="2967928418" sldId="1511"/>
        </pc:sldMkLst>
        <pc:spChg chg="add mod">
          <ac:chgData name="Vrielink, Francis" userId="3d258d00-cfd8-41c5-9f04-1a5a39faef2f" providerId="ADAL" clId="{F7E50DD9-D777-46C2-AFB0-0BB6239BBBB9}" dt="2024-11-19T08:18:17.588" v="6015" actId="1076"/>
          <ac:spMkLst>
            <pc:docMk/>
            <pc:sldMk cId="2967928418" sldId="1511"/>
            <ac:spMk id="2" creationId="{10C62ECE-38EA-2A6B-8EC3-C9C3C1CD50A8}"/>
          </ac:spMkLst>
        </pc:spChg>
        <pc:spChg chg="mod">
          <ac:chgData name="Vrielink, Francis" userId="3d258d00-cfd8-41c5-9f04-1a5a39faef2f" providerId="ADAL" clId="{F7E50DD9-D777-46C2-AFB0-0BB6239BBBB9}" dt="2024-11-18T18:45:33.580" v="232" actId="20577"/>
          <ac:spMkLst>
            <pc:docMk/>
            <pc:sldMk cId="2967928418" sldId="1511"/>
            <ac:spMk id="33" creationId="{AC757F5E-B016-F947-4518-7C6B9CC7EE04}"/>
          </ac:spMkLst>
        </pc:spChg>
        <pc:spChg chg="mod">
          <ac:chgData name="Vrielink, Francis" userId="3d258d00-cfd8-41c5-9f04-1a5a39faef2f" providerId="ADAL" clId="{F7E50DD9-D777-46C2-AFB0-0BB6239BBBB9}" dt="2024-11-18T21:30:44.848" v="4135" actId="20577"/>
          <ac:spMkLst>
            <pc:docMk/>
            <pc:sldMk cId="2967928418" sldId="1511"/>
            <ac:spMk id="34" creationId="{152372B3-00F5-781C-183E-6F2DDF35091D}"/>
          </ac:spMkLst>
        </pc:spChg>
        <pc:spChg chg="mod">
          <ac:chgData name="Vrielink, Francis" userId="3d258d00-cfd8-41c5-9f04-1a5a39faef2f" providerId="ADAL" clId="{F7E50DD9-D777-46C2-AFB0-0BB6239BBBB9}" dt="2024-11-19T08:18:47.734" v="6036" actId="20577"/>
          <ac:spMkLst>
            <pc:docMk/>
            <pc:sldMk cId="2967928418" sldId="1511"/>
            <ac:spMk id="35" creationId="{37104C51-0232-62ED-4C6F-1447D06633EE}"/>
          </ac:spMkLst>
        </pc:spChg>
        <pc:spChg chg="mod">
          <ac:chgData name="Vrielink, Francis" userId="3d258d00-cfd8-41c5-9f04-1a5a39faef2f" providerId="ADAL" clId="{F7E50DD9-D777-46C2-AFB0-0BB6239BBBB9}" dt="2024-11-19T08:18:31.849" v="6024" actId="20577"/>
          <ac:spMkLst>
            <pc:docMk/>
            <pc:sldMk cId="2967928418" sldId="1511"/>
            <ac:spMk id="36" creationId="{D8EF981A-9BA7-0EB1-9B70-F7FBF2F7DF1C}"/>
          </ac:spMkLst>
        </pc:spChg>
        <pc:picChg chg="add mod">
          <ac:chgData name="Vrielink, Francis" userId="3d258d00-cfd8-41c5-9f04-1a5a39faef2f" providerId="ADAL" clId="{F7E50DD9-D777-46C2-AFB0-0BB6239BBBB9}" dt="2024-11-18T21:40:22.548" v="4353" actId="1076"/>
          <ac:picMkLst>
            <pc:docMk/>
            <pc:sldMk cId="2967928418" sldId="1511"/>
            <ac:picMk id="8" creationId="{648B51B4-1E64-BC6C-3DEA-3E000AEBE0F2}"/>
          </ac:picMkLst>
        </pc:picChg>
        <pc:picChg chg="add del mod">
          <ac:chgData name="Vrielink, Francis" userId="3d258d00-cfd8-41c5-9f04-1a5a39faef2f" providerId="ADAL" clId="{F7E50DD9-D777-46C2-AFB0-0BB6239BBBB9}" dt="2024-11-18T20:08:15.970" v="1050" actId="478"/>
          <ac:picMkLst>
            <pc:docMk/>
            <pc:sldMk cId="2967928418" sldId="1511"/>
            <ac:picMk id="18" creationId="{0B84CE80-39D8-2D4A-6047-0FB680BF5985}"/>
          </ac:picMkLst>
        </pc:picChg>
        <pc:picChg chg="add del mod">
          <ac:chgData name="Vrielink, Francis" userId="3d258d00-cfd8-41c5-9f04-1a5a39faef2f" providerId="ADAL" clId="{F7E50DD9-D777-46C2-AFB0-0BB6239BBBB9}" dt="2024-11-18T21:40:37.859" v="4355" actId="478"/>
          <ac:picMkLst>
            <pc:docMk/>
            <pc:sldMk cId="2967928418" sldId="1511"/>
            <ac:picMk id="20" creationId="{478C20CE-338E-BF9E-A43E-7EBB38994B78}"/>
          </ac:picMkLst>
        </pc:picChg>
        <pc:picChg chg="add mod">
          <ac:chgData name="Vrielink, Francis" userId="3d258d00-cfd8-41c5-9f04-1a5a39faef2f" providerId="ADAL" clId="{F7E50DD9-D777-46C2-AFB0-0BB6239BBBB9}" dt="2024-11-18T20:15:42.583" v="1188" actId="1076"/>
          <ac:picMkLst>
            <pc:docMk/>
            <pc:sldMk cId="2967928418" sldId="1511"/>
            <ac:picMk id="21" creationId="{B45F6291-18E6-8E72-56BA-F17B33D1A19E}"/>
          </ac:picMkLst>
        </pc:picChg>
        <pc:picChg chg="add mod">
          <ac:chgData name="Vrielink, Francis" userId="3d258d00-cfd8-41c5-9f04-1a5a39faef2f" providerId="ADAL" clId="{F7E50DD9-D777-46C2-AFB0-0BB6239BBBB9}" dt="2024-11-19T08:17:24.498" v="6008" actId="1076"/>
          <ac:picMkLst>
            <pc:docMk/>
            <pc:sldMk cId="2967928418" sldId="1511"/>
            <ac:picMk id="23" creationId="{43A4C131-4B02-0FED-6B0F-5269379CA0C1}"/>
          </ac:picMkLst>
        </pc:picChg>
        <pc:picChg chg="add del mod">
          <ac:chgData name="Vrielink, Francis" userId="3d258d00-cfd8-41c5-9f04-1a5a39faef2f" providerId="ADAL" clId="{F7E50DD9-D777-46C2-AFB0-0BB6239BBBB9}" dt="2024-11-19T08:17:03.574" v="6006" actId="478"/>
          <ac:picMkLst>
            <pc:docMk/>
            <pc:sldMk cId="2967928418" sldId="1511"/>
            <ac:picMk id="24" creationId="{D235F4D0-EC9A-6BEF-C9AB-4ADE12C9CF57}"/>
          </ac:picMkLst>
        </pc:picChg>
      </pc:sldChg>
      <pc:sldChg chg="addSp delSp modSp mod">
        <pc:chgData name="Vrielink, Francis" userId="3d258d00-cfd8-41c5-9f04-1a5a39faef2f" providerId="ADAL" clId="{F7E50DD9-D777-46C2-AFB0-0BB6239BBBB9}" dt="2024-11-19T07:58:47.751" v="5722" actId="1076"/>
        <pc:sldMkLst>
          <pc:docMk/>
          <pc:sldMk cId="1594331871" sldId="1512"/>
        </pc:sldMkLst>
        <pc:spChg chg="mod">
          <ac:chgData name="Vrielink, Francis" userId="3d258d00-cfd8-41c5-9f04-1a5a39faef2f" providerId="ADAL" clId="{F7E50DD9-D777-46C2-AFB0-0BB6239BBBB9}" dt="2024-11-18T18:49:32.021" v="324" actId="20577"/>
          <ac:spMkLst>
            <pc:docMk/>
            <pc:sldMk cId="1594331871" sldId="1512"/>
            <ac:spMk id="11" creationId="{CD78B488-E032-3F3E-C334-FB96F8D71FB2}"/>
          </ac:spMkLst>
        </pc:spChg>
        <pc:spChg chg="mod">
          <ac:chgData name="Vrielink, Francis" userId="3d258d00-cfd8-41c5-9f04-1a5a39faef2f" providerId="ADAL" clId="{F7E50DD9-D777-46C2-AFB0-0BB6239BBBB9}" dt="2024-11-18T18:49:39.684" v="335" actId="20577"/>
          <ac:spMkLst>
            <pc:docMk/>
            <pc:sldMk cId="1594331871" sldId="1512"/>
            <ac:spMk id="12" creationId="{E2476A93-B8D4-4E44-87FD-AFF601B2337C}"/>
          </ac:spMkLst>
        </pc:spChg>
        <pc:spChg chg="mod">
          <ac:chgData name="Vrielink, Francis" userId="3d258d00-cfd8-41c5-9f04-1a5a39faef2f" providerId="ADAL" clId="{F7E50DD9-D777-46C2-AFB0-0BB6239BBBB9}" dt="2024-11-18T19:05:14.768" v="721" actId="14100"/>
          <ac:spMkLst>
            <pc:docMk/>
            <pc:sldMk cId="1594331871" sldId="1512"/>
            <ac:spMk id="13" creationId="{4985FF45-EE56-11C3-E0CC-6BBB359031C0}"/>
          </ac:spMkLst>
        </pc:spChg>
        <pc:spChg chg="mod">
          <ac:chgData name="Vrielink, Francis" userId="3d258d00-cfd8-41c5-9f04-1a5a39faef2f" providerId="ADAL" clId="{F7E50DD9-D777-46C2-AFB0-0BB6239BBBB9}" dt="2024-11-18T19:05:32.654" v="738" actId="14100"/>
          <ac:spMkLst>
            <pc:docMk/>
            <pc:sldMk cId="1594331871" sldId="1512"/>
            <ac:spMk id="14" creationId="{B7594A3B-3117-84CE-C300-FB96E5ED269D}"/>
          </ac:spMkLst>
        </pc:spChg>
        <pc:spChg chg="mod">
          <ac:chgData name="Vrielink, Francis" userId="3d258d00-cfd8-41c5-9f04-1a5a39faef2f" providerId="ADAL" clId="{F7E50DD9-D777-46C2-AFB0-0BB6239BBBB9}" dt="2024-11-18T19:05:29.272" v="737" actId="14100"/>
          <ac:spMkLst>
            <pc:docMk/>
            <pc:sldMk cId="1594331871" sldId="1512"/>
            <ac:spMk id="15" creationId="{6EA1F8B7-D4BC-D8B0-E6FD-F33ECB45A1DD}"/>
          </ac:spMkLst>
        </pc:spChg>
        <pc:spChg chg="mod">
          <ac:chgData name="Vrielink, Francis" userId="3d258d00-cfd8-41c5-9f04-1a5a39faef2f" providerId="ADAL" clId="{F7E50DD9-D777-46C2-AFB0-0BB6239BBBB9}" dt="2024-11-18T19:01:05.158" v="653" actId="14100"/>
          <ac:spMkLst>
            <pc:docMk/>
            <pc:sldMk cId="1594331871" sldId="1512"/>
            <ac:spMk id="16" creationId="{F53F294D-65CC-23A5-E4A1-B2132FCF814C}"/>
          </ac:spMkLst>
        </pc:spChg>
        <pc:spChg chg="mod">
          <ac:chgData name="Vrielink, Francis" userId="3d258d00-cfd8-41c5-9f04-1a5a39faef2f" providerId="ADAL" clId="{F7E50DD9-D777-46C2-AFB0-0BB6239BBBB9}" dt="2024-11-18T19:01:11.165" v="654" actId="1076"/>
          <ac:spMkLst>
            <pc:docMk/>
            <pc:sldMk cId="1594331871" sldId="1512"/>
            <ac:spMk id="17" creationId="{AB86235B-CBC0-F9DB-29F4-F23367831B1B}"/>
          </ac:spMkLst>
        </pc:spChg>
        <pc:picChg chg="add mod">
          <ac:chgData name="Vrielink, Francis" userId="3d258d00-cfd8-41c5-9f04-1a5a39faef2f" providerId="ADAL" clId="{F7E50DD9-D777-46C2-AFB0-0BB6239BBBB9}" dt="2024-11-19T07:58:47.751" v="5722" actId="1076"/>
          <ac:picMkLst>
            <pc:docMk/>
            <pc:sldMk cId="1594331871" sldId="1512"/>
            <ac:picMk id="21" creationId="{7F7D3BDF-1F8A-D919-549A-70531BEF708C}"/>
          </ac:picMkLst>
        </pc:picChg>
        <pc:picChg chg="add del mod">
          <ac:chgData name="Vrielink, Francis" userId="3d258d00-cfd8-41c5-9f04-1a5a39faef2f" providerId="ADAL" clId="{F7E50DD9-D777-46C2-AFB0-0BB6239BBBB9}" dt="2024-11-18T21:38:49.662" v="4272" actId="478"/>
          <ac:picMkLst>
            <pc:docMk/>
            <pc:sldMk cId="1594331871" sldId="1512"/>
            <ac:picMk id="21" creationId="{9F239456-42D5-4385-E850-0364AA3CEE87}"/>
          </ac:picMkLst>
        </pc:picChg>
        <pc:picChg chg="add del mod">
          <ac:chgData name="Vrielink, Francis" userId="3d258d00-cfd8-41c5-9f04-1a5a39faef2f" providerId="ADAL" clId="{F7E50DD9-D777-46C2-AFB0-0BB6239BBBB9}" dt="2024-11-19T07:58:39.081" v="5717" actId="478"/>
          <ac:picMkLst>
            <pc:docMk/>
            <pc:sldMk cId="1594331871" sldId="1512"/>
            <ac:picMk id="23" creationId="{CA1F270E-7C1A-96E7-D73D-AA232824B6DE}"/>
          </ac:picMkLst>
        </pc:picChg>
        <pc:picChg chg="add mod">
          <ac:chgData name="Vrielink, Francis" userId="3d258d00-cfd8-41c5-9f04-1a5a39faef2f" providerId="ADAL" clId="{F7E50DD9-D777-46C2-AFB0-0BB6239BBBB9}" dt="2024-11-18T21:38:08.556" v="4268" actId="1076"/>
          <ac:picMkLst>
            <pc:docMk/>
            <pc:sldMk cId="1594331871" sldId="1512"/>
            <ac:picMk id="25" creationId="{A943B5CE-DF0A-E439-6AD1-FD271490156E}"/>
          </ac:picMkLst>
        </pc:picChg>
        <pc:picChg chg="add mod">
          <ac:chgData name="Vrielink, Francis" userId="3d258d00-cfd8-41c5-9f04-1a5a39faef2f" providerId="ADAL" clId="{F7E50DD9-D777-46C2-AFB0-0BB6239BBBB9}" dt="2024-11-18T21:39:11.429" v="4281" actId="1076"/>
          <ac:picMkLst>
            <pc:docMk/>
            <pc:sldMk cId="1594331871" sldId="1512"/>
            <ac:picMk id="27" creationId="{95C10EE5-7E20-1217-D2DB-F2478A188D68}"/>
          </ac:picMkLst>
        </pc:picChg>
      </pc:sldChg>
      <pc:sldChg chg="addSp delSp modSp mod">
        <pc:chgData name="Vrielink, Francis" userId="3d258d00-cfd8-41c5-9f04-1a5a39faef2f" providerId="ADAL" clId="{F7E50DD9-D777-46C2-AFB0-0BB6239BBBB9}" dt="2024-11-18T22:07:42.010" v="5224" actId="1076"/>
        <pc:sldMkLst>
          <pc:docMk/>
          <pc:sldMk cId="3112181829" sldId="1515"/>
        </pc:sldMkLst>
        <pc:spChg chg="mod">
          <ac:chgData name="Vrielink, Francis" userId="3d258d00-cfd8-41c5-9f04-1a5a39faef2f" providerId="ADAL" clId="{F7E50DD9-D777-46C2-AFB0-0BB6239BBBB9}" dt="2024-11-18T21:50:37.857" v="4926" actId="115"/>
          <ac:spMkLst>
            <pc:docMk/>
            <pc:sldMk cId="3112181829" sldId="1515"/>
            <ac:spMk id="4" creationId="{D36CDCC8-D80A-3CA3-9903-EC310613197D}"/>
          </ac:spMkLst>
        </pc:spChg>
        <pc:spChg chg="mod">
          <ac:chgData name="Vrielink, Francis" userId="3d258d00-cfd8-41c5-9f04-1a5a39faef2f" providerId="ADAL" clId="{F7E50DD9-D777-46C2-AFB0-0BB6239BBBB9}" dt="2024-11-18T22:07:42.010" v="5224" actId="1076"/>
          <ac:spMkLst>
            <pc:docMk/>
            <pc:sldMk cId="3112181829" sldId="1515"/>
            <ac:spMk id="12" creationId="{E2476A93-B8D4-4E44-87FD-AFF601B2337C}"/>
          </ac:spMkLst>
        </pc:spChg>
        <pc:spChg chg="mod">
          <ac:chgData name="Vrielink, Francis" userId="3d258d00-cfd8-41c5-9f04-1a5a39faef2f" providerId="ADAL" clId="{F7E50DD9-D777-46C2-AFB0-0BB6239BBBB9}" dt="2024-11-18T21:18:29.634" v="3796" actId="20577"/>
          <ac:spMkLst>
            <pc:docMk/>
            <pc:sldMk cId="3112181829" sldId="1515"/>
            <ac:spMk id="13" creationId="{4985FF45-EE56-11C3-E0CC-6BBB359031C0}"/>
          </ac:spMkLst>
        </pc:spChg>
        <pc:spChg chg="mod">
          <ac:chgData name="Vrielink, Francis" userId="3d258d00-cfd8-41c5-9f04-1a5a39faef2f" providerId="ADAL" clId="{F7E50DD9-D777-46C2-AFB0-0BB6239BBBB9}" dt="2024-11-18T18:50:32.059" v="372" actId="20577"/>
          <ac:spMkLst>
            <pc:docMk/>
            <pc:sldMk cId="3112181829" sldId="1515"/>
            <ac:spMk id="15" creationId="{6EA1F8B7-D4BC-D8B0-E6FD-F33ECB45A1DD}"/>
          </ac:spMkLst>
        </pc:spChg>
        <pc:spChg chg="mod">
          <ac:chgData name="Vrielink, Francis" userId="3d258d00-cfd8-41c5-9f04-1a5a39faef2f" providerId="ADAL" clId="{F7E50DD9-D777-46C2-AFB0-0BB6239BBBB9}" dt="2024-11-18T19:02:26.891" v="659" actId="14100"/>
          <ac:spMkLst>
            <pc:docMk/>
            <pc:sldMk cId="3112181829" sldId="1515"/>
            <ac:spMk id="16" creationId="{F53F294D-65CC-23A5-E4A1-B2132FCF814C}"/>
          </ac:spMkLst>
        </pc:spChg>
        <pc:spChg chg="mod">
          <ac:chgData name="Vrielink, Francis" userId="3d258d00-cfd8-41c5-9f04-1a5a39faef2f" providerId="ADAL" clId="{F7E50DD9-D777-46C2-AFB0-0BB6239BBBB9}" dt="2024-11-18T19:02:30.357" v="660" actId="14100"/>
          <ac:spMkLst>
            <pc:docMk/>
            <pc:sldMk cId="3112181829" sldId="1515"/>
            <ac:spMk id="17" creationId="{AB86235B-CBC0-F9DB-29F4-F23367831B1B}"/>
          </ac:spMkLst>
        </pc:spChg>
        <pc:spChg chg="mod">
          <ac:chgData name="Vrielink, Francis" userId="3d258d00-cfd8-41c5-9f04-1a5a39faef2f" providerId="ADAL" clId="{F7E50DD9-D777-46C2-AFB0-0BB6239BBBB9}" dt="2024-11-18T18:52:27.055" v="439" actId="14100"/>
          <ac:spMkLst>
            <pc:docMk/>
            <pc:sldMk cId="3112181829" sldId="1515"/>
            <ac:spMk id="18" creationId="{85D7DD60-F4AA-AD34-A265-146B167D02FE}"/>
          </ac:spMkLst>
        </pc:spChg>
        <pc:spChg chg="mod">
          <ac:chgData name="Vrielink, Francis" userId="3d258d00-cfd8-41c5-9f04-1a5a39faef2f" providerId="ADAL" clId="{F7E50DD9-D777-46C2-AFB0-0BB6239BBBB9}" dt="2024-11-18T22:07:38.227" v="5223" actId="14100"/>
          <ac:spMkLst>
            <pc:docMk/>
            <pc:sldMk cId="3112181829" sldId="1515"/>
            <ac:spMk id="19" creationId="{40542B69-6D97-5F24-63E3-ABE36EA69A27}"/>
          </ac:spMkLst>
        </pc:spChg>
        <pc:picChg chg="add mod">
          <ac:chgData name="Vrielink, Francis" userId="3d258d00-cfd8-41c5-9f04-1a5a39faef2f" providerId="ADAL" clId="{F7E50DD9-D777-46C2-AFB0-0BB6239BBBB9}" dt="2024-11-18T21:17:27.272" v="3781" actId="1076"/>
          <ac:picMkLst>
            <pc:docMk/>
            <pc:sldMk cId="3112181829" sldId="1515"/>
            <ac:picMk id="10" creationId="{B59CD6A8-4EAA-FA7F-5ACB-3030778EF16C}"/>
          </ac:picMkLst>
        </pc:picChg>
        <pc:picChg chg="add del mod">
          <ac:chgData name="Vrielink, Francis" userId="3d258d00-cfd8-41c5-9f04-1a5a39faef2f" providerId="ADAL" clId="{F7E50DD9-D777-46C2-AFB0-0BB6239BBBB9}" dt="2024-11-18T21:20:35.563" v="3831" actId="478"/>
          <ac:picMkLst>
            <pc:docMk/>
            <pc:sldMk cId="3112181829" sldId="1515"/>
            <ac:picMk id="24" creationId="{12C6E9D6-E716-9C95-707F-6B21CE039FA4}"/>
          </ac:picMkLst>
        </pc:picChg>
        <pc:picChg chg="add mod">
          <ac:chgData name="Vrielink, Francis" userId="3d258d00-cfd8-41c5-9f04-1a5a39faef2f" providerId="ADAL" clId="{F7E50DD9-D777-46C2-AFB0-0BB6239BBBB9}" dt="2024-11-18T21:18:45.818" v="3803" actId="1076"/>
          <ac:picMkLst>
            <pc:docMk/>
            <pc:sldMk cId="3112181829" sldId="1515"/>
            <ac:picMk id="26" creationId="{4148C284-0EB3-32C5-8578-0E1BF44D0849}"/>
          </ac:picMkLst>
        </pc:picChg>
        <pc:picChg chg="add mod">
          <ac:chgData name="Vrielink, Francis" userId="3d258d00-cfd8-41c5-9f04-1a5a39faef2f" providerId="ADAL" clId="{F7E50DD9-D777-46C2-AFB0-0BB6239BBBB9}" dt="2024-11-18T22:07:24.976" v="5222" actId="1076"/>
          <ac:picMkLst>
            <pc:docMk/>
            <pc:sldMk cId="3112181829" sldId="1515"/>
            <ac:picMk id="29" creationId="{EFEDDD84-4B56-2F63-8FF1-CFADD0BC20C0}"/>
          </ac:picMkLst>
        </pc:picChg>
      </pc:sldChg>
      <pc:sldChg chg="addSp delSp modSp mod">
        <pc:chgData name="Vrielink, Francis" userId="3d258d00-cfd8-41c5-9f04-1a5a39faef2f" providerId="ADAL" clId="{F7E50DD9-D777-46C2-AFB0-0BB6239BBBB9}" dt="2024-11-18T22:09:36.380" v="5249" actId="14100"/>
        <pc:sldMkLst>
          <pc:docMk/>
          <pc:sldMk cId="2946319108" sldId="1516"/>
        </pc:sldMkLst>
        <pc:spChg chg="mod">
          <ac:chgData name="Vrielink, Francis" userId="3d258d00-cfd8-41c5-9f04-1a5a39faef2f" providerId="ADAL" clId="{F7E50DD9-D777-46C2-AFB0-0BB6239BBBB9}" dt="2024-11-18T21:51:07.405" v="4935" actId="20577"/>
          <ac:spMkLst>
            <pc:docMk/>
            <pc:sldMk cId="2946319108" sldId="1516"/>
            <ac:spMk id="9" creationId="{B5FA4264-9F79-B20D-0826-CEC58E7B74B7}"/>
          </ac:spMkLst>
        </pc:spChg>
        <pc:spChg chg="mod">
          <ac:chgData name="Vrielink, Francis" userId="3d258d00-cfd8-41c5-9f04-1a5a39faef2f" providerId="ADAL" clId="{F7E50DD9-D777-46C2-AFB0-0BB6239BBBB9}" dt="2024-11-18T21:52:10.662" v="5010" actId="14100"/>
          <ac:spMkLst>
            <pc:docMk/>
            <pc:sldMk cId="2946319108" sldId="1516"/>
            <ac:spMk id="10" creationId="{B37FADB8-F5A5-F448-15A7-6A630939BCDC}"/>
          </ac:spMkLst>
        </pc:spChg>
        <pc:spChg chg="mod">
          <ac:chgData name="Vrielink, Francis" userId="3d258d00-cfd8-41c5-9f04-1a5a39faef2f" providerId="ADAL" clId="{F7E50DD9-D777-46C2-AFB0-0BB6239BBBB9}" dt="2024-11-18T21:51:54.182" v="5006" actId="14100"/>
          <ac:spMkLst>
            <pc:docMk/>
            <pc:sldMk cId="2946319108" sldId="1516"/>
            <ac:spMk id="11" creationId="{2D5226DB-4490-ECD5-880A-CDAB0447C263}"/>
          </ac:spMkLst>
        </pc:spChg>
        <pc:spChg chg="mod">
          <ac:chgData name="Vrielink, Francis" userId="3d258d00-cfd8-41c5-9f04-1a5a39faef2f" providerId="ADAL" clId="{F7E50DD9-D777-46C2-AFB0-0BB6239BBBB9}" dt="2024-11-18T21:56:19.615" v="5066" actId="1076"/>
          <ac:spMkLst>
            <pc:docMk/>
            <pc:sldMk cId="2946319108" sldId="1516"/>
            <ac:spMk id="12" creationId="{E2476A93-B8D4-4E44-87FD-AFF601B2337C}"/>
          </ac:spMkLst>
        </pc:spChg>
        <pc:spChg chg="mod">
          <ac:chgData name="Vrielink, Francis" userId="3d258d00-cfd8-41c5-9f04-1a5a39faef2f" providerId="ADAL" clId="{F7E50DD9-D777-46C2-AFB0-0BB6239BBBB9}" dt="2024-11-18T22:09:26.980" v="5243" actId="1076"/>
          <ac:spMkLst>
            <pc:docMk/>
            <pc:sldMk cId="2946319108" sldId="1516"/>
            <ac:spMk id="13" creationId="{4985FF45-EE56-11C3-E0CC-6BBB359031C0}"/>
          </ac:spMkLst>
        </pc:spChg>
        <pc:spChg chg="mod">
          <ac:chgData name="Vrielink, Francis" userId="3d258d00-cfd8-41c5-9f04-1a5a39faef2f" providerId="ADAL" clId="{F7E50DD9-D777-46C2-AFB0-0BB6239BBBB9}" dt="2024-11-18T21:53:32.055" v="5042" actId="14100"/>
          <ac:spMkLst>
            <pc:docMk/>
            <pc:sldMk cId="2946319108" sldId="1516"/>
            <ac:spMk id="14" creationId="{B7594A3B-3117-84CE-C300-FB96E5ED269D}"/>
          </ac:spMkLst>
        </pc:spChg>
        <pc:spChg chg="mod">
          <ac:chgData name="Vrielink, Francis" userId="3d258d00-cfd8-41c5-9f04-1a5a39faef2f" providerId="ADAL" clId="{F7E50DD9-D777-46C2-AFB0-0BB6239BBBB9}" dt="2024-11-18T21:58:08.199" v="5074" actId="20577"/>
          <ac:spMkLst>
            <pc:docMk/>
            <pc:sldMk cId="2946319108" sldId="1516"/>
            <ac:spMk id="15" creationId="{6EA1F8B7-D4BC-D8B0-E6FD-F33ECB45A1DD}"/>
          </ac:spMkLst>
        </pc:spChg>
        <pc:spChg chg="mod">
          <ac:chgData name="Vrielink, Francis" userId="3d258d00-cfd8-41c5-9f04-1a5a39faef2f" providerId="ADAL" clId="{F7E50DD9-D777-46C2-AFB0-0BB6239BBBB9}" dt="2024-11-18T22:09:29.309" v="5244" actId="14100"/>
          <ac:spMkLst>
            <pc:docMk/>
            <pc:sldMk cId="2946319108" sldId="1516"/>
            <ac:spMk id="18" creationId="{85D7DD60-F4AA-AD34-A265-146B167D02FE}"/>
          </ac:spMkLst>
        </pc:spChg>
        <pc:spChg chg="mod">
          <ac:chgData name="Vrielink, Francis" userId="3d258d00-cfd8-41c5-9f04-1a5a39faef2f" providerId="ADAL" clId="{F7E50DD9-D777-46C2-AFB0-0BB6239BBBB9}" dt="2024-11-18T21:56:24.146" v="5067" actId="1076"/>
          <ac:spMkLst>
            <pc:docMk/>
            <pc:sldMk cId="2946319108" sldId="1516"/>
            <ac:spMk id="19" creationId="{40542B69-6D97-5F24-63E3-ABE36EA69A27}"/>
          </ac:spMkLst>
        </pc:spChg>
        <pc:picChg chg="add mod">
          <ac:chgData name="Vrielink, Francis" userId="3d258d00-cfd8-41c5-9f04-1a5a39faef2f" providerId="ADAL" clId="{F7E50DD9-D777-46C2-AFB0-0BB6239BBBB9}" dt="2024-11-18T22:09:33.403" v="5247" actId="1076"/>
          <ac:picMkLst>
            <pc:docMk/>
            <pc:sldMk cId="2946319108" sldId="1516"/>
            <ac:picMk id="17" creationId="{F1923DDB-2853-50D5-72E9-616E9EAA3F10}"/>
          </ac:picMkLst>
        </pc:picChg>
        <pc:picChg chg="add mod">
          <ac:chgData name="Vrielink, Francis" userId="3d258d00-cfd8-41c5-9f04-1a5a39faef2f" providerId="ADAL" clId="{F7E50DD9-D777-46C2-AFB0-0BB6239BBBB9}" dt="2024-11-18T21:52:29.773" v="5013" actId="1076"/>
          <ac:picMkLst>
            <pc:docMk/>
            <pc:sldMk cId="2946319108" sldId="1516"/>
            <ac:picMk id="25" creationId="{7506059C-3309-E57C-615A-0FDF455D78C7}"/>
          </ac:picMkLst>
        </pc:picChg>
        <pc:picChg chg="add del mod">
          <ac:chgData name="Vrielink, Francis" userId="3d258d00-cfd8-41c5-9f04-1a5a39faef2f" providerId="ADAL" clId="{F7E50DD9-D777-46C2-AFB0-0BB6239BBBB9}" dt="2024-11-18T21:58:16.697" v="5078" actId="478"/>
          <ac:picMkLst>
            <pc:docMk/>
            <pc:sldMk cId="2946319108" sldId="1516"/>
            <ac:picMk id="26" creationId="{D9A85BFA-17E4-5840-1E32-6D0062F393BC}"/>
          </ac:picMkLst>
        </pc:picChg>
        <pc:picChg chg="add mod">
          <ac:chgData name="Vrielink, Francis" userId="3d258d00-cfd8-41c5-9f04-1a5a39faef2f" providerId="ADAL" clId="{F7E50DD9-D777-46C2-AFB0-0BB6239BBBB9}" dt="2024-11-18T21:56:17.107" v="5065" actId="1076"/>
          <ac:picMkLst>
            <pc:docMk/>
            <pc:sldMk cId="2946319108" sldId="1516"/>
            <ac:picMk id="30" creationId="{D796BF4B-D898-930B-972B-2B963D98E1D7}"/>
          </ac:picMkLst>
        </pc:picChg>
        <pc:picChg chg="add mod">
          <ac:chgData name="Vrielink, Francis" userId="3d258d00-cfd8-41c5-9f04-1a5a39faef2f" providerId="ADAL" clId="{F7E50DD9-D777-46C2-AFB0-0BB6239BBBB9}" dt="2024-11-18T21:58:25.952" v="5083" actId="1076"/>
          <ac:picMkLst>
            <pc:docMk/>
            <pc:sldMk cId="2946319108" sldId="1516"/>
            <ac:picMk id="32" creationId="{12736E3B-3962-3C7A-D703-302A334181CA}"/>
          </ac:picMkLst>
        </pc:picChg>
        <pc:cxnChg chg="mod">
          <ac:chgData name="Vrielink, Francis" userId="3d258d00-cfd8-41c5-9f04-1a5a39faef2f" providerId="ADAL" clId="{F7E50DD9-D777-46C2-AFB0-0BB6239BBBB9}" dt="2024-11-18T22:09:36.380" v="5249" actId="14100"/>
          <ac:cxnSpMkLst>
            <pc:docMk/>
            <pc:sldMk cId="2946319108" sldId="1516"/>
            <ac:cxnSpMk id="27" creationId="{EC90AE0F-5DD8-2D25-C999-5E0CC65E11C5}"/>
          </ac:cxnSpMkLst>
        </pc:cxnChg>
        <pc:cxnChg chg="mod">
          <ac:chgData name="Vrielink, Francis" userId="3d258d00-cfd8-41c5-9f04-1a5a39faef2f" providerId="ADAL" clId="{F7E50DD9-D777-46C2-AFB0-0BB6239BBBB9}" dt="2024-11-18T21:52:10.662" v="5010" actId="14100"/>
          <ac:cxnSpMkLst>
            <pc:docMk/>
            <pc:sldMk cId="2946319108" sldId="1516"/>
            <ac:cxnSpMk id="29" creationId="{10445519-6BAB-CA4B-0B0C-EF80D4D34E4C}"/>
          </ac:cxnSpMkLst>
        </pc:cxnChg>
      </pc:sldChg>
      <pc:sldChg chg="del">
        <pc:chgData name="Vrielink, Francis" userId="3d258d00-cfd8-41c5-9f04-1a5a39faef2f" providerId="ADAL" clId="{F7E50DD9-D777-46C2-AFB0-0BB6239BBBB9}" dt="2024-11-18T18:39:43.649" v="219" actId="47"/>
        <pc:sldMkLst>
          <pc:docMk/>
          <pc:sldMk cId="1628480429" sldId="1517"/>
        </pc:sldMkLst>
      </pc:sldChg>
      <pc:sldChg chg="del">
        <pc:chgData name="Vrielink, Francis" userId="3d258d00-cfd8-41c5-9f04-1a5a39faef2f" providerId="ADAL" clId="{F7E50DD9-D777-46C2-AFB0-0BB6239BBBB9}" dt="2024-11-18T18:39:45.534" v="220" actId="47"/>
        <pc:sldMkLst>
          <pc:docMk/>
          <pc:sldMk cId="933367485" sldId="1518"/>
        </pc:sldMkLst>
      </pc:sldChg>
      <pc:sldChg chg="addSp modSp mod ord">
        <pc:chgData name="Vrielink, Francis" userId="3d258d00-cfd8-41c5-9f04-1a5a39faef2f" providerId="ADAL" clId="{F7E50DD9-D777-46C2-AFB0-0BB6239BBBB9}" dt="2024-11-18T20:36:53.596" v="1279"/>
        <pc:sldMkLst>
          <pc:docMk/>
          <pc:sldMk cId="164643335" sldId="1519"/>
        </pc:sldMkLst>
        <pc:spChg chg="add mod">
          <ac:chgData name="Vrielink, Francis" userId="3d258d00-cfd8-41c5-9f04-1a5a39faef2f" providerId="ADAL" clId="{F7E50DD9-D777-46C2-AFB0-0BB6239BBBB9}" dt="2024-11-18T19:53:32.546" v="997" actId="1076"/>
          <ac:spMkLst>
            <pc:docMk/>
            <pc:sldMk cId="164643335" sldId="1519"/>
            <ac:spMk id="4" creationId="{E42413EB-8E9C-2957-078A-05B1DFBC2F54}"/>
          </ac:spMkLst>
        </pc:spChg>
        <pc:spChg chg="mod">
          <ac:chgData name="Vrielink, Francis" userId="3d258d00-cfd8-41c5-9f04-1a5a39faef2f" providerId="ADAL" clId="{F7E50DD9-D777-46C2-AFB0-0BB6239BBBB9}" dt="2024-11-18T18:37:52.591" v="215" actId="20577"/>
          <ac:spMkLst>
            <pc:docMk/>
            <pc:sldMk cId="164643335" sldId="1519"/>
            <ac:spMk id="6" creationId="{00000000-0000-0000-0000-000000000000}"/>
          </ac:spMkLst>
        </pc:spChg>
        <pc:picChg chg="add mod">
          <ac:chgData name="Vrielink, Francis" userId="3d258d00-cfd8-41c5-9f04-1a5a39faef2f" providerId="ADAL" clId="{F7E50DD9-D777-46C2-AFB0-0BB6239BBBB9}" dt="2024-11-18T19:53:28.738" v="996" actId="1076"/>
          <ac:picMkLst>
            <pc:docMk/>
            <pc:sldMk cId="164643335" sldId="1519"/>
            <ac:picMk id="3" creationId="{0EDCCA9E-122C-9403-07BF-F2D2701E574A}"/>
          </ac:picMkLst>
        </pc:picChg>
        <pc:picChg chg="add mod">
          <ac:chgData name="Vrielink, Francis" userId="3d258d00-cfd8-41c5-9f04-1a5a39faef2f" providerId="ADAL" clId="{F7E50DD9-D777-46C2-AFB0-0BB6239BBBB9}" dt="2024-11-18T19:53:18.158" v="992" actId="1076"/>
          <ac:picMkLst>
            <pc:docMk/>
            <pc:sldMk cId="164643335" sldId="1519"/>
            <ac:picMk id="5" creationId="{F6F5D863-2C10-3679-C960-12DE34B5A3D4}"/>
          </ac:picMkLst>
        </pc:picChg>
        <pc:picChg chg="add mod">
          <ac:chgData name="Vrielink, Francis" userId="3d258d00-cfd8-41c5-9f04-1a5a39faef2f" providerId="ADAL" clId="{F7E50DD9-D777-46C2-AFB0-0BB6239BBBB9}" dt="2024-11-18T19:53:35.136" v="998" actId="1076"/>
          <ac:picMkLst>
            <pc:docMk/>
            <pc:sldMk cId="164643335" sldId="1519"/>
            <ac:picMk id="7" creationId="{3836817C-0661-2066-2FBE-CEF795DB9DDC}"/>
          </ac:picMkLst>
        </pc:picChg>
      </pc:sldChg>
      <pc:sldChg chg="addSp modSp del mod ord">
        <pc:chgData name="Vrielink, Francis" userId="3d258d00-cfd8-41c5-9f04-1a5a39faef2f" providerId="ADAL" clId="{F7E50DD9-D777-46C2-AFB0-0BB6239BBBB9}" dt="2024-11-19T09:34:02.220" v="6037" actId="47"/>
        <pc:sldMkLst>
          <pc:docMk/>
          <pc:sldMk cId="1530054038" sldId="1520"/>
        </pc:sldMkLst>
        <pc:spChg chg="add mod">
          <ac:chgData name="Vrielink, Francis" userId="3d258d00-cfd8-41c5-9f04-1a5a39faef2f" providerId="ADAL" clId="{F7E50DD9-D777-46C2-AFB0-0BB6239BBBB9}" dt="2024-11-18T21:32:30.995" v="4222" actId="14100"/>
          <ac:spMkLst>
            <pc:docMk/>
            <pc:sldMk cId="1530054038" sldId="1520"/>
            <ac:spMk id="8" creationId="{361AD779-821C-9C2E-F854-79A96C3F9DBE}"/>
          </ac:spMkLst>
        </pc:spChg>
        <pc:spChg chg="mod">
          <ac:chgData name="Vrielink, Francis" userId="3d258d00-cfd8-41c5-9f04-1a5a39faef2f" providerId="ADAL" clId="{F7E50DD9-D777-46C2-AFB0-0BB6239BBBB9}" dt="2024-11-18T19:06:49.864" v="794" actId="20577"/>
          <ac:spMkLst>
            <pc:docMk/>
            <pc:sldMk cId="1530054038" sldId="1520"/>
            <ac:spMk id="33" creationId="{AC757F5E-B016-F947-4518-7C6B9CC7EE04}"/>
          </ac:spMkLst>
        </pc:spChg>
        <pc:spChg chg="mod">
          <ac:chgData name="Vrielink, Francis" userId="3d258d00-cfd8-41c5-9f04-1a5a39faef2f" providerId="ADAL" clId="{F7E50DD9-D777-46C2-AFB0-0BB6239BBBB9}" dt="2024-11-18T19:07:01.413" v="810" actId="20577"/>
          <ac:spMkLst>
            <pc:docMk/>
            <pc:sldMk cId="1530054038" sldId="1520"/>
            <ac:spMk id="34" creationId="{152372B3-00F5-781C-183E-6F2DDF35091D}"/>
          </ac:spMkLst>
        </pc:spChg>
        <pc:spChg chg="mod">
          <ac:chgData name="Vrielink, Francis" userId="3d258d00-cfd8-41c5-9f04-1a5a39faef2f" providerId="ADAL" clId="{F7E50DD9-D777-46C2-AFB0-0BB6239BBBB9}" dt="2024-11-19T08:00:13.272" v="5743" actId="20577"/>
          <ac:spMkLst>
            <pc:docMk/>
            <pc:sldMk cId="1530054038" sldId="1520"/>
            <ac:spMk id="35" creationId="{37104C51-0232-62ED-4C6F-1447D06633EE}"/>
          </ac:spMkLst>
        </pc:spChg>
        <pc:spChg chg="mod">
          <ac:chgData name="Vrielink, Francis" userId="3d258d00-cfd8-41c5-9f04-1a5a39faef2f" providerId="ADAL" clId="{F7E50DD9-D777-46C2-AFB0-0BB6239BBBB9}" dt="2024-11-18T21:48:28.998" v="4859" actId="20577"/>
          <ac:spMkLst>
            <pc:docMk/>
            <pc:sldMk cId="1530054038" sldId="1520"/>
            <ac:spMk id="36" creationId="{D8EF981A-9BA7-0EB1-9B70-F7FBF2F7DF1C}"/>
          </ac:spMkLst>
        </pc:spChg>
        <pc:spChg chg="mod">
          <ac:chgData name="Vrielink, Francis" userId="3d258d00-cfd8-41c5-9f04-1a5a39faef2f" providerId="ADAL" clId="{F7E50DD9-D777-46C2-AFB0-0BB6239BBBB9}" dt="2024-11-18T19:06:01.578" v="753" actId="20577"/>
          <ac:spMkLst>
            <pc:docMk/>
            <pc:sldMk cId="1530054038" sldId="1520"/>
            <ac:spMk id="50" creationId="{D5AFD630-59B7-30DA-DDCC-AA99E9C7842C}"/>
          </ac:spMkLst>
        </pc:spChg>
        <pc:spChg chg="mod">
          <ac:chgData name="Vrielink, Francis" userId="3d258d00-cfd8-41c5-9f04-1a5a39faef2f" providerId="ADAL" clId="{F7E50DD9-D777-46C2-AFB0-0BB6239BBBB9}" dt="2024-11-18T19:06:25.101" v="780" actId="14100"/>
          <ac:spMkLst>
            <pc:docMk/>
            <pc:sldMk cId="1530054038" sldId="1520"/>
            <ac:spMk id="53" creationId="{B69BDFFD-BEC2-31EE-3119-30A99A3FC4B1}"/>
          </ac:spMkLst>
        </pc:spChg>
        <pc:spChg chg="mod">
          <ac:chgData name="Vrielink, Francis" userId="3d258d00-cfd8-41c5-9f04-1a5a39faef2f" providerId="ADAL" clId="{F7E50DD9-D777-46C2-AFB0-0BB6239BBBB9}" dt="2024-11-18T19:06:26.991" v="781" actId="20577"/>
          <ac:spMkLst>
            <pc:docMk/>
            <pc:sldMk cId="1530054038" sldId="1520"/>
            <ac:spMk id="54" creationId="{6225CB49-E8FE-E258-8A75-A7EF382639D4}"/>
          </ac:spMkLst>
        </pc:spChg>
        <pc:picChg chg="add mod">
          <ac:chgData name="Vrielink, Francis" userId="3d258d00-cfd8-41c5-9f04-1a5a39faef2f" providerId="ADAL" clId="{F7E50DD9-D777-46C2-AFB0-0BB6239BBBB9}" dt="2024-11-18T21:32:21.329" v="4219" actId="14100"/>
          <ac:picMkLst>
            <pc:docMk/>
            <pc:sldMk cId="1530054038" sldId="1520"/>
            <ac:picMk id="2" creationId="{A097043C-E755-9F83-CEE3-EE9CB07C5777}"/>
          </ac:picMkLst>
        </pc:picChg>
        <pc:picChg chg="add mod">
          <ac:chgData name="Vrielink, Francis" userId="3d258d00-cfd8-41c5-9f04-1a5a39faef2f" providerId="ADAL" clId="{F7E50DD9-D777-46C2-AFB0-0BB6239BBBB9}" dt="2024-11-18T21:32:25.579" v="4220" actId="1076"/>
          <ac:picMkLst>
            <pc:docMk/>
            <pc:sldMk cId="1530054038" sldId="1520"/>
            <ac:picMk id="18" creationId="{90551A6C-0B39-5F33-A8E7-5F434E1B15F7}"/>
          </ac:picMkLst>
        </pc:picChg>
        <pc:picChg chg="add mod">
          <ac:chgData name="Vrielink, Francis" userId="3d258d00-cfd8-41c5-9f04-1a5a39faef2f" providerId="ADAL" clId="{F7E50DD9-D777-46C2-AFB0-0BB6239BBBB9}" dt="2024-11-18T21:33:41.035" v="4258" actId="1076"/>
          <ac:picMkLst>
            <pc:docMk/>
            <pc:sldMk cId="1530054038" sldId="1520"/>
            <ac:picMk id="20" creationId="{820B41FB-4663-2F43-D575-E796C99F3284}"/>
          </ac:picMkLst>
        </pc:picChg>
        <pc:picChg chg="add mod">
          <ac:chgData name="Vrielink, Francis" userId="3d258d00-cfd8-41c5-9f04-1a5a39faef2f" providerId="ADAL" clId="{F7E50DD9-D777-46C2-AFB0-0BB6239BBBB9}" dt="2024-11-18T20:35:49.250" v="1273" actId="1076"/>
          <ac:picMkLst>
            <pc:docMk/>
            <pc:sldMk cId="1530054038" sldId="1520"/>
            <ac:picMk id="23" creationId="{2EDBCDBC-72B2-133A-37B9-BC44D560DC74}"/>
          </ac:picMkLst>
        </pc:picChg>
      </pc:sldChg>
      <pc:sldChg chg="del">
        <pc:chgData name="Vrielink, Francis" userId="3d258d00-cfd8-41c5-9f04-1a5a39faef2f" providerId="ADAL" clId="{F7E50DD9-D777-46C2-AFB0-0BB6239BBBB9}" dt="2024-11-18T18:39:36.133" v="217" actId="47"/>
        <pc:sldMkLst>
          <pc:docMk/>
          <pc:sldMk cId="3006462251" sldId="1521"/>
        </pc:sldMkLst>
      </pc:sldChg>
      <pc:sldChg chg="addSp modSp add mod">
        <pc:chgData name="Vrielink, Francis" userId="3d258d00-cfd8-41c5-9f04-1a5a39faef2f" providerId="ADAL" clId="{F7E50DD9-D777-46C2-AFB0-0BB6239BBBB9}" dt="2024-11-19T07:54:57.604" v="5714" actId="20577"/>
        <pc:sldMkLst>
          <pc:docMk/>
          <pc:sldMk cId="1523640433" sldId="1522"/>
        </pc:sldMkLst>
        <pc:spChg chg="mod">
          <ac:chgData name="Vrielink, Francis" userId="3d258d00-cfd8-41c5-9f04-1a5a39faef2f" providerId="ADAL" clId="{F7E50DD9-D777-46C2-AFB0-0BB6239BBBB9}" dt="2024-11-18T18:45:57.886" v="251" actId="20577"/>
          <ac:spMkLst>
            <pc:docMk/>
            <pc:sldMk cId="1523640433" sldId="1522"/>
            <ac:spMk id="33" creationId="{AC757F5E-B016-F947-4518-7C6B9CC7EE04}"/>
          </ac:spMkLst>
        </pc:spChg>
        <pc:spChg chg="mod">
          <ac:chgData name="Vrielink, Francis" userId="3d258d00-cfd8-41c5-9f04-1a5a39faef2f" providerId="ADAL" clId="{F7E50DD9-D777-46C2-AFB0-0BB6239BBBB9}" dt="2024-11-18T18:46:05.501" v="261" actId="20577"/>
          <ac:spMkLst>
            <pc:docMk/>
            <pc:sldMk cId="1523640433" sldId="1522"/>
            <ac:spMk id="34" creationId="{152372B3-00F5-781C-183E-6F2DDF35091D}"/>
          </ac:spMkLst>
        </pc:spChg>
        <pc:spChg chg="mod">
          <ac:chgData name="Vrielink, Francis" userId="3d258d00-cfd8-41c5-9f04-1a5a39faef2f" providerId="ADAL" clId="{F7E50DD9-D777-46C2-AFB0-0BB6239BBBB9}" dt="2024-11-18T21:44:57.893" v="4580" actId="115"/>
          <ac:spMkLst>
            <pc:docMk/>
            <pc:sldMk cId="1523640433" sldId="1522"/>
            <ac:spMk id="35" creationId="{37104C51-0232-62ED-4C6F-1447D06633EE}"/>
          </ac:spMkLst>
        </pc:spChg>
        <pc:spChg chg="mod">
          <ac:chgData name="Vrielink, Francis" userId="3d258d00-cfd8-41c5-9f04-1a5a39faef2f" providerId="ADAL" clId="{F7E50DD9-D777-46C2-AFB0-0BB6239BBBB9}" dt="2024-11-19T07:54:57.604" v="5714" actId="20577"/>
          <ac:spMkLst>
            <pc:docMk/>
            <pc:sldMk cId="1523640433" sldId="1522"/>
            <ac:spMk id="36" creationId="{D8EF981A-9BA7-0EB1-9B70-F7FBF2F7DF1C}"/>
          </ac:spMkLst>
        </pc:spChg>
        <pc:picChg chg="add mod">
          <ac:chgData name="Vrielink, Francis" userId="3d258d00-cfd8-41c5-9f04-1a5a39faef2f" providerId="ADAL" clId="{F7E50DD9-D777-46C2-AFB0-0BB6239BBBB9}" dt="2024-11-18T20:02:49.454" v="1028" actId="1076"/>
          <ac:picMkLst>
            <pc:docMk/>
            <pc:sldMk cId="1523640433" sldId="1522"/>
            <ac:picMk id="8" creationId="{D7D5E61C-0A1A-167D-0B84-030034078C0A}"/>
          </ac:picMkLst>
        </pc:picChg>
        <pc:picChg chg="add mod">
          <ac:chgData name="Vrielink, Francis" userId="3d258d00-cfd8-41c5-9f04-1a5a39faef2f" providerId="ADAL" clId="{F7E50DD9-D777-46C2-AFB0-0BB6239BBBB9}" dt="2024-11-18T20:02:45.171" v="1025" actId="1076"/>
          <ac:picMkLst>
            <pc:docMk/>
            <pc:sldMk cId="1523640433" sldId="1522"/>
            <ac:picMk id="18" creationId="{107465BA-9C9A-4632-E6EB-0E519034E310}"/>
          </ac:picMkLst>
        </pc:picChg>
      </pc:sldChg>
      <pc:sldChg chg="addSp delSp modSp add del mod">
        <pc:chgData name="Vrielink, Francis" userId="3d258d00-cfd8-41c5-9f04-1a5a39faef2f" providerId="ADAL" clId="{F7E50DD9-D777-46C2-AFB0-0BB6239BBBB9}" dt="2024-11-18T21:59:42.643" v="5084" actId="47"/>
        <pc:sldMkLst>
          <pc:docMk/>
          <pc:sldMk cId="1924335277" sldId="1523"/>
        </pc:sldMkLst>
        <pc:spChg chg="mod">
          <ac:chgData name="Vrielink, Francis" userId="3d258d00-cfd8-41c5-9f04-1a5a39faef2f" providerId="ADAL" clId="{F7E50DD9-D777-46C2-AFB0-0BB6239BBBB9}" dt="2024-11-18T19:48:35.162" v="956" actId="14100"/>
          <ac:spMkLst>
            <pc:docMk/>
            <pc:sldMk cId="1924335277" sldId="1523"/>
            <ac:spMk id="10" creationId="{EC0CC1D0-FE60-F840-73E9-0CE7E683D1F2}"/>
          </ac:spMkLst>
        </pc:spChg>
        <pc:spChg chg="mod">
          <ac:chgData name="Vrielink, Francis" userId="3d258d00-cfd8-41c5-9f04-1a5a39faef2f" providerId="ADAL" clId="{F7E50DD9-D777-46C2-AFB0-0BB6239BBBB9}" dt="2024-11-18T19:48:29.143" v="954" actId="1076"/>
          <ac:spMkLst>
            <pc:docMk/>
            <pc:sldMk cId="1924335277" sldId="1523"/>
            <ac:spMk id="11" creationId="{CD78B488-E032-3F3E-C334-FB96F8D71FB2}"/>
          </ac:spMkLst>
        </pc:spChg>
        <pc:spChg chg="mod">
          <ac:chgData name="Vrielink, Francis" userId="3d258d00-cfd8-41c5-9f04-1a5a39faef2f" providerId="ADAL" clId="{F7E50DD9-D777-46C2-AFB0-0BB6239BBBB9}" dt="2024-11-18T20:16:42.992" v="1210" actId="1076"/>
          <ac:spMkLst>
            <pc:docMk/>
            <pc:sldMk cId="1924335277" sldId="1523"/>
            <ac:spMk id="12" creationId="{E2476A93-B8D4-4E44-87FD-AFF601B2337C}"/>
          </ac:spMkLst>
        </pc:spChg>
        <pc:spChg chg="mod">
          <ac:chgData name="Vrielink, Francis" userId="3d258d00-cfd8-41c5-9f04-1a5a39faef2f" providerId="ADAL" clId="{F7E50DD9-D777-46C2-AFB0-0BB6239BBBB9}" dt="2024-11-18T19:01:43.093" v="656" actId="14100"/>
          <ac:spMkLst>
            <pc:docMk/>
            <pc:sldMk cId="1924335277" sldId="1523"/>
            <ac:spMk id="16" creationId="{F53F294D-65CC-23A5-E4A1-B2132FCF814C}"/>
          </ac:spMkLst>
        </pc:spChg>
        <pc:spChg chg="mod">
          <ac:chgData name="Vrielink, Francis" userId="3d258d00-cfd8-41c5-9f04-1a5a39faef2f" providerId="ADAL" clId="{F7E50DD9-D777-46C2-AFB0-0BB6239BBBB9}" dt="2024-11-18T19:01:37.060" v="655"/>
          <ac:spMkLst>
            <pc:docMk/>
            <pc:sldMk cId="1924335277" sldId="1523"/>
            <ac:spMk id="17" creationId="{AB86235B-CBC0-F9DB-29F4-F23367831B1B}"/>
          </ac:spMkLst>
        </pc:spChg>
        <pc:spChg chg="mod">
          <ac:chgData name="Vrielink, Francis" userId="3d258d00-cfd8-41c5-9f04-1a5a39faef2f" providerId="ADAL" clId="{F7E50DD9-D777-46C2-AFB0-0BB6239BBBB9}" dt="2024-11-18T20:16:36.286" v="1207" actId="14100"/>
          <ac:spMkLst>
            <pc:docMk/>
            <pc:sldMk cId="1924335277" sldId="1523"/>
            <ac:spMk id="19" creationId="{40542B69-6D97-5F24-63E3-ABE36EA69A27}"/>
          </ac:spMkLst>
        </pc:spChg>
        <pc:picChg chg="add del mod">
          <ac:chgData name="Vrielink, Francis" userId="3d258d00-cfd8-41c5-9f04-1a5a39faef2f" providerId="ADAL" clId="{F7E50DD9-D777-46C2-AFB0-0BB6239BBBB9}" dt="2024-11-18T21:52:21.579" v="5011" actId="21"/>
          <ac:picMkLst>
            <pc:docMk/>
            <pc:sldMk cId="1924335277" sldId="1523"/>
            <ac:picMk id="21" creationId="{D586650D-7231-A549-4613-D5C774148D0C}"/>
          </ac:picMkLst>
        </pc:picChg>
        <pc:picChg chg="add del mod">
          <ac:chgData name="Vrielink, Francis" userId="3d258d00-cfd8-41c5-9f04-1a5a39faef2f" providerId="ADAL" clId="{F7E50DD9-D777-46C2-AFB0-0BB6239BBBB9}" dt="2024-11-18T21:52:47.299" v="5014" actId="21"/>
          <ac:picMkLst>
            <pc:docMk/>
            <pc:sldMk cId="1924335277" sldId="1523"/>
            <ac:picMk id="22" creationId="{D588B456-3B1B-F40D-D780-8C70C0D4C1E1}"/>
          </ac:picMkLst>
        </pc:picChg>
      </pc:sldChg>
      <pc:sldChg chg="add del">
        <pc:chgData name="Vrielink, Francis" userId="3d258d00-cfd8-41c5-9f04-1a5a39faef2f" providerId="ADAL" clId="{F7E50DD9-D777-46C2-AFB0-0BB6239BBBB9}" dt="2024-11-18T19:03:07.697" v="661" actId="47"/>
        <pc:sldMkLst>
          <pc:docMk/>
          <pc:sldMk cId="3807268542" sldId="1524"/>
        </pc:sldMkLst>
      </pc:sldChg>
      <pc:sldChg chg="add del">
        <pc:chgData name="Vrielink, Francis" userId="3d258d00-cfd8-41c5-9f04-1a5a39faef2f" providerId="ADAL" clId="{F7E50DD9-D777-46C2-AFB0-0BB6239BBBB9}" dt="2024-11-18T19:03:11.069" v="662" actId="47"/>
        <pc:sldMkLst>
          <pc:docMk/>
          <pc:sldMk cId="3065212671" sldId="1525"/>
        </pc:sldMkLst>
      </pc:sldChg>
      <pc:sldChg chg="addSp modSp add mod">
        <pc:chgData name="Vrielink, Francis" userId="3d258d00-cfd8-41c5-9f04-1a5a39faef2f" providerId="ADAL" clId="{F7E50DD9-D777-46C2-AFB0-0BB6239BBBB9}" dt="2024-11-18T21:46:51.969" v="4739" actId="115"/>
        <pc:sldMkLst>
          <pc:docMk/>
          <pc:sldMk cId="3942464482" sldId="1526"/>
        </pc:sldMkLst>
        <pc:spChg chg="add mod">
          <ac:chgData name="Vrielink, Francis" userId="3d258d00-cfd8-41c5-9f04-1a5a39faef2f" providerId="ADAL" clId="{F7E50DD9-D777-46C2-AFB0-0BB6239BBBB9}" dt="2024-11-18T19:54:35.326" v="1014" actId="1076"/>
          <ac:spMkLst>
            <pc:docMk/>
            <pc:sldMk cId="3942464482" sldId="1526"/>
            <ac:spMk id="19" creationId="{DFA2C672-350F-A005-0E48-598C5C49F0B4}"/>
          </ac:spMkLst>
        </pc:spChg>
        <pc:spChg chg="mod">
          <ac:chgData name="Vrielink, Francis" userId="3d258d00-cfd8-41c5-9f04-1a5a39faef2f" providerId="ADAL" clId="{F7E50DD9-D777-46C2-AFB0-0BB6239BBBB9}" dt="2024-11-18T18:48:20.851" v="303" actId="1076"/>
          <ac:spMkLst>
            <pc:docMk/>
            <pc:sldMk cId="3942464482" sldId="1526"/>
            <ac:spMk id="33" creationId="{AC757F5E-B016-F947-4518-7C6B9CC7EE04}"/>
          </ac:spMkLst>
        </pc:spChg>
        <pc:spChg chg="mod">
          <ac:chgData name="Vrielink, Francis" userId="3d258d00-cfd8-41c5-9f04-1a5a39faef2f" providerId="ADAL" clId="{F7E50DD9-D777-46C2-AFB0-0BB6239BBBB9}" dt="2024-11-18T18:49:08.269" v="314" actId="1076"/>
          <ac:spMkLst>
            <pc:docMk/>
            <pc:sldMk cId="3942464482" sldId="1526"/>
            <ac:spMk id="34" creationId="{152372B3-00F5-781C-183E-6F2DDF35091D}"/>
          </ac:spMkLst>
        </pc:spChg>
        <pc:spChg chg="mod">
          <ac:chgData name="Vrielink, Francis" userId="3d258d00-cfd8-41c5-9f04-1a5a39faef2f" providerId="ADAL" clId="{F7E50DD9-D777-46C2-AFB0-0BB6239BBBB9}" dt="2024-11-18T21:46:51.969" v="4739" actId="115"/>
          <ac:spMkLst>
            <pc:docMk/>
            <pc:sldMk cId="3942464482" sldId="1526"/>
            <ac:spMk id="35" creationId="{37104C51-0232-62ED-4C6F-1447D06633EE}"/>
          </ac:spMkLst>
        </pc:spChg>
        <pc:spChg chg="mod">
          <ac:chgData name="Vrielink, Francis" userId="3d258d00-cfd8-41c5-9f04-1a5a39faef2f" providerId="ADAL" clId="{F7E50DD9-D777-46C2-AFB0-0BB6239BBBB9}" dt="2024-11-18T21:46:02.920" v="4683" actId="115"/>
          <ac:spMkLst>
            <pc:docMk/>
            <pc:sldMk cId="3942464482" sldId="1526"/>
            <ac:spMk id="36" creationId="{D8EF981A-9BA7-0EB1-9B70-F7FBF2F7DF1C}"/>
          </ac:spMkLst>
        </pc:spChg>
        <pc:picChg chg="add mod">
          <ac:chgData name="Vrielink, Francis" userId="3d258d00-cfd8-41c5-9f04-1a5a39faef2f" providerId="ADAL" clId="{F7E50DD9-D777-46C2-AFB0-0BB6239BBBB9}" dt="2024-11-18T19:53:53.796" v="1001" actId="1076"/>
          <ac:picMkLst>
            <pc:docMk/>
            <pc:sldMk cId="3942464482" sldId="1526"/>
            <ac:picMk id="8" creationId="{A8921701-BE6E-E2E0-BFBF-A26A0754304C}"/>
          </ac:picMkLst>
        </pc:picChg>
        <pc:picChg chg="add mod">
          <ac:chgData name="Vrielink, Francis" userId="3d258d00-cfd8-41c5-9f04-1a5a39faef2f" providerId="ADAL" clId="{F7E50DD9-D777-46C2-AFB0-0BB6239BBBB9}" dt="2024-11-18T19:54:14.553" v="1009" actId="1076"/>
          <ac:picMkLst>
            <pc:docMk/>
            <pc:sldMk cId="3942464482" sldId="1526"/>
            <ac:picMk id="18" creationId="{62ED82A8-680F-3E79-C4AE-A12B2444E68E}"/>
          </ac:picMkLst>
        </pc:picChg>
      </pc:sldChg>
      <pc:sldChg chg="addSp modSp new del mod">
        <pc:chgData name="Vrielink, Francis" userId="3d258d00-cfd8-41c5-9f04-1a5a39faef2f" providerId="ADAL" clId="{F7E50DD9-D777-46C2-AFB0-0BB6239BBBB9}" dt="2024-11-19T08:14:54.703" v="5984" actId="47"/>
        <pc:sldMkLst>
          <pc:docMk/>
          <pc:sldMk cId="4184267202" sldId="1527"/>
        </pc:sldMkLst>
        <pc:spChg chg="add mod">
          <ac:chgData name="Vrielink, Francis" userId="3d258d00-cfd8-41c5-9f04-1a5a39faef2f" providerId="ADAL" clId="{F7E50DD9-D777-46C2-AFB0-0BB6239BBBB9}" dt="2024-11-19T08:12:34.576" v="5945" actId="1076"/>
          <ac:spMkLst>
            <pc:docMk/>
            <pc:sldMk cId="4184267202" sldId="1527"/>
            <ac:spMk id="2" creationId="{397BACA5-F405-96C1-645C-E39A9CC1141D}"/>
          </ac:spMkLst>
        </pc:spChg>
        <pc:picChg chg="add mod">
          <ac:chgData name="Vrielink, Francis" userId="3d258d00-cfd8-41c5-9f04-1a5a39faef2f" providerId="ADAL" clId="{F7E50DD9-D777-46C2-AFB0-0BB6239BBBB9}" dt="2024-11-18T21:24:52.383" v="3955" actId="14100"/>
          <ac:picMkLst>
            <pc:docMk/>
            <pc:sldMk cId="4184267202" sldId="1527"/>
            <ac:picMk id="3" creationId="{D86A8033-D4D9-2DC9-F29D-47441CA2134C}"/>
          </ac:picMkLst>
        </pc:picChg>
      </pc:sldChg>
      <pc:sldChg chg="addSp delSp modSp add mod">
        <pc:chgData name="Vrielink, Francis" userId="3d258d00-cfd8-41c5-9f04-1a5a39faef2f" providerId="ADAL" clId="{F7E50DD9-D777-46C2-AFB0-0BB6239BBBB9}" dt="2024-11-19T08:10:55.517" v="5919" actId="1076"/>
        <pc:sldMkLst>
          <pc:docMk/>
          <pc:sldMk cId="3803395780" sldId="1528"/>
        </pc:sldMkLst>
        <pc:spChg chg="mod">
          <ac:chgData name="Vrielink, Francis" userId="3d258d00-cfd8-41c5-9f04-1a5a39faef2f" providerId="ADAL" clId="{F7E50DD9-D777-46C2-AFB0-0BB6239BBBB9}" dt="2024-11-19T08:03:14.309" v="5783" actId="14100"/>
          <ac:spMkLst>
            <pc:docMk/>
            <pc:sldMk cId="3803395780" sldId="1528"/>
            <ac:spMk id="10" creationId="{EC0CC1D0-FE60-F840-73E9-0CE7E683D1F2}"/>
          </ac:spMkLst>
        </pc:spChg>
        <pc:spChg chg="mod">
          <ac:chgData name="Vrielink, Francis" userId="3d258d00-cfd8-41c5-9f04-1a5a39faef2f" providerId="ADAL" clId="{F7E50DD9-D777-46C2-AFB0-0BB6239BBBB9}" dt="2024-11-19T08:03:10.133" v="5781" actId="14100"/>
          <ac:spMkLst>
            <pc:docMk/>
            <pc:sldMk cId="3803395780" sldId="1528"/>
            <ac:spMk id="11" creationId="{CD78B488-E032-3F3E-C334-FB96F8D71FB2}"/>
          </ac:spMkLst>
        </pc:spChg>
        <pc:spChg chg="mod">
          <ac:chgData name="Vrielink, Francis" userId="3d258d00-cfd8-41c5-9f04-1a5a39faef2f" providerId="ADAL" clId="{F7E50DD9-D777-46C2-AFB0-0BB6239BBBB9}" dt="2024-11-19T08:04:31.926" v="5838" actId="1076"/>
          <ac:spMkLst>
            <pc:docMk/>
            <pc:sldMk cId="3803395780" sldId="1528"/>
            <ac:spMk id="12" creationId="{E2476A93-B8D4-4E44-87FD-AFF601B2337C}"/>
          </ac:spMkLst>
        </pc:spChg>
        <pc:spChg chg="mod">
          <ac:chgData name="Vrielink, Francis" userId="3d258d00-cfd8-41c5-9f04-1a5a39faef2f" providerId="ADAL" clId="{F7E50DD9-D777-46C2-AFB0-0BB6239BBBB9}" dt="2024-11-19T08:05:41.306" v="5869" actId="20577"/>
          <ac:spMkLst>
            <pc:docMk/>
            <pc:sldMk cId="3803395780" sldId="1528"/>
            <ac:spMk id="13" creationId="{4985FF45-EE56-11C3-E0CC-6BBB359031C0}"/>
          </ac:spMkLst>
        </pc:spChg>
        <pc:spChg chg="mod">
          <ac:chgData name="Vrielink, Francis" userId="3d258d00-cfd8-41c5-9f04-1a5a39faef2f" providerId="ADAL" clId="{F7E50DD9-D777-46C2-AFB0-0BB6239BBBB9}" dt="2024-11-19T08:05:10.020" v="5849" actId="14100"/>
          <ac:spMkLst>
            <pc:docMk/>
            <pc:sldMk cId="3803395780" sldId="1528"/>
            <ac:spMk id="14" creationId="{B7594A3B-3117-84CE-C300-FB96E5ED269D}"/>
          </ac:spMkLst>
        </pc:spChg>
        <pc:spChg chg="mod">
          <ac:chgData name="Vrielink, Francis" userId="3d258d00-cfd8-41c5-9f04-1a5a39faef2f" providerId="ADAL" clId="{F7E50DD9-D777-46C2-AFB0-0BB6239BBBB9}" dt="2024-11-19T08:09:33.817" v="5905" actId="1076"/>
          <ac:spMkLst>
            <pc:docMk/>
            <pc:sldMk cId="3803395780" sldId="1528"/>
            <ac:spMk id="15" creationId="{6EA1F8B7-D4BC-D8B0-E6FD-F33ECB45A1DD}"/>
          </ac:spMkLst>
        </pc:spChg>
        <pc:spChg chg="mod">
          <ac:chgData name="Vrielink, Francis" userId="3d258d00-cfd8-41c5-9f04-1a5a39faef2f" providerId="ADAL" clId="{F7E50DD9-D777-46C2-AFB0-0BB6239BBBB9}" dt="2024-11-19T08:03:44.156" v="5814" actId="14100"/>
          <ac:spMkLst>
            <pc:docMk/>
            <pc:sldMk cId="3803395780" sldId="1528"/>
            <ac:spMk id="16" creationId="{F53F294D-65CC-23A5-E4A1-B2132FCF814C}"/>
          </ac:spMkLst>
        </pc:spChg>
        <pc:spChg chg="mod">
          <ac:chgData name="Vrielink, Francis" userId="3d258d00-cfd8-41c5-9f04-1a5a39faef2f" providerId="ADAL" clId="{F7E50DD9-D777-46C2-AFB0-0BB6239BBBB9}" dt="2024-11-19T08:03:37.288" v="5812" actId="20577"/>
          <ac:spMkLst>
            <pc:docMk/>
            <pc:sldMk cId="3803395780" sldId="1528"/>
            <ac:spMk id="17" creationId="{AB86235B-CBC0-F9DB-29F4-F23367831B1B}"/>
          </ac:spMkLst>
        </pc:spChg>
        <pc:spChg chg="mod">
          <ac:chgData name="Vrielink, Francis" userId="3d258d00-cfd8-41c5-9f04-1a5a39faef2f" providerId="ADAL" clId="{F7E50DD9-D777-46C2-AFB0-0BB6239BBBB9}" dt="2024-11-19T08:05:04.957" v="5848" actId="14100"/>
          <ac:spMkLst>
            <pc:docMk/>
            <pc:sldMk cId="3803395780" sldId="1528"/>
            <ac:spMk id="18" creationId="{85D7DD60-F4AA-AD34-A265-146B167D02FE}"/>
          </ac:spMkLst>
        </pc:spChg>
        <pc:spChg chg="mod">
          <ac:chgData name="Vrielink, Francis" userId="3d258d00-cfd8-41c5-9f04-1a5a39faef2f" providerId="ADAL" clId="{F7E50DD9-D777-46C2-AFB0-0BB6239BBBB9}" dt="2024-11-19T08:04:16.678" v="5817" actId="14100"/>
          <ac:spMkLst>
            <pc:docMk/>
            <pc:sldMk cId="3803395780" sldId="1528"/>
            <ac:spMk id="19" creationId="{40542B69-6D97-5F24-63E3-ABE36EA69A27}"/>
          </ac:spMkLst>
        </pc:spChg>
        <pc:picChg chg="del">
          <ac:chgData name="Vrielink, Francis" userId="3d258d00-cfd8-41c5-9f04-1a5a39faef2f" providerId="ADAL" clId="{F7E50DD9-D777-46C2-AFB0-0BB6239BBBB9}" dt="2024-11-19T08:08:37.430" v="5871" actId="478"/>
          <ac:picMkLst>
            <pc:docMk/>
            <pc:sldMk cId="3803395780" sldId="1528"/>
            <ac:picMk id="21" creationId="{7F7D3BDF-1F8A-D919-549A-70531BEF708C}"/>
          </ac:picMkLst>
        </pc:picChg>
        <pc:picChg chg="add mod">
          <ac:chgData name="Vrielink, Francis" userId="3d258d00-cfd8-41c5-9f04-1a5a39faef2f" providerId="ADAL" clId="{F7E50DD9-D777-46C2-AFB0-0BB6239BBBB9}" dt="2024-11-19T08:05:25.325" v="5850" actId="1076"/>
          <ac:picMkLst>
            <pc:docMk/>
            <pc:sldMk cId="3803395780" sldId="1528"/>
            <ac:picMk id="22" creationId="{3D89E227-2D1B-5496-6175-7CD910E4916F}"/>
          </ac:picMkLst>
        </pc:picChg>
        <pc:picChg chg="add mod">
          <ac:chgData name="Vrielink, Francis" userId="3d258d00-cfd8-41c5-9f04-1a5a39faef2f" providerId="ADAL" clId="{F7E50DD9-D777-46C2-AFB0-0BB6239BBBB9}" dt="2024-11-19T08:08:44.321" v="5876" actId="1076"/>
          <ac:picMkLst>
            <pc:docMk/>
            <pc:sldMk cId="3803395780" sldId="1528"/>
            <ac:picMk id="24" creationId="{0BA6B086-7AEA-E01D-41EB-D1F16AD9055C}"/>
          </ac:picMkLst>
        </pc:picChg>
        <pc:picChg chg="del">
          <ac:chgData name="Vrielink, Francis" userId="3d258d00-cfd8-41c5-9f04-1a5a39faef2f" providerId="ADAL" clId="{F7E50DD9-D777-46C2-AFB0-0BB6239BBBB9}" dt="2024-11-19T08:09:35.341" v="5906" actId="478"/>
          <ac:picMkLst>
            <pc:docMk/>
            <pc:sldMk cId="3803395780" sldId="1528"/>
            <ac:picMk id="25" creationId="{A943B5CE-DF0A-E439-6AD1-FD271490156E}"/>
          </ac:picMkLst>
        </pc:picChg>
        <pc:picChg chg="del">
          <ac:chgData name="Vrielink, Francis" userId="3d258d00-cfd8-41c5-9f04-1a5a39faef2f" providerId="ADAL" clId="{F7E50DD9-D777-46C2-AFB0-0BB6239BBBB9}" dt="2024-11-19T08:04:49.651" v="5842" actId="478"/>
          <ac:picMkLst>
            <pc:docMk/>
            <pc:sldMk cId="3803395780" sldId="1528"/>
            <ac:picMk id="27" creationId="{95C10EE5-7E20-1217-D2DB-F2478A188D68}"/>
          </ac:picMkLst>
        </pc:picChg>
        <pc:picChg chg="add del mod">
          <ac:chgData name="Vrielink, Francis" userId="3d258d00-cfd8-41c5-9f04-1a5a39faef2f" providerId="ADAL" clId="{F7E50DD9-D777-46C2-AFB0-0BB6239BBBB9}" dt="2024-11-19T08:10:51.287" v="5916" actId="478"/>
          <ac:picMkLst>
            <pc:docMk/>
            <pc:sldMk cId="3803395780" sldId="1528"/>
            <ac:picMk id="28" creationId="{A4AB60D9-47A1-34D0-E809-DC667BF3B56A}"/>
          </ac:picMkLst>
        </pc:picChg>
        <pc:picChg chg="add mod">
          <ac:chgData name="Vrielink, Francis" userId="3d258d00-cfd8-41c5-9f04-1a5a39faef2f" providerId="ADAL" clId="{F7E50DD9-D777-46C2-AFB0-0BB6239BBBB9}" dt="2024-11-19T08:10:55.517" v="5919" actId="1076"/>
          <ac:picMkLst>
            <pc:docMk/>
            <pc:sldMk cId="3803395780" sldId="1528"/>
            <ac:picMk id="30" creationId="{557E1594-6E7A-584C-7D83-6AA6C432A399}"/>
          </ac:picMkLst>
        </pc:pic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Das, Gerarda" userId="dec061bf-56a5-47a0-b9f3-f749fe418ae6" providerId="ADAL" clId="{FB6D4D44-2829-4FED-9DDF-80B4508D753D}"/>
    <pc:docChg chg="modSld">
      <pc:chgData name="Das, Gerarda" userId="dec061bf-56a5-47a0-b9f3-f749fe418ae6" providerId="ADAL" clId="{FB6D4D44-2829-4FED-9DDF-80B4508D753D}" dt="2024-11-19T09:57:02.704" v="58" actId="1076"/>
      <pc:docMkLst>
        <pc:docMk/>
      </pc:docMkLst>
      <pc:sldChg chg="modSp mod">
        <pc:chgData name="Das, Gerarda" userId="dec061bf-56a5-47a0-b9f3-f749fe418ae6" providerId="ADAL" clId="{FB6D4D44-2829-4FED-9DDF-80B4508D753D}" dt="2024-11-19T09:56:03.671" v="53" actId="20577"/>
        <pc:sldMkLst>
          <pc:docMk/>
          <pc:sldMk cId="2189114603" sldId="1437"/>
        </pc:sldMkLst>
        <pc:spChg chg="mod">
          <ac:chgData name="Das, Gerarda" userId="dec061bf-56a5-47a0-b9f3-f749fe418ae6" providerId="ADAL" clId="{FB6D4D44-2829-4FED-9DDF-80B4508D753D}" dt="2024-11-19T09:56:03.671" v="53" actId="20577"/>
          <ac:spMkLst>
            <pc:docMk/>
            <pc:sldMk cId="2189114603" sldId="1437"/>
            <ac:spMk id="3" creationId="{00000000-0000-0000-0000-000000000000}"/>
          </ac:spMkLst>
        </pc:spChg>
      </pc:sldChg>
      <pc:sldChg chg="modSp mod">
        <pc:chgData name="Das, Gerarda" userId="dec061bf-56a5-47a0-b9f3-f749fe418ae6" providerId="ADAL" clId="{FB6D4D44-2829-4FED-9DDF-80B4508D753D}" dt="2024-11-19T09:56:31.339" v="56" actId="1076"/>
        <pc:sldMkLst>
          <pc:docMk/>
          <pc:sldMk cId="2452007587" sldId="1476"/>
        </pc:sldMkLst>
        <pc:spChg chg="mod">
          <ac:chgData name="Das, Gerarda" userId="dec061bf-56a5-47a0-b9f3-f749fe418ae6" providerId="ADAL" clId="{FB6D4D44-2829-4FED-9DDF-80B4508D753D}" dt="2024-11-19T09:56:31.339" v="56" actId="1076"/>
          <ac:spMkLst>
            <pc:docMk/>
            <pc:sldMk cId="2452007587" sldId="1476"/>
            <ac:spMk id="4" creationId="{AE7F26DB-A2ED-7606-3E29-8368666FF8B4}"/>
          </ac:spMkLst>
        </pc:spChg>
      </pc:sldChg>
      <pc:sldChg chg="modSp mod">
        <pc:chgData name="Das, Gerarda" userId="dec061bf-56a5-47a0-b9f3-f749fe418ae6" providerId="ADAL" clId="{FB6D4D44-2829-4FED-9DDF-80B4508D753D}" dt="2024-11-19T09:57:02.704" v="58" actId="1076"/>
        <pc:sldMkLst>
          <pc:docMk/>
          <pc:sldMk cId="2946319108" sldId="1516"/>
        </pc:sldMkLst>
        <pc:cxnChg chg="mod">
          <ac:chgData name="Das, Gerarda" userId="dec061bf-56a5-47a0-b9f3-f749fe418ae6" providerId="ADAL" clId="{FB6D4D44-2829-4FED-9DDF-80B4508D753D}" dt="2024-11-19T09:57:02.704" v="58" actId="1076"/>
          <ac:cxnSpMkLst>
            <pc:docMk/>
            <pc:sldMk cId="2946319108" sldId="1516"/>
            <ac:cxnSpMk id="21" creationId="{B84B33EF-2A54-99B2-FEF8-27486B72F624}"/>
          </ac:cxnSpMkLst>
        </pc:cxnChg>
        <pc:cxnChg chg="mod">
          <ac:chgData name="Das, Gerarda" userId="dec061bf-56a5-47a0-b9f3-f749fe418ae6" providerId="ADAL" clId="{FB6D4D44-2829-4FED-9DDF-80B4508D753D}" dt="2024-11-19T09:56:55.633" v="57" actId="14100"/>
          <ac:cxnSpMkLst>
            <pc:docMk/>
            <pc:sldMk cId="2946319108" sldId="1516"/>
            <ac:cxnSpMk id="27" creationId="{EC90AE0F-5DD8-2D25-C999-5E0CC65E11C5}"/>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kubus: </a:t>
            </a:r>
            <a:r>
              <a:rPr lang="nl-NL" sz="1200" b="0" kern="1200">
                <a:solidFill>
                  <a:schemeClr val="tx1"/>
                </a:solidFill>
                <a:effectLst/>
                <a:latin typeface="+mn-lt"/>
                <a:ea typeface="+mn-ea"/>
                <a:cs typeface="+mn-cs"/>
              </a:rPr>
              <a:t>het blok waarvan alle zes kanten vierkant zijn</a:t>
            </a:r>
          </a:p>
          <a:p>
            <a:pPr fontAlgn="t"/>
            <a:r>
              <a:rPr lang="nl-NL" sz="1200" b="1" kern="1200">
                <a:solidFill>
                  <a:schemeClr val="tx1"/>
                </a:solidFill>
                <a:effectLst/>
                <a:latin typeface="+mn-lt"/>
                <a:ea typeface="+mn-ea"/>
                <a:cs typeface="+mn-cs"/>
              </a:rPr>
              <a:t>afgelopen: </a:t>
            </a:r>
            <a:r>
              <a:rPr lang="nl-NL" sz="1200" b="0" kern="1200">
                <a:solidFill>
                  <a:schemeClr val="tx1"/>
                </a:solidFill>
                <a:effectLst/>
                <a:latin typeface="+mn-lt"/>
                <a:ea typeface="+mn-ea"/>
                <a:cs typeface="+mn-cs"/>
              </a:rPr>
              <a:t>vorig, voorbij gegaan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succes: </a:t>
            </a:r>
            <a:r>
              <a:rPr lang="nl-NL" sz="1200" b="0" kern="1200">
                <a:solidFill>
                  <a:schemeClr val="tx1"/>
                </a:solidFill>
                <a:effectLst/>
                <a:latin typeface="+mn-lt"/>
                <a:ea typeface="+mn-ea"/>
                <a:cs typeface="+mn-cs"/>
              </a:rPr>
              <a:t>iets wat goed gelukt is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uitvinder: </a:t>
            </a:r>
            <a:r>
              <a:rPr lang="nl-NL" sz="1200" b="0" kern="1200">
                <a:solidFill>
                  <a:schemeClr val="tx1"/>
                </a:solidFill>
                <a:effectLst/>
                <a:latin typeface="+mn-lt"/>
                <a:ea typeface="+mn-ea"/>
                <a:cs typeface="+mn-cs"/>
              </a:rPr>
              <a:t>iemand die iets als eerste heeft bedacht</a:t>
            </a:r>
          </a:p>
          <a:p>
            <a:pPr fontAlgn="t"/>
            <a:r>
              <a:rPr lang="nl-NL" sz="1200" b="1" kern="1200">
                <a:solidFill>
                  <a:schemeClr val="tx1"/>
                </a:solidFill>
                <a:effectLst/>
                <a:latin typeface="+mn-lt"/>
                <a:ea typeface="+mn-ea"/>
                <a:cs typeface="+mn-cs"/>
              </a:rPr>
              <a:t>de bedoeling: </a:t>
            </a:r>
            <a:r>
              <a:rPr lang="nl-NL" sz="1200" b="0" kern="1200">
                <a:solidFill>
                  <a:schemeClr val="tx1"/>
                </a:solidFill>
                <a:effectLst/>
                <a:latin typeface="+mn-lt"/>
                <a:ea typeface="+mn-ea"/>
                <a:cs typeface="+mn-cs"/>
              </a:rPr>
              <a:t>het doel, het idee erachter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onderdeel: </a:t>
            </a:r>
            <a:r>
              <a:rPr lang="nl-NL" sz="1200" b="0" kern="1200">
                <a:solidFill>
                  <a:schemeClr val="tx1"/>
                </a:solidFill>
                <a:effectLst/>
                <a:latin typeface="+mn-lt"/>
                <a:ea typeface="+mn-ea"/>
                <a:cs typeface="+mn-cs"/>
              </a:rPr>
              <a:t>het stukje van iets, het deel</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record: </a:t>
            </a:r>
            <a:r>
              <a:rPr lang="nl-NL" sz="1200" b="0" kern="1200">
                <a:solidFill>
                  <a:schemeClr val="tx1"/>
                </a:solidFill>
                <a:effectLst/>
                <a:latin typeface="+mn-lt"/>
                <a:ea typeface="+mn-ea"/>
                <a:cs typeface="+mn-cs"/>
              </a:rPr>
              <a:t>het meeste of beste dat ooit gedaan is</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3.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youtu.be/FuTYCOZciCs?feature=shared&amp;t=41" TargetMode="External"/><Relationship Id="rId5" Type="http://schemas.microsoft.com/office/2007/relationships/hdphoto" Target="../media/hdphoto3.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endParaRPr lang="nl-NL" sz="1050" b="1" u="sng"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b="1" u="sng" dirty="0">
                <a:effectLst/>
                <a:ea typeface="Times New Roman" panose="02020603050405020304" pitchFamily="18" charset="0"/>
                <a:cs typeface="Arial" panose="020B0604020202020204" pitchFamily="34" charset="0"/>
              </a:rPr>
              <a:t>Afgelopen</a:t>
            </a:r>
            <a:r>
              <a:rPr lang="nl-NL" sz="2000" dirty="0">
                <a:effectLst/>
                <a:ea typeface="Times New Roman" panose="02020603050405020304" pitchFamily="18" charset="0"/>
                <a:cs typeface="Arial" panose="020B0604020202020204" pitchFamily="34" charset="0"/>
              </a:rPr>
              <a:t> zondag, </a:t>
            </a:r>
            <a:r>
              <a:rPr lang="nl-NL" sz="2000" b="1" i="1" dirty="0">
                <a:effectLst/>
                <a:ea typeface="Times New Roman" panose="02020603050405020304" pitchFamily="18" charset="0"/>
                <a:cs typeface="Arial" panose="020B0604020202020204" pitchFamily="34" charset="0"/>
              </a:rPr>
              <a:t>vorige</a:t>
            </a:r>
            <a:r>
              <a:rPr lang="nl-NL" sz="2000" dirty="0">
                <a:effectLst/>
                <a:ea typeface="Times New Roman" panose="02020603050405020304" pitchFamily="18" charset="0"/>
                <a:cs typeface="Arial" panose="020B0604020202020204" pitchFamily="34" charset="0"/>
              </a:rPr>
              <a:t> zondag, de zondag die </a:t>
            </a:r>
            <a:r>
              <a:rPr lang="nl-NL" sz="2000" b="1" i="1" dirty="0">
                <a:effectLst/>
                <a:ea typeface="Times New Roman" panose="02020603050405020304" pitchFamily="18" charset="0"/>
                <a:cs typeface="Arial" panose="020B0604020202020204" pitchFamily="34" charset="0"/>
              </a:rPr>
              <a:t>voorbij gegaan </a:t>
            </a:r>
            <a:r>
              <a:rPr lang="nl-NL" sz="2000" dirty="0">
                <a:effectLst/>
                <a:ea typeface="Times New Roman" panose="02020603050405020304" pitchFamily="18" charset="0"/>
                <a:cs typeface="Arial" panose="020B0604020202020204" pitchFamily="34" charset="0"/>
              </a:rPr>
              <a:t>is, was ik op het verjaardagsfeestje van mijn neefje </a:t>
            </a:r>
            <a:r>
              <a:rPr lang="nl-NL" sz="2000" dirty="0">
                <a:ea typeface="Times New Roman" panose="02020603050405020304" pitchFamily="18" charset="0"/>
                <a:cs typeface="Arial" panose="020B0604020202020204" pitchFamily="34" charset="0"/>
              </a:rPr>
              <a:t>Finn. Hij is die dag 10 jaar geworden en hij heeft heel veel mooie cadeaus gekregen. Het meest blij was hij met de </a:t>
            </a:r>
            <a:r>
              <a:rPr lang="nl-NL" sz="2000" dirty="0" err="1">
                <a:ea typeface="Times New Roman" panose="02020603050405020304" pitchFamily="18" charset="0"/>
                <a:cs typeface="Arial" panose="020B0604020202020204" pitchFamily="34" charset="0"/>
              </a:rPr>
              <a:t>Ninjago</a:t>
            </a:r>
            <a:r>
              <a:rPr lang="nl-NL" sz="2000" dirty="0">
                <a:ea typeface="Times New Roman" panose="02020603050405020304" pitchFamily="18" charset="0"/>
                <a:cs typeface="Arial" panose="020B0604020202020204" pitchFamily="34" charset="0"/>
              </a:rPr>
              <a:t>-doos van Lego. Hij heeft die meteen zó snel in elkaar gezet dat het vast een persoonlijk </a:t>
            </a:r>
            <a:r>
              <a:rPr lang="nl-NL" sz="2000" b="1" u="sng" dirty="0">
                <a:ea typeface="Times New Roman" panose="02020603050405020304" pitchFamily="18" charset="0"/>
                <a:cs typeface="Arial" panose="020B0604020202020204" pitchFamily="34" charset="0"/>
              </a:rPr>
              <a:t>record</a:t>
            </a:r>
            <a:r>
              <a:rPr lang="nl-NL" sz="2000" dirty="0">
                <a:ea typeface="Times New Roman" panose="02020603050405020304" pitchFamily="18" charset="0"/>
                <a:cs typeface="Arial" panose="020B0604020202020204" pitchFamily="34" charset="0"/>
              </a:rPr>
              <a:t> was. Dat was </a:t>
            </a:r>
            <a:r>
              <a:rPr lang="nl-NL" sz="2000" b="1" i="1" dirty="0">
                <a:ea typeface="Times New Roman" panose="02020603050405020304" pitchFamily="18" charset="0"/>
                <a:cs typeface="Arial" panose="020B0604020202020204" pitchFamily="34" charset="0"/>
              </a:rPr>
              <a:t>het beste dat hij ooit gedaan had</a:t>
            </a:r>
            <a:r>
              <a:rPr lang="nl-NL" sz="2000" dirty="0">
                <a:ea typeface="Times New Roman" panose="02020603050405020304" pitchFamily="18" charset="0"/>
                <a:cs typeface="Arial" panose="020B0604020202020204" pitchFamily="34" charset="0"/>
              </a:rPr>
              <a:t>. Hij had ook iets gekregen dat ik nog nooit had gezien: e</a:t>
            </a:r>
            <a:r>
              <a:rPr lang="nl-NL" sz="2000" dirty="0">
                <a:effectLst/>
                <a:ea typeface="Times New Roman" panose="02020603050405020304" pitchFamily="18" charset="0"/>
                <a:cs typeface="Arial" panose="020B0604020202020204" pitchFamily="34" charset="0"/>
              </a:rPr>
              <a:t>en soort </a:t>
            </a:r>
            <a:r>
              <a:rPr lang="nl-NL" sz="2000" b="1" u="sng" dirty="0">
                <a:effectLst/>
                <a:ea typeface="Times New Roman" panose="02020603050405020304" pitchFamily="18" charset="0"/>
                <a:cs typeface="Arial" panose="020B0604020202020204" pitchFamily="34" charset="0"/>
              </a:rPr>
              <a:t>kubus</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Zo’n blok waarvan alles zes kanten vierkant zijn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 kubus was niet glad maar had allerlei verschillende </a:t>
            </a:r>
            <a:r>
              <a:rPr lang="nl-NL" sz="2000" b="1" u="sng" dirty="0">
                <a:ea typeface="Times New Roman" panose="02020603050405020304" pitchFamily="18" charset="0"/>
                <a:cs typeface="Arial" panose="020B0604020202020204" pitchFamily="34" charset="0"/>
              </a:rPr>
              <a:t>onderdelen</a:t>
            </a:r>
            <a:r>
              <a:rPr lang="nl-NL" sz="2000" dirty="0">
                <a:ea typeface="Times New Roman" panose="02020603050405020304" pitchFamily="18" charset="0"/>
                <a:cs typeface="Arial" panose="020B0604020202020204" pitchFamily="34" charset="0"/>
              </a:rPr>
              <a:t>. Het onderdeel is </a:t>
            </a:r>
            <a:r>
              <a:rPr lang="nl-NL" sz="2000" b="1" i="1" dirty="0">
                <a:ea typeface="Times New Roman" panose="02020603050405020304" pitchFamily="18" charset="0"/>
                <a:cs typeface="Arial" panose="020B0604020202020204" pitchFamily="34" charset="0"/>
              </a:rPr>
              <a:t>het stukje van iets, het deel</a:t>
            </a:r>
            <a:r>
              <a:rPr lang="nl-NL" sz="2000" dirty="0">
                <a:ea typeface="Times New Roman" panose="02020603050405020304" pitchFamily="18" charset="0"/>
                <a:cs typeface="Arial" panose="020B0604020202020204" pitchFamily="34" charset="0"/>
              </a:rPr>
              <a:t>. Ik had geen idee wat </a:t>
            </a:r>
            <a:r>
              <a:rPr lang="nl-NL" sz="2000" b="1" u="sng" dirty="0">
                <a:ea typeface="Times New Roman" panose="02020603050405020304" pitchFamily="18" charset="0"/>
                <a:cs typeface="Arial" panose="020B0604020202020204" pitchFamily="34" charset="0"/>
              </a:rPr>
              <a:t>de bedoeling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van deze kubus was, wat </a:t>
            </a:r>
            <a:r>
              <a:rPr lang="nl-NL" sz="2000" b="1" i="1" dirty="0">
                <a:ea typeface="Times New Roman" panose="02020603050405020304" pitchFamily="18" charset="0"/>
                <a:cs typeface="Arial" panose="020B0604020202020204" pitchFamily="34" charset="0"/>
              </a:rPr>
              <a:t>het doel </a:t>
            </a:r>
            <a:r>
              <a:rPr lang="nl-NL" sz="2000" dirty="0">
                <a:ea typeface="Times New Roman" panose="02020603050405020304" pitchFamily="18" charset="0"/>
                <a:cs typeface="Arial" panose="020B0604020202020204" pitchFamily="34" charset="0"/>
              </a:rPr>
              <a:t>was, </a:t>
            </a:r>
            <a:r>
              <a:rPr lang="nl-NL" sz="2000" b="1" i="1" dirty="0">
                <a:ea typeface="Times New Roman" panose="02020603050405020304" pitchFamily="18" charset="0"/>
                <a:cs typeface="Arial" panose="020B0604020202020204" pitchFamily="34" charset="0"/>
              </a:rPr>
              <a:t>het idee erachter. </a:t>
            </a:r>
            <a:r>
              <a:rPr lang="nl-NL" sz="2000" dirty="0">
                <a:ea typeface="Times New Roman" panose="02020603050405020304" pitchFamily="18" charset="0"/>
                <a:cs typeface="Arial" panose="020B0604020202020204" pitchFamily="34" charset="0"/>
              </a:rPr>
              <a:t>Finn legde me uit dat het een anti-stress-speeltje is. En dat je de verschillende knopjes op de kubus kan bewegen. Dat je ermee kan friemelen. Op die manier kan je op school en thuis meer ontspannen en geconcentreerd werken. Toen ik thuis kwam ben ik op het internet gaan zoeken. Ik ontdekte dat deze kubus een </a:t>
            </a:r>
            <a:r>
              <a:rPr lang="nl-NL" sz="2000" dirty="0" err="1">
                <a:ea typeface="Times New Roman" panose="02020603050405020304" pitchFamily="18" charset="0"/>
                <a:cs typeface="Arial" panose="020B0604020202020204" pitchFamily="34" charset="0"/>
              </a:rPr>
              <a:t>Fidget</a:t>
            </a:r>
            <a:r>
              <a:rPr lang="nl-NL" sz="2000" dirty="0">
                <a:ea typeface="Times New Roman" panose="02020603050405020304" pitchFamily="18" charset="0"/>
                <a:cs typeface="Arial" panose="020B0604020202020204" pitchFamily="34" charset="0"/>
              </a:rPr>
              <a:t> Cube heet. Hij is in 2016 bedacht. </a:t>
            </a:r>
            <a:r>
              <a:rPr lang="nl-NL" sz="2000" b="1" u="sng" dirty="0">
                <a:ea typeface="Times New Roman" panose="02020603050405020304" pitchFamily="18" charset="0"/>
                <a:cs typeface="Arial" panose="020B0604020202020204" pitchFamily="34" charset="0"/>
              </a:rPr>
              <a:t>De uitvinder</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noemen we </a:t>
            </a:r>
            <a:r>
              <a:rPr lang="nl-NL" sz="2000" b="1" i="1" dirty="0">
                <a:ea typeface="Times New Roman" panose="02020603050405020304" pitchFamily="18" charset="0"/>
                <a:cs typeface="Arial" panose="020B0604020202020204" pitchFamily="34" charset="0"/>
              </a:rPr>
              <a:t>iemand die iets als eerste heeft bedacht</a:t>
            </a:r>
            <a:r>
              <a:rPr lang="nl-NL" sz="2000" dirty="0">
                <a:ea typeface="Times New Roman" panose="02020603050405020304" pitchFamily="18" charset="0"/>
                <a:cs typeface="Arial" panose="020B0604020202020204" pitchFamily="34" charset="0"/>
              </a:rPr>
              <a:t>, is een man uit Amerika. Ik las dat de kubus daar </a:t>
            </a:r>
            <a:r>
              <a:rPr lang="nl-NL" sz="2000" b="1" u="sng" dirty="0">
                <a:ea typeface="Times New Roman" panose="02020603050405020304" pitchFamily="18" charset="0"/>
                <a:cs typeface="Arial" panose="020B0604020202020204" pitchFamily="34" charset="0"/>
              </a:rPr>
              <a:t>een succes</a:t>
            </a:r>
            <a:r>
              <a:rPr lang="nl-NL" sz="2000" dirty="0">
                <a:ea typeface="Times New Roman" panose="02020603050405020304" pitchFamily="18" charset="0"/>
                <a:cs typeface="Arial" panose="020B0604020202020204" pitchFamily="34" charset="0"/>
              </a:rPr>
              <a:t> was; het was </a:t>
            </a:r>
            <a:r>
              <a:rPr lang="nl-NL" sz="2000" b="1" i="1" dirty="0">
                <a:ea typeface="Times New Roman" panose="02020603050405020304" pitchFamily="18" charset="0"/>
                <a:cs typeface="Arial" panose="020B0604020202020204" pitchFamily="34" charset="0"/>
              </a:rPr>
              <a:t>iets wat goed gelukt is. </a:t>
            </a:r>
            <a:r>
              <a:rPr lang="nl-NL" sz="2000" dirty="0">
                <a:ea typeface="Times New Roman" panose="02020603050405020304" pitchFamily="18" charset="0"/>
                <a:cs typeface="Arial" panose="020B0604020202020204" pitchFamily="34" charset="0"/>
              </a:rPr>
              <a:t>Wie van jullie kent (of heeft) eigenlijk een </a:t>
            </a:r>
            <a:r>
              <a:rPr lang="nl-NL" sz="2000" dirty="0" err="1">
                <a:ea typeface="Times New Roman" panose="02020603050405020304" pitchFamily="18" charset="0"/>
                <a:cs typeface="Arial" panose="020B0604020202020204" pitchFamily="34" charset="0"/>
              </a:rPr>
              <a:t>Fidget</a:t>
            </a:r>
            <a:r>
              <a:rPr lang="nl-NL" sz="2000" dirty="0">
                <a:ea typeface="Times New Roman" panose="02020603050405020304" pitchFamily="18" charset="0"/>
                <a:cs typeface="Arial" panose="020B0604020202020204" pitchFamily="34" charset="0"/>
              </a:rPr>
              <a:t> Cube?</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dirty="0">
                <a:solidFill>
                  <a:srgbClr val="00B050"/>
                </a:solidFill>
                <a:ea typeface="Times New Roman" panose="02020603050405020304" pitchFamily="18" charset="0"/>
                <a:cs typeface="Arial" panose="020B0604020202020204" pitchFamily="34" charset="0"/>
              </a:rPr>
              <a:t>Optioneel: Link naar een filmpje in de laatste dia. Kijk een kleine stukje vanaf 0.40. Let op: er staat reclame voor.</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afgelopen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aanstaande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vorig, voorbij gegaan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Wij waren </a:t>
            </a:r>
            <a:r>
              <a:rPr lang="nl-NL" sz="2400" i="1" u="sng">
                <a:solidFill>
                  <a:srgbClr val="387038"/>
                </a:solidFill>
                <a:latin typeface="Century Gothic" panose="020B0502020202020204" pitchFamily="34" charset="0"/>
                <a:ea typeface="Calibri"/>
                <a:cs typeface="Times New Roman"/>
              </a:rPr>
              <a:t>afgelopen</a:t>
            </a:r>
            <a:r>
              <a:rPr lang="nl-NL" sz="2400" i="1">
                <a:solidFill>
                  <a:srgbClr val="387038"/>
                </a:solidFill>
                <a:latin typeface="Century Gothic" panose="020B0502020202020204" pitchFamily="34" charset="0"/>
                <a:ea typeface="Calibri"/>
                <a:cs typeface="Times New Roman"/>
              </a:rPr>
              <a:t> zondag op het verjaardagsfeest van Finn.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komende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Aanstaande</a:t>
            </a:r>
            <a:r>
              <a:rPr lang="nl-NL" sz="2400" i="1">
                <a:solidFill>
                  <a:srgbClr val="387038"/>
                </a:solidFill>
                <a:latin typeface="Century Gothic" panose="020B0502020202020204" pitchFamily="34" charset="0"/>
                <a:ea typeface="Calibri"/>
                <a:cs typeface="Times New Roman"/>
              </a:rPr>
              <a:t> zaterdag gaan we naar de bioscoop.</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 rekenmachine, Lettertype, nummer&#10;&#10;Automatisch gegenereerde beschrijving">
            <a:extLst>
              <a:ext uri="{FF2B5EF4-FFF2-40B4-BE49-F238E27FC236}">
                <a16:creationId xmlns:a16="http://schemas.microsoft.com/office/drawing/2014/main" id="{648B51B4-1E64-BC6C-3DEA-3E000AEBE0F2}"/>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5434" y="2091734"/>
            <a:ext cx="3288240" cy="3288240"/>
          </a:xfrm>
          <a:prstGeom prst="rect">
            <a:avLst/>
          </a:prstGeom>
        </p:spPr>
      </p:pic>
      <p:pic>
        <p:nvPicPr>
          <p:cNvPr id="21" name="Afbeelding 20">
            <a:extLst>
              <a:ext uri="{FF2B5EF4-FFF2-40B4-BE49-F238E27FC236}">
                <a16:creationId xmlns:a16="http://schemas.microsoft.com/office/drawing/2014/main" id="{B45F6291-18E6-8E72-56BA-F17B33D1A1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7624" y="3933056"/>
            <a:ext cx="837100" cy="319680"/>
          </a:xfrm>
          <a:prstGeom prst="rect">
            <a:avLst/>
          </a:prstGeom>
        </p:spPr>
      </p:pic>
      <p:pic>
        <p:nvPicPr>
          <p:cNvPr id="23" name="Afbeelding 22">
            <a:extLst>
              <a:ext uri="{FF2B5EF4-FFF2-40B4-BE49-F238E27FC236}">
                <a16:creationId xmlns:a16="http://schemas.microsoft.com/office/drawing/2014/main" id="{43A4C131-4B02-0FED-6B0F-5269379CA0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3573" y="2062684"/>
            <a:ext cx="3292125" cy="3292125"/>
          </a:xfrm>
          <a:prstGeom prst="rect">
            <a:avLst/>
          </a:prstGeom>
        </p:spPr>
      </p:pic>
      <p:sp>
        <p:nvSpPr>
          <p:cNvPr id="2" name="Pijl: gekromd links 1">
            <a:extLst>
              <a:ext uri="{FF2B5EF4-FFF2-40B4-BE49-F238E27FC236}">
                <a16:creationId xmlns:a16="http://schemas.microsoft.com/office/drawing/2014/main" id="{10C62ECE-38EA-2A6B-8EC3-C9C3C1CD50A8}"/>
              </a:ext>
            </a:extLst>
          </p:cNvPr>
          <p:cNvSpPr/>
          <p:nvPr/>
        </p:nvSpPr>
        <p:spPr>
          <a:xfrm rot="16200000" flipH="1">
            <a:off x="6859733" y="3920102"/>
            <a:ext cx="478147" cy="1368151"/>
          </a:xfrm>
          <a:prstGeom prst="curvedLef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succes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flop</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goed gelukt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Het succes</a:t>
            </a:r>
            <a:r>
              <a:rPr lang="nl-NL" sz="2400" i="1">
                <a:solidFill>
                  <a:srgbClr val="387038"/>
                </a:solidFill>
                <a:latin typeface="Century Gothic" panose="020B0502020202020204" pitchFamily="34" charset="0"/>
                <a:ea typeface="Calibri"/>
                <a:cs typeface="Times New Roman"/>
              </a:rPr>
              <a:t> van de Fidget Cube was groot in Amerika.</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mislukking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plan van de jongens was </a:t>
            </a:r>
            <a:r>
              <a:rPr lang="nl-NL" sz="2400" i="1" u="sng">
                <a:solidFill>
                  <a:srgbClr val="387038"/>
                </a:solidFill>
                <a:latin typeface="Century Gothic" panose="020B0502020202020204" pitchFamily="34" charset="0"/>
                <a:ea typeface="Calibri"/>
                <a:cs typeface="Times New Roman"/>
              </a:rPr>
              <a:t>een flop</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7D5E61C-0A1A-167D-0B84-030034078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461" y="2452338"/>
            <a:ext cx="3788091" cy="2608466"/>
          </a:xfrm>
          <a:prstGeom prst="rect">
            <a:avLst/>
          </a:prstGeom>
        </p:spPr>
      </p:pic>
      <p:pic>
        <p:nvPicPr>
          <p:cNvPr id="18" name="Afbeelding 17" descr="Afbeelding met persoon, kleding, Menselijk gezicht, computer&#10;&#10;Automatisch gegenereerde beschrijving">
            <a:extLst>
              <a:ext uri="{FF2B5EF4-FFF2-40B4-BE49-F238E27FC236}">
                <a16:creationId xmlns:a16="http://schemas.microsoft.com/office/drawing/2014/main" id="{107465BA-9C9A-4632-E6EB-0E519034E3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0595" y="2547445"/>
            <a:ext cx="3674714" cy="2454709"/>
          </a:xfrm>
          <a:prstGeom prst="rect">
            <a:avLst/>
          </a:prstGeom>
        </p:spPr>
      </p:pic>
    </p:spTree>
    <p:extLst>
      <p:ext uri="{BB962C8B-B14F-4D97-AF65-F5344CB8AC3E}">
        <p14:creationId xmlns:p14="http://schemas.microsoft.com/office/powerpoint/2010/main" val="152364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83032" y="29544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5400" b="1">
                <a:solidFill>
                  <a:srgbClr val="387038"/>
                </a:solidFill>
                <a:latin typeface="Century Gothic" panose="020B0502020202020204" pitchFamily="34" charset="0"/>
                <a:ea typeface="Calibri"/>
                <a:cs typeface="Times New Roman"/>
              </a:rPr>
              <a:t>het geheel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33192" y="19814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onderdeel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alle delen bij elkaar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Het geheel</a:t>
            </a:r>
            <a:r>
              <a:rPr lang="nl-NL" sz="2400" i="1">
                <a:solidFill>
                  <a:srgbClr val="387038"/>
                </a:solidFill>
                <a:latin typeface="Century Gothic" panose="020B0502020202020204" pitchFamily="34" charset="0"/>
                <a:ea typeface="Calibri"/>
                <a:cs typeface="Times New Roman"/>
              </a:rPr>
              <a:t> ziet er heel vreemd uit.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stukje van iets, het deel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Fidget Cube bestaat uit verschillende </a:t>
            </a:r>
            <a:r>
              <a:rPr lang="nl-NL" sz="2400" i="1" u="sng">
                <a:solidFill>
                  <a:srgbClr val="387038"/>
                </a:solidFill>
                <a:latin typeface="Century Gothic" panose="020B0502020202020204" pitchFamily="34" charset="0"/>
                <a:ea typeface="Calibri"/>
                <a:cs typeface="Times New Roman"/>
              </a:rPr>
              <a:t>onderdelen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8921701-BE6E-E2E0-BFBF-A26A07543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6309" y="2492896"/>
            <a:ext cx="2665784" cy="2437631"/>
          </a:xfrm>
          <a:prstGeom prst="rect">
            <a:avLst/>
          </a:prstGeom>
        </p:spPr>
      </p:pic>
      <p:pic>
        <p:nvPicPr>
          <p:cNvPr id="18" name="Afbeelding 17" descr="Afbeelding met dobbelstenen&#10;&#10;Beschrijving automatisch gegenereerd met lage betrouwbaarheid">
            <a:extLst>
              <a:ext uri="{FF2B5EF4-FFF2-40B4-BE49-F238E27FC236}">
                <a16:creationId xmlns:a16="http://schemas.microsoft.com/office/drawing/2014/main" id="{62ED82A8-680F-3E79-C4AE-A12B2444E6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563" y="2458846"/>
            <a:ext cx="3491555" cy="2332359"/>
          </a:xfrm>
          <a:prstGeom prst="rect">
            <a:avLst/>
          </a:prstGeom>
        </p:spPr>
      </p:pic>
      <p:sp>
        <p:nvSpPr>
          <p:cNvPr id="19" name="Ovaal 18">
            <a:extLst>
              <a:ext uri="{FF2B5EF4-FFF2-40B4-BE49-F238E27FC236}">
                <a16:creationId xmlns:a16="http://schemas.microsoft.com/office/drawing/2014/main" id="{DFA2C672-350F-A005-0E48-598C5C49F0B4}"/>
              </a:ext>
            </a:extLst>
          </p:cNvPr>
          <p:cNvSpPr/>
          <p:nvPr/>
        </p:nvSpPr>
        <p:spPr>
          <a:xfrm>
            <a:off x="879178" y="2443738"/>
            <a:ext cx="2767869" cy="233573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4246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3110555" y="386052"/>
            <a:ext cx="303130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851375" y="332656"/>
            <a:ext cx="359283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vorm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kubus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10554" y="3021876"/>
            <a:ext cx="303130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cilinder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8224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02608" y="3020940"/>
            <a:ext cx="302228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piramide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28317" y="1656016"/>
            <a:ext cx="2775531" cy="12933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95536" y="1754204"/>
            <a:ext cx="2804915" cy="882708"/>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500">
                <a:effectLst/>
                <a:latin typeface="Century Gothic" panose="020B0502020202020204" pitchFamily="34" charset="0"/>
                <a:ea typeface="Calibri"/>
                <a:cs typeface="Times New Roman"/>
              </a:rPr>
              <a:t>het blok waarvan alle zes kanten vierkant </a:t>
            </a:r>
            <a:br>
              <a:rPr lang="nl-NL" sz="2500">
                <a:effectLst/>
                <a:latin typeface="Century Gothic" panose="020B0502020202020204" pitchFamily="34" charset="0"/>
                <a:ea typeface="Calibri"/>
                <a:cs typeface="Times New Roman"/>
              </a:rPr>
            </a:br>
            <a:r>
              <a:rPr lang="nl-NL" sz="2500">
                <a:effectLst/>
                <a:latin typeface="Century Gothic" panose="020B0502020202020204" pitchFamily="34" charset="0"/>
                <a:ea typeface="Calibri"/>
                <a:cs typeface="Times New Roman"/>
              </a:rPr>
              <a:t>zijn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a:extLst>
              <a:ext uri="{FF2B5EF4-FFF2-40B4-BE49-F238E27FC236}">
                <a16:creationId xmlns:a16="http://schemas.microsoft.com/office/drawing/2014/main" id="{A943B5CE-DF0A-E439-6AD1-FD27149015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8495" y="4051889"/>
            <a:ext cx="2099697" cy="2099697"/>
          </a:xfrm>
          <a:prstGeom prst="rect">
            <a:avLst/>
          </a:prstGeom>
        </p:spPr>
      </p:pic>
      <p:pic>
        <p:nvPicPr>
          <p:cNvPr id="27" name="Afbeelding 26" descr="Afbeelding met speelgoed, Mechanische puzzel, kubus, Rubik's kubus&#10;&#10;Automatisch gegenereerde beschrijving">
            <a:extLst>
              <a:ext uri="{FF2B5EF4-FFF2-40B4-BE49-F238E27FC236}">
                <a16:creationId xmlns:a16="http://schemas.microsoft.com/office/drawing/2014/main" id="{95C10EE5-7E20-1217-D2DB-F2478A188D6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198" y="3584441"/>
            <a:ext cx="3682665" cy="2604422"/>
          </a:xfrm>
          <a:prstGeom prst="rect">
            <a:avLst/>
          </a:prstGeom>
        </p:spPr>
      </p:pic>
      <p:pic>
        <p:nvPicPr>
          <p:cNvPr id="21" name="Afbeelding 20">
            <a:extLst>
              <a:ext uri="{FF2B5EF4-FFF2-40B4-BE49-F238E27FC236}">
                <a16:creationId xmlns:a16="http://schemas.microsoft.com/office/drawing/2014/main" id="{7F7D3BDF-1F8A-D919-549A-70531BEF70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65322" y="3780614"/>
            <a:ext cx="2737286" cy="2397914"/>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69026" y="332656"/>
            <a:ext cx="477518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19673" y="332656"/>
            <a:ext cx="48245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bedoeling</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2834324"/>
            <a:ext cx="278410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7288" y="2934389"/>
            <a:ext cx="27841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tegen de stress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07783" y="2900280"/>
            <a:ext cx="303130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voor je plezier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22307"/>
            <a:ext cx="282241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20152" y="2927339"/>
            <a:ext cx="302228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voor een verjaardag </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510659" y="347524"/>
            <a:ext cx="2381821" cy="10652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77777" y="386368"/>
            <a:ext cx="312111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500">
                <a:effectLst/>
                <a:latin typeface="Century Gothic" panose="020B0502020202020204" pitchFamily="34" charset="0"/>
                <a:ea typeface="Calibri"/>
                <a:cs typeface="Times New Roman"/>
              </a:rPr>
              <a:t>het doel, het idee erachter</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a:extLst>
              <a:ext uri="{FF2B5EF4-FFF2-40B4-BE49-F238E27FC236}">
                <a16:creationId xmlns:a16="http://schemas.microsoft.com/office/drawing/2014/main" id="{0BA6B086-7AEA-E01D-41EB-D1F16AD905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4943" y="4110138"/>
            <a:ext cx="3014114" cy="1693932"/>
          </a:xfrm>
          <a:prstGeom prst="rect">
            <a:avLst/>
          </a:prstGeom>
        </p:spPr>
      </p:pic>
      <p:pic>
        <p:nvPicPr>
          <p:cNvPr id="30" name="Afbeelding 29" descr="Afbeelding met vlag, patroon, Kleurrijkheid, ontwerp&#10;&#10;Automatisch gegenereerde beschrijving">
            <a:extLst>
              <a:ext uri="{FF2B5EF4-FFF2-40B4-BE49-F238E27FC236}">
                <a16:creationId xmlns:a16="http://schemas.microsoft.com/office/drawing/2014/main" id="{557E1594-6E7A-584C-7D83-6AA6C432A3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0659" y="3908661"/>
            <a:ext cx="1909914" cy="1909914"/>
          </a:xfrm>
          <a:prstGeom prst="rect">
            <a:avLst/>
          </a:prstGeom>
        </p:spPr>
      </p:pic>
      <p:pic>
        <p:nvPicPr>
          <p:cNvPr id="4" name="Afbeelding 3">
            <a:extLst>
              <a:ext uri="{FF2B5EF4-FFF2-40B4-BE49-F238E27FC236}">
                <a16:creationId xmlns:a16="http://schemas.microsoft.com/office/drawing/2014/main" id="{CAC7E9EC-68DC-9205-7D22-A5F8486C4A0B}"/>
              </a:ext>
            </a:extLst>
          </p:cNvPr>
          <p:cNvPicPr>
            <a:picLocks noChangeAspect="1"/>
          </p:cNvPicPr>
          <p:nvPr/>
        </p:nvPicPr>
        <p:blipFill>
          <a:blip r:embed="rId7"/>
          <a:stretch>
            <a:fillRect/>
          </a:stretch>
        </p:blipFill>
        <p:spPr>
          <a:xfrm>
            <a:off x="421876" y="4176203"/>
            <a:ext cx="1856350" cy="1860635"/>
          </a:xfrm>
          <a:prstGeom prst="rect">
            <a:avLst/>
          </a:prstGeom>
        </p:spPr>
      </p:pic>
      <p:pic>
        <p:nvPicPr>
          <p:cNvPr id="22" name="Afbeelding 21" descr="Afbeelding met dobbelstenen&#10;&#10;Beschrijving automatisch gegenereerd met lage betrouwbaarheid">
            <a:extLst>
              <a:ext uri="{FF2B5EF4-FFF2-40B4-BE49-F238E27FC236}">
                <a16:creationId xmlns:a16="http://schemas.microsoft.com/office/drawing/2014/main" id="{3D89E227-2D1B-5496-6175-7CD910E491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28578" y="4062810"/>
            <a:ext cx="1099295" cy="734329"/>
          </a:xfrm>
          <a:prstGeom prst="rect">
            <a:avLst/>
          </a:prstGeom>
        </p:spPr>
      </p:pic>
    </p:spTree>
    <p:extLst>
      <p:ext uri="{BB962C8B-B14F-4D97-AF65-F5344CB8AC3E}">
        <p14:creationId xmlns:p14="http://schemas.microsoft.com/office/powerpoint/2010/main" val="380339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295732"/>
            <a:ext cx="2601905" cy="9575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0724" y="4401929"/>
            <a:ext cx="26019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Legodoos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98402" y="4173162"/>
            <a:ext cx="2866138" cy="6225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45745" y="4295732"/>
            <a:ext cx="289723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bouwen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record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12309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0817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meeste of beste dat ooit is gedaan</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58119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Finn bouwde zo snel dat hij een persoonlijk </a:t>
            </a:r>
            <a:r>
              <a:rPr lang="nl-NL" sz="2400" i="1" u="sng">
                <a:solidFill>
                  <a:srgbClr val="387038"/>
                </a:solidFill>
                <a:latin typeface="Century Gothic" panose="020B0502020202020204" pitchFamily="34" charset="0"/>
                <a:ea typeface="Calibri"/>
                <a:cs typeface="Times New Roman"/>
              </a:rPr>
              <a:t>record</a:t>
            </a:r>
            <a:r>
              <a:rPr lang="nl-NL" sz="2400" i="1">
                <a:solidFill>
                  <a:srgbClr val="387038"/>
                </a:solidFill>
                <a:latin typeface="Century Gothic" panose="020B0502020202020204" pitchFamily="34" charset="0"/>
                <a:ea typeface="Calibri"/>
                <a:cs typeface="Times New Roman"/>
              </a:rPr>
              <a:t> vestigde. </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B59CD6A8-4EAA-FA7F-5ACB-3030778EF16C}"/>
              </a:ext>
            </a:extLst>
          </p:cNvPr>
          <p:cNvPicPr>
            <a:picLocks noChangeAspect="1"/>
          </p:cNvPicPr>
          <p:nvPr/>
        </p:nvPicPr>
        <p:blipFill>
          <a:blip r:embed="rId3"/>
          <a:stretch>
            <a:fillRect/>
          </a:stretch>
        </p:blipFill>
        <p:spPr>
          <a:xfrm>
            <a:off x="6372200" y="1131175"/>
            <a:ext cx="2335712" cy="2391590"/>
          </a:xfrm>
          <a:prstGeom prst="rect">
            <a:avLst/>
          </a:prstGeom>
        </p:spPr>
      </p:pic>
      <p:pic>
        <p:nvPicPr>
          <p:cNvPr id="26" name="Afbeelding 25" descr="Afbeelding met persoon, kleding, overdekt, vloer&#10;&#10;Automatisch gegenereerde beschrijving">
            <a:extLst>
              <a:ext uri="{FF2B5EF4-FFF2-40B4-BE49-F238E27FC236}">
                <a16:creationId xmlns:a16="http://schemas.microsoft.com/office/drawing/2014/main" id="{4148C284-0EB3-32C5-8578-0E1BF44D08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880" y="1414703"/>
            <a:ext cx="1883892" cy="2645935"/>
          </a:xfrm>
          <a:prstGeom prst="rect">
            <a:avLst/>
          </a:prstGeom>
        </p:spPr>
      </p:pic>
      <p:pic>
        <p:nvPicPr>
          <p:cNvPr id="29" name="Afbeelding 28" descr="Afbeelding met fictie, speelfiguur, tekenfilm, Bouwspeelset&#10;&#10;Automatisch gegenereerde beschrijving">
            <a:extLst>
              <a:ext uri="{FF2B5EF4-FFF2-40B4-BE49-F238E27FC236}">
                <a16:creationId xmlns:a16="http://schemas.microsoft.com/office/drawing/2014/main" id="{EFEDDD84-4B56-2F63-8FF1-CFADD0BC20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678" y="2556161"/>
            <a:ext cx="2448509" cy="1635604"/>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319821" y="1176571"/>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30564" y="1162364"/>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idee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76645" y="456429"/>
            <a:ext cx="337809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93473" y="480309"/>
            <a:ext cx="354443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ontwerpen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433960" y="4966704"/>
            <a:ext cx="38905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494503" y="5023897"/>
            <a:ext cx="389055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Rubik’s Cube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978150" y="1854939"/>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a:off x="2165690" y="1140505"/>
            <a:ext cx="888595" cy="136940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835696" y="2456518"/>
            <a:ext cx="53285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uitvinder</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200685" y="3338854"/>
            <a:ext cx="4763359" cy="9902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584842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iets als eerste heeft bedacht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85439" y="4329098"/>
            <a:ext cx="796926" cy="6303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5" name="Afbeelding 24">
            <a:extLst>
              <a:ext uri="{FF2B5EF4-FFF2-40B4-BE49-F238E27FC236}">
                <a16:creationId xmlns:a16="http://schemas.microsoft.com/office/drawing/2014/main" id="{7506059C-3309-E57C-615A-0FDF455D78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025" y="2502888"/>
            <a:ext cx="1737511" cy="1700931"/>
          </a:xfrm>
          <a:prstGeom prst="rect">
            <a:avLst/>
          </a:prstGeom>
        </p:spPr>
      </p:pic>
      <p:pic>
        <p:nvPicPr>
          <p:cNvPr id="30" name="Afbeelding 29" descr="Afbeelding met kleding, ballon, vrouw, Broek&#10;&#10;Automatisch gegenereerde beschrijving">
            <a:extLst>
              <a:ext uri="{FF2B5EF4-FFF2-40B4-BE49-F238E27FC236}">
                <a16:creationId xmlns:a16="http://schemas.microsoft.com/office/drawing/2014/main" id="{D796BF4B-D898-930B-972B-2B963D98E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6021" y="1995070"/>
            <a:ext cx="1784452" cy="1784452"/>
          </a:xfrm>
          <a:prstGeom prst="rect">
            <a:avLst/>
          </a:prstGeom>
        </p:spPr>
      </p:pic>
      <p:pic>
        <p:nvPicPr>
          <p:cNvPr id="32" name="Afbeelding 31" descr="Afbeelding met speelgoed, Mechanische puzzel, kubus, Rubik's kubus&#10;&#10;Automatisch gegenereerde beschrijving">
            <a:extLst>
              <a:ext uri="{FF2B5EF4-FFF2-40B4-BE49-F238E27FC236}">
                <a16:creationId xmlns:a16="http://schemas.microsoft.com/office/drawing/2014/main" id="{12736E3B-3962-3C7A-D703-302A334181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33541" y="4641085"/>
            <a:ext cx="1239885" cy="1461650"/>
          </a:xfrm>
          <a:prstGeom prst="rect">
            <a:avLst/>
          </a:prstGeom>
        </p:spPr>
      </p:pic>
      <p:pic>
        <p:nvPicPr>
          <p:cNvPr id="17" name="Afbeelding 16" descr="Afbeelding met verbruiksartikelen voor kantoor, Kantoorinstrument, briefpapier, tekst&#10;&#10;Automatisch gegenereerde beschrijving">
            <a:extLst>
              <a:ext uri="{FF2B5EF4-FFF2-40B4-BE49-F238E27FC236}">
                <a16:creationId xmlns:a16="http://schemas.microsoft.com/office/drawing/2014/main" id="{F1923DDB-2853-50D5-72E9-616E9EAA3F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4364" y="379074"/>
            <a:ext cx="1998840" cy="1335225"/>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47  –  19 november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afgelopen</a:t>
            </a:r>
          </a:p>
        </p:txBody>
      </p:sp>
      <p:pic>
        <p:nvPicPr>
          <p:cNvPr id="3" name="Afbeelding 2" descr="Afbeelding met tekst, rekenmachine, Lettertype, nummer&#10;&#10;Automatisch gegenereerde beschrijving">
            <a:extLst>
              <a:ext uri="{FF2B5EF4-FFF2-40B4-BE49-F238E27FC236}">
                <a16:creationId xmlns:a16="http://schemas.microsoft.com/office/drawing/2014/main" id="{DFFEAE67-05A5-DA52-58E7-69D9CDA553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331640" y="806222"/>
            <a:ext cx="6264696" cy="6264696"/>
          </a:xfrm>
          <a:prstGeom prst="rect">
            <a:avLst/>
          </a:prstGeom>
        </p:spPr>
      </p:pic>
      <p:sp>
        <p:nvSpPr>
          <p:cNvPr id="4" name="Rechthoek 3">
            <a:extLst>
              <a:ext uri="{FF2B5EF4-FFF2-40B4-BE49-F238E27FC236}">
                <a16:creationId xmlns:a16="http://schemas.microsoft.com/office/drawing/2014/main" id="{F294CB41-E9F3-2B90-4CBB-6A71E93E1083}"/>
              </a:ext>
            </a:extLst>
          </p:cNvPr>
          <p:cNvSpPr/>
          <p:nvPr/>
        </p:nvSpPr>
        <p:spPr>
          <a:xfrm>
            <a:off x="2411760" y="3068960"/>
            <a:ext cx="4104456" cy="36004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81FAA681-2ADA-F9A5-995D-5892AAE5C200}"/>
              </a:ext>
            </a:extLst>
          </p:cNvPr>
          <p:cNvSpPr txBox="1"/>
          <p:nvPr/>
        </p:nvSpPr>
        <p:spPr>
          <a:xfrm>
            <a:off x="2267744" y="3006244"/>
            <a:ext cx="4581137" cy="369332"/>
          </a:xfrm>
          <a:prstGeom prst="rect">
            <a:avLst/>
          </a:prstGeom>
          <a:noFill/>
        </p:spPr>
        <p:txBody>
          <a:bodyPr wrap="square" rtlCol="0">
            <a:spAutoFit/>
          </a:bodyPr>
          <a:lstStyle/>
          <a:p>
            <a:r>
              <a:rPr lang="nl-NL" b="1">
                <a:latin typeface="Century Gothic" panose="020B0502020202020204" pitchFamily="34" charset="0"/>
              </a:rPr>
              <a:t>zon      ma     di     wo    do     vrij       za</a:t>
            </a:r>
          </a:p>
        </p:txBody>
      </p:sp>
      <p:sp>
        <p:nvSpPr>
          <p:cNvPr id="8" name="Pijl: omlaag 7">
            <a:extLst>
              <a:ext uri="{FF2B5EF4-FFF2-40B4-BE49-F238E27FC236}">
                <a16:creationId xmlns:a16="http://schemas.microsoft.com/office/drawing/2014/main" id="{F4C1C275-E657-973E-0153-E059FF6FD2E3}"/>
              </a:ext>
            </a:extLst>
          </p:cNvPr>
          <p:cNvSpPr/>
          <p:nvPr/>
        </p:nvSpPr>
        <p:spPr>
          <a:xfrm rot="3223339" flipH="1">
            <a:off x="5653051" y="1838068"/>
            <a:ext cx="236724" cy="395516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4CA6057D-34C1-06ED-3CFE-14F2D4B9F7C7}"/>
              </a:ext>
            </a:extLst>
          </p:cNvPr>
          <p:cNvSpPr txBox="1"/>
          <p:nvPr/>
        </p:nvSpPr>
        <p:spPr>
          <a:xfrm>
            <a:off x="7489064" y="2495892"/>
            <a:ext cx="1296144" cy="369332"/>
          </a:xfrm>
          <a:prstGeom prst="rect">
            <a:avLst/>
          </a:prstGeom>
          <a:noFill/>
        </p:spPr>
        <p:txBody>
          <a:bodyPr wrap="square" rtlCol="0">
            <a:spAutoFit/>
          </a:bodyPr>
          <a:lstStyle/>
          <a:p>
            <a:r>
              <a:rPr lang="nl-NL" b="1">
                <a:latin typeface="Century Gothic" panose="020B0502020202020204" pitchFamily="34" charset="0"/>
              </a:rPr>
              <a:t>vandaag</a:t>
            </a:r>
          </a:p>
        </p:txBody>
      </p:sp>
      <p:sp>
        <p:nvSpPr>
          <p:cNvPr id="10" name="Pijl: gekromd rechts 9">
            <a:extLst>
              <a:ext uri="{FF2B5EF4-FFF2-40B4-BE49-F238E27FC236}">
                <a16:creationId xmlns:a16="http://schemas.microsoft.com/office/drawing/2014/main" id="{819C544A-BF31-3DE9-1AC3-85E6C163C28D}"/>
              </a:ext>
            </a:extLst>
          </p:cNvPr>
          <p:cNvSpPr/>
          <p:nvPr/>
        </p:nvSpPr>
        <p:spPr>
          <a:xfrm rot="5190970">
            <a:off x="2989669" y="3762317"/>
            <a:ext cx="539552" cy="1558727"/>
          </a:xfrm>
          <a:prstGeom prst="curved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record</a:t>
            </a:r>
          </a:p>
        </p:txBody>
      </p:sp>
      <p:pic>
        <p:nvPicPr>
          <p:cNvPr id="18" name="Afbeelding 17">
            <a:extLst>
              <a:ext uri="{FF2B5EF4-FFF2-40B4-BE49-F238E27FC236}">
                <a16:creationId xmlns:a16="http://schemas.microsoft.com/office/drawing/2014/main" id="{6D7013A1-86FD-7740-CFE4-10BCB5A79F7F}"/>
              </a:ext>
            </a:extLst>
          </p:cNvPr>
          <p:cNvPicPr>
            <a:picLocks noChangeAspect="1"/>
          </p:cNvPicPr>
          <p:nvPr/>
        </p:nvPicPr>
        <p:blipFill>
          <a:blip r:embed="rId3"/>
          <a:stretch>
            <a:fillRect/>
          </a:stretch>
        </p:blipFill>
        <p:spPr>
          <a:xfrm>
            <a:off x="5508104" y="1412776"/>
            <a:ext cx="2880319" cy="2949226"/>
          </a:xfrm>
          <a:prstGeom prst="rect">
            <a:avLst/>
          </a:prstGeom>
        </p:spPr>
      </p:pic>
      <p:pic>
        <p:nvPicPr>
          <p:cNvPr id="20" name="Afbeelding 19" descr="Afbeelding met persoon, kleding, overdekt, vloer&#10;&#10;Automatisch gegenereerde beschrijving">
            <a:extLst>
              <a:ext uri="{FF2B5EF4-FFF2-40B4-BE49-F238E27FC236}">
                <a16:creationId xmlns:a16="http://schemas.microsoft.com/office/drawing/2014/main" id="{7B2D7E2D-1B9E-37B7-EFF2-8FABD0DC44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9672" y="1412776"/>
            <a:ext cx="3384376" cy="506643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kubus</a:t>
            </a:r>
          </a:p>
        </p:txBody>
      </p:sp>
      <p:pic>
        <p:nvPicPr>
          <p:cNvPr id="10" name="Afbeelding 9" descr="Afbeelding met Huishoudelijk apparaat, apparaat, overdekt&#10;&#10;Automatisch gegenereerde beschrijving">
            <a:extLst>
              <a:ext uri="{FF2B5EF4-FFF2-40B4-BE49-F238E27FC236}">
                <a16:creationId xmlns:a16="http://schemas.microsoft.com/office/drawing/2014/main" id="{6976E926-47DE-9F6A-6113-B795DC7AF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484784"/>
            <a:ext cx="4248471" cy="424847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99392"/>
            <a:ext cx="9180512" cy="1200329"/>
          </a:xfrm>
          <a:prstGeom prst="rect">
            <a:avLst/>
          </a:prstGeom>
          <a:noFill/>
        </p:spPr>
        <p:txBody>
          <a:bodyPr wrap="square" rtlCol="0">
            <a:spAutoFit/>
          </a:bodyPr>
          <a:lstStyle/>
          <a:p>
            <a:r>
              <a:rPr lang="nl-NL" sz="7200" b="1" u="sng">
                <a:latin typeface="Century Gothic" panose="020B0502020202020204" pitchFamily="34" charset="0"/>
              </a:rPr>
              <a:t>het onderdeel</a:t>
            </a:r>
          </a:p>
        </p:txBody>
      </p:sp>
      <p:pic>
        <p:nvPicPr>
          <p:cNvPr id="3" name="Afbeelding 2" descr="Afbeelding met dobbelstenen&#10;&#10;Beschrijving automatisch gegenereerd met lage betrouwbaarheid">
            <a:extLst>
              <a:ext uri="{FF2B5EF4-FFF2-40B4-BE49-F238E27FC236}">
                <a16:creationId xmlns:a16="http://schemas.microsoft.com/office/drawing/2014/main" id="{0EDCCA9E-122C-9403-07BF-F2D2701E57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7528" y="1623266"/>
            <a:ext cx="5688632" cy="3800007"/>
          </a:xfrm>
          <a:prstGeom prst="rect">
            <a:avLst/>
          </a:prstGeom>
        </p:spPr>
      </p:pic>
      <p:sp>
        <p:nvSpPr>
          <p:cNvPr id="4" name="Ovaal 3">
            <a:extLst>
              <a:ext uri="{FF2B5EF4-FFF2-40B4-BE49-F238E27FC236}">
                <a16:creationId xmlns:a16="http://schemas.microsoft.com/office/drawing/2014/main" id="{E42413EB-8E9C-2957-078A-05B1DFBC2F54}"/>
              </a:ext>
            </a:extLst>
          </p:cNvPr>
          <p:cNvSpPr/>
          <p:nvPr/>
        </p:nvSpPr>
        <p:spPr>
          <a:xfrm rot="17973523">
            <a:off x="4099735" y="3278833"/>
            <a:ext cx="2304256" cy="18002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F6F5D863-2C10-3679-C960-12DE34B5A3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808" y="1700408"/>
            <a:ext cx="2328874" cy="1822862"/>
          </a:xfrm>
          <a:prstGeom prst="rect">
            <a:avLst/>
          </a:prstGeom>
        </p:spPr>
      </p:pic>
      <p:pic>
        <p:nvPicPr>
          <p:cNvPr id="7" name="Afbeelding 6">
            <a:extLst>
              <a:ext uri="{FF2B5EF4-FFF2-40B4-BE49-F238E27FC236}">
                <a16:creationId xmlns:a16="http://schemas.microsoft.com/office/drawing/2014/main" id="{3836817C-0661-2066-2FBE-CEF795DB9D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6136" y="3134168"/>
            <a:ext cx="2328874" cy="1822862"/>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bedoeling</a:t>
            </a:r>
          </a:p>
        </p:txBody>
      </p:sp>
      <p:pic>
        <p:nvPicPr>
          <p:cNvPr id="10" name="Afbeelding 9" descr="Afbeelding met vinger, persoon, nagel, duim&#10;&#10;Automatisch gegenereerde beschrijving">
            <a:extLst>
              <a:ext uri="{FF2B5EF4-FFF2-40B4-BE49-F238E27FC236}">
                <a16:creationId xmlns:a16="http://schemas.microsoft.com/office/drawing/2014/main" id="{C006C7FA-3C74-8387-C31B-40074E6C39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8144" y="3789040"/>
            <a:ext cx="3024336" cy="2020256"/>
          </a:xfrm>
          <a:prstGeom prst="rect">
            <a:avLst/>
          </a:prstGeom>
        </p:spPr>
      </p:pic>
      <p:pic>
        <p:nvPicPr>
          <p:cNvPr id="3" name="Afbeelding 2">
            <a:extLst>
              <a:ext uri="{FF2B5EF4-FFF2-40B4-BE49-F238E27FC236}">
                <a16:creationId xmlns:a16="http://schemas.microsoft.com/office/drawing/2014/main" id="{E87D6F36-946F-393C-FE04-1B498493BF65}"/>
              </a:ext>
            </a:extLst>
          </p:cNvPr>
          <p:cNvPicPr>
            <a:picLocks noChangeAspect="1"/>
          </p:cNvPicPr>
          <p:nvPr/>
        </p:nvPicPr>
        <p:blipFill>
          <a:blip r:embed="rId4"/>
          <a:stretch>
            <a:fillRect/>
          </a:stretch>
        </p:blipFill>
        <p:spPr>
          <a:xfrm>
            <a:off x="755576" y="1533418"/>
            <a:ext cx="5112568" cy="512436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0859" y="44624"/>
            <a:ext cx="9180512" cy="1200329"/>
          </a:xfrm>
          <a:prstGeom prst="rect">
            <a:avLst/>
          </a:prstGeom>
          <a:noFill/>
        </p:spPr>
        <p:txBody>
          <a:bodyPr wrap="square" rtlCol="0">
            <a:spAutoFit/>
          </a:bodyPr>
          <a:lstStyle/>
          <a:p>
            <a:r>
              <a:rPr lang="nl-NL" sz="7200" b="1" u="sng">
                <a:latin typeface="Century Gothic" panose="020B0502020202020204" pitchFamily="34" charset="0"/>
              </a:rPr>
              <a:t>de uitvinder</a:t>
            </a:r>
          </a:p>
        </p:txBody>
      </p:sp>
      <p:pic>
        <p:nvPicPr>
          <p:cNvPr id="10" name="Afbeelding 9" descr="Afbeelding met persoon, kleding, Menselijk gezicht, person&#10;&#10;Automatisch gegenereerde beschrijving">
            <a:extLst>
              <a:ext uri="{FF2B5EF4-FFF2-40B4-BE49-F238E27FC236}">
                <a16:creationId xmlns:a16="http://schemas.microsoft.com/office/drawing/2014/main" id="{8ED670E2-5424-EC7C-BE8F-E0C43A453A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2484" y="1412776"/>
            <a:ext cx="6279032" cy="5190625"/>
          </a:xfrm>
          <a:prstGeom prst="rect">
            <a:avLst/>
          </a:prstGeom>
        </p:spPr>
      </p:pic>
      <p:sp>
        <p:nvSpPr>
          <p:cNvPr id="11" name="Gedachtewolkje: wolk 10">
            <a:extLst>
              <a:ext uri="{FF2B5EF4-FFF2-40B4-BE49-F238E27FC236}">
                <a16:creationId xmlns:a16="http://schemas.microsoft.com/office/drawing/2014/main" id="{DB5A4191-4C21-EAE4-8875-A322E2B6A301}"/>
              </a:ext>
            </a:extLst>
          </p:cNvPr>
          <p:cNvSpPr/>
          <p:nvPr/>
        </p:nvSpPr>
        <p:spPr>
          <a:xfrm>
            <a:off x="5364088" y="625978"/>
            <a:ext cx="3096344" cy="2130849"/>
          </a:xfrm>
          <a:prstGeom prst="cloudCallout">
            <a:avLst>
              <a:gd name="adj1" fmla="val -61953"/>
              <a:gd name="adj2" fmla="val 32624"/>
            </a:avLst>
          </a:prstGeom>
          <a:solidFill>
            <a:srgbClr val="F4FA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Huishoudelijk apparaat, apparaat, overdekt&#10;&#10;Automatisch gegenereerde beschrijving">
            <a:extLst>
              <a:ext uri="{FF2B5EF4-FFF2-40B4-BE49-F238E27FC236}">
                <a16:creationId xmlns:a16="http://schemas.microsoft.com/office/drawing/2014/main" id="{DBF952D8-34F4-0685-DC25-64C7E1F27A9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468" y="596003"/>
            <a:ext cx="2349584" cy="234958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succes</a:t>
            </a:r>
          </a:p>
        </p:txBody>
      </p:sp>
      <p:pic>
        <p:nvPicPr>
          <p:cNvPr id="3" name="Afbeelding 2" descr="Afbeelding met persoon, kleding, computer, computer&#10;&#10;Automatisch gegenereerde beschrijving">
            <a:extLst>
              <a:ext uri="{FF2B5EF4-FFF2-40B4-BE49-F238E27FC236}">
                <a16:creationId xmlns:a16="http://schemas.microsoft.com/office/drawing/2014/main" id="{C7981BE8-C1B6-D195-5324-DBDB266628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79468"/>
            <a:ext cx="7416824" cy="4954437"/>
          </a:xfrm>
          <a:prstGeom prst="rect">
            <a:avLst/>
          </a:prstGeom>
        </p:spPr>
      </p:pic>
      <p:pic>
        <p:nvPicPr>
          <p:cNvPr id="8" name="Afbeelding 7" descr="Afbeelding met Huishoudelijk apparaat, apparaat, overdekt&#10;&#10;Automatisch gegenereerde beschrijving">
            <a:extLst>
              <a:ext uri="{FF2B5EF4-FFF2-40B4-BE49-F238E27FC236}">
                <a16:creationId xmlns:a16="http://schemas.microsoft.com/office/drawing/2014/main" id="{498E8FBF-BAAE-97E2-67ED-44DA31D120D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203848" y="5157192"/>
            <a:ext cx="1963026" cy="1963026"/>
          </a:xfrm>
          <a:prstGeom prst="rect">
            <a:avLst/>
          </a:prstGeom>
        </p:spPr>
      </p:pic>
      <p:sp>
        <p:nvSpPr>
          <p:cNvPr id="10" name="Tekstvak 9">
            <a:extLst>
              <a:ext uri="{FF2B5EF4-FFF2-40B4-BE49-F238E27FC236}">
                <a16:creationId xmlns:a16="http://schemas.microsoft.com/office/drawing/2014/main" id="{04A3A270-D075-7E66-3013-5175C32A1EE5}"/>
              </a:ext>
            </a:extLst>
          </p:cNvPr>
          <p:cNvSpPr txBox="1"/>
          <p:nvPr/>
        </p:nvSpPr>
        <p:spPr>
          <a:xfrm>
            <a:off x="251520" y="6462854"/>
            <a:ext cx="4820854" cy="369332"/>
          </a:xfrm>
          <a:prstGeom prst="rect">
            <a:avLst/>
          </a:prstGeom>
          <a:noFill/>
        </p:spPr>
        <p:txBody>
          <a:bodyPr wrap="square">
            <a:spAutoFit/>
          </a:bodyPr>
          <a:lstStyle/>
          <a:p>
            <a:endParaRPr lang="nl-NL"/>
          </a:p>
        </p:txBody>
      </p:sp>
      <p:sp>
        <p:nvSpPr>
          <p:cNvPr id="4" name="Tekstvak 3">
            <a:extLst>
              <a:ext uri="{FF2B5EF4-FFF2-40B4-BE49-F238E27FC236}">
                <a16:creationId xmlns:a16="http://schemas.microsoft.com/office/drawing/2014/main" id="{AE7F26DB-A2ED-7606-3E29-8368666FF8B4}"/>
              </a:ext>
            </a:extLst>
          </p:cNvPr>
          <p:cNvSpPr txBox="1"/>
          <p:nvPr/>
        </p:nvSpPr>
        <p:spPr>
          <a:xfrm>
            <a:off x="0" y="6535443"/>
            <a:ext cx="5432196" cy="584775"/>
          </a:xfrm>
          <a:prstGeom prst="rect">
            <a:avLst/>
          </a:prstGeom>
          <a:noFill/>
        </p:spPr>
        <p:txBody>
          <a:bodyPr wrap="square">
            <a:spAutoFit/>
          </a:bodyPr>
          <a:lstStyle/>
          <a:p>
            <a:r>
              <a:rPr lang="nl-NL" sz="1400" dirty="0">
                <a:hlinkClick r:id="rId6"/>
              </a:rPr>
              <a:t>https://youtu.be/FuTYCOZciCs?feature=shared&amp;t=41</a:t>
            </a:r>
            <a:endParaRPr lang="nl-NL" sz="1400" dirty="0"/>
          </a:p>
          <a:p>
            <a:endParaRPr lang="nl-NL" dirty="0"/>
          </a:p>
        </p:txBody>
      </p:sp>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Diavoorstelling (4:3)</PresentationFormat>
  <Paragraphs>176</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2024-11-19T09:57:04Z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