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437" r:id="rId5"/>
    <p:sldId id="548" r:id="rId6"/>
    <p:sldId id="1530" r:id="rId7"/>
    <p:sldId id="1519" r:id="rId8"/>
    <p:sldId id="1528" r:id="rId9"/>
    <p:sldId id="1460" r:id="rId10"/>
    <p:sldId id="1477" r:id="rId11"/>
    <p:sldId id="1475" r:id="rId12"/>
    <p:sldId id="1476" r:id="rId13"/>
    <p:sldId id="1479" r:id="rId14"/>
    <p:sldId id="934" r:id="rId15"/>
    <p:sldId id="1511" r:id="rId16"/>
    <p:sldId id="1529" r:id="rId17"/>
    <p:sldId id="1522" r:id="rId18"/>
    <p:sldId id="1526" r:id="rId19"/>
    <p:sldId id="1512" r:id="rId20"/>
    <p:sldId id="1516" r:id="rId21"/>
    <p:sldId id="1525" r:id="rId22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30"/>
            <p14:sldId id="1519"/>
            <p14:sldId id="1528"/>
            <p14:sldId id="1460"/>
            <p14:sldId id="1477"/>
            <p14:sldId id="1475"/>
            <p14:sldId id="1476"/>
            <p14:sldId id="1479"/>
            <p14:sldId id="934"/>
            <p14:sldId id="1511"/>
            <p14:sldId id="1529"/>
            <p14:sldId id="1522"/>
            <p14:sldId id="1526"/>
            <p14:sldId id="1512"/>
            <p14:sldId id="1516"/>
            <p14:sldId id="15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9DBDB-DB5A-6E56-4680-632B1D70849A}" v="148" dt="2024-11-12T08:13:57.747"/>
    <p1510:client id="{62DC5C36-AB8B-4FB4-9AB7-947134E8E825}" v="49" dt="2024-11-12T10:28:04.934"/>
    <p1510:client id="{64203E2A-A1CA-4B0F-8267-1FE8E9F465E3}" v="362" dt="2024-11-12T08:57:16.978"/>
    <p1510:client id="{B565522F-60F2-4BE5-9C2C-4515FF4C7318}" v="62" dt="2024-11-12T10:23:44.311"/>
    <p1510:client id="{B8F5177C-8749-4BEB-98C5-D1550CA6AA18}" v="308" dt="2024-11-12T08:53:09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78" autoAdjust="0"/>
  </p:normalViewPr>
  <p:slideViewPr>
    <p:cSldViewPr snapToGrid="0">
      <p:cViewPr varScale="1">
        <p:scale>
          <a:sx n="70" d="100"/>
          <a:sy n="70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sel ter, Marjan" userId="5bf7b4e5-383a-4bf6-a1ba-3724f9cc09cb" providerId="ADAL" clId="{62DC5C36-AB8B-4FB4-9AB7-947134E8E825}"/>
    <pc:docChg chg="undo custSel modSld">
      <pc:chgData name="Harmsel ter, Marjan" userId="5bf7b4e5-383a-4bf6-a1ba-3724f9cc09cb" providerId="ADAL" clId="{62DC5C36-AB8B-4FB4-9AB7-947134E8E825}" dt="2024-11-12T10:31:33.354" v="153" actId="1076"/>
      <pc:docMkLst>
        <pc:docMk/>
      </pc:docMkLst>
      <pc:sldChg chg="modSp mod">
        <pc:chgData name="Harmsel ter, Marjan" userId="5bf7b4e5-383a-4bf6-a1ba-3724f9cc09cb" providerId="ADAL" clId="{62DC5C36-AB8B-4FB4-9AB7-947134E8E825}" dt="2024-11-12T10:21:54.302" v="24" actId="207"/>
        <pc:sldMkLst>
          <pc:docMk/>
          <pc:sldMk cId="2189114603" sldId="1437"/>
        </pc:sldMkLst>
        <pc:spChg chg="mod">
          <ac:chgData name="Harmsel ter, Marjan" userId="5bf7b4e5-383a-4bf6-a1ba-3724f9cc09cb" providerId="ADAL" clId="{62DC5C36-AB8B-4FB4-9AB7-947134E8E825}" dt="2024-11-12T10:21:54.302" v="24" actId="20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62DC5C36-AB8B-4FB4-9AB7-947134E8E825}" dt="2024-11-12T10:31:33.354" v="153" actId="1076"/>
        <pc:sldMkLst>
          <pc:docMk/>
          <pc:sldMk cId="2946319108" sldId="1516"/>
        </pc:sldMkLst>
        <pc:spChg chg="mod">
          <ac:chgData name="Harmsel ter, Marjan" userId="5bf7b4e5-383a-4bf6-a1ba-3724f9cc09cb" providerId="ADAL" clId="{62DC5C36-AB8B-4FB4-9AB7-947134E8E825}" dt="2024-11-12T10:31:01.466" v="147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Harmsel ter, Marjan" userId="5bf7b4e5-383a-4bf6-a1ba-3724f9cc09cb" providerId="ADAL" clId="{62DC5C36-AB8B-4FB4-9AB7-947134E8E825}" dt="2024-11-12T10:31:01.466" v="147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Harmsel ter, Marjan" userId="5bf7b4e5-383a-4bf6-a1ba-3724f9cc09cb" providerId="ADAL" clId="{62DC5C36-AB8B-4FB4-9AB7-947134E8E825}" dt="2024-11-12T10:31:33.354" v="153" actId="1076"/>
          <ac:spMkLst>
            <pc:docMk/>
            <pc:sldMk cId="2946319108" sldId="1516"/>
            <ac:spMk id="15" creationId="{6EA1F8B7-D4BC-D8B0-E6FD-F33ECB45A1DD}"/>
          </ac:spMkLst>
        </pc:spChg>
        <pc:cxnChg chg="mod">
          <ac:chgData name="Harmsel ter, Marjan" userId="5bf7b4e5-383a-4bf6-a1ba-3724f9cc09cb" providerId="ADAL" clId="{62DC5C36-AB8B-4FB4-9AB7-947134E8E825}" dt="2024-11-12T10:31:18.568" v="150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62DC5C36-AB8B-4FB4-9AB7-947134E8E825}" dt="2024-11-12T10:31:31.295" v="152" actId="1076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modSp mod">
        <pc:chgData name="Harmsel ter, Marjan" userId="5bf7b4e5-383a-4bf6-a1ba-3724f9cc09cb" providerId="ADAL" clId="{62DC5C36-AB8B-4FB4-9AB7-947134E8E825}" dt="2024-11-12T10:29:54.825" v="145" actId="115"/>
        <pc:sldMkLst>
          <pc:docMk/>
          <pc:sldMk cId="3661882573" sldId="1522"/>
        </pc:sldMkLst>
        <pc:spChg chg="mod">
          <ac:chgData name="Harmsel ter, Marjan" userId="5bf7b4e5-383a-4bf6-a1ba-3724f9cc09cb" providerId="ADAL" clId="{62DC5C36-AB8B-4FB4-9AB7-947134E8E825}" dt="2024-11-12T10:28:04.934" v="48" actId="1076"/>
          <ac:spMkLst>
            <pc:docMk/>
            <pc:sldMk cId="3661882573" sldId="1522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62DC5C36-AB8B-4FB4-9AB7-947134E8E825}" dt="2024-11-12T10:29:54.825" v="145" actId="115"/>
          <ac:spMkLst>
            <pc:docMk/>
            <pc:sldMk cId="3661882573" sldId="1522"/>
            <ac:spMk id="36" creationId="{D8EF981A-9BA7-0EB1-9B70-F7FBF2F7DF1C}"/>
          </ac:spMkLst>
        </pc:spChg>
        <pc:picChg chg="mod">
          <ac:chgData name="Harmsel ter, Marjan" userId="5bf7b4e5-383a-4bf6-a1ba-3724f9cc09cb" providerId="ADAL" clId="{62DC5C36-AB8B-4FB4-9AB7-947134E8E825}" dt="2024-11-12T10:29:50.142" v="144" actId="1076"/>
          <ac:picMkLst>
            <pc:docMk/>
            <pc:sldMk cId="3661882573" sldId="1522"/>
            <ac:picMk id="9" creationId="{8B9FE8C8-569A-D4F6-D713-26350BB88474}"/>
          </ac:picMkLst>
        </pc:picChg>
      </pc:sldChg>
    </pc:docChg>
  </pc:docChgLst>
  <pc:docChgLst>
    <pc:chgData name="Vrielink, Francis" userId="S::f.vrielink@kentalis.nl::3d258d00-cfd8-41c5-9f04-1a5a39faef2f" providerId="AD" clId="Web-{4969DBDB-DB5A-6E56-4680-632B1D70849A}"/>
    <pc:docChg chg="modSld">
      <pc:chgData name="Vrielink, Francis" userId="S::f.vrielink@kentalis.nl::3d258d00-cfd8-41c5-9f04-1a5a39faef2f" providerId="AD" clId="Web-{4969DBDB-DB5A-6E56-4680-632B1D70849A}" dt="2024-11-12T08:13:57.747" v="145"/>
      <pc:docMkLst>
        <pc:docMk/>
      </pc:docMkLst>
      <pc:sldChg chg="modSp">
        <pc:chgData name="Vrielink, Francis" userId="S::f.vrielink@kentalis.nl::3d258d00-cfd8-41c5-9f04-1a5a39faef2f" providerId="AD" clId="Web-{4969DBDB-DB5A-6E56-4680-632B1D70849A}" dt="2024-11-12T08:13:32.215" v="139" actId="20577"/>
        <pc:sldMkLst>
          <pc:docMk/>
          <pc:sldMk cId="2189114603" sldId="1437"/>
        </pc:sldMkLst>
        <pc:spChg chg="mod">
          <ac:chgData name="Vrielink, Francis" userId="S::f.vrielink@kentalis.nl::3d258d00-cfd8-41c5-9f04-1a5a39faef2f" providerId="AD" clId="Web-{4969DBDB-DB5A-6E56-4680-632B1D70849A}" dt="2024-11-12T08:13:32.215" v="139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">
        <pc:chgData name="Vrielink, Francis" userId="S::f.vrielink@kentalis.nl::3d258d00-cfd8-41c5-9f04-1a5a39faef2f" providerId="AD" clId="Web-{4969DBDB-DB5A-6E56-4680-632B1D70849A}" dt="2024-11-12T08:13:57.747" v="145"/>
        <pc:sldMkLst>
          <pc:docMk/>
          <pc:sldMk cId="2452007587" sldId="1476"/>
        </pc:sldMkLst>
        <pc:spChg chg="add del">
          <ac:chgData name="Vrielink, Francis" userId="S::f.vrielink@kentalis.nl::3d258d00-cfd8-41c5-9f04-1a5a39faef2f" providerId="AD" clId="Web-{4969DBDB-DB5A-6E56-4680-632B1D70849A}" dt="2024-11-12T08:13:57.153" v="144"/>
          <ac:spMkLst>
            <pc:docMk/>
            <pc:sldMk cId="2452007587" sldId="1476"/>
            <ac:spMk id="4" creationId="{3586F743-D011-70ED-D6A2-D072C8CE43A9}"/>
          </ac:spMkLst>
        </pc:spChg>
        <pc:spChg chg="add del">
          <ac:chgData name="Vrielink, Francis" userId="S::f.vrielink@kentalis.nl::3d258d00-cfd8-41c5-9f04-1a5a39faef2f" providerId="AD" clId="Web-{4969DBDB-DB5A-6E56-4680-632B1D70849A}" dt="2024-11-12T08:13:57.747" v="145"/>
          <ac:spMkLst>
            <pc:docMk/>
            <pc:sldMk cId="2452007587" sldId="1476"/>
            <ac:spMk id="7" creationId="{72C938C6-2973-F2CE-FD61-7A411F48FD29}"/>
          </ac:spMkLst>
        </pc:spChg>
      </pc:sldChg>
      <pc:sldChg chg="delSp modSp">
        <pc:chgData name="Vrielink, Francis" userId="S::f.vrielink@kentalis.nl::3d258d00-cfd8-41c5-9f04-1a5a39faef2f" providerId="AD" clId="Web-{4969DBDB-DB5A-6E56-4680-632B1D70849A}" dt="2024-11-12T08:13:54.840" v="143"/>
        <pc:sldMkLst>
          <pc:docMk/>
          <pc:sldMk cId="2709048002" sldId="1477"/>
        </pc:sldMkLst>
        <pc:spChg chg="del mod">
          <ac:chgData name="Vrielink, Francis" userId="S::f.vrielink@kentalis.nl::3d258d00-cfd8-41c5-9f04-1a5a39faef2f" providerId="AD" clId="Web-{4969DBDB-DB5A-6E56-4680-632B1D70849A}" dt="2024-11-12T08:13:54.840" v="143"/>
          <ac:spMkLst>
            <pc:docMk/>
            <pc:sldMk cId="2709048002" sldId="1477"/>
            <ac:spMk id="3" creationId="{FC776800-A41A-4A81-7202-3C6DCFE8EC57}"/>
          </ac:spMkLst>
        </pc:spChg>
      </pc:sldChg>
      <pc:sldChg chg="addSp delSp modSp">
        <pc:chgData name="Vrielink, Francis" userId="S::f.vrielink@kentalis.nl::3d258d00-cfd8-41c5-9f04-1a5a39faef2f" providerId="AD" clId="Web-{4969DBDB-DB5A-6E56-4680-632B1D70849A}" dt="2024-11-12T08:09:47.800" v="84" actId="1076"/>
        <pc:sldMkLst>
          <pc:docMk/>
          <pc:sldMk cId="164643335" sldId="1519"/>
        </pc:sldMkLst>
        <pc:spChg chg="add mod">
          <ac:chgData name="Vrielink, Francis" userId="S::f.vrielink@kentalis.nl::3d258d00-cfd8-41c5-9f04-1a5a39faef2f" providerId="AD" clId="Web-{4969DBDB-DB5A-6E56-4680-632B1D70849A}" dt="2024-11-12T08:07:16.637" v="55" actId="14100"/>
          <ac:spMkLst>
            <pc:docMk/>
            <pc:sldMk cId="164643335" sldId="1519"/>
            <ac:spMk id="2" creationId="{BB65DF94-9F19-6368-A219-793DC787A5C9}"/>
          </ac:spMkLst>
        </pc:spChg>
        <pc:spChg chg="add mod">
          <ac:chgData name="Vrielink, Francis" userId="S::f.vrielink@kentalis.nl::3d258d00-cfd8-41c5-9f04-1a5a39faef2f" providerId="AD" clId="Web-{4969DBDB-DB5A-6E56-4680-632B1D70849A}" dt="2024-11-12T08:09:25.986" v="79" actId="1076"/>
          <ac:spMkLst>
            <pc:docMk/>
            <pc:sldMk cId="164643335" sldId="1519"/>
            <ac:spMk id="4" creationId="{74DAC554-F40C-391C-2529-5C1D437F43F6}"/>
          </ac:spMkLst>
        </pc:spChg>
        <pc:spChg chg="add mod">
          <ac:chgData name="Vrielink, Francis" userId="S::f.vrielink@kentalis.nl::3d258d00-cfd8-41c5-9f04-1a5a39faef2f" providerId="AD" clId="Web-{4969DBDB-DB5A-6E56-4680-632B1D70849A}" dt="2024-11-12T08:09:18.455" v="76" actId="688"/>
          <ac:spMkLst>
            <pc:docMk/>
            <pc:sldMk cId="164643335" sldId="1519"/>
            <ac:spMk id="7" creationId="{C956CEF8-274B-C131-F571-ECA71BAEBCAA}"/>
          </ac:spMkLst>
        </pc:spChg>
        <pc:spChg chg="del">
          <ac:chgData name="Vrielink, Francis" userId="S::f.vrielink@kentalis.nl::3d258d00-cfd8-41c5-9f04-1a5a39faef2f" providerId="AD" clId="Web-{4969DBDB-DB5A-6E56-4680-632B1D70849A}" dt="2024-11-12T08:03:27.347" v="0"/>
          <ac:spMkLst>
            <pc:docMk/>
            <pc:sldMk cId="164643335" sldId="1519"/>
            <ac:spMk id="9" creationId="{8AAD2BBA-D0C0-F0D0-F87E-67763E755017}"/>
          </ac:spMkLst>
        </pc:spChg>
        <pc:spChg chg="add mod">
          <ac:chgData name="Vrielink, Francis" userId="S::f.vrielink@kentalis.nl::3d258d00-cfd8-41c5-9f04-1a5a39faef2f" providerId="AD" clId="Web-{4969DBDB-DB5A-6E56-4680-632B1D70849A}" dt="2024-11-12T08:09:47.800" v="84" actId="1076"/>
          <ac:spMkLst>
            <pc:docMk/>
            <pc:sldMk cId="164643335" sldId="1519"/>
            <ac:spMk id="10" creationId="{EC768A02-DA54-8118-075E-4ECA861BD007}"/>
          </ac:spMkLst>
        </pc:spChg>
        <pc:spChg chg="add mod">
          <ac:chgData name="Vrielink, Francis" userId="S::f.vrielink@kentalis.nl::3d258d00-cfd8-41c5-9f04-1a5a39faef2f" providerId="AD" clId="Web-{4969DBDB-DB5A-6E56-4680-632B1D70849A}" dt="2024-11-12T08:08:30.453" v="70" actId="1076"/>
          <ac:spMkLst>
            <pc:docMk/>
            <pc:sldMk cId="164643335" sldId="1519"/>
            <ac:spMk id="11" creationId="{FB31CC93-976C-6BC6-8377-201E8BAFAE2E}"/>
          </ac:spMkLst>
        </pc:spChg>
        <pc:picChg chg="mod ord">
          <ac:chgData name="Vrielink, Francis" userId="S::f.vrielink@kentalis.nl::3d258d00-cfd8-41c5-9f04-1a5a39faef2f" providerId="AD" clId="Web-{4969DBDB-DB5A-6E56-4680-632B1D70849A}" dt="2024-11-12T08:09:36.893" v="81" actId="1076"/>
          <ac:picMkLst>
            <pc:docMk/>
            <pc:sldMk cId="164643335" sldId="1519"/>
            <ac:picMk id="5" creationId="{CDFD5804-5B26-2128-4FF5-0560AD401CE1}"/>
          </ac:picMkLst>
        </pc:picChg>
        <pc:picChg chg="mod ord modCrop">
          <ac:chgData name="Vrielink, Francis" userId="S::f.vrielink@kentalis.nl::3d258d00-cfd8-41c5-9f04-1a5a39faef2f" providerId="AD" clId="Web-{4969DBDB-DB5A-6E56-4680-632B1D70849A}" dt="2024-11-12T08:09:32.002" v="80" actId="1076"/>
          <ac:picMkLst>
            <pc:docMk/>
            <pc:sldMk cId="164643335" sldId="1519"/>
            <ac:picMk id="8" creationId="{0E41A63A-0B2D-B764-683B-B10F512D1F6A}"/>
          </ac:picMkLst>
        </pc:picChg>
      </pc:sldChg>
    </pc:docChg>
  </pc:docChgLst>
  <pc:docChgLst>
    <pc:chgData name="Vrielink, Francis" userId="3d258d00-cfd8-41c5-9f04-1a5a39faef2f" providerId="ADAL" clId="{64203E2A-A1CA-4B0F-8267-1FE8E9F465E3}"/>
    <pc:docChg chg="undo custSel addSld delSld modSld sldOrd modSection">
      <pc:chgData name="Vrielink, Francis" userId="3d258d00-cfd8-41c5-9f04-1a5a39faef2f" providerId="ADAL" clId="{64203E2A-A1CA-4B0F-8267-1FE8E9F465E3}" dt="2024-11-12T08:56:34.288" v="6174" actId="1076"/>
      <pc:docMkLst>
        <pc:docMk/>
      </pc:docMkLst>
      <pc:sldChg chg="modSp mod modNotesTx">
        <pc:chgData name="Vrielink, Francis" userId="3d258d00-cfd8-41c5-9f04-1a5a39faef2f" providerId="ADAL" clId="{64203E2A-A1CA-4B0F-8267-1FE8E9F465E3}" dt="2024-11-12T08:49:03.802" v="6147" actId="207"/>
        <pc:sldMkLst>
          <pc:docMk/>
          <pc:sldMk cId="2189114603" sldId="1437"/>
        </pc:sldMkLst>
        <pc:spChg chg="mod">
          <ac:chgData name="Vrielink, Francis" userId="3d258d00-cfd8-41c5-9f04-1a5a39faef2f" providerId="ADAL" clId="{64203E2A-A1CA-4B0F-8267-1FE8E9F465E3}" dt="2024-11-12T08:49:03.802" v="6147" actId="20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add del mod">
        <pc:chgData name="Vrielink, Francis" userId="3d258d00-cfd8-41c5-9f04-1a5a39faef2f" providerId="ADAL" clId="{64203E2A-A1CA-4B0F-8267-1FE8E9F465E3}" dt="2024-11-11T20:12:10.546" v="5445" actId="1076"/>
        <pc:sldMkLst>
          <pc:docMk/>
          <pc:sldMk cId="3852907103" sldId="1460"/>
        </pc:sldMkLst>
        <pc:spChg chg="add mod">
          <ac:chgData name="Vrielink, Francis" userId="3d258d00-cfd8-41c5-9f04-1a5a39faef2f" providerId="ADAL" clId="{64203E2A-A1CA-4B0F-8267-1FE8E9F465E3}" dt="2024-11-11T20:12:10.546" v="5445" actId="1076"/>
          <ac:spMkLst>
            <pc:docMk/>
            <pc:sldMk cId="3852907103" sldId="1460"/>
            <ac:spMk id="4" creationId="{21691269-5A0E-ECB2-96B4-91ABA9F97ADD}"/>
          </ac:spMkLst>
        </pc:spChg>
        <pc:spChg chg="mod">
          <ac:chgData name="Vrielink, Francis" userId="3d258d00-cfd8-41c5-9f04-1a5a39faef2f" providerId="ADAL" clId="{64203E2A-A1CA-4B0F-8267-1FE8E9F465E3}" dt="2024-11-11T17:23:17.818" v="460" actId="1076"/>
          <ac:spMkLst>
            <pc:docMk/>
            <pc:sldMk cId="3852907103" sldId="1460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64203E2A-A1CA-4B0F-8267-1FE8E9F465E3}" dt="2024-11-11T20:11:43" v="5432" actId="478"/>
          <ac:picMkLst>
            <pc:docMk/>
            <pc:sldMk cId="3852907103" sldId="1460"/>
            <ac:picMk id="3" creationId="{CD0EAA32-CAF9-5136-668D-CCB2DC42A699}"/>
          </ac:picMkLst>
        </pc:picChg>
        <pc:picChg chg="add mod ord">
          <ac:chgData name="Vrielink, Francis" userId="3d258d00-cfd8-41c5-9f04-1a5a39faef2f" providerId="ADAL" clId="{64203E2A-A1CA-4B0F-8267-1FE8E9F465E3}" dt="2024-11-11T20:11:57.583" v="5440" actId="171"/>
          <ac:picMkLst>
            <pc:docMk/>
            <pc:sldMk cId="3852907103" sldId="1460"/>
            <ac:picMk id="7" creationId="{EAEAA1DC-8D33-2291-AB4F-7068E25757E4}"/>
          </ac:picMkLst>
        </pc:picChg>
      </pc:sldChg>
      <pc:sldChg chg="del">
        <pc:chgData name="Vrielink, Francis" userId="3d258d00-cfd8-41c5-9f04-1a5a39faef2f" providerId="ADAL" clId="{64203E2A-A1CA-4B0F-8267-1FE8E9F465E3}" dt="2024-11-11T19:50:56.880" v="5333" actId="47"/>
        <pc:sldMkLst>
          <pc:docMk/>
          <pc:sldMk cId="3978205201" sldId="1474"/>
        </pc:sldMkLst>
      </pc:sldChg>
      <pc:sldChg chg="addSp modSp mod">
        <pc:chgData name="Vrielink, Francis" userId="3d258d00-cfd8-41c5-9f04-1a5a39faef2f" providerId="ADAL" clId="{64203E2A-A1CA-4B0F-8267-1FE8E9F465E3}" dt="2024-11-11T20:42:02.899" v="5716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64203E2A-A1CA-4B0F-8267-1FE8E9F465E3}" dt="2024-11-11T17:23:35.780" v="486" actId="255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4203E2A-A1CA-4B0F-8267-1FE8E9F465E3}" dt="2024-11-11T20:42:02.899" v="5716" actId="1076"/>
          <ac:picMkLst>
            <pc:docMk/>
            <pc:sldMk cId="4207872812" sldId="1475"/>
            <ac:picMk id="2" creationId="{477AB4A8-9341-E1CD-B315-6D3E0AB270F5}"/>
          </ac:picMkLst>
        </pc:picChg>
      </pc:sldChg>
      <pc:sldChg chg="addSp delSp modSp mod">
        <pc:chgData name="Vrielink, Francis" userId="3d258d00-cfd8-41c5-9f04-1a5a39faef2f" providerId="ADAL" clId="{64203E2A-A1CA-4B0F-8267-1FE8E9F465E3}" dt="2024-11-12T08:28:28.095" v="6001" actId="1076"/>
        <pc:sldMkLst>
          <pc:docMk/>
          <pc:sldMk cId="2452007587" sldId="1476"/>
        </pc:sldMkLst>
        <pc:spChg chg="add mod">
          <ac:chgData name="Vrielink, Francis" userId="3d258d00-cfd8-41c5-9f04-1a5a39faef2f" providerId="ADAL" clId="{64203E2A-A1CA-4B0F-8267-1FE8E9F465E3}" dt="2024-11-12T08:15:24.003" v="5930" actId="1076"/>
          <ac:spMkLst>
            <pc:docMk/>
            <pc:sldMk cId="2452007587" sldId="1476"/>
            <ac:spMk id="4" creationId="{7B42D5AB-AB1A-E58E-9D92-754519033AA5}"/>
          </ac:spMkLst>
        </pc:spChg>
        <pc:spChg chg="mod">
          <ac:chgData name="Vrielink, Francis" userId="3d258d00-cfd8-41c5-9f04-1a5a39faef2f" providerId="ADAL" clId="{64203E2A-A1CA-4B0F-8267-1FE8E9F465E3}" dt="2024-11-11T17:23:43.187" v="496" actId="20577"/>
          <ac:spMkLst>
            <pc:docMk/>
            <pc:sldMk cId="2452007587" sldId="1476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64203E2A-A1CA-4B0F-8267-1FE8E9F465E3}" dt="2024-11-12T08:28:25.320" v="6000" actId="478"/>
          <ac:picMkLst>
            <pc:docMk/>
            <pc:sldMk cId="2452007587" sldId="1476"/>
            <ac:picMk id="2" creationId="{52220C06-17C6-7A05-8587-339AF031D1EA}"/>
          </ac:picMkLst>
        </pc:picChg>
        <pc:picChg chg="add mod">
          <ac:chgData name="Vrielink, Francis" userId="3d258d00-cfd8-41c5-9f04-1a5a39faef2f" providerId="ADAL" clId="{64203E2A-A1CA-4B0F-8267-1FE8E9F465E3}" dt="2024-11-12T08:28:28.095" v="6001" actId="1076"/>
          <ac:picMkLst>
            <pc:docMk/>
            <pc:sldMk cId="2452007587" sldId="1476"/>
            <ac:picMk id="5" creationId="{C6C2F1B0-B9DE-AA52-76F9-7C49DD00A3F3}"/>
          </ac:picMkLst>
        </pc:picChg>
      </pc:sldChg>
      <pc:sldChg chg="addSp modSp mod ord">
        <pc:chgData name="Vrielink, Francis" userId="3d258d00-cfd8-41c5-9f04-1a5a39faef2f" providerId="ADAL" clId="{64203E2A-A1CA-4B0F-8267-1FE8E9F465E3}" dt="2024-11-11T20:16:19.605" v="5451" actId="1076"/>
        <pc:sldMkLst>
          <pc:docMk/>
          <pc:sldMk cId="2709048002" sldId="1477"/>
        </pc:sldMkLst>
        <pc:spChg chg="add mod">
          <ac:chgData name="Vrielink, Francis" userId="3d258d00-cfd8-41c5-9f04-1a5a39faef2f" providerId="ADAL" clId="{64203E2A-A1CA-4B0F-8267-1FE8E9F465E3}" dt="2024-11-11T19:15:44.505" v="4106" actId="1076"/>
          <ac:spMkLst>
            <pc:docMk/>
            <pc:sldMk cId="2709048002" sldId="1477"/>
            <ac:spMk id="3" creationId="{FC776800-A41A-4A81-7202-3C6DCFE8EC57}"/>
          </ac:spMkLst>
        </pc:spChg>
        <pc:spChg chg="mod">
          <ac:chgData name="Vrielink, Francis" userId="3d258d00-cfd8-41c5-9f04-1a5a39faef2f" providerId="ADAL" clId="{64203E2A-A1CA-4B0F-8267-1FE8E9F465E3}" dt="2024-11-11T17:23:49.704" v="507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4203E2A-A1CA-4B0F-8267-1FE8E9F465E3}" dt="2024-11-11T20:11:39.411" v="5430" actId="931"/>
          <ac:picMkLst>
            <pc:docMk/>
            <pc:sldMk cId="2709048002" sldId="1477"/>
            <ac:picMk id="5" creationId="{43175B08-CEBB-B301-68D2-3D8E8D8FB55C}"/>
          </ac:picMkLst>
        </pc:picChg>
        <pc:picChg chg="add mod">
          <ac:chgData name="Vrielink, Francis" userId="3d258d00-cfd8-41c5-9f04-1a5a39faef2f" providerId="ADAL" clId="{64203E2A-A1CA-4B0F-8267-1FE8E9F465E3}" dt="2024-11-11T20:16:19.605" v="5451" actId="1076"/>
          <ac:picMkLst>
            <pc:docMk/>
            <pc:sldMk cId="2709048002" sldId="1477"/>
            <ac:picMk id="8" creationId="{D78FF3EF-D783-A7C9-2956-4C7465DEEE76}"/>
          </ac:picMkLst>
        </pc:picChg>
      </pc:sldChg>
      <pc:sldChg chg="addSp delSp modSp del mod ord">
        <pc:chgData name="Vrielink, Francis" userId="3d258d00-cfd8-41c5-9f04-1a5a39faef2f" providerId="ADAL" clId="{64203E2A-A1CA-4B0F-8267-1FE8E9F465E3}" dt="2024-11-12T08:34:12.876" v="6030" actId="47"/>
        <pc:sldMkLst>
          <pc:docMk/>
          <pc:sldMk cId="4074911733" sldId="1478"/>
        </pc:sldMkLst>
        <pc:spChg chg="mod">
          <ac:chgData name="Vrielink, Francis" userId="3d258d00-cfd8-41c5-9f04-1a5a39faef2f" providerId="ADAL" clId="{64203E2A-A1CA-4B0F-8267-1FE8E9F465E3}" dt="2024-11-11T17:24:03.310" v="518" actId="20577"/>
          <ac:spMkLst>
            <pc:docMk/>
            <pc:sldMk cId="4074911733" sldId="1478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64203E2A-A1CA-4B0F-8267-1FE8E9F465E3}" dt="2024-11-12T08:30:43.746" v="6029" actId="1076"/>
          <ac:spMkLst>
            <pc:docMk/>
            <pc:sldMk cId="4074911733" sldId="1478"/>
            <ac:spMk id="7" creationId="{F01B012D-08FA-6292-3FA0-90519C5A646D}"/>
          </ac:spMkLst>
        </pc:spChg>
        <pc:picChg chg="add del mod">
          <ac:chgData name="Vrielink, Francis" userId="3d258d00-cfd8-41c5-9f04-1a5a39faef2f" providerId="ADAL" clId="{64203E2A-A1CA-4B0F-8267-1FE8E9F465E3}" dt="2024-11-11T19:54:41.482" v="5340" actId="478"/>
          <ac:picMkLst>
            <pc:docMk/>
            <pc:sldMk cId="4074911733" sldId="1478"/>
            <ac:picMk id="3" creationId="{CD77C109-CF23-3EAE-0319-94241F59C4F6}"/>
          </ac:picMkLst>
        </pc:picChg>
        <pc:picChg chg="add mod">
          <ac:chgData name="Vrielink, Francis" userId="3d258d00-cfd8-41c5-9f04-1a5a39faef2f" providerId="ADAL" clId="{64203E2A-A1CA-4B0F-8267-1FE8E9F465E3}" dt="2024-11-12T08:30:39.171" v="6028" actId="1076"/>
          <ac:picMkLst>
            <pc:docMk/>
            <pc:sldMk cId="4074911733" sldId="1478"/>
            <ac:picMk id="5" creationId="{C1D3CC2B-148A-8EA5-33CB-BEB94E8B6F9B}"/>
          </ac:picMkLst>
        </pc:picChg>
      </pc:sldChg>
      <pc:sldChg chg="addSp modSp mod">
        <pc:chgData name="Vrielink, Francis" userId="3d258d00-cfd8-41c5-9f04-1a5a39faef2f" providerId="ADAL" clId="{64203E2A-A1CA-4B0F-8267-1FE8E9F465E3}" dt="2024-11-12T08:47:50.443" v="6051" actId="20577"/>
        <pc:sldMkLst>
          <pc:docMk/>
          <pc:sldMk cId="4210467006" sldId="1479"/>
        </pc:sldMkLst>
        <pc:spChg chg="add mod">
          <ac:chgData name="Vrielink, Francis" userId="3d258d00-cfd8-41c5-9f04-1a5a39faef2f" providerId="ADAL" clId="{64203E2A-A1CA-4B0F-8267-1FE8E9F465E3}" dt="2024-11-12T08:47:50.443" v="6051" actId="20577"/>
          <ac:spMkLst>
            <pc:docMk/>
            <pc:sldMk cId="4210467006" sldId="1479"/>
            <ac:spMk id="4" creationId="{6F28C10C-476D-18DD-864B-C7C12BA95BBA}"/>
          </ac:spMkLst>
        </pc:spChg>
        <pc:spChg chg="mod">
          <ac:chgData name="Vrielink, Francis" userId="3d258d00-cfd8-41c5-9f04-1a5a39faef2f" providerId="ADAL" clId="{64203E2A-A1CA-4B0F-8267-1FE8E9F465E3}" dt="2024-11-11T17:24:10.411" v="529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4203E2A-A1CA-4B0F-8267-1FE8E9F465E3}" dt="2024-11-12T08:47:43.092" v="6049" actId="1076"/>
          <ac:picMkLst>
            <pc:docMk/>
            <pc:sldMk cId="4210467006" sldId="1479"/>
            <ac:picMk id="3" creationId="{75419AD5-F933-CB98-8E79-A6FDB6FD4299}"/>
          </ac:picMkLst>
        </pc:picChg>
      </pc:sldChg>
      <pc:sldChg chg="addSp delSp modSp mod">
        <pc:chgData name="Vrielink, Francis" userId="3d258d00-cfd8-41c5-9f04-1a5a39faef2f" providerId="ADAL" clId="{64203E2A-A1CA-4B0F-8267-1FE8E9F465E3}" dt="2024-11-12T08:38:20.067" v="6042" actId="14100"/>
        <pc:sldMkLst>
          <pc:docMk/>
          <pc:sldMk cId="2967928418" sldId="1511"/>
        </pc:sldMkLst>
        <pc:spChg chg="add del mod">
          <ac:chgData name="Vrielink, Francis" userId="3d258d00-cfd8-41c5-9f04-1a5a39faef2f" providerId="ADAL" clId="{64203E2A-A1CA-4B0F-8267-1FE8E9F465E3}" dt="2024-11-12T08:34:34.951" v="6032" actId="478"/>
          <ac:spMkLst>
            <pc:docMk/>
            <pc:sldMk cId="2967928418" sldId="1511"/>
            <ac:spMk id="9" creationId="{6E83EC78-DF14-0373-2492-42D37A3E6730}"/>
          </ac:spMkLst>
        </pc:spChg>
        <pc:spChg chg="add mod">
          <ac:chgData name="Vrielink, Francis" userId="3d258d00-cfd8-41c5-9f04-1a5a39faef2f" providerId="ADAL" clId="{64203E2A-A1CA-4B0F-8267-1FE8E9F465E3}" dt="2024-11-11T19:56:15.838" v="5368" actId="208"/>
          <ac:spMkLst>
            <pc:docMk/>
            <pc:sldMk cId="2967928418" sldId="1511"/>
            <ac:spMk id="20" creationId="{1AD2B568-5F62-35E5-CB9B-203132510956}"/>
          </ac:spMkLst>
        </pc:spChg>
        <pc:spChg chg="add mod">
          <ac:chgData name="Vrielink, Francis" userId="3d258d00-cfd8-41c5-9f04-1a5a39faef2f" providerId="ADAL" clId="{64203E2A-A1CA-4B0F-8267-1FE8E9F465E3}" dt="2024-11-12T08:38:20.067" v="6042" actId="14100"/>
          <ac:spMkLst>
            <pc:docMk/>
            <pc:sldMk cId="2967928418" sldId="1511"/>
            <ac:spMk id="21" creationId="{1BE40EEC-A687-BBF6-63DC-E392C6EBDD1B}"/>
          </ac:spMkLst>
        </pc:spChg>
        <pc:spChg chg="mod">
          <ac:chgData name="Vrielink, Francis" userId="3d258d00-cfd8-41c5-9f04-1a5a39faef2f" providerId="ADAL" clId="{64203E2A-A1CA-4B0F-8267-1FE8E9F465E3}" dt="2024-11-11T17:31:14.775" v="564" actId="255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64203E2A-A1CA-4B0F-8267-1FE8E9F465E3}" dt="2024-11-11T17:31:19.523" v="571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64203E2A-A1CA-4B0F-8267-1FE8E9F465E3}" dt="2024-11-11T19:40:42.481" v="4786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64203E2A-A1CA-4B0F-8267-1FE8E9F465E3}" dt="2024-11-11T19:41:21.135" v="4882" actId="115"/>
          <ac:spMkLst>
            <pc:docMk/>
            <pc:sldMk cId="2967928418" sldId="1511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64203E2A-A1CA-4B0F-8267-1FE8E9F465E3}" dt="2024-11-12T08:34:32.112" v="6031" actId="478"/>
          <ac:picMkLst>
            <pc:docMk/>
            <pc:sldMk cId="2967928418" sldId="1511"/>
            <ac:picMk id="8" creationId="{C4366AEA-4682-3E82-D902-8F274D166484}"/>
          </ac:picMkLst>
        </pc:picChg>
        <pc:picChg chg="add mod">
          <ac:chgData name="Vrielink, Francis" userId="3d258d00-cfd8-41c5-9f04-1a5a39faef2f" providerId="ADAL" clId="{64203E2A-A1CA-4B0F-8267-1FE8E9F465E3}" dt="2024-11-12T08:37:51.998" v="6037" actId="1076"/>
          <ac:picMkLst>
            <pc:docMk/>
            <pc:sldMk cId="2967928418" sldId="1511"/>
            <ac:picMk id="18" creationId="{CB519F89-8ECD-7533-DA47-11294A0C19EC}"/>
          </ac:picMkLst>
        </pc:picChg>
        <pc:picChg chg="add mod">
          <ac:chgData name="Vrielink, Francis" userId="3d258d00-cfd8-41c5-9f04-1a5a39faef2f" providerId="ADAL" clId="{64203E2A-A1CA-4B0F-8267-1FE8E9F465E3}" dt="2024-11-11T19:55:51.028" v="5364" actId="14100"/>
          <ac:picMkLst>
            <pc:docMk/>
            <pc:sldMk cId="2967928418" sldId="1511"/>
            <ac:picMk id="19" creationId="{BD1BCEC4-40DE-2DEA-3E85-CE59DDB27C3B}"/>
          </ac:picMkLst>
        </pc:picChg>
      </pc:sldChg>
      <pc:sldChg chg="addSp delSp modSp mod">
        <pc:chgData name="Vrielink, Francis" userId="3d258d00-cfd8-41c5-9f04-1a5a39faef2f" providerId="ADAL" clId="{64203E2A-A1CA-4B0F-8267-1FE8E9F465E3}" dt="2024-11-12T08:27:51.690" v="5990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64203E2A-A1CA-4B0F-8267-1FE8E9F465E3}" dt="2024-11-11T18:17:07.605" v="1253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64203E2A-A1CA-4B0F-8267-1FE8E9F465E3}" dt="2024-11-11T18:23:32.099" v="1345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64203E2A-A1CA-4B0F-8267-1FE8E9F465E3}" dt="2024-11-11T18:24:04.416" v="1371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64203E2A-A1CA-4B0F-8267-1FE8E9F465E3}" dt="2024-11-11T18:24:10.248" v="1372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64203E2A-A1CA-4B0F-8267-1FE8E9F465E3}" dt="2024-11-11T19:50:02.661" v="5295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64203E2A-A1CA-4B0F-8267-1FE8E9F465E3}" dt="2024-11-11T18:17:38.824" v="1297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64203E2A-A1CA-4B0F-8267-1FE8E9F465E3}" dt="2024-11-11T18:17:32.495" v="1296" actId="2057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64203E2A-A1CA-4B0F-8267-1FE8E9F465E3}" dt="2024-11-11T18:23:36.060" v="1346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64203E2A-A1CA-4B0F-8267-1FE8E9F465E3}" dt="2024-11-11T18:23:24.526" v="1338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64203E2A-A1CA-4B0F-8267-1FE8E9F465E3}" dt="2024-11-11T20:51:07.921" v="5741" actId="14100"/>
          <ac:picMkLst>
            <pc:docMk/>
            <pc:sldMk cId="1594331871" sldId="1512"/>
            <ac:picMk id="4" creationId="{CF6B801F-20EC-733C-8DB6-1B6A8D8F55A9}"/>
          </ac:picMkLst>
        </pc:picChg>
        <pc:picChg chg="add del mod">
          <ac:chgData name="Vrielink, Francis" userId="3d258d00-cfd8-41c5-9f04-1a5a39faef2f" providerId="ADAL" clId="{64203E2A-A1CA-4B0F-8267-1FE8E9F465E3}" dt="2024-11-12T08:27:46.314" v="5987" actId="478"/>
          <ac:picMkLst>
            <pc:docMk/>
            <pc:sldMk cId="1594331871" sldId="1512"/>
            <ac:picMk id="22" creationId="{D0E01238-2DCD-30D5-BD93-180DD9E49F94}"/>
          </ac:picMkLst>
        </pc:picChg>
        <pc:picChg chg="add mod">
          <ac:chgData name="Vrielink, Francis" userId="3d258d00-cfd8-41c5-9f04-1a5a39faef2f" providerId="ADAL" clId="{64203E2A-A1CA-4B0F-8267-1FE8E9F465E3}" dt="2024-11-12T08:27:51.690" v="5990" actId="1076"/>
          <ac:picMkLst>
            <pc:docMk/>
            <pc:sldMk cId="1594331871" sldId="1512"/>
            <ac:picMk id="24" creationId="{31E8BD47-C0B7-7EE5-8BFB-D5A729813655}"/>
          </ac:picMkLst>
        </pc:picChg>
      </pc:sldChg>
      <pc:sldChg chg="del">
        <pc:chgData name="Vrielink, Francis" userId="3d258d00-cfd8-41c5-9f04-1a5a39faef2f" providerId="ADAL" clId="{64203E2A-A1CA-4B0F-8267-1FE8E9F465E3}" dt="2024-11-11T18:24:45.123" v="1394" actId="47"/>
        <pc:sldMkLst>
          <pc:docMk/>
          <pc:sldMk cId="3112181829" sldId="1515"/>
        </pc:sldMkLst>
      </pc:sldChg>
      <pc:sldChg chg="addSp delSp modSp mod">
        <pc:chgData name="Vrielink, Francis" userId="3d258d00-cfd8-41c5-9f04-1a5a39faef2f" providerId="ADAL" clId="{64203E2A-A1CA-4B0F-8267-1FE8E9F465E3}" dt="2024-11-12T08:56:34.288" v="6174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64203E2A-A1CA-4B0F-8267-1FE8E9F465E3}" dt="2024-11-11T20:43:00.886" v="5721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64203E2A-A1CA-4B0F-8267-1FE8E9F465E3}" dt="2024-11-11T21:05:36.187" v="5813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64203E2A-A1CA-4B0F-8267-1FE8E9F465E3}" dt="2024-11-11T20:43:04.128" v="5722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64203E2A-A1CA-4B0F-8267-1FE8E9F465E3}" dt="2024-11-11T20:43:08.559" v="5723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64203E2A-A1CA-4B0F-8267-1FE8E9F465E3}" dt="2024-11-11T21:06:41.668" v="5826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64203E2A-A1CA-4B0F-8267-1FE8E9F465E3}" dt="2024-11-11T21:05:16.944" v="5808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64203E2A-A1CA-4B0F-8267-1FE8E9F465E3}" dt="2024-11-11T21:03:19.085" v="5781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64203E2A-A1CA-4B0F-8267-1FE8E9F465E3}" dt="2024-11-11T21:08:13.144" v="5845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64203E2A-A1CA-4B0F-8267-1FE8E9F465E3}" dt="2024-11-11T21:05:15.077" v="5807" actId="1076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64203E2A-A1CA-4B0F-8267-1FE8E9F465E3}" dt="2024-11-11T21:06:44.112" v="5827" actId="1076"/>
          <ac:spMkLst>
            <pc:docMk/>
            <pc:sldMk cId="2946319108" sldId="1516"/>
            <ac:spMk id="19" creationId="{40542B69-6D97-5F24-63E3-ABE36EA69A27}"/>
          </ac:spMkLst>
        </pc:spChg>
        <pc:spChg chg="add del">
          <ac:chgData name="Vrielink, Francis" userId="3d258d00-cfd8-41c5-9f04-1a5a39faef2f" providerId="ADAL" clId="{64203E2A-A1CA-4B0F-8267-1FE8E9F465E3}" dt="2024-11-11T21:07:19.386" v="5832" actId="11529"/>
          <ac:spMkLst>
            <pc:docMk/>
            <pc:sldMk cId="2946319108" sldId="1516"/>
            <ac:spMk id="36" creationId="{24CB2EC5-3986-6CA9-FE95-93BEC5069D4A}"/>
          </ac:spMkLst>
        </pc:spChg>
        <pc:spChg chg="add mod">
          <ac:chgData name="Vrielink, Francis" userId="3d258d00-cfd8-41c5-9f04-1a5a39faef2f" providerId="ADAL" clId="{64203E2A-A1CA-4B0F-8267-1FE8E9F465E3}" dt="2024-11-11T21:08:02.680" v="5844" actId="1076"/>
          <ac:spMkLst>
            <pc:docMk/>
            <pc:sldMk cId="2946319108" sldId="1516"/>
            <ac:spMk id="37" creationId="{517492C7-1BCA-C014-FEB9-E605F25345BD}"/>
          </ac:spMkLst>
        </pc:spChg>
        <pc:picChg chg="add mod">
          <ac:chgData name="Vrielink, Francis" userId="3d258d00-cfd8-41c5-9f04-1a5a39faef2f" providerId="ADAL" clId="{64203E2A-A1CA-4B0F-8267-1FE8E9F465E3}" dt="2024-11-12T08:21:28.423" v="5969" actId="1076"/>
          <ac:picMkLst>
            <pc:docMk/>
            <pc:sldMk cId="2946319108" sldId="1516"/>
            <ac:picMk id="17" creationId="{B22F072A-D811-51D6-4A47-F6AABC3A23DB}"/>
          </ac:picMkLst>
        </pc:picChg>
        <pc:picChg chg="add del mod">
          <ac:chgData name="Vrielink, Francis" userId="3d258d00-cfd8-41c5-9f04-1a5a39faef2f" providerId="ADAL" clId="{64203E2A-A1CA-4B0F-8267-1FE8E9F465E3}" dt="2024-11-12T08:56:25.431" v="6171" actId="478"/>
          <ac:picMkLst>
            <pc:docMk/>
            <pc:sldMk cId="2946319108" sldId="1516"/>
            <ac:picMk id="23" creationId="{A6C18B8A-0235-B8DF-17B9-F7CE4C4B2E5F}"/>
          </ac:picMkLst>
        </pc:picChg>
        <pc:picChg chg="add mod">
          <ac:chgData name="Vrielink, Francis" userId="3d258d00-cfd8-41c5-9f04-1a5a39faef2f" providerId="ADAL" clId="{64203E2A-A1CA-4B0F-8267-1FE8E9F465E3}" dt="2024-11-12T08:56:34.288" v="6174" actId="1076"/>
          <ac:picMkLst>
            <pc:docMk/>
            <pc:sldMk cId="2946319108" sldId="1516"/>
            <ac:picMk id="24" creationId="{7A613614-1FF9-CEDF-A244-8C0225CBE901}"/>
          </ac:picMkLst>
        </pc:picChg>
        <pc:picChg chg="add del mod">
          <ac:chgData name="Vrielink, Francis" userId="3d258d00-cfd8-41c5-9f04-1a5a39faef2f" providerId="ADAL" clId="{64203E2A-A1CA-4B0F-8267-1FE8E9F465E3}" dt="2024-11-12T08:21:10.536" v="5961" actId="478"/>
          <ac:picMkLst>
            <pc:docMk/>
            <pc:sldMk cId="2946319108" sldId="1516"/>
            <ac:picMk id="25" creationId="{B59237C4-2F07-E60E-B222-AA04101B428C}"/>
          </ac:picMkLst>
        </pc:picChg>
        <pc:picChg chg="add mod ord">
          <ac:chgData name="Vrielink, Francis" userId="3d258d00-cfd8-41c5-9f04-1a5a39faef2f" providerId="ADAL" clId="{64203E2A-A1CA-4B0F-8267-1FE8E9F465E3}" dt="2024-11-11T21:06:18.880" v="5821" actId="167"/>
          <ac:picMkLst>
            <pc:docMk/>
            <pc:sldMk cId="2946319108" sldId="1516"/>
            <ac:picMk id="30" creationId="{AF66274B-B90C-FF3D-06A3-EF4AFF5F116E}"/>
          </ac:picMkLst>
        </pc:picChg>
        <pc:cxnChg chg="mod">
          <ac:chgData name="Vrielink, Francis" userId="3d258d00-cfd8-41c5-9f04-1a5a39faef2f" providerId="ADAL" clId="{64203E2A-A1CA-4B0F-8267-1FE8E9F465E3}" dt="2024-11-11T21:06:53.571" v="5830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64203E2A-A1CA-4B0F-8267-1FE8E9F465E3}" dt="2024-11-11T21:05:30.354" v="5811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64203E2A-A1CA-4B0F-8267-1FE8E9F465E3}" dt="2024-11-11T21:03:25.829" v="5783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64203E2A-A1CA-4B0F-8267-1FE8E9F465E3}" dt="2024-11-11T17:24:46.856" v="551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64203E2A-A1CA-4B0F-8267-1FE8E9F465E3}" dt="2024-11-11T17:24:48.794" v="552" actId="47"/>
        <pc:sldMkLst>
          <pc:docMk/>
          <pc:sldMk cId="933367485" sldId="1518"/>
        </pc:sldMkLst>
      </pc:sldChg>
      <pc:sldChg chg="addSp delSp modSp mod ord">
        <pc:chgData name="Vrielink, Francis" userId="3d258d00-cfd8-41c5-9f04-1a5a39faef2f" providerId="ADAL" clId="{64203E2A-A1CA-4B0F-8267-1FE8E9F465E3}" dt="2024-11-12T08:56:15.372" v="6170" actId="1076"/>
        <pc:sldMkLst>
          <pc:docMk/>
          <pc:sldMk cId="164643335" sldId="1519"/>
        </pc:sldMkLst>
        <pc:spChg chg="del">
          <ac:chgData name="Vrielink, Francis" userId="3d258d00-cfd8-41c5-9f04-1a5a39faef2f" providerId="ADAL" clId="{64203E2A-A1CA-4B0F-8267-1FE8E9F465E3}" dt="2024-11-12T08:21:50.794" v="5978" actId="478"/>
          <ac:spMkLst>
            <pc:docMk/>
            <pc:sldMk cId="164643335" sldId="1519"/>
            <ac:spMk id="2" creationId="{BB65DF94-9F19-6368-A219-793DC787A5C9}"/>
          </ac:spMkLst>
        </pc:spChg>
        <pc:spChg chg="del">
          <ac:chgData name="Vrielink, Francis" userId="3d258d00-cfd8-41c5-9f04-1a5a39faef2f" providerId="ADAL" clId="{64203E2A-A1CA-4B0F-8267-1FE8E9F465E3}" dt="2024-11-12T08:21:48.223" v="5975" actId="478"/>
          <ac:spMkLst>
            <pc:docMk/>
            <pc:sldMk cId="164643335" sldId="1519"/>
            <ac:spMk id="4" creationId="{74DAC554-F40C-391C-2529-5C1D437F43F6}"/>
          </ac:spMkLst>
        </pc:spChg>
        <pc:spChg chg="mod">
          <ac:chgData name="Vrielink, Francis" userId="3d258d00-cfd8-41c5-9f04-1a5a39faef2f" providerId="ADAL" clId="{64203E2A-A1CA-4B0F-8267-1FE8E9F465E3}" dt="2024-11-12T08:56:15.372" v="6170" actId="1076"/>
          <ac:spMkLst>
            <pc:docMk/>
            <pc:sldMk cId="164643335" sldId="1519"/>
            <ac:spMk id="6" creationId="{00000000-0000-0000-0000-000000000000}"/>
          </ac:spMkLst>
        </pc:spChg>
        <pc:spChg chg="del">
          <ac:chgData name="Vrielink, Francis" userId="3d258d00-cfd8-41c5-9f04-1a5a39faef2f" providerId="ADAL" clId="{64203E2A-A1CA-4B0F-8267-1FE8E9F465E3}" dt="2024-11-12T08:21:50.006" v="5977" actId="478"/>
          <ac:spMkLst>
            <pc:docMk/>
            <pc:sldMk cId="164643335" sldId="1519"/>
            <ac:spMk id="7" creationId="{C956CEF8-274B-C131-F571-ECA71BAEBCAA}"/>
          </ac:spMkLst>
        </pc:spChg>
        <pc:spChg chg="add mod">
          <ac:chgData name="Vrielink, Francis" userId="3d258d00-cfd8-41c5-9f04-1a5a39faef2f" providerId="ADAL" clId="{64203E2A-A1CA-4B0F-8267-1FE8E9F465E3}" dt="2024-11-11T21:11:23.562" v="5867" actId="208"/>
          <ac:spMkLst>
            <pc:docMk/>
            <pc:sldMk cId="164643335" sldId="1519"/>
            <ac:spMk id="9" creationId="{8AAD2BBA-D0C0-F0D0-F87E-67763E755017}"/>
          </ac:spMkLst>
        </pc:spChg>
        <pc:spChg chg="del">
          <ac:chgData name="Vrielink, Francis" userId="3d258d00-cfd8-41c5-9f04-1a5a39faef2f" providerId="ADAL" clId="{64203E2A-A1CA-4B0F-8267-1FE8E9F465E3}" dt="2024-11-12T08:21:48.824" v="5976" actId="478"/>
          <ac:spMkLst>
            <pc:docMk/>
            <pc:sldMk cId="164643335" sldId="1519"/>
            <ac:spMk id="10" creationId="{EC768A02-DA54-8118-075E-4ECA861BD007}"/>
          </ac:spMkLst>
        </pc:spChg>
        <pc:spChg chg="del">
          <ac:chgData name="Vrielink, Francis" userId="3d258d00-cfd8-41c5-9f04-1a5a39faef2f" providerId="ADAL" clId="{64203E2A-A1CA-4B0F-8267-1FE8E9F465E3}" dt="2024-11-12T08:21:37.815" v="5970" actId="478"/>
          <ac:spMkLst>
            <pc:docMk/>
            <pc:sldMk cId="164643335" sldId="1519"/>
            <ac:spMk id="11" creationId="{FB31CC93-976C-6BC6-8377-201E8BAFAE2E}"/>
          </ac:spMkLst>
        </pc:spChg>
        <pc:spChg chg="add del mod">
          <ac:chgData name="Vrielink, Francis" userId="3d258d00-cfd8-41c5-9f04-1a5a39faef2f" providerId="ADAL" clId="{64203E2A-A1CA-4B0F-8267-1FE8E9F465E3}" dt="2024-11-12T08:42:25.659" v="6047" actId="478"/>
          <ac:spMkLst>
            <pc:docMk/>
            <pc:sldMk cId="164643335" sldId="1519"/>
            <ac:spMk id="15" creationId="{4A4C01F3-F718-3631-A4C6-65BD2CD15A62}"/>
          </ac:spMkLst>
        </pc:spChg>
        <pc:picChg chg="add mod">
          <ac:chgData name="Vrielink, Francis" userId="3d258d00-cfd8-41c5-9f04-1a5a39faef2f" providerId="ADAL" clId="{64203E2A-A1CA-4B0F-8267-1FE8E9F465E3}" dt="2024-11-11T21:11:30.443" v="5868" actId="1076"/>
          <ac:picMkLst>
            <pc:docMk/>
            <pc:sldMk cId="164643335" sldId="1519"/>
            <ac:picMk id="3" creationId="{48DD2B04-B361-8B97-70DD-B36ED15BD8B5}"/>
          </ac:picMkLst>
        </pc:picChg>
        <pc:picChg chg="add mod">
          <ac:chgData name="Vrielink, Francis" userId="3d258d00-cfd8-41c5-9f04-1a5a39faef2f" providerId="ADAL" clId="{64203E2A-A1CA-4B0F-8267-1FE8E9F465E3}" dt="2024-11-12T08:21:53.800" v="5979" actId="1076"/>
          <ac:picMkLst>
            <pc:docMk/>
            <pc:sldMk cId="164643335" sldId="1519"/>
            <ac:picMk id="5" creationId="{CDFD5804-5B26-2128-4FF5-0560AD401CE1}"/>
          </ac:picMkLst>
        </pc:picChg>
        <pc:picChg chg="add del mod">
          <ac:chgData name="Vrielink, Francis" userId="3d258d00-cfd8-41c5-9f04-1a5a39faef2f" providerId="ADAL" clId="{64203E2A-A1CA-4B0F-8267-1FE8E9F465E3}" dt="2024-11-12T08:21:58.659" v="5980" actId="1076"/>
          <ac:picMkLst>
            <pc:docMk/>
            <pc:sldMk cId="164643335" sldId="1519"/>
            <ac:picMk id="8" creationId="{0E41A63A-0B2D-B764-683B-B10F512D1F6A}"/>
          </ac:picMkLst>
        </pc:picChg>
        <pc:picChg chg="del mod">
          <ac:chgData name="Vrielink, Francis" userId="3d258d00-cfd8-41c5-9f04-1a5a39faef2f" providerId="ADAL" clId="{64203E2A-A1CA-4B0F-8267-1FE8E9F465E3}" dt="2024-11-12T08:53:39.280" v="6166" actId="478"/>
          <ac:picMkLst>
            <pc:docMk/>
            <pc:sldMk cId="164643335" sldId="1519"/>
            <ac:picMk id="17" creationId="{47EEB870-951C-064B-1501-55232A924FCA}"/>
          </ac:picMkLst>
        </pc:picChg>
        <pc:picChg chg="add del mod">
          <ac:chgData name="Vrielink, Francis" userId="3d258d00-cfd8-41c5-9f04-1a5a39faef2f" providerId="ADAL" clId="{64203E2A-A1CA-4B0F-8267-1FE8E9F465E3}" dt="2024-11-12T08:51:03.125" v="6154" actId="478"/>
          <ac:picMkLst>
            <pc:docMk/>
            <pc:sldMk cId="164643335" sldId="1519"/>
            <ac:picMk id="18" creationId="{AB02B7D9-F9BE-F304-4174-5B9EAF7A059F}"/>
          </ac:picMkLst>
        </pc:picChg>
        <pc:picChg chg="add del mod">
          <ac:chgData name="Vrielink, Francis" userId="3d258d00-cfd8-41c5-9f04-1a5a39faef2f" providerId="ADAL" clId="{64203E2A-A1CA-4B0F-8267-1FE8E9F465E3}" dt="2024-11-12T08:53:35.219" v="6164" actId="478"/>
          <ac:picMkLst>
            <pc:docMk/>
            <pc:sldMk cId="164643335" sldId="1519"/>
            <ac:picMk id="20" creationId="{D0E00470-3ED3-006F-C0FC-F38CDB8017F8}"/>
          </ac:picMkLst>
        </pc:picChg>
        <pc:picChg chg="mod">
          <ac:chgData name="Vrielink, Francis" userId="3d258d00-cfd8-41c5-9f04-1a5a39faef2f" providerId="ADAL" clId="{64203E2A-A1CA-4B0F-8267-1FE8E9F465E3}" dt="2024-11-12T08:53:45.292" v="6168" actId="1076"/>
          <ac:picMkLst>
            <pc:docMk/>
            <pc:sldMk cId="164643335" sldId="1519"/>
            <ac:picMk id="21" creationId="{5E78305C-15A9-79F9-0050-9AF04B312AFD}"/>
          </ac:picMkLst>
        </pc:picChg>
      </pc:sldChg>
      <pc:sldChg chg="del">
        <pc:chgData name="Vrielink, Francis" userId="3d258d00-cfd8-41c5-9f04-1a5a39faef2f" providerId="ADAL" clId="{64203E2A-A1CA-4B0F-8267-1FE8E9F465E3}" dt="2024-11-11T17:24:39.248" v="549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64203E2A-A1CA-4B0F-8267-1FE8E9F465E3}" dt="2024-11-11T17:24:35.994" v="548" actId="47"/>
        <pc:sldMkLst>
          <pc:docMk/>
          <pc:sldMk cId="3006462251" sldId="1521"/>
        </pc:sldMkLst>
      </pc:sldChg>
      <pc:sldChg chg="addSp modSp add mod">
        <pc:chgData name="Vrielink, Francis" userId="3d258d00-cfd8-41c5-9f04-1a5a39faef2f" providerId="ADAL" clId="{64203E2A-A1CA-4B0F-8267-1FE8E9F465E3}" dt="2024-11-12T08:16:52.452" v="5960" actId="115"/>
        <pc:sldMkLst>
          <pc:docMk/>
          <pc:sldMk cId="3661882573" sldId="1522"/>
        </pc:sldMkLst>
        <pc:spChg chg="mod">
          <ac:chgData name="Vrielink, Francis" userId="3d258d00-cfd8-41c5-9f04-1a5a39faef2f" providerId="ADAL" clId="{64203E2A-A1CA-4B0F-8267-1FE8E9F465E3}" dt="2024-11-11T17:31:55.404" v="597" actId="14100"/>
          <ac:spMkLst>
            <pc:docMk/>
            <pc:sldMk cId="3661882573" sldId="1522"/>
            <ac:spMk id="33" creationId="{AC757F5E-B016-F947-4518-7C6B9CC7EE04}"/>
          </ac:spMkLst>
        </pc:spChg>
        <pc:spChg chg="mod">
          <ac:chgData name="Vrielink, Francis" userId="3d258d00-cfd8-41c5-9f04-1a5a39faef2f" providerId="ADAL" clId="{64203E2A-A1CA-4B0F-8267-1FE8E9F465E3}" dt="2024-11-11T20:33:45.592" v="5659" actId="1076"/>
          <ac:spMkLst>
            <pc:docMk/>
            <pc:sldMk cId="3661882573" sldId="1522"/>
            <ac:spMk id="34" creationId="{152372B3-00F5-781C-183E-6F2DDF35091D}"/>
          </ac:spMkLst>
        </pc:spChg>
        <pc:spChg chg="mod">
          <ac:chgData name="Vrielink, Francis" userId="3d258d00-cfd8-41c5-9f04-1a5a39faef2f" providerId="ADAL" clId="{64203E2A-A1CA-4B0F-8267-1FE8E9F465E3}" dt="2024-11-11T20:21:55.978" v="5523" actId="115"/>
          <ac:spMkLst>
            <pc:docMk/>
            <pc:sldMk cId="3661882573" sldId="1522"/>
            <ac:spMk id="35" creationId="{37104C51-0232-62ED-4C6F-1447D06633EE}"/>
          </ac:spMkLst>
        </pc:spChg>
        <pc:spChg chg="mod">
          <ac:chgData name="Vrielink, Francis" userId="3d258d00-cfd8-41c5-9f04-1a5a39faef2f" providerId="ADAL" clId="{64203E2A-A1CA-4B0F-8267-1FE8E9F465E3}" dt="2024-11-12T08:16:52.452" v="5960" actId="115"/>
          <ac:spMkLst>
            <pc:docMk/>
            <pc:sldMk cId="3661882573" sldId="1522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64203E2A-A1CA-4B0F-8267-1FE8E9F465E3}" dt="2024-11-11T20:21:50.464" v="5521" actId="1076"/>
          <ac:picMkLst>
            <pc:docMk/>
            <pc:sldMk cId="3661882573" sldId="1522"/>
            <ac:picMk id="8" creationId="{B3EFE9B1-4C8B-184E-F7B1-3D64FEB62D60}"/>
          </ac:picMkLst>
        </pc:picChg>
        <pc:picChg chg="add mod">
          <ac:chgData name="Vrielink, Francis" userId="3d258d00-cfd8-41c5-9f04-1a5a39faef2f" providerId="ADAL" clId="{64203E2A-A1CA-4B0F-8267-1FE8E9F465E3}" dt="2024-11-11T20:33:03.258" v="5636" actId="1076"/>
          <ac:picMkLst>
            <pc:docMk/>
            <pc:sldMk cId="3661882573" sldId="1522"/>
            <ac:picMk id="9" creationId="{8B9FE8C8-569A-D4F6-D713-26350BB88474}"/>
          </ac:picMkLst>
        </pc:picChg>
      </pc:sldChg>
      <pc:sldChg chg="add del">
        <pc:chgData name="Vrielink, Francis" userId="3d258d00-cfd8-41c5-9f04-1a5a39faef2f" providerId="ADAL" clId="{64203E2A-A1CA-4B0F-8267-1FE8E9F465E3}" dt="2024-11-11T18:24:40.459" v="1393" actId="47"/>
        <pc:sldMkLst>
          <pc:docMk/>
          <pc:sldMk cId="2917384343" sldId="1523"/>
        </pc:sldMkLst>
      </pc:sldChg>
      <pc:sldChg chg="add del">
        <pc:chgData name="Vrielink, Francis" userId="3d258d00-cfd8-41c5-9f04-1a5a39faef2f" providerId="ADAL" clId="{64203E2A-A1CA-4B0F-8267-1FE8E9F465E3}" dt="2024-11-11T18:24:47.274" v="1395" actId="47"/>
        <pc:sldMkLst>
          <pc:docMk/>
          <pc:sldMk cId="3645047464" sldId="1524"/>
        </pc:sldMkLst>
      </pc:sldChg>
      <pc:sldChg chg="addSp delSp modSp add mod">
        <pc:chgData name="Vrielink, Francis" userId="3d258d00-cfd8-41c5-9f04-1a5a39faef2f" providerId="ADAL" clId="{64203E2A-A1CA-4B0F-8267-1FE8E9F465E3}" dt="2024-11-11T20:56:35.422" v="5773" actId="1076"/>
        <pc:sldMkLst>
          <pc:docMk/>
          <pc:sldMk cId="2053490607" sldId="1525"/>
        </pc:sldMkLst>
        <pc:spChg chg="mod">
          <ac:chgData name="Vrielink, Francis" userId="3d258d00-cfd8-41c5-9f04-1a5a39faef2f" providerId="ADAL" clId="{64203E2A-A1CA-4B0F-8267-1FE8E9F465E3}" dt="2024-11-11T20:54:42.881" v="5759" actId="14100"/>
          <ac:spMkLst>
            <pc:docMk/>
            <pc:sldMk cId="2053490607" sldId="1525"/>
            <ac:spMk id="4" creationId="{D753C383-62C8-E733-4553-E085527A1FCA}"/>
          </ac:spMkLst>
        </pc:spChg>
        <pc:spChg chg="mod">
          <ac:chgData name="Vrielink, Francis" userId="3d258d00-cfd8-41c5-9f04-1a5a39faef2f" providerId="ADAL" clId="{64203E2A-A1CA-4B0F-8267-1FE8E9F465E3}" dt="2024-11-11T20:54:34.591" v="5758" actId="1076"/>
          <ac:spMkLst>
            <pc:docMk/>
            <pc:sldMk cId="2053490607" sldId="1525"/>
            <ac:spMk id="9" creationId="{B5FA4264-9F79-B20D-0826-CEC58E7B74B7}"/>
          </ac:spMkLst>
        </pc:spChg>
        <pc:spChg chg="mod">
          <ac:chgData name="Vrielink, Francis" userId="3d258d00-cfd8-41c5-9f04-1a5a39faef2f" providerId="ADAL" clId="{64203E2A-A1CA-4B0F-8267-1FE8E9F465E3}" dt="2024-11-11T17:37:12.146" v="883" actId="14100"/>
          <ac:spMkLst>
            <pc:docMk/>
            <pc:sldMk cId="2053490607" sldId="1525"/>
            <ac:spMk id="10" creationId="{B37FADB8-F5A5-F448-15A7-6A630939BCDC}"/>
          </ac:spMkLst>
        </pc:spChg>
        <pc:spChg chg="mod">
          <ac:chgData name="Vrielink, Francis" userId="3d258d00-cfd8-41c5-9f04-1a5a39faef2f" providerId="ADAL" clId="{64203E2A-A1CA-4B0F-8267-1FE8E9F465E3}" dt="2024-11-11T17:37:16.489" v="888" actId="5793"/>
          <ac:spMkLst>
            <pc:docMk/>
            <pc:sldMk cId="2053490607" sldId="1525"/>
            <ac:spMk id="11" creationId="{2D5226DB-4490-ECD5-880A-CDAB0447C263}"/>
          </ac:spMkLst>
        </pc:spChg>
        <pc:spChg chg="mod">
          <ac:chgData name="Vrielink, Francis" userId="3d258d00-cfd8-41c5-9f04-1a5a39faef2f" providerId="ADAL" clId="{64203E2A-A1CA-4B0F-8267-1FE8E9F465E3}" dt="2024-11-11T20:54:14.289" v="5752" actId="1076"/>
          <ac:spMkLst>
            <pc:docMk/>
            <pc:sldMk cId="2053490607" sldId="1525"/>
            <ac:spMk id="12" creationId="{E2476A93-B8D4-4E44-87FD-AFF601B2337C}"/>
          </ac:spMkLst>
        </pc:spChg>
        <pc:spChg chg="mod">
          <ac:chgData name="Vrielink, Francis" userId="3d258d00-cfd8-41c5-9f04-1a5a39faef2f" providerId="ADAL" clId="{64203E2A-A1CA-4B0F-8267-1FE8E9F465E3}" dt="2024-11-11T17:37:38.701" v="900" actId="20577"/>
          <ac:spMkLst>
            <pc:docMk/>
            <pc:sldMk cId="2053490607" sldId="1525"/>
            <ac:spMk id="13" creationId="{4985FF45-EE56-11C3-E0CC-6BBB359031C0}"/>
          </ac:spMkLst>
        </pc:spChg>
        <pc:spChg chg="mod">
          <ac:chgData name="Vrielink, Francis" userId="3d258d00-cfd8-41c5-9f04-1a5a39faef2f" providerId="ADAL" clId="{64203E2A-A1CA-4B0F-8267-1FE8E9F465E3}" dt="2024-11-11T17:37:56.654" v="917" actId="14100"/>
          <ac:spMkLst>
            <pc:docMk/>
            <pc:sldMk cId="2053490607" sldId="1525"/>
            <ac:spMk id="14" creationId="{B7594A3B-3117-84CE-C300-FB96E5ED269D}"/>
          </ac:spMkLst>
        </pc:spChg>
        <pc:spChg chg="mod">
          <ac:chgData name="Vrielink, Francis" userId="3d258d00-cfd8-41c5-9f04-1a5a39faef2f" providerId="ADAL" clId="{64203E2A-A1CA-4B0F-8267-1FE8E9F465E3}" dt="2024-11-11T19:50:54.035" v="5332" actId="20577"/>
          <ac:spMkLst>
            <pc:docMk/>
            <pc:sldMk cId="2053490607" sldId="1525"/>
            <ac:spMk id="15" creationId="{6EA1F8B7-D4BC-D8B0-E6FD-F33ECB45A1DD}"/>
          </ac:spMkLst>
        </pc:spChg>
        <pc:spChg chg="mod">
          <ac:chgData name="Vrielink, Francis" userId="3d258d00-cfd8-41c5-9f04-1a5a39faef2f" providerId="ADAL" clId="{64203E2A-A1CA-4B0F-8267-1FE8E9F465E3}" dt="2024-11-11T20:54:18.297" v="5753" actId="1076"/>
          <ac:spMkLst>
            <pc:docMk/>
            <pc:sldMk cId="2053490607" sldId="1525"/>
            <ac:spMk id="19" creationId="{40542B69-6D97-5F24-63E3-ABE36EA69A27}"/>
          </ac:spMkLst>
        </pc:spChg>
        <pc:picChg chg="del mod">
          <ac:chgData name="Vrielink, Francis" userId="3d258d00-cfd8-41c5-9f04-1a5a39faef2f" providerId="ADAL" clId="{64203E2A-A1CA-4B0F-8267-1FE8E9F465E3}" dt="2024-11-11T20:56:21.437" v="5766" actId="478"/>
          <ac:picMkLst>
            <pc:docMk/>
            <pc:sldMk cId="2053490607" sldId="1525"/>
            <ac:picMk id="23" creationId="{F7C0802D-C9E8-E006-D6CD-9C6DAA65BF03}"/>
          </ac:picMkLst>
        </pc:picChg>
        <pc:picChg chg="add mod">
          <ac:chgData name="Vrielink, Francis" userId="3d258d00-cfd8-41c5-9f04-1a5a39faef2f" providerId="ADAL" clId="{64203E2A-A1CA-4B0F-8267-1FE8E9F465E3}" dt="2024-11-11T20:54:45.188" v="5760" actId="1076"/>
          <ac:picMkLst>
            <pc:docMk/>
            <pc:sldMk cId="2053490607" sldId="1525"/>
            <ac:picMk id="24" creationId="{3607C1B0-0CF8-CA3F-EB0F-85F624632B0F}"/>
          </ac:picMkLst>
        </pc:picChg>
        <pc:picChg chg="add mod">
          <ac:chgData name="Vrielink, Francis" userId="3d258d00-cfd8-41c5-9f04-1a5a39faef2f" providerId="ADAL" clId="{64203E2A-A1CA-4B0F-8267-1FE8E9F465E3}" dt="2024-11-11T20:56:35.422" v="5773" actId="1076"/>
          <ac:picMkLst>
            <pc:docMk/>
            <pc:sldMk cId="2053490607" sldId="1525"/>
            <ac:picMk id="30" creationId="{FE44B4E0-2BFF-21BD-EBCC-93783DCD49AA}"/>
          </ac:picMkLst>
        </pc:picChg>
        <pc:cxnChg chg="mod">
          <ac:chgData name="Vrielink, Francis" userId="3d258d00-cfd8-41c5-9f04-1a5a39faef2f" providerId="ADAL" clId="{64203E2A-A1CA-4B0F-8267-1FE8E9F465E3}" dt="2024-11-11T20:54:49.030" v="5761" actId="1076"/>
          <ac:cxnSpMkLst>
            <pc:docMk/>
            <pc:sldMk cId="2053490607" sldId="1525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64203E2A-A1CA-4B0F-8267-1FE8E9F465E3}" dt="2024-11-11T17:37:12.146" v="883" actId="14100"/>
          <ac:cxnSpMkLst>
            <pc:docMk/>
            <pc:sldMk cId="2053490607" sldId="1525"/>
            <ac:cxnSpMk id="29" creationId="{10445519-6BAB-CA4B-0B0C-EF80D4D34E4C}"/>
          </ac:cxnSpMkLst>
        </pc:cxnChg>
      </pc:sldChg>
      <pc:sldChg chg="addSp delSp modSp add mod">
        <pc:chgData name="Vrielink, Francis" userId="3d258d00-cfd8-41c5-9f04-1a5a39faef2f" providerId="ADAL" clId="{64203E2A-A1CA-4B0F-8267-1FE8E9F465E3}" dt="2024-11-11T21:09:43.250" v="5857" actId="20577"/>
        <pc:sldMkLst>
          <pc:docMk/>
          <pc:sldMk cId="3258554378" sldId="1526"/>
        </pc:sldMkLst>
        <pc:spChg chg="mod">
          <ac:chgData name="Vrielink, Francis" userId="3d258d00-cfd8-41c5-9f04-1a5a39faef2f" providerId="ADAL" clId="{64203E2A-A1CA-4B0F-8267-1FE8E9F465E3}" dt="2024-11-11T17:32:52.984" v="700" actId="20577"/>
          <ac:spMkLst>
            <pc:docMk/>
            <pc:sldMk cId="3258554378" sldId="1526"/>
            <ac:spMk id="33" creationId="{AC757F5E-B016-F947-4518-7C6B9CC7EE04}"/>
          </ac:spMkLst>
        </pc:spChg>
        <pc:spChg chg="mod">
          <ac:chgData name="Vrielink, Francis" userId="3d258d00-cfd8-41c5-9f04-1a5a39faef2f" providerId="ADAL" clId="{64203E2A-A1CA-4B0F-8267-1FE8E9F465E3}" dt="2024-11-11T19:46:56.160" v="5154" actId="20577"/>
          <ac:spMkLst>
            <pc:docMk/>
            <pc:sldMk cId="3258554378" sldId="1526"/>
            <ac:spMk id="34" creationId="{152372B3-00F5-781C-183E-6F2DDF35091D}"/>
          </ac:spMkLst>
        </pc:spChg>
        <pc:spChg chg="mod">
          <ac:chgData name="Vrielink, Francis" userId="3d258d00-cfd8-41c5-9f04-1a5a39faef2f" providerId="ADAL" clId="{64203E2A-A1CA-4B0F-8267-1FE8E9F465E3}" dt="2024-11-11T21:09:43.250" v="5857" actId="20577"/>
          <ac:spMkLst>
            <pc:docMk/>
            <pc:sldMk cId="3258554378" sldId="1526"/>
            <ac:spMk id="35" creationId="{37104C51-0232-62ED-4C6F-1447D06633EE}"/>
          </ac:spMkLst>
        </pc:spChg>
        <pc:spChg chg="mod">
          <ac:chgData name="Vrielink, Francis" userId="3d258d00-cfd8-41c5-9f04-1a5a39faef2f" providerId="ADAL" clId="{64203E2A-A1CA-4B0F-8267-1FE8E9F465E3}" dt="2024-11-11T20:28:03.397" v="5548" actId="20577"/>
          <ac:spMkLst>
            <pc:docMk/>
            <pc:sldMk cId="3258554378" sldId="1526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64203E2A-A1CA-4B0F-8267-1FE8E9F465E3}" dt="2024-11-11T20:16:43.897" v="5458" actId="14100"/>
          <ac:picMkLst>
            <pc:docMk/>
            <pc:sldMk cId="3258554378" sldId="1526"/>
            <ac:picMk id="8" creationId="{612F37C8-DFD2-C8E5-0DD9-4B3D8CAF60AB}"/>
          </ac:picMkLst>
        </pc:picChg>
        <pc:picChg chg="add del mod">
          <ac:chgData name="Vrielink, Francis" userId="3d258d00-cfd8-41c5-9f04-1a5a39faef2f" providerId="ADAL" clId="{64203E2A-A1CA-4B0F-8267-1FE8E9F465E3}" dt="2024-11-11T20:27:06.098" v="5535" actId="478"/>
          <ac:picMkLst>
            <pc:docMk/>
            <pc:sldMk cId="3258554378" sldId="1526"/>
            <ac:picMk id="9" creationId="{70774E65-675B-E16D-32D7-DA9E7916E12D}"/>
          </ac:picMkLst>
        </pc:picChg>
        <pc:picChg chg="add mod">
          <ac:chgData name="Vrielink, Francis" userId="3d258d00-cfd8-41c5-9f04-1a5a39faef2f" providerId="ADAL" clId="{64203E2A-A1CA-4B0F-8267-1FE8E9F465E3}" dt="2024-11-11T20:27:57.512" v="5537" actId="1076"/>
          <ac:picMkLst>
            <pc:docMk/>
            <pc:sldMk cId="3258554378" sldId="1526"/>
            <ac:picMk id="19" creationId="{D1A49763-60F5-A772-326D-7CF895830D64}"/>
          </ac:picMkLst>
        </pc:picChg>
      </pc:sldChg>
      <pc:sldChg chg="addSp delSp modSp add mod">
        <pc:chgData name="Vrielink, Francis" userId="3d258d00-cfd8-41c5-9f04-1a5a39faef2f" providerId="ADAL" clId="{64203E2A-A1CA-4B0F-8267-1FE8E9F465E3}" dt="2024-11-11T20:41:25.227" v="5711" actId="115"/>
        <pc:sldMkLst>
          <pc:docMk/>
          <pc:sldMk cId="524267840" sldId="1527"/>
        </pc:sldMkLst>
        <pc:spChg chg="add del mod">
          <ac:chgData name="Vrielink, Francis" userId="3d258d00-cfd8-41c5-9f04-1a5a39faef2f" providerId="ADAL" clId="{64203E2A-A1CA-4B0F-8267-1FE8E9F465E3}" dt="2024-11-11T17:40:47.333" v="992"/>
          <ac:spMkLst>
            <pc:docMk/>
            <pc:sldMk cId="524267840" sldId="1527"/>
            <ac:spMk id="2" creationId="{A6971243-8C6C-B869-67E7-320BAFB8A9D7}"/>
          </ac:spMkLst>
        </pc:spChg>
        <pc:spChg chg="add del mod">
          <ac:chgData name="Vrielink, Francis" userId="3d258d00-cfd8-41c5-9f04-1a5a39faef2f" providerId="ADAL" clId="{64203E2A-A1CA-4B0F-8267-1FE8E9F465E3}" dt="2024-11-11T17:42:13.959" v="1011"/>
          <ac:spMkLst>
            <pc:docMk/>
            <pc:sldMk cId="524267840" sldId="1527"/>
            <ac:spMk id="18" creationId="{C6B036C4-6B22-F783-C611-695FC9C1A287}"/>
          </ac:spMkLst>
        </pc:spChg>
        <pc:spChg chg="add del mod">
          <ac:chgData name="Vrielink, Francis" userId="3d258d00-cfd8-41c5-9f04-1a5a39faef2f" providerId="ADAL" clId="{64203E2A-A1CA-4B0F-8267-1FE8E9F465E3}" dt="2024-11-11T17:42:50.940" v="1023"/>
          <ac:spMkLst>
            <pc:docMk/>
            <pc:sldMk cId="524267840" sldId="1527"/>
            <ac:spMk id="21" creationId="{85025428-194A-E34B-B61B-C979B2921E74}"/>
          </ac:spMkLst>
        </pc:spChg>
        <pc:spChg chg="add del mod">
          <ac:chgData name="Vrielink, Francis" userId="3d258d00-cfd8-41c5-9f04-1a5a39faef2f" providerId="ADAL" clId="{64203E2A-A1CA-4B0F-8267-1FE8E9F465E3}" dt="2024-11-11T17:43:14.982" v="1029"/>
          <ac:spMkLst>
            <pc:docMk/>
            <pc:sldMk cId="524267840" sldId="1527"/>
            <ac:spMk id="23" creationId="{6178E21F-8FE3-99AF-2262-84164CDC8C49}"/>
          </ac:spMkLst>
        </pc:spChg>
        <pc:spChg chg="add mod">
          <ac:chgData name="Vrielink, Francis" userId="3d258d00-cfd8-41c5-9f04-1a5a39faef2f" providerId="ADAL" clId="{64203E2A-A1CA-4B0F-8267-1FE8E9F465E3}" dt="2024-11-11T20:34:06.715" v="5661" actId="1076"/>
          <ac:spMkLst>
            <pc:docMk/>
            <pc:sldMk cId="524267840" sldId="1527"/>
            <ac:spMk id="26" creationId="{29C953F1-2C22-3843-1C2D-F851884BA0E5}"/>
          </ac:spMkLst>
        </pc:spChg>
        <pc:spChg chg="add del mod">
          <ac:chgData name="Vrielink, Francis" userId="3d258d00-cfd8-41c5-9f04-1a5a39faef2f" providerId="ADAL" clId="{64203E2A-A1CA-4B0F-8267-1FE8E9F465E3}" dt="2024-11-11T17:44:17.867" v="1054"/>
          <ac:spMkLst>
            <pc:docMk/>
            <pc:sldMk cId="524267840" sldId="1527"/>
            <ac:spMk id="27" creationId="{FC6CCC12-DBB9-E119-48BC-BE8F8CC4015E}"/>
          </ac:spMkLst>
        </pc:spChg>
        <pc:spChg chg="add del mod">
          <ac:chgData name="Vrielink, Francis" userId="3d258d00-cfd8-41c5-9f04-1a5a39faef2f" providerId="ADAL" clId="{64203E2A-A1CA-4B0F-8267-1FE8E9F465E3}" dt="2024-11-11T17:44:49.179" v="1061"/>
          <ac:spMkLst>
            <pc:docMk/>
            <pc:sldMk cId="524267840" sldId="1527"/>
            <ac:spMk id="28" creationId="{2304B970-D041-DE1B-1DFF-C33D47BDC14C}"/>
          </ac:spMkLst>
        </pc:spChg>
        <pc:spChg chg="mod">
          <ac:chgData name="Vrielink, Francis" userId="3d258d00-cfd8-41c5-9f04-1a5a39faef2f" providerId="ADAL" clId="{64203E2A-A1CA-4B0F-8267-1FE8E9F465E3}" dt="2024-11-11T17:59:12.988" v="1120" actId="1076"/>
          <ac:spMkLst>
            <pc:docMk/>
            <pc:sldMk cId="524267840" sldId="1527"/>
            <ac:spMk id="33" creationId="{AC757F5E-B016-F947-4518-7C6B9CC7EE04}"/>
          </ac:spMkLst>
        </pc:spChg>
        <pc:spChg chg="mod">
          <ac:chgData name="Vrielink, Francis" userId="3d258d00-cfd8-41c5-9f04-1a5a39faef2f" providerId="ADAL" clId="{64203E2A-A1CA-4B0F-8267-1FE8E9F465E3}" dt="2024-11-11T19:42:46.772" v="4947" actId="1076"/>
          <ac:spMkLst>
            <pc:docMk/>
            <pc:sldMk cId="524267840" sldId="1527"/>
            <ac:spMk id="34" creationId="{152372B3-00F5-781C-183E-6F2DDF35091D}"/>
          </ac:spMkLst>
        </pc:spChg>
        <pc:spChg chg="mod">
          <ac:chgData name="Vrielink, Francis" userId="3d258d00-cfd8-41c5-9f04-1a5a39faef2f" providerId="ADAL" clId="{64203E2A-A1CA-4B0F-8267-1FE8E9F465E3}" dt="2024-11-11T20:39:11.546" v="5680" actId="20577"/>
          <ac:spMkLst>
            <pc:docMk/>
            <pc:sldMk cId="524267840" sldId="1527"/>
            <ac:spMk id="35" creationId="{37104C51-0232-62ED-4C6F-1447D06633EE}"/>
          </ac:spMkLst>
        </pc:spChg>
        <pc:spChg chg="mod">
          <ac:chgData name="Vrielink, Francis" userId="3d258d00-cfd8-41c5-9f04-1a5a39faef2f" providerId="ADAL" clId="{64203E2A-A1CA-4B0F-8267-1FE8E9F465E3}" dt="2024-11-11T20:41:25.227" v="5711" actId="115"/>
          <ac:spMkLst>
            <pc:docMk/>
            <pc:sldMk cId="524267840" sldId="1527"/>
            <ac:spMk id="36" creationId="{D8EF981A-9BA7-0EB1-9B70-F7FBF2F7DF1C}"/>
          </ac:spMkLst>
        </pc:spChg>
        <pc:spChg chg="add del mod">
          <ac:chgData name="Vrielink, Francis" userId="3d258d00-cfd8-41c5-9f04-1a5a39faef2f" providerId="ADAL" clId="{64203E2A-A1CA-4B0F-8267-1FE8E9F465E3}" dt="2024-11-11T17:45:17.185" v="1074"/>
          <ac:spMkLst>
            <pc:docMk/>
            <pc:sldMk cId="524267840" sldId="1527"/>
            <ac:spMk id="44" creationId="{DAB80B49-E094-E568-6437-63D30289E3C7}"/>
          </ac:spMkLst>
        </pc:spChg>
        <pc:spChg chg="add del mod">
          <ac:chgData name="Vrielink, Francis" userId="3d258d00-cfd8-41c5-9f04-1a5a39faef2f" providerId="ADAL" clId="{64203E2A-A1CA-4B0F-8267-1FE8E9F465E3}" dt="2024-11-11T17:56:42.505" v="1082"/>
          <ac:spMkLst>
            <pc:docMk/>
            <pc:sldMk cId="524267840" sldId="1527"/>
            <ac:spMk id="47" creationId="{6F63C067-E592-EF71-9166-F7546CD9C04E}"/>
          </ac:spMkLst>
        </pc:spChg>
        <pc:spChg chg="add del mod">
          <ac:chgData name="Vrielink, Francis" userId="3d258d00-cfd8-41c5-9f04-1a5a39faef2f" providerId="ADAL" clId="{64203E2A-A1CA-4B0F-8267-1FE8E9F465E3}" dt="2024-11-11T18:09:16.739" v="1233"/>
          <ac:spMkLst>
            <pc:docMk/>
            <pc:sldMk cId="524267840" sldId="1527"/>
            <ac:spMk id="50" creationId="{4C00A977-C2DD-C46C-83DA-752A5F6176B0}"/>
          </ac:spMkLst>
        </pc:spChg>
        <pc:spChg chg="add del mod">
          <ac:chgData name="Vrielink, Francis" userId="3d258d00-cfd8-41c5-9f04-1a5a39faef2f" providerId="ADAL" clId="{64203E2A-A1CA-4B0F-8267-1FE8E9F465E3}" dt="2024-11-11T18:09:52.558" v="1243"/>
          <ac:spMkLst>
            <pc:docMk/>
            <pc:sldMk cId="524267840" sldId="1527"/>
            <ac:spMk id="51" creationId="{3E79C8B2-530D-D874-A634-5C4E0E9ABEF2}"/>
          </ac:spMkLst>
        </pc:spChg>
        <pc:spChg chg="add del mod">
          <ac:chgData name="Vrielink, Francis" userId="3d258d00-cfd8-41c5-9f04-1a5a39faef2f" providerId="ADAL" clId="{64203E2A-A1CA-4B0F-8267-1FE8E9F465E3}" dt="2024-11-11T19:42:22.027" v="4940"/>
          <ac:spMkLst>
            <pc:docMk/>
            <pc:sldMk cId="524267840" sldId="1527"/>
            <ac:spMk id="54" creationId="{878F0606-0EC2-359A-ED73-688E3CFCA167}"/>
          </ac:spMkLst>
        </pc:spChg>
        <pc:spChg chg="add del mod">
          <ac:chgData name="Vrielink, Francis" userId="3d258d00-cfd8-41c5-9f04-1a5a39faef2f" providerId="ADAL" clId="{64203E2A-A1CA-4B0F-8267-1FE8E9F465E3}" dt="2024-11-11T19:43:54.211" v="5024"/>
          <ac:spMkLst>
            <pc:docMk/>
            <pc:sldMk cId="524267840" sldId="1527"/>
            <ac:spMk id="55" creationId="{A6C04033-5C7D-4EFC-FD49-632299A27B4D}"/>
          </ac:spMkLst>
        </pc:spChg>
        <pc:spChg chg="add del mod">
          <ac:chgData name="Vrielink, Francis" userId="3d258d00-cfd8-41c5-9f04-1a5a39faef2f" providerId="ADAL" clId="{64203E2A-A1CA-4B0F-8267-1FE8E9F465E3}" dt="2024-11-11T19:43:54.211" v="5026"/>
          <ac:spMkLst>
            <pc:docMk/>
            <pc:sldMk cId="524267840" sldId="1527"/>
            <ac:spMk id="56" creationId="{3D3E745F-3E27-2227-7713-22D93C716A9E}"/>
          </ac:spMkLst>
        </pc:spChg>
        <pc:picChg chg="add del mod">
          <ac:chgData name="Vrielink, Francis" userId="3d258d00-cfd8-41c5-9f04-1a5a39faef2f" providerId="ADAL" clId="{64203E2A-A1CA-4B0F-8267-1FE8E9F465E3}" dt="2024-11-11T17:40:47.317" v="990" actId="478"/>
          <ac:picMkLst>
            <pc:docMk/>
            <pc:sldMk cId="524267840" sldId="1527"/>
            <ac:picMk id="9" creationId="{7E31963F-87E1-977D-4838-E0D58F8CFF20}"/>
          </ac:picMkLst>
        </pc:picChg>
        <pc:picChg chg="add del mod">
          <ac:chgData name="Vrielink, Francis" userId="3d258d00-cfd8-41c5-9f04-1a5a39faef2f" providerId="ADAL" clId="{64203E2A-A1CA-4B0F-8267-1FE8E9F465E3}" dt="2024-11-11T17:42:50.940" v="1021" actId="478"/>
          <ac:picMkLst>
            <pc:docMk/>
            <pc:sldMk cId="524267840" sldId="1527"/>
            <ac:picMk id="20" creationId="{AE1CF96A-A480-968F-456C-90228460409E}"/>
          </ac:picMkLst>
        </pc:picChg>
        <pc:picChg chg="add del mod">
          <ac:chgData name="Vrielink, Francis" userId="3d258d00-cfd8-41c5-9f04-1a5a39faef2f" providerId="ADAL" clId="{64203E2A-A1CA-4B0F-8267-1FE8E9F465E3}" dt="2024-11-11T17:43:14.966" v="1027" actId="478"/>
          <ac:picMkLst>
            <pc:docMk/>
            <pc:sldMk cId="524267840" sldId="1527"/>
            <ac:picMk id="25" creationId="{319ECFD2-1050-AFA1-20CC-B990ADF4DC71}"/>
          </ac:picMkLst>
        </pc:picChg>
        <pc:picChg chg="add del mod">
          <ac:chgData name="Vrielink, Francis" userId="3d258d00-cfd8-41c5-9f04-1a5a39faef2f" providerId="ADAL" clId="{64203E2A-A1CA-4B0F-8267-1FE8E9F465E3}" dt="2024-11-11T18:05:39.185" v="1183" actId="478"/>
          <ac:picMkLst>
            <pc:docMk/>
            <pc:sldMk cId="524267840" sldId="1527"/>
            <ac:picMk id="43" creationId="{70B39D04-4254-5B74-B67C-1DBA6424908D}"/>
          </ac:picMkLst>
        </pc:picChg>
        <pc:picChg chg="add del mod">
          <ac:chgData name="Vrielink, Francis" userId="3d258d00-cfd8-41c5-9f04-1a5a39faef2f" providerId="ADAL" clId="{64203E2A-A1CA-4B0F-8267-1FE8E9F465E3}" dt="2024-11-11T17:45:17.185" v="1072" actId="478"/>
          <ac:picMkLst>
            <pc:docMk/>
            <pc:sldMk cId="524267840" sldId="1527"/>
            <ac:picMk id="46" creationId="{0AA2C5C9-BAAD-C653-D56A-9EC4D095720C}"/>
          </ac:picMkLst>
        </pc:picChg>
        <pc:picChg chg="add del mod">
          <ac:chgData name="Vrielink, Francis" userId="3d258d00-cfd8-41c5-9f04-1a5a39faef2f" providerId="ADAL" clId="{64203E2A-A1CA-4B0F-8267-1FE8E9F465E3}" dt="2024-11-11T17:56:42.505" v="1080" actId="478"/>
          <ac:picMkLst>
            <pc:docMk/>
            <pc:sldMk cId="524267840" sldId="1527"/>
            <ac:picMk id="49" creationId="{F519D72B-A35D-83A1-AF0B-757FB0CEF986}"/>
          </ac:picMkLst>
        </pc:picChg>
        <pc:picChg chg="add del mod">
          <ac:chgData name="Vrielink, Francis" userId="3d258d00-cfd8-41c5-9f04-1a5a39faef2f" providerId="ADAL" clId="{64203E2A-A1CA-4B0F-8267-1FE8E9F465E3}" dt="2024-11-11T18:09:52.543" v="1241" actId="478"/>
          <ac:picMkLst>
            <pc:docMk/>
            <pc:sldMk cId="524267840" sldId="1527"/>
            <ac:picMk id="53" creationId="{955DC24A-04E6-829E-8EE3-F7B145BEC9CE}"/>
          </ac:picMkLst>
        </pc:picChg>
        <pc:picChg chg="add mod">
          <ac:chgData name="Vrielink, Francis" userId="3d258d00-cfd8-41c5-9f04-1a5a39faef2f" providerId="ADAL" clId="{64203E2A-A1CA-4B0F-8267-1FE8E9F465E3}" dt="2024-11-11T19:45:21.932" v="5044" actId="1076"/>
          <ac:picMkLst>
            <pc:docMk/>
            <pc:sldMk cId="524267840" sldId="1527"/>
            <ac:picMk id="58" creationId="{0F980F7C-BA3D-6B5E-695E-9830A8A17F51}"/>
          </ac:picMkLst>
        </pc:picChg>
        <pc:picChg chg="add mod">
          <ac:chgData name="Vrielink, Francis" userId="3d258d00-cfd8-41c5-9f04-1a5a39faef2f" providerId="ADAL" clId="{64203E2A-A1CA-4B0F-8267-1FE8E9F465E3}" dt="2024-11-11T20:39:22.875" v="5683" actId="1076"/>
          <ac:picMkLst>
            <pc:docMk/>
            <pc:sldMk cId="524267840" sldId="1527"/>
            <ac:picMk id="59" creationId="{723BD832-4B81-FD9F-AE15-296F94469AF9}"/>
          </ac:picMkLst>
        </pc:picChg>
        <pc:picChg chg="add del mod">
          <ac:chgData name="Vrielink, Francis" userId="3d258d00-cfd8-41c5-9f04-1a5a39faef2f" providerId="ADAL" clId="{64203E2A-A1CA-4B0F-8267-1FE8E9F465E3}" dt="2024-11-11T20:40:54.995" v="5686" actId="478"/>
          <ac:picMkLst>
            <pc:docMk/>
            <pc:sldMk cId="524267840" sldId="1527"/>
            <ac:picMk id="60" creationId="{77CA7FF1-83F3-2B81-C1F4-D0F191EFDB6D}"/>
          </ac:picMkLst>
        </pc:picChg>
        <pc:picChg chg="add mod">
          <ac:chgData name="Vrielink, Francis" userId="3d258d00-cfd8-41c5-9f04-1a5a39faef2f" providerId="ADAL" clId="{64203E2A-A1CA-4B0F-8267-1FE8E9F465E3}" dt="2024-11-11T20:41:04.618" v="5690" actId="1076"/>
          <ac:picMkLst>
            <pc:docMk/>
            <pc:sldMk cId="524267840" sldId="1527"/>
            <ac:picMk id="62" creationId="{7575544E-45F9-B4AA-7C95-6341110DEAF4}"/>
          </ac:picMkLst>
        </pc:picChg>
      </pc:sldChg>
      <pc:sldChg chg="addSp modSp new mod">
        <pc:chgData name="Vrielink, Francis" userId="3d258d00-cfd8-41c5-9f04-1a5a39faef2f" providerId="ADAL" clId="{64203E2A-A1CA-4B0F-8267-1FE8E9F465E3}" dt="2024-11-11T21:16:26.499" v="5907" actId="1076"/>
        <pc:sldMkLst>
          <pc:docMk/>
          <pc:sldMk cId="4197716675" sldId="1528"/>
        </pc:sldMkLst>
        <pc:spChg chg="add mod">
          <ac:chgData name="Vrielink, Francis" userId="3d258d00-cfd8-41c5-9f04-1a5a39faef2f" providerId="ADAL" clId="{64203E2A-A1CA-4B0F-8267-1FE8E9F465E3}" dt="2024-11-11T21:16:26.499" v="5907" actId="1076"/>
          <ac:spMkLst>
            <pc:docMk/>
            <pc:sldMk cId="4197716675" sldId="1528"/>
            <ac:spMk id="3" creationId="{4D3BCCB1-7D00-BE45-EDF9-57C7937FCD68}"/>
          </ac:spMkLst>
        </pc:spChg>
        <pc:picChg chg="add mod">
          <ac:chgData name="Vrielink, Francis" userId="3d258d00-cfd8-41c5-9f04-1a5a39faef2f" providerId="ADAL" clId="{64203E2A-A1CA-4B0F-8267-1FE8E9F465E3}" dt="2024-11-11T21:14:51.137" v="5873" actId="14100"/>
          <ac:picMkLst>
            <pc:docMk/>
            <pc:sldMk cId="4197716675" sldId="1528"/>
            <ac:picMk id="2" creationId="{2337AB37-F0DD-460F-7D22-FBBABD331559}"/>
          </ac:picMkLst>
        </pc:pic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9B3BD85-4F54-421D-BD99-AEF90D835E0A}" dt="2024-09-24T09:17:18.311" v="16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F052CBD2-B5F7-4205-A1CB-F3C1E8C4B02F}"/>
    <pc:docChg chg="modSld">
      <pc:chgData name="Routledge, Mandy" userId="bacdedf5-8e30-494b-ad8b-f27fa30c4f8d" providerId="ADAL" clId="{F052CBD2-B5F7-4205-A1CB-F3C1E8C4B02F}" dt="2024-10-22T08:13:48.678" v="13" actId="20577"/>
      <pc:docMkLst>
        <pc:docMk/>
      </pc:docMkLst>
      <pc:sldChg chg="modSp mod">
        <pc:chgData name="Routledge, Mandy" userId="bacdedf5-8e30-494b-ad8b-f27fa30c4f8d" providerId="ADAL" clId="{F052CBD2-B5F7-4205-A1CB-F3C1E8C4B02F}" dt="2024-10-22T08:13:48.678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052CBD2-B5F7-4205-A1CB-F3C1E8C4B02F}" dt="2024-10-22T08:13:48.678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  <pc:spChg chg="mod">
          <ac:chgData name="Vrielink, Francis" userId="3d258d00-cfd8-41c5-9f04-1a5a39faef2f" providerId="ADAL" clId="{700A5945-9544-43F4-A1EC-1EC87F959E4E}" dt="2024-09-23T09:24:30.386" v="38" actId="6549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38A7417-544A-4735-A153-A49E7D17E97F}" dt="2024-09-24T09:46:03.71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B565522F-60F2-4BE5-9C2C-4515FF4C7318}"/>
    <pc:docChg chg="custSel modSld">
      <pc:chgData name="Das, Gerarda" userId="dec061bf-56a5-47a0-b9f3-f749fe418ae6" providerId="ADAL" clId="{B565522F-60F2-4BE5-9C2C-4515FF4C7318}" dt="2024-11-12T10:23:44.311" v="137" actId="1076"/>
      <pc:docMkLst>
        <pc:docMk/>
      </pc:docMkLst>
      <pc:sldChg chg="modSp mod">
        <pc:chgData name="Das, Gerarda" userId="dec061bf-56a5-47a0-b9f3-f749fe418ae6" providerId="ADAL" clId="{B565522F-60F2-4BE5-9C2C-4515FF4C7318}" dt="2024-11-12T10:17:32.373" v="44" actId="14100"/>
        <pc:sldMkLst>
          <pc:docMk/>
          <pc:sldMk cId="1594331871" sldId="1512"/>
        </pc:sldMkLst>
        <pc:spChg chg="mod">
          <ac:chgData name="Das, Gerarda" userId="dec061bf-56a5-47a0-b9f3-f749fe418ae6" providerId="ADAL" clId="{B565522F-60F2-4BE5-9C2C-4515FF4C7318}" dt="2024-11-12T10:17:32.373" v="44" actId="14100"/>
          <ac:spMkLst>
            <pc:docMk/>
            <pc:sldMk cId="1594331871" sldId="1512"/>
            <ac:spMk id="10" creationId="{EC0CC1D0-FE60-F840-73E9-0CE7E683D1F2}"/>
          </ac:spMkLst>
        </pc:spChg>
      </pc:sldChg>
      <pc:sldChg chg="addSp delSp modSp mod">
        <pc:chgData name="Das, Gerarda" userId="dec061bf-56a5-47a0-b9f3-f749fe418ae6" providerId="ADAL" clId="{B565522F-60F2-4BE5-9C2C-4515FF4C7318}" dt="2024-11-12T10:23:44.311" v="137" actId="1076"/>
        <pc:sldMkLst>
          <pc:docMk/>
          <pc:sldMk cId="2946319108" sldId="1516"/>
        </pc:sldMkLst>
        <pc:spChg chg="mod">
          <ac:chgData name="Das, Gerarda" userId="dec061bf-56a5-47a0-b9f3-f749fe418ae6" providerId="ADAL" clId="{B565522F-60F2-4BE5-9C2C-4515FF4C7318}" dt="2024-11-12T10:21:14.857" v="117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Das, Gerarda" userId="dec061bf-56a5-47a0-b9f3-f749fe418ae6" providerId="ADAL" clId="{B565522F-60F2-4BE5-9C2C-4515FF4C7318}" dt="2024-11-12T10:23:44.311" v="137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Das, Gerarda" userId="dec061bf-56a5-47a0-b9f3-f749fe418ae6" providerId="ADAL" clId="{B565522F-60F2-4BE5-9C2C-4515FF4C7318}" dt="2024-11-12T10:23:44.311" v="137" actId="1076"/>
          <ac:spMkLst>
            <pc:docMk/>
            <pc:sldMk cId="2946319108" sldId="1516"/>
            <ac:spMk id="19" creationId="{40542B69-6D97-5F24-63E3-ABE36EA69A27}"/>
          </ac:spMkLst>
        </pc:spChg>
        <pc:spChg chg="add mod">
          <ac:chgData name="Das, Gerarda" userId="dec061bf-56a5-47a0-b9f3-f749fe418ae6" providerId="ADAL" clId="{B565522F-60F2-4BE5-9C2C-4515FF4C7318}" dt="2024-11-12T10:23:24.241" v="134" actId="164"/>
          <ac:spMkLst>
            <pc:docMk/>
            <pc:sldMk cId="2946319108" sldId="1516"/>
            <ac:spMk id="23" creationId="{EBE91C84-5EE0-8BAA-3E05-ED27051B2BE9}"/>
          </ac:spMkLst>
        </pc:spChg>
        <pc:spChg chg="mod">
          <ac:chgData name="Das, Gerarda" userId="dec061bf-56a5-47a0-b9f3-f749fe418ae6" providerId="ADAL" clId="{B565522F-60F2-4BE5-9C2C-4515FF4C7318}" dt="2024-11-12T10:23:38.475" v="136" actId="1076"/>
          <ac:spMkLst>
            <pc:docMk/>
            <pc:sldMk cId="2946319108" sldId="1516"/>
            <ac:spMk id="37" creationId="{517492C7-1BCA-C014-FEB9-E605F25345BD}"/>
          </ac:spMkLst>
        </pc:spChg>
        <pc:grpChg chg="add mod">
          <ac:chgData name="Das, Gerarda" userId="dec061bf-56a5-47a0-b9f3-f749fe418ae6" providerId="ADAL" clId="{B565522F-60F2-4BE5-9C2C-4515FF4C7318}" dt="2024-11-12T10:23:24.241" v="134" actId="164"/>
          <ac:grpSpMkLst>
            <pc:docMk/>
            <pc:sldMk cId="2946319108" sldId="1516"/>
            <ac:grpSpMk id="25" creationId="{3207F2EB-EF97-4D87-BA09-3B927F680172}"/>
          </ac:grpSpMkLst>
        </pc:grpChg>
        <pc:picChg chg="add mod modCrop">
          <ac:chgData name="Das, Gerarda" userId="dec061bf-56a5-47a0-b9f3-f749fe418ae6" providerId="ADAL" clId="{B565522F-60F2-4BE5-9C2C-4515FF4C7318}" dt="2024-11-12T10:23:24.241" v="134" actId="164"/>
          <ac:picMkLst>
            <pc:docMk/>
            <pc:sldMk cId="2946319108" sldId="1516"/>
            <ac:picMk id="22" creationId="{A7AF3950-6EA3-2A78-AF9B-045EA1E0540A}"/>
          </ac:picMkLst>
        </pc:picChg>
        <pc:picChg chg="del mod modCrop">
          <ac:chgData name="Das, Gerarda" userId="dec061bf-56a5-47a0-b9f3-f749fe418ae6" providerId="ADAL" clId="{B565522F-60F2-4BE5-9C2C-4515FF4C7318}" dt="2024-11-12T10:22:17.256" v="119" actId="478"/>
          <ac:picMkLst>
            <pc:docMk/>
            <pc:sldMk cId="2946319108" sldId="1516"/>
            <ac:picMk id="24" creationId="{7A613614-1FF9-CEDF-A244-8C0225CBE901}"/>
          </ac:picMkLst>
        </pc:picChg>
        <pc:picChg chg="mod">
          <ac:chgData name="Das, Gerarda" userId="dec061bf-56a5-47a0-b9f3-f749fe418ae6" providerId="ADAL" clId="{B565522F-60F2-4BE5-9C2C-4515FF4C7318}" dt="2024-11-12T10:23:36.617" v="135" actId="14100"/>
          <ac:picMkLst>
            <pc:docMk/>
            <pc:sldMk cId="2946319108" sldId="1516"/>
            <ac:picMk id="30" creationId="{AF66274B-B90C-FF3D-06A3-EF4AFF5F116E}"/>
          </ac:picMkLst>
        </pc:picChg>
        <pc:cxnChg chg="mod">
          <ac:chgData name="Das, Gerarda" userId="dec061bf-56a5-47a0-b9f3-f749fe418ae6" providerId="ADAL" clId="{B565522F-60F2-4BE5-9C2C-4515FF4C7318}" dt="2024-11-12T10:23:44.311" v="137" actId="1076"/>
          <ac:cxnSpMkLst>
            <pc:docMk/>
            <pc:sldMk cId="2946319108" sldId="1516"/>
            <ac:cxnSpMk id="21" creationId="{B84B33EF-2A54-99B2-FEF8-27486B72F624}"/>
          </ac:cxnSpMkLst>
        </pc:cxnChg>
      </pc:sldChg>
      <pc:sldChg chg="modSp mod">
        <pc:chgData name="Das, Gerarda" userId="dec061bf-56a5-47a0-b9f3-f749fe418ae6" providerId="ADAL" clId="{B565522F-60F2-4BE5-9C2C-4515FF4C7318}" dt="2024-11-12T10:17:18.210" v="42" actId="255"/>
        <pc:sldMkLst>
          <pc:docMk/>
          <pc:sldMk cId="3661882573" sldId="1522"/>
        </pc:sldMkLst>
        <pc:spChg chg="mod">
          <ac:chgData name="Das, Gerarda" userId="dec061bf-56a5-47a0-b9f3-f749fe418ae6" providerId="ADAL" clId="{B565522F-60F2-4BE5-9C2C-4515FF4C7318}" dt="2024-11-12T10:17:18.210" v="42" actId="255"/>
          <ac:spMkLst>
            <pc:docMk/>
            <pc:sldMk cId="3661882573" sldId="1522"/>
            <ac:spMk id="33" creationId="{AC757F5E-B016-F947-4518-7C6B9CC7EE04}"/>
          </ac:spMkLst>
        </pc:spChg>
      </pc:sldChg>
      <pc:sldChg chg="modSp mod">
        <pc:chgData name="Das, Gerarda" userId="dec061bf-56a5-47a0-b9f3-f749fe418ae6" providerId="ADAL" clId="{B565522F-60F2-4BE5-9C2C-4515FF4C7318}" dt="2024-11-12T10:21:02.148" v="116" actId="14100"/>
        <pc:sldMkLst>
          <pc:docMk/>
          <pc:sldMk cId="2053490607" sldId="1525"/>
        </pc:sldMkLst>
        <pc:spChg chg="mod">
          <ac:chgData name="Das, Gerarda" userId="dec061bf-56a5-47a0-b9f3-f749fe418ae6" providerId="ADAL" clId="{B565522F-60F2-4BE5-9C2C-4515FF4C7318}" dt="2024-11-12T10:21:02.148" v="116" actId="14100"/>
          <ac:spMkLst>
            <pc:docMk/>
            <pc:sldMk cId="2053490607" sldId="1525"/>
            <ac:spMk id="4" creationId="{D753C383-62C8-E733-4553-E085527A1FCA}"/>
          </ac:spMkLst>
        </pc:spChg>
        <pc:spChg chg="mod">
          <ac:chgData name="Das, Gerarda" userId="dec061bf-56a5-47a0-b9f3-f749fe418ae6" providerId="ADAL" clId="{B565522F-60F2-4BE5-9C2C-4515FF4C7318}" dt="2024-11-12T10:20:20.627" v="112" actId="1035"/>
          <ac:spMkLst>
            <pc:docMk/>
            <pc:sldMk cId="2053490607" sldId="1525"/>
            <ac:spMk id="9" creationId="{B5FA4264-9F79-B20D-0826-CEC58E7B74B7}"/>
          </ac:spMkLst>
        </pc:spChg>
        <pc:spChg chg="mod">
          <ac:chgData name="Das, Gerarda" userId="dec061bf-56a5-47a0-b9f3-f749fe418ae6" providerId="ADAL" clId="{B565522F-60F2-4BE5-9C2C-4515FF4C7318}" dt="2024-11-12T10:20:20.627" v="112" actId="1035"/>
          <ac:spMkLst>
            <pc:docMk/>
            <pc:sldMk cId="2053490607" sldId="1525"/>
            <ac:spMk id="10" creationId="{B37FADB8-F5A5-F448-15A7-6A630939BCDC}"/>
          </ac:spMkLst>
        </pc:spChg>
        <pc:spChg chg="mod">
          <ac:chgData name="Das, Gerarda" userId="dec061bf-56a5-47a0-b9f3-f749fe418ae6" providerId="ADAL" clId="{B565522F-60F2-4BE5-9C2C-4515FF4C7318}" dt="2024-11-12T10:20:20.627" v="112" actId="1035"/>
          <ac:spMkLst>
            <pc:docMk/>
            <pc:sldMk cId="2053490607" sldId="1525"/>
            <ac:spMk id="11" creationId="{2D5226DB-4490-ECD5-880A-CDAB0447C263}"/>
          </ac:spMkLst>
        </pc:spChg>
        <pc:spChg chg="mod">
          <ac:chgData name="Das, Gerarda" userId="dec061bf-56a5-47a0-b9f3-f749fe418ae6" providerId="ADAL" clId="{B565522F-60F2-4BE5-9C2C-4515FF4C7318}" dt="2024-11-12T10:20:43.004" v="113" actId="1076"/>
          <ac:spMkLst>
            <pc:docMk/>
            <pc:sldMk cId="2053490607" sldId="1525"/>
            <ac:spMk id="14" creationId="{B7594A3B-3117-84CE-C300-FB96E5ED269D}"/>
          </ac:spMkLst>
        </pc:spChg>
        <pc:spChg chg="mod">
          <ac:chgData name="Das, Gerarda" userId="dec061bf-56a5-47a0-b9f3-f749fe418ae6" providerId="ADAL" clId="{B565522F-60F2-4BE5-9C2C-4515FF4C7318}" dt="2024-11-12T10:20:43.004" v="113" actId="1076"/>
          <ac:spMkLst>
            <pc:docMk/>
            <pc:sldMk cId="2053490607" sldId="1525"/>
            <ac:spMk id="15" creationId="{6EA1F8B7-D4BC-D8B0-E6FD-F33ECB45A1DD}"/>
          </ac:spMkLst>
        </pc:spChg>
        <pc:spChg chg="mod">
          <ac:chgData name="Das, Gerarda" userId="dec061bf-56a5-47a0-b9f3-f749fe418ae6" providerId="ADAL" clId="{B565522F-60F2-4BE5-9C2C-4515FF4C7318}" dt="2024-11-12T10:19:49.249" v="81" actId="1076"/>
          <ac:spMkLst>
            <pc:docMk/>
            <pc:sldMk cId="2053490607" sldId="1525"/>
            <ac:spMk id="17" creationId="{C4CA09E4-0502-787E-4909-FED2564FA820}"/>
          </ac:spMkLst>
        </pc:spChg>
        <pc:picChg chg="mod">
          <ac:chgData name="Das, Gerarda" userId="dec061bf-56a5-47a0-b9f3-f749fe418ae6" providerId="ADAL" clId="{B565522F-60F2-4BE5-9C2C-4515FF4C7318}" dt="2024-11-12T10:19:46.064" v="80" actId="14100"/>
          <ac:picMkLst>
            <pc:docMk/>
            <pc:sldMk cId="2053490607" sldId="1525"/>
            <ac:picMk id="16" creationId="{943A7996-AE27-7CD5-6868-66C9B3A70097}"/>
          </ac:picMkLst>
        </pc:picChg>
        <pc:picChg chg="mod">
          <ac:chgData name="Das, Gerarda" userId="dec061bf-56a5-47a0-b9f3-f749fe418ae6" providerId="ADAL" clId="{B565522F-60F2-4BE5-9C2C-4515FF4C7318}" dt="2024-11-12T10:19:39.231" v="78" actId="1076"/>
          <ac:picMkLst>
            <pc:docMk/>
            <pc:sldMk cId="2053490607" sldId="1525"/>
            <ac:picMk id="24" creationId="{3607C1B0-0CF8-CA3F-EB0F-85F624632B0F}"/>
          </ac:picMkLst>
        </pc:picChg>
        <pc:picChg chg="mod">
          <ac:chgData name="Das, Gerarda" userId="dec061bf-56a5-47a0-b9f3-f749fe418ae6" providerId="ADAL" clId="{B565522F-60F2-4BE5-9C2C-4515FF4C7318}" dt="2024-11-12T10:19:42.863" v="79" actId="1076"/>
          <ac:picMkLst>
            <pc:docMk/>
            <pc:sldMk cId="2053490607" sldId="1525"/>
            <ac:picMk id="25" creationId="{43E3D64C-4AF4-0030-E170-CAF90D50FA57}"/>
          </ac:picMkLst>
        </pc:picChg>
        <pc:picChg chg="mod">
          <ac:chgData name="Das, Gerarda" userId="dec061bf-56a5-47a0-b9f3-f749fe418ae6" providerId="ADAL" clId="{B565522F-60F2-4BE5-9C2C-4515FF4C7318}" dt="2024-11-12T10:19:31.642" v="76" actId="1076"/>
          <ac:picMkLst>
            <pc:docMk/>
            <pc:sldMk cId="2053490607" sldId="1525"/>
            <ac:picMk id="30" creationId="{FE44B4E0-2BFF-21BD-EBCC-93783DCD49AA}"/>
          </ac:picMkLst>
        </pc:picChg>
        <pc:cxnChg chg="mod">
          <ac:chgData name="Das, Gerarda" userId="dec061bf-56a5-47a0-b9f3-f749fe418ae6" providerId="ADAL" clId="{B565522F-60F2-4BE5-9C2C-4515FF4C7318}" dt="2024-11-12T10:20:49.118" v="115" actId="14100"/>
          <ac:cxnSpMkLst>
            <pc:docMk/>
            <pc:sldMk cId="2053490607" sldId="1525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B565522F-60F2-4BE5-9C2C-4515FF4C7318}" dt="2024-11-12T10:16:48.404" v="39" actId="404"/>
        <pc:sldMkLst>
          <pc:docMk/>
          <pc:sldMk cId="2158747323" sldId="1529"/>
        </pc:sldMkLst>
        <pc:spChg chg="mod">
          <ac:chgData name="Das, Gerarda" userId="dec061bf-56a5-47a0-b9f3-f749fe418ae6" providerId="ADAL" clId="{B565522F-60F2-4BE5-9C2C-4515FF4C7318}" dt="2024-11-12T10:16:21.542" v="33" actId="1076"/>
          <ac:spMkLst>
            <pc:docMk/>
            <pc:sldMk cId="2158747323" sldId="1529"/>
            <ac:spMk id="33" creationId="{AC757F5E-B016-F947-4518-7C6B9CC7EE04}"/>
          </ac:spMkLst>
        </pc:spChg>
        <pc:spChg chg="mod">
          <ac:chgData name="Das, Gerarda" userId="dec061bf-56a5-47a0-b9f3-f749fe418ae6" providerId="ADAL" clId="{B565522F-60F2-4BE5-9C2C-4515FF4C7318}" dt="2024-11-12T10:16:28.602" v="34" actId="1076"/>
          <ac:spMkLst>
            <pc:docMk/>
            <pc:sldMk cId="2158747323" sldId="1529"/>
            <ac:spMk id="34" creationId="{152372B3-00F5-781C-183E-6F2DDF35091D}"/>
          </ac:spMkLst>
        </pc:spChg>
        <pc:spChg chg="mod">
          <ac:chgData name="Das, Gerarda" userId="dec061bf-56a5-47a0-b9f3-f749fe418ae6" providerId="ADAL" clId="{B565522F-60F2-4BE5-9C2C-4515FF4C7318}" dt="2024-11-12T10:16:42.977" v="37" actId="14100"/>
          <ac:spMkLst>
            <pc:docMk/>
            <pc:sldMk cId="2158747323" sldId="1529"/>
            <ac:spMk id="35" creationId="{37104C51-0232-62ED-4C6F-1447D06633EE}"/>
          </ac:spMkLst>
        </pc:spChg>
        <pc:spChg chg="mod">
          <ac:chgData name="Das, Gerarda" userId="dec061bf-56a5-47a0-b9f3-f749fe418ae6" providerId="ADAL" clId="{B565522F-60F2-4BE5-9C2C-4515FF4C7318}" dt="2024-11-12T10:16:48.404" v="39" actId="404"/>
          <ac:spMkLst>
            <pc:docMk/>
            <pc:sldMk cId="2158747323" sldId="1529"/>
            <ac:spMk id="36" creationId="{D8EF981A-9BA7-0EB1-9B70-F7FBF2F7DF1C}"/>
          </ac:spMkLst>
        </pc:spChg>
        <pc:cxnChg chg="mod">
          <ac:chgData name="Das, Gerarda" userId="dec061bf-56a5-47a0-b9f3-f749fe418ae6" providerId="ADAL" clId="{B565522F-60F2-4BE5-9C2C-4515FF4C7318}" dt="2024-11-12T10:16:14.684" v="32" actId="1036"/>
          <ac:cxnSpMkLst>
            <pc:docMk/>
            <pc:sldMk cId="2158747323" sldId="1529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B565522F-60F2-4BE5-9C2C-4515FF4C7318}" dt="2024-11-12T10:16:14.684" v="32" actId="1036"/>
          <ac:cxnSpMkLst>
            <pc:docMk/>
            <pc:sldMk cId="2158747323" sldId="1529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B565522F-60F2-4BE5-9C2C-4515FF4C7318}" dt="2024-11-12T10:16:14.684" v="32" actId="1036"/>
          <ac:cxnSpMkLst>
            <pc:docMk/>
            <pc:sldMk cId="2158747323" sldId="1529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B565522F-60F2-4BE5-9C2C-4515FF4C7318}" dt="2024-11-12T10:16:14.684" v="32" actId="1036"/>
          <ac:cxnSpMkLst>
            <pc:docMk/>
            <pc:sldMk cId="2158747323" sldId="1529"/>
            <ac:cxnSpMk id="14" creationId="{D4DC5350-E385-459A-7DF3-9A72313F2A3E}"/>
          </ac:cxnSpMkLst>
        </pc:cxnChg>
      </pc:sldChg>
    </pc:docChg>
  </pc:docChgLst>
  <pc:docChgLst>
    <pc:chgData name="Routledge, Mandy" userId="bacdedf5-8e30-494b-ad8b-f27fa30c4f8d" providerId="ADAL" clId="{B8F5177C-8749-4BEB-98C5-D1550CA6AA18}"/>
    <pc:docChg chg="undo custSel addSld delSld modSld modSection">
      <pc:chgData name="Routledge, Mandy" userId="bacdedf5-8e30-494b-ad8b-f27fa30c4f8d" providerId="ADAL" clId="{B8F5177C-8749-4BEB-98C5-D1550CA6AA18}" dt="2024-11-12T08:53:09.077" v="306" actId="1076"/>
      <pc:docMkLst>
        <pc:docMk/>
      </pc:docMkLst>
      <pc:sldChg chg="modSp mod modNotesTx">
        <pc:chgData name="Routledge, Mandy" userId="bacdedf5-8e30-494b-ad8b-f27fa30c4f8d" providerId="ADAL" clId="{B8F5177C-8749-4BEB-98C5-D1550CA6AA18}" dt="2024-11-11T20:39:39.973" v="3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B8F5177C-8749-4BEB-98C5-D1550CA6AA18}" dt="2024-11-11T20:39:04.870" v="0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B8F5177C-8749-4BEB-98C5-D1550CA6AA18}" dt="2024-11-12T08:39:22.362" v="278" actId="14100"/>
        <pc:sldMkLst>
          <pc:docMk/>
          <pc:sldMk cId="2967928418" sldId="1511"/>
        </pc:sldMkLst>
        <pc:spChg chg="del">
          <ac:chgData name="Routledge, Mandy" userId="bacdedf5-8e30-494b-ad8b-f27fa30c4f8d" providerId="ADAL" clId="{B8F5177C-8749-4BEB-98C5-D1550CA6AA18}" dt="2024-11-12T08:39:14.829" v="274" actId="478"/>
          <ac:spMkLst>
            <pc:docMk/>
            <pc:sldMk cId="2967928418" sldId="1511"/>
            <ac:spMk id="21" creationId="{1BE40EEC-A687-BBF6-63DC-E392C6EBDD1B}"/>
          </ac:spMkLst>
        </pc:spChg>
        <pc:picChg chg="del">
          <ac:chgData name="Routledge, Mandy" userId="bacdedf5-8e30-494b-ad8b-f27fa30c4f8d" providerId="ADAL" clId="{B8F5177C-8749-4BEB-98C5-D1550CA6AA18}" dt="2024-11-12T08:39:11.954" v="273" actId="478"/>
          <ac:picMkLst>
            <pc:docMk/>
            <pc:sldMk cId="2967928418" sldId="1511"/>
            <ac:picMk id="18" creationId="{CB519F89-8ECD-7533-DA47-11294A0C19EC}"/>
          </ac:picMkLst>
        </pc:picChg>
        <pc:picChg chg="add mod">
          <ac:chgData name="Routledge, Mandy" userId="bacdedf5-8e30-494b-ad8b-f27fa30c4f8d" providerId="ADAL" clId="{B8F5177C-8749-4BEB-98C5-D1550CA6AA18}" dt="2024-11-12T08:39:22.362" v="278" actId="14100"/>
          <ac:picMkLst>
            <pc:docMk/>
            <pc:sldMk cId="2967928418" sldId="1511"/>
            <ac:picMk id="23" creationId="{FD1AE258-3BC8-BC47-1A69-41637C5F4AFD}"/>
          </ac:picMkLst>
        </pc:picChg>
      </pc:sldChg>
      <pc:sldChg chg="addSp modSp mod">
        <pc:chgData name="Routledge, Mandy" userId="bacdedf5-8e30-494b-ad8b-f27fa30c4f8d" providerId="ADAL" clId="{B8F5177C-8749-4BEB-98C5-D1550CA6AA18}" dt="2024-11-11T20:44:50.413" v="24" actId="1076"/>
        <pc:sldMkLst>
          <pc:docMk/>
          <pc:sldMk cId="1594331871" sldId="1512"/>
        </pc:sldMkLst>
        <pc:spChg chg="mod">
          <ac:chgData name="Routledge, Mandy" userId="bacdedf5-8e30-494b-ad8b-f27fa30c4f8d" providerId="ADAL" clId="{B8F5177C-8749-4BEB-98C5-D1550CA6AA18}" dt="2024-11-11T20:41:27.340" v="13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Routledge, Mandy" userId="bacdedf5-8e30-494b-ad8b-f27fa30c4f8d" providerId="ADAL" clId="{B8F5177C-8749-4BEB-98C5-D1550CA6AA18}" dt="2024-11-11T20:41:24.860" v="12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Routledge, Mandy" userId="bacdedf5-8e30-494b-ad8b-f27fa30c4f8d" providerId="ADAL" clId="{B8F5177C-8749-4BEB-98C5-D1550CA6AA18}" dt="2024-11-11T20:41:18.995" v="10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Routledge, Mandy" userId="bacdedf5-8e30-494b-ad8b-f27fa30c4f8d" providerId="ADAL" clId="{B8F5177C-8749-4BEB-98C5-D1550CA6AA18}" dt="2024-11-11T20:41:21.989" v="11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Routledge, Mandy" userId="bacdedf5-8e30-494b-ad8b-f27fa30c4f8d" providerId="ADAL" clId="{B8F5177C-8749-4BEB-98C5-D1550CA6AA18}" dt="2024-11-11T20:41:16.248" v="9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Routledge, Mandy" userId="bacdedf5-8e30-494b-ad8b-f27fa30c4f8d" providerId="ADAL" clId="{B8F5177C-8749-4BEB-98C5-D1550CA6AA18}" dt="2024-11-11T20:41:10.617" v="7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B8F5177C-8749-4BEB-98C5-D1550CA6AA18}" dt="2024-11-11T20:44:09.363" v="18" actId="14100"/>
          <ac:picMkLst>
            <pc:docMk/>
            <pc:sldMk cId="1594331871" sldId="1512"/>
            <ac:picMk id="21" creationId="{4BEE3721-7E17-D369-499D-B47404543BB1}"/>
          </ac:picMkLst>
        </pc:picChg>
        <pc:picChg chg="add mod">
          <ac:chgData name="Routledge, Mandy" userId="bacdedf5-8e30-494b-ad8b-f27fa30c4f8d" providerId="ADAL" clId="{B8F5177C-8749-4BEB-98C5-D1550CA6AA18}" dt="2024-11-11T20:44:50.413" v="24" actId="1076"/>
          <ac:picMkLst>
            <pc:docMk/>
            <pc:sldMk cId="1594331871" sldId="1512"/>
            <ac:picMk id="23" creationId="{6B48EA7B-D7B9-56F7-D9BD-31067A5973D2}"/>
          </ac:picMkLst>
        </pc:picChg>
      </pc:sldChg>
      <pc:sldChg chg="addSp modSp mod">
        <pc:chgData name="Routledge, Mandy" userId="bacdedf5-8e30-494b-ad8b-f27fa30c4f8d" providerId="ADAL" clId="{B8F5177C-8749-4BEB-98C5-D1550CA6AA18}" dt="2024-11-12T08:53:09.077" v="306" actId="1076"/>
        <pc:sldMkLst>
          <pc:docMk/>
          <pc:sldMk cId="164643335" sldId="1519"/>
        </pc:sldMkLst>
        <pc:spChg chg="add mod">
          <ac:chgData name="Routledge, Mandy" userId="bacdedf5-8e30-494b-ad8b-f27fa30c4f8d" providerId="ADAL" clId="{B8F5177C-8749-4BEB-98C5-D1550CA6AA18}" dt="2024-11-12T08:40:09.605" v="280" actId="1076"/>
          <ac:spMkLst>
            <pc:docMk/>
            <pc:sldMk cId="164643335" sldId="1519"/>
            <ac:spMk id="9" creationId="{C96A44AF-C1A6-E08B-CFC4-257EC9983A02}"/>
          </ac:spMkLst>
        </pc:spChg>
        <pc:spChg chg="add mod">
          <ac:chgData name="Routledge, Mandy" userId="bacdedf5-8e30-494b-ad8b-f27fa30c4f8d" providerId="ADAL" clId="{B8F5177C-8749-4BEB-98C5-D1550CA6AA18}" dt="2024-11-12T08:40:31.450" v="286" actId="1076"/>
          <ac:spMkLst>
            <pc:docMk/>
            <pc:sldMk cId="164643335" sldId="1519"/>
            <ac:spMk id="12" creationId="{EC4D87D1-9F1A-4C4F-72BC-D84D7D592C45}"/>
          </ac:spMkLst>
        </pc:spChg>
        <pc:spChg chg="add mod">
          <ac:chgData name="Routledge, Mandy" userId="bacdedf5-8e30-494b-ad8b-f27fa30c4f8d" providerId="ADAL" clId="{B8F5177C-8749-4BEB-98C5-D1550CA6AA18}" dt="2024-11-12T08:40:18.009" v="284" actId="1076"/>
          <ac:spMkLst>
            <pc:docMk/>
            <pc:sldMk cId="164643335" sldId="1519"/>
            <ac:spMk id="13" creationId="{08A0817A-249C-A13A-0629-6368E9B5BDDF}"/>
          </ac:spMkLst>
        </pc:spChg>
        <pc:spChg chg="add mod">
          <ac:chgData name="Routledge, Mandy" userId="bacdedf5-8e30-494b-ad8b-f27fa30c4f8d" providerId="ADAL" clId="{B8F5177C-8749-4BEB-98C5-D1550CA6AA18}" dt="2024-11-12T08:40:53.109" v="292" actId="1076"/>
          <ac:spMkLst>
            <pc:docMk/>
            <pc:sldMk cId="164643335" sldId="1519"/>
            <ac:spMk id="14" creationId="{2B16129D-39D7-600D-AC77-6061A85A932E}"/>
          </ac:spMkLst>
        </pc:spChg>
        <pc:picChg chg="mod">
          <ac:chgData name="Routledge, Mandy" userId="bacdedf5-8e30-494b-ad8b-f27fa30c4f8d" providerId="ADAL" clId="{B8F5177C-8749-4BEB-98C5-D1550CA6AA18}" dt="2024-11-12T08:40:42.703" v="291" actId="1076"/>
          <ac:picMkLst>
            <pc:docMk/>
            <pc:sldMk cId="164643335" sldId="1519"/>
            <ac:picMk id="3" creationId="{48DD2B04-B361-8B97-70DD-B36ED15BD8B5}"/>
          </ac:picMkLst>
        </pc:picChg>
        <pc:picChg chg="add mod modCrop">
          <ac:chgData name="Routledge, Mandy" userId="bacdedf5-8e30-494b-ad8b-f27fa30c4f8d" providerId="ADAL" clId="{B8F5177C-8749-4BEB-98C5-D1550CA6AA18}" dt="2024-11-12T08:50:33.748" v="301" actId="1076"/>
          <ac:picMkLst>
            <pc:docMk/>
            <pc:sldMk cId="164643335" sldId="1519"/>
            <ac:picMk id="17" creationId="{47EEB870-951C-064B-1501-55232A924FCA}"/>
          </ac:picMkLst>
        </pc:picChg>
        <pc:picChg chg="add mod modCrop">
          <ac:chgData name="Routledge, Mandy" userId="bacdedf5-8e30-494b-ad8b-f27fa30c4f8d" providerId="ADAL" clId="{B8F5177C-8749-4BEB-98C5-D1550CA6AA18}" dt="2024-11-12T08:53:09.077" v="306" actId="1076"/>
          <ac:picMkLst>
            <pc:docMk/>
            <pc:sldMk cId="164643335" sldId="1519"/>
            <ac:picMk id="21" creationId="{5E78305C-15A9-79F9-0050-9AF04B312AFD}"/>
          </ac:picMkLst>
        </pc:picChg>
      </pc:sldChg>
      <pc:sldChg chg="addSp modSp mod">
        <pc:chgData name="Routledge, Mandy" userId="bacdedf5-8e30-494b-ad8b-f27fa30c4f8d" providerId="ADAL" clId="{B8F5177C-8749-4BEB-98C5-D1550CA6AA18}" dt="2024-11-12T08:26:19.292" v="247" actId="1036"/>
        <pc:sldMkLst>
          <pc:docMk/>
          <pc:sldMk cId="2053490607" sldId="1525"/>
        </pc:sldMkLst>
        <pc:spChg chg="mod">
          <ac:chgData name="Routledge, Mandy" userId="bacdedf5-8e30-494b-ad8b-f27fa30c4f8d" providerId="ADAL" clId="{B8F5177C-8749-4BEB-98C5-D1550CA6AA18}" dt="2024-11-11T20:48:19.567" v="32" actId="1076"/>
          <ac:spMkLst>
            <pc:docMk/>
            <pc:sldMk cId="2053490607" sldId="1525"/>
            <ac:spMk id="4" creationId="{D753C383-62C8-E733-4553-E085527A1FCA}"/>
          </ac:spMkLst>
        </pc:spChg>
        <pc:spChg chg="mod">
          <ac:chgData name="Routledge, Mandy" userId="bacdedf5-8e30-494b-ad8b-f27fa30c4f8d" providerId="ADAL" clId="{B8F5177C-8749-4BEB-98C5-D1550CA6AA18}" dt="2024-11-11T20:48:16.340" v="31" actId="1076"/>
          <ac:spMkLst>
            <pc:docMk/>
            <pc:sldMk cId="2053490607" sldId="1525"/>
            <ac:spMk id="9" creationId="{B5FA4264-9F79-B20D-0826-CEC58E7B74B7}"/>
          </ac:spMkLst>
        </pc:spChg>
        <pc:spChg chg="mod">
          <ac:chgData name="Routledge, Mandy" userId="bacdedf5-8e30-494b-ad8b-f27fa30c4f8d" providerId="ADAL" clId="{B8F5177C-8749-4BEB-98C5-D1550CA6AA18}" dt="2024-11-11T20:48:12.324" v="29" actId="1076"/>
          <ac:spMkLst>
            <pc:docMk/>
            <pc:sldMk cId="2053490607" sldId="1525"/>
            <ac:spMk id="10" creationId="{B37FADB8-F5A5-F448-15A7-6A630939BCDC}"/>
          </ac:spMkLst>
        </pc:spChg>
        <pc:spChg chg="mod">
          <ac:chgData name="Routledge, Mandy" userId="bacdedf5-8e30-494b-ad8b-f27fa30c4f8d" providerId="ADAL" clId="{B8F5177C-8749-4BEB-98C5-D1550CA6AA18}" dt="2024-11-11T20:50:58.448" v="50" actId="1035"/>
          <ac:spMkLst>
            <pc:docMk/>
            <pc:sldMk cId="2053490607" sldId="1525"/>
            <ac:spMk id="11" creationId="{2D5226DB-4490-ECD5-880A-CDAB0447C263}"/>
          </ac:spMkLst>
        </pc:spChg>
        <pc:spChg chg="mod">
          <ac:chgData name="Routledge, Mandy" userId="bacdedf5-8e30-494b-ad8b-f27fa30c4f8d" providerId="ADAL" clId="{B8F5177C-8749-4BEB-98C5-D1550CA6AA18}" dt="2024-11-12T08:26:19.292" v="247" actId="1036"/>
          <ac:spMkLst>
            <pc:docMk/>
            <pc:sldMk cId="2053490607" sldId="1525"/>
            <ac:spMk id="12" creationId="{E2476A93-B8D4-4E44-87FD-AFF601B2337C}"/>
          </ac:spMkLst>
        </pc:spChg>
        <pc:spChg chg="add mod">
          <ac:chgData name="Routledge, Mandy" userId="bacdedf5-8e30-494b-ad8b-f27fa30c4f8d" providerId="ADAL" clId="{B8F5177C-8749-4BEB-98C5-D1550CA6AA18}" dt="2024-11-11T20:48:41.875" v="38" actId="1076"/>
          <ac:spMkLst>
            <pc:docMk/>
            <pc:sldMk cId="2053490607" sldId="1525"/>
            <ac:spMk id="17" creationId="{C4CA09E4-0502-787E-4909-FED2564FA820}"/>
          </ac:spMkLst>
        </pc:spChg>
        <pc:picChg chg="add mod">
          <ac:chgData name="Routledge, Mandy" userId="bacdedf5-8e30-494b-ad8b-f27fa30c4f8d" providerId="ADAL" clId="{B8F5177C-8749-4BEB-98C5-D1550CA6AA18}" dt="2024-11-11T20:48:24.479" v="35" actId="1076"/>
          <ac:picMkLst>
            <pc:docMk/>
            <pc:sldMk cId="2053490607" sldId="1525"/>
            <ac:picMk id="16" creationId="{943A7996-AE27-7CD5-6868-66C9B3A70097}"/>
          </ac:picMkLst>
        </pc:picChg>
        <pc:picChg chg="add mod">
          <ac:chgData name="Routledge, Mandy" userId="bacdedf5-8e30-494b-ad8b-f27fa30c4f8d" providerId="ADAL" clId="{B8F5177C-8749-4BEB-98C5-D1550CA6AA18}" dt="2024-11-11T20:49:42.758" v="42" actId="1076"/>
          <ac:picMkLst>
            <pc:docMk/>
            <pc:sldMk cId="2053490607" sldId="1525"/>
            <ac:picMk id="23" creationId="{F7C0802D-C9E8-E006-D6CD-9C6DAA65BF03}"/>
          </ac:picMkLst>
        </pc:picChg>
        <pc:picChg chg="add mod">
          <ac:chgData name="Routledge, Mandy" userId="bacdedf5-8e30-494b-ad8b-f27fa30c4f8d" providerId="ADAL" clId="{B8F5177C-8749-4BEB-98C5-D1550CA6AA18}" dt="2024-11-11T20:50:37.215" v="47" actId="14100"/>
          <ac:picMkLst>
            <pc:docMk/>
            <pc:sldMk cId="2053490607" sldId="1525"/>
            <ac:picMk id="25" creationId="{43E3D64C-4AF4-0030-E170-CAF90D50FA57}"/>
          </ac:picMkLst>
        </pc:picChg>
        <pc:cxnChg chg="mod">
          <ac:chgData name="Routledge, Mandy" userId="bacdedf5-8e30-494b-ad8b-f27fa30c4f8d" providerId="ADAL" clId="{B8F5177C-8749-4BEB-98C5-D1550CA6AA18}" dt="2024-11-11T20:48:12.324" v="29" actId="1076"/>
          <ac:cxnSpMkLst>
            <pc:docMk/>
            <pc:sldMk cId="2053490607" sldId="1525"/>
            <ac:cxnSpMk id="29" creationId="{10445519-6BAB-CA4B-0B0C-EF80D4D34E4C}"/>
          </ac:cxnSpMkLst>
        </pc:cxnChg>
      </pc:sldChg>
      <pc:sldChg chg="modSp del mod">
        <pc:chgData name="Routledge, Mandy" userId="bacdedf5-8e30-494b-ad8b-f27fa30c4f8d" providerId="ADAL" clId="{B8F5177C-8749-4BEB-98C5-D1550CA6AA18}" dt="2024-11-12T08:24:44.822" v="240" actId="47"/>
        <pc:sldMkLst>
          <pc:docMk/>
          <pc:sldMk cId="524267840" sldId="1527"/>
        </pc:sldMkLst>
        <pc:spChg chg="mod">
          <ac:chgData name="Routledge, Mandy" userId="bacdedf5-8e30-494b-ad8b-f27fa30c4f8d" providerId="ADAL" clId="{B8F5177C-8749-4BEB-98C5-D1550CA6AA18}" dt="2024-11-12T08:22:43.789" v="56" actId="20577"/>
          <ac:spMkLst>
            <pc:docMk/>
            <pc:sldMk cId="524267840" sldId="1527"/>
            <ac:spMk id="35" creationId="{37104C51-0232-62ED-4C6F-1447D06633EE}"/>
          </ac:spMkLst>
        </pc:spChg>
        <pc:spChg chg="mod">
          <ac:chgData name="Routledge, Mandy" userId="bacdedf5-8e30-494b-ad8b-f27fa30c4f8d" providerId="ADAL" clId="{B8F5177C-8749-4BEB-98C5-D1550CA6AA18}" dt="2024-11-12T08:21:22.143" v="52" actId="115"/>
          <ac:spMkLst>
            <pc:docMk/>
            <pc:sldMk cId="524267840" sldId="1527"/>
            <ac:spMk id="36" creationId="{D8EF981A-9BA7-0EB1-9B70-F7FBF2F7DF1C}"/>
          </ac:spMkLst>
        </pc:spChg>
      </pc:sldChg>
      <pc:sldChg chg="addSp modSp add mod">
        <pc:chgData name="Routledge, Mandy" userId="bacdedf5-8e30-494b-ad8b-f27fa30c4f8d" providerId="ADAL" clId="{B8F5177C-8749-4BEB-98C5-D1550CA6AA18}" dt="2024-11-12T08:24:42.153" v="239"/>
        <pc:sldMkLst>
          <pc:docMk/>
          <pc:sldMk cId="2158747323" sldId="1529"/>
        </pc:sldMkLst>
        <pc:spChg chg="mod">
          <ac:chgData name="Routledge, Mandy" userId="bacdedf5-8e30-494b-ad8b-f27fa30c4f8d" providerId="ADAL" clId="{B8F5177C-8749-4BEB-98C5-D1550CA6AA18}" dt="2024-11-12T08:23:31.219" v="84" actId="1076"/>
          <ac:spMkLst>
            <pc:docMk/>
            <pc:sldMk cId="2158747323" sldId="1529"/>
            <ac:spMk id="33" creationId="{AC757F5E-B016-F947-4518-7C6B9CC7EE04}"/>
          </ac:spMkLst>
        </pc:spChg>
        <pc:spChg chg="mod">
          <ac:chgData name="Routledge, Mandy" userId="bacdedf5-8e30-494b-ad8b-f27fa30c4f8d" providerId="ADAL" clId="{B8F5177C-8749-4BEB-98C5-D1550CA6AA18}" dt="2024-11-12T08:23:48.107" v="108" actId="1076"/>
          <ac:spMkLst>
            <pc:docMk/>
            <pc:sldMk cId="2158747323" sldId="1529"/>
            <ac:spMk id="34" creationId="{152372B3-00F5-781C-183E-6F2DDF35091D}"/>
          </ac:spMkLst>
        </pc:spChg>
        <pc:spChg chg="mod">
          <ac:chgData name="Routledge, Mandy" userId="bacdedf5-8e30-494b-ad8b-f27fa30c4f8d" providerId="ADAL" clId="{B8F5177C-8749-4BEB-98C5-D1550CA6AA18}" dt="2024-11-12T08:24:22.050" v="202" actId="115"/>
          <ac:spMkLst>
            <pc:docMk/>
            <pc:sldMk cId="2158747323" sldId="1529"/>
            <ac:spMk id="35" creationId="{37104C51-0232-62ED-4C6F-1447D06633EE}"/>
          </ac:spMkLst>
        </pc:spChg>
        <pc:spChg chg="mod">
          <ac:chgData name="Routledge, Mandy" userId="bacdedf5-8e30-494b-ad8b-f27fa30c4f8d" providerId="ADAL" clId="{B8F5177C-8749-4BEB-98C5-D1550CA6AA18}" dt="2024-11-12T08:24:33.805" v="237" actId="115"/>
          <ac:spMkLst>
            <pc:docMk/>
            <pc:sldMk cId="2158747323" sldId="1529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B8F5177C-8749-4BEB-98C5-D1550CA6AA18}" dt="2024-11-12T08:24:38.632" v="238"/>
          <ac:picMkLst>
            <pc:docMk/>
            <pc:sldMk cId="2158747323" sldId="1529"/>
            <ac:picMk id="2" creationId="{F4D4CB46-1DAF-6765-CBA0-27AB32E24E8D}"/>
          </ac:picMkLst>
        </pc:picChg>
        <pc:picChg chg="add mod">
          <ac:chgData name="Routledge, Mandy" userId="bacdedf5-8e30-494b-ad8b-f27fa30c4f8d" providerId="ADAL" clId="{B8F5177C-8749-4BEB-98C5-D1550CA6AA18}" dt="2024-11-12T08:24:42.153" v="239"/>
          <ac:picMkLst>
            <pc:docMk/>
            <pc:sldMk cId="2158747323" sldId="1529"/>
            <ac:picMk id="8" creationId="{112A0ABA-05FE-1662-E47F-1317A6AF0009}"/>
          </ac:picMkLst>
        </pc:picChg>
      </pc:sldChg>
      <pc:sldChg chg="addSp delSp modSp add mod">
        <pc:chgData name="Routledge, Mandy" userId="bacdedf5-8e30-494b-ad8b-f27fa30c4f8d" providerId="ADAL" clId="{B8F5177C-8749-4BEB-98C5-D1550CA6AA18}" dt="2024-11-12T08:37:52.862" v="272" actId="13822"/>
        <pc:sldMkLst>
          <pc:docMk/>
          <pc:sldMk cId="4278833378" sldId="1530"/>
        </pc:sldMkLst>
        <pc:spChg chg="add del mod">
          <ac:chgData name="Routledge, Mandy" userId="bacdedf5-8e30-494b-ad8b-f27fa30c4f8d" providerId="ADAL" clId="{B8F5177C-8749-4BEB-98C5-D1550CA6AA18}" dt="2024-11-12T08:37:02.489" v="269" actId="478"/>
          <ac:spMkLst>
            <pc:docMk/>
            <pc:sldMk cId="4278833378" sldId="1530"/>
            <ac:spMk id="4" creationId="{C8DCBD23-1EDB-49F8-F4CD-CFEE05E06B05}"/>
          </ac:spMkLst>
        </pc:spChg>
        <pc:spChg chg="mod ord">
          <ac:chgData name="Routledge, Mandy" userId="bacdedf5-8e30-494b-ad8b-f27fa30c4f8d" providerId="ADAL" clId="{B8F5177C-8749-4BEB-98C5-D1550CA6AA18}" dt="2024-11-12T08:32:43.868" v="265" actId="1076"/>
          <ac:spMkLst>
            <pc:docMk/>
            <pc:sldMk cId="4278833378" sldId="1530"/>
            <ac:spMk id="7" creationId="{F01B012D-08FA-6292-3FA0-90519C5A646D}"/>
          </ac:spMkLst>
        </pc:spChg>
        <pc:spChg chg="add mod">
          <ac:chgData name="Routledge, Mandy" userId="bacdedf5-8e30-494b-ad8b-f27fa30c4f8d" providerId="ADAL" clId="{B8F5177C-8749-4BEB-98C5-D1550CA6AA18}" dt="2024-11-12T08:37:52.862" v="272" actId="13822"/>
          <ac:spMkLst>
            <pc:docMk/>
            <pc:sldMk cId="4278833378" sldId="1530"/>
            <ac:spMk id="8" creationId="{71F181E0-4214-C76C-773D-8F51CEDE7E0F}"/>
          </ac:spMkLst>
        </pc:spChg>
        <pc:picChg chg="add mod modCrop">
          <ac:chgData name="Routledge, Mandy" userId="bacdedf5-8e30-494b-ad8b-f27fa30c4f8d" providerId="ADAL" clId="{B8F5177C-8749-4BEB-98C5-D1550CA6AA18}" dt="2024-11-12T08:32:38.021" v="264" actId="1076"/>
          <ac:picMkLst>
            <pc:docMk/>
            <pc:sldMk cId="4278833378" sldId="1530"/>
            <ac:picMk id="3" creationId="{45289C43-7939-A1F6-6869-1AAA417A0868}"/>
          </ac:picMkLst>
        </pc:picChg>
        <pc:picChg chg="del">
          <ac:chgData name="Routledge, Mandy" userId="bacdedf5-8e30-494b-ad8b-f27fa30c4f8d" providerId="ADAL" clId="{B8F5177C-8749-4BEB-98C5-D1550CA6AA18}" dt="2024-11-12T08:31:22.887" v="249" actId="478"/>
          <ac:picMkLst>
            <pc:docMk/>
            <pc:sldMk cId="4278833378" sldId="1530"/>
            <ac:picMk id="5" creationId="{C1D3CC2B-148A-8EA5-33CB-BEB94E8B6F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steiger: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bouwsel van stangen met planken tegen een gebouw dat tijdelijk daar staat bij het bouwen of repareren van het gebouw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slecht aan toe zijn: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kapot of gewond zijn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brok: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grote stuk dat ergens van is afgebroken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restaureren: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weer maken zoals het was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zo’n: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beschermen: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 dat iets of iemand veilig is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uitzicht: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je om je heen ziet als je ergens bent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15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XVNlrdzld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museum.nl/nl/zien-en-doen/tentoonstellingen/operatie-nachtwacht/onderzoekstechniek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/>
              </a:rPr>
              <a:t>Ik ben 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zo’n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 5 jaar geleden, 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ongeveer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 5 jaar geleden, voor de laatste keer in het Rijksmuseum geweest in Amsterdam. Ik vind de eregalerij de mooiste plek in het museum. Je hebt daar een prachtig 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uitzicht</a:t>
            </a:r>
            <a:r>
              <a:rPr lang="nl-NL" sz="2000" b="1" dirty="0"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op de 50 bekendste schilderijen. Het uitzicht is 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wat je om je heen ziet als je ergens bent</a:t>
            </a:r>
            <a:r>
              <a:rPr lang="nl-NL" sz="20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Arial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Helemaal aan het einde van de zaal zie je dan de Nachtwacht.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/>
              </a:rPr>
              <a:t>(extra klik) 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De Nachtwacht is misschien wel het beroemdste schilderij op de hele wereld. Ik zag direct dat er een soort 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steiger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 voor stond. De steiger wordt meestal gebruikt bij het bouwen van huizen en is 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het bouwsel van stangen met planken tegen een gebouw dat daar tijdelijk staat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. Maar de mensen op deze steiger waren niet aan het bouwen. Ze waren bezig het schilderij te 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restaureren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. Ze 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maakten het weer zoals het was. 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Ik hoorde dat ze het schilderij moesten restaureren omdat het 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er slecht aan toe was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, dat het 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kapot </a:t>
            </a:r>
            <a:r>
              <a:rPr lang="nl-NL" sz="2000" i="1" dirty="0">
                <a:ea typeface="Times New Roman" panose="02020603050405020304" pitchFamily="18" charset="0"/>
                <a:cs typeface="Arial"/>
              </a:rPr>
              <a:t>(of gewond)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 was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. Er zaten heel veel scheuren in en er waren misschien ook wel 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brokken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 oude verf afgevallen. De brok, zo noemen we 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het grote stuk dat ergens van is afgebroken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. Toen ik er was, stonden twee mensen op deze steiger. Ze waren bezig het schilderij te onderzoeken: ze maakten foto’s en haalden er kleine stukjes vanaf om de verf goed te bekijken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/>
              </a:rPr>
              <a:t>(open link voor foto’s)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. Ze moesten mondmaskers en handschoenen dragen om het schilderij te </a:t>
            </a:r>
            <a:r>
              <a:rPr lang="nl-NL" sz="2000" b="1" u="sng" dirty="0">
                <a:ea typeface="Times New Roman" panose="02020603050405020304" pitchFamily="18" charset="0"/>
                <a:cs typeface="Arial"/>
              </a:rPr>
              <a:t>beschermen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 tegen hun ademhaling en hun vingerafdrukken. Beschermen betekent </a:t>
            </a:r>
            <a:r>
              <a:rPr lang="nl-NL" sz="2000" b="1" i="1" dirty="0">
                <a:ea typeface="Times New Roman" panose="02020603050405020304" pitchFamily="18" charset="0"/>
                <a:cs typeface="Arial"/>
              </a:rPr>
              <a:t>zorgen dat iets of iemand veilig is</a:t>
            </a:r>
            <a:r>
              <a:rPr lang="nl-NL" sz="2000" dirty="0">
                <a:ea typeface="Times New Roman" panose="02020603050405020304" pitchFamily="18" charset="0"/>
                <a:cs typeface="Arial"/>
              </a:rPr>
              <a:t>. Wie van jullie is ook wel eens in het Rijksmuseum geweest?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/>
              </a:rPr>
              <a:t>In de laatste dia vind je de link naar een filmpje van het Jeugdjournaal.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b="1" i="1" dirty="0">
              <a:ea typeface="Times New Roman" panose="02020603050405020304" pitchFamily="18" charset="0"/>
              <a:cs typeface="Arial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solidFill>
                <a:srgbClr val="00B050"/>
              </a:solidFill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60666" y="3335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beschermen</a:t>
            </a:r>
          </a:p>
        </p:txBody>
      </p:sp>
      <p:pic>
        <p:nvPicPr>
          <p:cNvPr id="3" name="Afbeelding 2" descr="Afbeelding met Menselijk gezicht, kleding, persoon, verven&#10;&#10;Automatisch gegenereerde beschrijving">
            <a:extLst>
              <a:ext uri="{FF2B5EF4-FFF2-40B4-BE49-F238E27FC236}">
                <a16:creationId xmlns:a16="http://schemas.microsoft.com/office/drawing/2014/main" id="{75419AD5-F933-CB98-8E79-A6FDB6FD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13013"/>
            <a:ext cx="7493467" cy="50206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F28C10C-476D-18DD-864B-C7C12BA95BBA}"/>
              </a:ext>
            </a:extLst>
          </p:cNvPr>
          <p:cNvSpPr txBox="1"/>
          <p:nvPr/>
        </p:nvSpPr>
        <p:spPr>
          <a:xfrm>
            <a:off x="395536" y="6381328"/>
            <a:ext cx="4832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4"/>
              </a:rPr>
              <a:t>https://www.youtube.com/watch?v=PXVNlrdzld4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24394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</a:t>
            </a:r>
            <a:endParaRPr lang="nl-NL" sz="6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ongeveer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ben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5 jaar geleden in het Rijksmuseum geweest.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exact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8 november 2019 in het Rijksmuseum.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tekst, handschrift, verbruiksartikelen voor kantoor, Algemene voorraad&#10;&#10;Automatisch gegenereerde beschrijving">
            <a:extLst>
              <a:ext uri="{FF2B5EF4-FFF2-40B4-BE49-F238E27FC236}">
                <a16:creationId xmlns:a16="http://schemas.microsoft.com/office/drawing/2014/main" id="{BD1BCEC4-40DE-2DEA-3E85-CE59DDB27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399" y="2422064"/>
            <a:ext cx="3739049" cy="2497686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1AD2B568-5F62-35E5-CB9B-203132510956}"/>
              </a:ext>
            </a:extLst>
          </p:cNvPr>
          <p:cNvSpPr/>
          <p:nvPr/>
        </p:nvSpPr>
        <p:spPr>
          <a:xfrm>
            <a:off x="7308304" y="289415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FD1AE258-3BC8-BC47-1A69-41637C5F4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4" y="2422064"/>
            <a:ext cx="3958689" cy="24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5875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5875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26437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3076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62" y="232012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slecht aan toe zijn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23147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 goede staat zijn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25902"/>
            <a:ext cx="4185327" cy="482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kapot of gewond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schilderij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er slecht aan toe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26438"/>
            <a:ext cx="4145769" cy="48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prima uitzien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schilderij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in goede staat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4D4CB46-1DAF-6765-CBA0-27AB32E24E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822" y="2245262"/>
            <a:ext cx="3146411" cy="28363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12A0ABA-05FE-1662-E47F-1317A6AF0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46" y="2266192"/>
            <a:ext cx="3724342" cy="28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87" y="292526"/>
            <a:ext cx="443487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beschermen</a:t>
            </a:r>
            <a:endParaRPr lang="nl-NL" sz="52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0775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5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blootstellen aan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zorgen dat iets of iemand veilig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draagt een mondkapje om het schilderij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beschermen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9" y="1450913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ermee in aanraking laten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schilderij wordt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blootgesteld 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adem.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Menselijk gezicht, kleding, persoon, verven&#10;&#10;Automatisch gegenereerde beschrijving">
            <a:extLst>
              <a:ext uri="{FF2B5EF4-FFF2-40B4-BE49-F238E27FC236}">
                <a16:creationId xmlns:a16="http://schemas.microsoft.com/office/drawing/2014/main" id="{B3EFE9B1-4C8B-184E-F7B1-3D64FEB62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2" y="2429402"/>
            <a:ext cx="3850395" cy="25797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B9FE8C8-569A-D4F6-D713-26350BB884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459" y="2498981"/>
            <a:ext cx="2871561" cy="25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restaureren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aftakelen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weer maken zoals het was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Meer dan 25 mensen zijn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Nachtwacht aan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restaureren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minder mooi worden, oud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schilderij hangt al jaren aan de muur. Het is aan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aftakelen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ersoon, kleding, voedsel, verven&#10;&#10;Automatisch gegenereerde beschrijving">
            <a:extLst>
              <a:ext uri="{FF2B5EF4-FFF2-40B4-BE49-F238E27FC236}">
                <a16:creationId xmlns:a16="http://schemas.microsoft.com/office/drawing/2014/main" id="{612F37C8-DFD2-C8E5-0DD9-4B3D8CAF6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45" y="2424017"/>
            <a:ext cx="3801549" cy="268389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1A49763-60F5-A772-326D-7CF895830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90" y="2398373"/>
            <a:ext cx="3328074" cy="25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422187" y="386052"/>
            <a:ext cx="358731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brok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2564904"/>
            <a:ext cx="2611399" cy="8500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08" y="2585265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van een muur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2559260"/>
            <a:ext cx="2611399" cy="8500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097" y="2613073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van een koek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2547242"/>
            <a:ext cx="2611399" cy="8500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613" y="2585265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van de verf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9992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grote stuk dat ergens van is afgebroken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steen, rots, bouwmateriaal, kalksteen&#10;&#10;Automatisch gegenereerde beschrijving">
            <a:extLst>
              <a:ext uri="{FF2B5EF4-FFF2-40B4-BE49-F238E27FC236}">
                <a16:creationId xmlns:a16="http://schemas.microsoft.com/office/drawing/2014/main" id="{4BEE3721-7E17-D369-499D-B47404543B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46" y="3581045"/>
            <a:ext cx="2453669" cy="1908954"/>
          </a:xfrm>
          <a:prstGeom prst="rect">
            <a:avLst/>
          </a:prstGeom>
        </p:spPr>
      </p:pic>
      <p:pic>
        <p:nvPicPr>
          <p:cNvPr id="23" name="Afbeelding 22" descr="Afbeelding met Snack, Fastfood, bakwaren, koekje&#10;&#10;Automatisch gegenereerde beschrijving">
            <a:extLst>
              <a:ext uri="{FF2B5EF4-FFF2-40B4-BE49-F238E27FC236}">
                <a16:creationId xmlns:a16="http://schemas.microsoft.com/office/drawing/2014/main" id="{6B48EA7B-D7B9-56F7-D9BD-31067A5973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76" y="3596104"/>
            <a:ext cx="2537960" cy="169028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6B801F-20EC-733C-8DB6-1B6A8D8F55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24" y="3460200"/>
            <a:ext cx="2062964" cy="256108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1E8BD47-C0B7-7EE5-8BFB-D5A7298136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326" y="5643931"/>
            <a:ext cx="1228145" cy="12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 descr="Afbeelding met schets&#10;&#10;Automatisch gegenereerde beschrijving">
            <a:extLst>
              <a:ext uri="{FF2B5EF4-FFF2-40B4-BE49-F238E27FC236}">
                <a16:creationId xmlns:a16="http://schemas.microsoft.com/office/drawing/2014/main" id="{AF66274B-B90C-FF3D-06A3-EF4AFF5F1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01301" y="352240"/>
            <a:ext cx="1819232" cy="15094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082504" y="1259863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832" y="128618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plek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40283" y="364907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4" y="377726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route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346626" y="5518105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626" y="553697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genieten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  <a:stCxn id="9" idx="0"/>
            <a:endCxn id="12" idx="1"/>
          </p:cNvCxnSpPr>
          <p:nvPr/>
        </p:nvCxnSpPr>
        <p:spPr>
          <a:xfrm flipV="1">
            <a:off x="5493868" y="1549402"/>
            <a:ext cx="575964" cy="87093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593638" y="1047419"/>
            <a:ext cx="1434490" cy="208776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203848" y="2440824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79" y="2420333"/>
            <a:ext cx="4107977" cy="4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uitzicht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257436" y="3315947"/>
            <a:ext cx="5401177" cy="9364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2" y="3281704"/>
            <a:ext cx="5488388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je om je heen ziet als je ergens bent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5148064" y="4245935"/>
            <a:ext cx="330751" cy="127217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jl: omlaag 36">
            <a:extLst>
              <a:ext uri="{FF2B5EF4-FFF2-40B4-BE49-F238E27FC236}">
                <a16:creationId xmlns:a16="http://schemas.microsoft.com/office/drawing/2014/main" id="{517492C7-1BCA-C014-FEB9-E605F25345BD}"/>
              </a:ext>
            </a:extLst>
          </p:cNvPr>
          <p:cNvSpPr/>
          <p:nvPr/>
        </p:nvSpPr>
        <p:spPr>
          <a:xfrm rot="3500197">
            <a:off x="5487628" y="734320"/>
            <a:ext cx="352511" cy="1079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B22F072A-D811-51D6-4A47-F6AABC3A23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453" y="4373072"/>
            <a:ext cx="2674243" cy="1786395"/>
          </a:xfrm>
          <a:prstGeom prst="rect">
            <a:avLst/>
          </a:prstGeom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3207F2EB-EF97-4D87-BA09-3B927F680172}"/>
              </a:ext>
            </a:extLst>
          </p:cNvPr>
          <p:cNvGrpSpPr/>
          <p:nvPr/>
        </p:nvGrpSpPr>
        <p:grpSpPr>
          <a:xfrm>
            <a:off x="361274" y="2785533"/>
            <a:ext cx="2811693" cy="2268579"/>
            <a:chOff x="361274" y="2785533"/>
            <a:chExt cx="2811693" cy="2268579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A7AF3950-6EA3-2A78-AF9B-045EA1E05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465" y="2882178"/>
              <a:ext cx="2771502" cy="2171934"/>
            </a:xfrm>
            <a:prstGeom prst="rect">
              <a:avLst/>
            </a:prstGeom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BE91C84-5EE0-8BAA-3E05-ED27051B2BE9}"/>
                </a:ext>
              </a:extLst>
            </p:cNvPr>
            <p:cNvSpPr/>
            <p:nvPr/>
          </p:nvSpPr>
          <p:spPr>
            <a:xfrm>
              <a:off x="361274" y="2785533"/>
              <a:ext cx="1535259" cy="27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888529" y="424707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528" y="4093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reinigen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845786" y="74470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58" y="73362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ladder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073607" y="5562573"/>
            <a:ext cx="373461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569" y="5562572"/>
            <a:ext cx="389765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onderzoeken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921390" y="1086150"/>
            <a:ext cx="1359733" cy="137448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811294" y="2019390"/>
            <a:ext cx="383749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807" y="2004614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steiger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737639" y="2939904"/>
            <a:ext cx="6021326" cy="18561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638" y="2919241"/>
            <a:ext cx="6082835" cy="122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bouwsel van stangen met planken tegen een gebouw dat daar tijdelijk staat bij het bouwen 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of repareren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>
            <a:off x="3520113" y="4827674"/>
            <a:ext cx="896244" cy="73489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overdekt, gebouw, kunst&#10;&#10;Automatisch gegenereerde beschrijving">
            <a:extLst>
              <a:ext uri="{FF2B5EF4-FFF2-40B4-BE49-F238E27FC236}">
                <a16:creationId xmlns:a16="http://schemas.microsoft.com/office/drawing/2014/main" id="{943A7996-AE27-7CD5-6868-66C9B3A70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5" y="3033394"/>
            <a:ext cx="2291216" cy="1530533"/>
          </a:xfrm>
          <a:prstGeom prst="rect">
            <a:avLst/>
          </a:prstGeom>
        </p:spPr>
      </p:pic>
      <p:sp>
        <p:nvSpPr>
          <p:cNvPr id="17" name="Pijl: rechts 16">
            <a:extLst>
              <a:ext uri="{FF2B5EF4-FFF2-40B4-BE49-F238E27FC236}">
                <a16:creationId xmlns:a16="http://schemas.microsoft.com/office/drawing/2014/main" id="{C4CA09E4-0502-787E-4909-FED2564FA820}"/>
              </a:ext>
            </a:extLst>
          </p:cNvPr>
          <p:cNvSpPr/>
          <p:nvPr/>
        </p:nvSpPr>
        <p:spPr>
          <a:xfrm rot="7295415">
            <a:off x="1844581" y="3292883"/>
            <a:ext cx="983481" cy="337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Afbeelding met persoon, Menselijk gezicht, kleding, person&#10;&#10;Automatisch gegenereerde beschrijving">
            <a:extLst>
              <a:ext uri="{FF2B5EF4-FFF2-40B4-BE49-F238E27FC236}">
                <a16:creationId xmlns:a16="http://schemas.microsoft.com/office/drawing/2014/main" id="{43E3D64C-4AF4-0030-E170-CAF90D50FA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52" y="4974045"/>
            <a:ext cx="2283969" cy="128815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607C1B0-0CF8-CA3F-EB0F-85F624632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951" y="1177123"/>
            <a:ext cx="1615205" cy="1615205"/>
          </a:xfrm>
          <a:prstGeom prst="rect">
            <a:avLst/>
          </a:prstGeom>
        </p:spPr>
      </p:pic>
      <p:pic>
        <p:nvPicPr>
          <p:cNvPr id="30" name="Afbeelding 29" descr="Afbeelding met ladder, stoel, ontwerp&#10;&#10;Automatisch gegenereerde beschrijving">
            <a:extLst>
              <a:ext uri="{FF2B5EF4-FFF2-40B4-BE49-F238E27FC236}">
                <a16:creationId xmlns:a16="http://schemas.microsoft.com/office/drawing/2014/main" id="{FE44B4E0-2BFF-21BD-EBCC-93783DCD49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611" y="167377"/>
            <a:ext cx="1345118" cy="15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46  –  12 november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zo’n</a:t>
            </a:r>
          </a:p>
        </p:txBody>
      </p:sp>
      <p:pic>
        <p:nvPicPr>
          <p:cNvPr id="3" name="Afbeelding 2" descr="Afbeelding met tekst, Lettertype, wit, krant&#10;&#10;Automatisch gegenereerde beschrijving">
            <a:extLst>
              <a:ext uri="{FF2B5EF4-FFF2-40B4-BE49-F238E27FC236}">
                <a16:creationId xmlns:a16="http://schemas.microsoft.com/office/drawing/2014/main" id="{45289C43-7939-A1F6-6869-1AAA417A0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24" y="2621750"/>
            <a:ext cx="8209552" cy="3775959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01B012D-08FA-6292-3FA0-90519C5A646D}"/>
              </a:ext>
            </a:extLst>
          </p:cNvPr>
          <p:cNvSpPr/>
          <p:nvPr/>
        </p:nvSpPr>
        <p:spPr>
          <a:xfrm rot="19909796">
            <a:off x="1753368" y="2191251"/>
            <a:ext cx="976483" cy="1284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gekromd omlaag 7">
            <a:extLst>
              <a:ext uri="{FF2B5EF4-FFF2-40B4-BE49-F238E27FC236}">
                <a16:creationId xmlns:a16="http://schemas.microsoft.com/office/drawing/2014/main" id="{71F181E0-4214-C76C-773D-8F51CEDE7E0F}"/>
              </a:ext>
            </a:extLst>
          </p:cNvPr>
          <p:cNvSpPr/>
          <p:nvPr/>
        </p:nvSpPr>
        <p:spPr>
          <a:xfrm flipH="1">
            <a:off x="2432115" y="1404594"/>
            <a:ext cx="5533534" cy="1084082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3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513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uitzicht</a:t>
            </a:r>
          </a:p>
        </p:txBody>
      </p:sp>
      <p:pic>
        <p:nvPicPr>
          <p:cNvPr id="3" name="Afbeelding 2" descr="Afbeelding met kleding, persoon, mensen, overdekt&#10;&#10;Automatisch gegenereerde beschrijving">
            <a:extLst>
              <a:ext uri="{FF2B5EF4-FFF2-40B4-BE49-F238E27FC236}">
                <a16:creationId xmlns:a16="http://schemas.microsoft.com/office/drawing/2014/main" id="{48DD2B04-B361-8B97-70DD-B36ED15B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98" y="1429214"/>
            <a:ext cx="7236804" cy="4848659"/>
          </a:xfrm>
          <a:prstGeom prst="rect">
            <a:avLst/>
          </a:prstGeom>
        </p:spPr>
      </p:pic>
      <p:pic>
        <p:nvPicPr>
          <p:cNvPr id="8" name="Afbeelding 7" descr="Afbeelding met kleding, persoon, Broek, staan&#10;&#10;Automatisch gegenereerde beschrijving">
            <a:extLst>
              <a:ext uri="{FF2B5EF4-FFF2-40B4-BE49-F238E27FC236}">
                <a16:creationId xmlns:a16="http://schemas.microsoft.com/office/drawing/2014/main" id="{0E41A63A-0B2D-B764-683B-B10F512D1F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36" t="-4799" b="-10095"/>
          <a:stretch/>
        </p:blipFill>
        <p:spPr>
          <a:xfrm>
            <a:off x="3707904" y="3744845"/>
            <a:ext cx="2520098" cy="3354034"/>
          </a:xfrm>
          <a:prstGeom prst="rect">
            <a:avLst/>
          </a:prstGeom>
        </p:spPr>
      </p:pic>
      <p:pic>
        <p:nvPicPr>
          <p:cNvPr id="5" name="Afbeelding 4" descr="Afbeelding met kleding, Broek, persoon, Modeaccessoire&#10;&#10;Automatisch gegenereerde beschrijving">
            <a:extLst>
              <a:ext uri="{FF2B5EF4-FFF2-40B4-BE49-F238E27FC236}">
                <a16:creationId xmlns:a16="http://schemas.microsoft.com/office/drawing/2014/main" id="{CDFD5804-5B26-2128-4FF5-0560AD401C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636" y="3962241"/>
            <a:ext cx="1944216" cy="2919243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C96A44AF-C1A6-E08B-CFC4-257EC9983A02}"/>
              </a:ext>
            </a:extLst>
          </p:cNvPr>
          <p:cNvSpPr/>
          <p:nvPr/>
        </p:nvSpPr>
        <p:spPr>
          <a:xfrm rot="19909796">
            <a:off x="1779376" y="3746672"/>
            <a:ext cx="976483" cy="1284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EC4D87D1-9F1A-4C4F-72BC-D84D7D592C45}"/>
              </a:ext>
            </a:extLst>
          </p:cNvPr>
          <p:cNvSpPr/>
          <p:nvPr/>
        </p:nvSpPr>
        <p:spPr>
          <a:xfrm rot="19909796">
            <a:off x="2475366" y="1147865"/>
            <a:ext cx="976483" cy="1284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08A0817A-249C-A13A-0629-6368E9B5BDDF}"/>
              </a:ext>
            </a:extLst>
          </p:cNvPr>
          <p:cNvSpPr/>
          <p:nvPr/>
        </p:nvSpPr>
        <p:spPr>
          <a:xfrm rot="19909796">
            <a:off x="6743685" y="3746673"/>
            <a:ext cx="976483" cy="1284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2B16129D-39D7-600D-AC77-6061A85A932E}"/>
              </a:ext>
            </a:extLst>
          </p:cNvPr>
          <p:cNvSpPr/>
          <p:nvPr/>
        </p:nvSpPr>
        <p:spPr>
          <a:xfrm rot="19909796">
            <a:off x="5504704" y="2088285"/>
            <a:ext cx="976483" cy="1284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cirkel, clipart, tekening, Lettertype&#10;&#10;Automatisch gegenereerde beschrijving">
            <a:extLst>
              <a:ext uri="{FF2B5EF4-FFF2-40B4-BE49-F238E27FC236}">
                <a16:creationId xmlns:a16="http://schemas.microsoft.com/office/drawing/2014/main" id="{5E78305C-15A9-79F9-0050-9AF04B312A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219" y="115306"/>
            <a:ext cx="2260076" cy="23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337AB37-F0DD-460F-7D22-FBBABD331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3BCCB1-7D00-BE45-EDF9-57C7937FCD68}"/>
              </a:ext>
            </a:extLst>
          </p:cNvPr>
          <p:cNvSpPr txBox="1"/>
          <p:nvPr/>
        </p:nvSpPr>
        <p:spPr>
          <a:xfrm>
            <a:off x="6948264" y="6559851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bg1"/>
                </a:solidFill>
              </a:rPr>
              <a:t>Bron: 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419771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-14695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steiger</a:t>
            </a:r>
          </a:p>
        </p:txBody>
      </p:sp>
      <p:pic>
        <p:nvPicPr>
          <p:cNvPr id="7" name="Afbeelding 6" descr="Afbeelding met overdekt, gebouw, kunst&#10;&#10;Automatisch gegenereerde beschrijving">
            <a:extLst>
              <a:ext uri="{FF2B5EF4-FFF2-40B4-BE49-F238E27FC236}">
                <a16:creationId xmlns:a16="http://schemas.microsoft.com/office/drawing/2014/main" id="{EAEAA1DC-8D33-2291-AB4F-7068E2575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54" y="1340768"/>
            <a:ext cx="7804891" cy="5213669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21691269-5A0E-ECB2-96B4-91ABA9F97ADD}"/>
              </a:ext>
            </a:extLst>
          </p:cNvPr>
          <p:cNvSpPr/>
          <p:nvPr/>
        </p:nvSpPr>
        <p:spPr>
          <a:xfrm rot="7295415">
            <a:off x="6315783" y="3117967"/>
            <a:ext cx="2323266" cy="320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restaureren</a:t>
            </a:r>
          </a:p>
        </p:txBody>
      </p:sp>
      <p:pic>
        <p:nvPicPr>
          <p:cNvPr id="8" name="Afbeelding 7" descr="Afbeelding met persoon, kleding, voedsel, verven&#10;&#10;Automatisch gegenereerde beschrijving">
            <a:extLst>
              <a:ext uri="{FF2B5EF4-FFF2-40B4-BE49-F238E27FC236}">
                <a16:creationId xmlns:a16="http://schemas.microsoft.com/office/drawing/2014/main" id="{D78FF3EF-D783-A7C9-2956-4C7465DEE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59535"/>
            <a:ext cx="7104110" cy="50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>
                <a:latin typeface="Century Gothic" panose="020B0502020202020204" pitchFamily="34" charset="0"/>
              </a:rPr>
              <a:t>er slecht aan toe zijn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7AB4A8-9341-E1CD-B315-6D3E0AB2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6624736" cy="5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brok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42D5AB-AB1A-E58E-9D92-754519033AA5}"/>
              </a:ext>
            </a:extLst>
          </p:cNvPr>
          <p:cNvSpPr txBox="1"/>
          <p:nvPr/>
        </p:nvSpPr>
        <p:spPr>
          <a:xfrm>
            <a:off x="323528" y="6335363"/>
            <a:ext cx="4820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3"/>
              </a:rPr>
              <a:t>Onderzoekstechnieken - Rijksmuseum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C2F1B0-B9DE-AA52-76F9-7C49DD00A3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234046"/>
            <a:ext cx="4820854" cy="48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AF074A-4A3A-4F33-9278-4DCEDAC991AC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755</Words>
  <Application>Microsoft Office PowerPoint</Application>
  <PresentationFormat>Diavoorstelling (4:3)</PresentationFormat>
  <Paragraphs>197</Paragraphs>
  <Slides>18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1</cp:revision>
  <dcterms:created xsi:type="dcterms:W3CDTF">2021-06-08T06:13:59Z</dcterms:created>
  <dcterms:modified xsi:type="dcterms:W3CDTF">2024-11-12T10:31:41Z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