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1437" r:id="rId5"/>
    <p:sldId id="548" r:id="rId6"/>
    <p:sldId id="1519" r:id="rId7"/>
    <p:sldId id="1477" r:id="rId8"/>
    <p:sldId id="1460" r:id="rId9"/>
    <p:sldId id="1478" r:id="rId10"/>
    <p:sldId id="1475" r:id="rId11"/>
    <p:sldId id="1476" r:id="rId12"/>
    <p:sldId id="1479" r:id="rId13"/>
    <p:sldId id="934" r:id="rId14"/>
    <p:sldId id="1522" r:id="rId15"/>
    <p:sldId id="1526" r:id="rId16"/>
    <p:sldId id="1523" r:id="rId17"/>
    <p:sldId id="1512" r:id="rId18"/>
    <p:sldId id="1524" r:id="rId19"/>
    <p:sldId id="1515" r:id="rId20"/>
    <p:sldId id="1516" r:id="rId21"/>
    <p:sldId id="1474" r:id="rId22"/>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519"/>
            <p14:sldId id="1477"/>
            <p14:sldId id="1460"/>
            <p14:sldId id="1478"/>
            <p14:sldId id="1475"/>
            <p14:sldId id="1476"/>
            <p14:sldId id="1479"/>
            <p14:sldId id="934"/>
            <p14:sldId id="1522"/>
            <p14:sldId id="1526"/>
            <p14:sldId id="1523"/>
            <p14:sldId id="1512"/>
            <p14:sldId id="1524"/>
            <p14:sldId id="1515"/>
            <p14:sldId id="1516"/>
            <p14:sldId id="147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4FAF4"/>
    <a:srgbClr val="EEF6EE"/>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94EF85-1667-4FD0-8E8A-83A621F3409E}" v="169" dt="2024-11-05T07:52:04.907"/>
    <p1510:client id="{B9CB097F-2EDA-48FA-B628-E530EA905D9F}" v="10" dt="2024-11-05T09:36:45.203"/>
    <p1510:client id="{BCC8C63C-2735-4E13-AFED-8C5AE9CCC920}" v="35" dt="2024-11-05T09:08:41.789"/>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msel ter, Marjan" userId="5bf7b4e5-383a-4bf6-a1ba-3724f9cc09cb" providerId="ADAL" clId="{B9CB097F-2EDA-48FA-B628-E530EA905D9F}"/>
    <pc:docChg chg="modSld">
      <pc:chgData name="Harmsel ter, Marjan" userId="5bf7b4e5-383a-4bf6-a1ba-3724f9cc09cb" providerId="ADAL" clId="{B9CB097F-2EDA-48FA-B628-E530EA905D9F}" dt="2024-11-05T09:36:45.203" v="9" actId="1076"/>
      <pc:docMkLst>
        <pc:docMk/>
      </pc:docMkLst>
      <pc:sldChg chg="modSp mod">
        <pc:chgData name="Harmsel ter, Marjan" userId="5bf7b4e5-383a-4bf6-a1ba-3724f9cc09cb" providerId="ADAL" clId="{B9CB097F-2EDA-48FA-B628-E530EA905D9F}" dt="2024-11-05T09:33:09.411" v="5" actId="113"/>
        <pc:sldMkLst>
          <pc:docMk/>
          <pc:sldMk cId="2189114603" sldId="1437"/>
        </pc:sldMkLst>
        <pc:spChg chg="mod">
          <ac:chgData name="Harmsel ter, Marjan" userId="5bf7b4e5-383a-4bf6-a1ba-3724f9cc09cb" providerId="ADAL" clId="{B9CB097F-2EDA-48FA-B628-E530EA905D9F}" dt="2024-11-05T09:33:09.411" v="5" actId="113"/>
          <ac:spMkLst>
            <pc:docMk/>
            <pc:sldMk cId="2189114603" sldId="1437"/>
            <ac:spMk id="3" creationId="{00000000-0000-0000-0000-000000000000}"/>
          </ac:spMkLst>
        </pc:spChg>
      </pc:sldChg>
      <pc:sldChg chg="modSp mod">
        <pc:chgData name="Harmsel ter, Marjan" userId="5bf7b4e5-383a-4bf6-a1ba-3724f9cc09cb" providerId="ADAL" clId="{B9CB097F-2EDA-48FA-B628-E530EA905D9F}" dt="2024-11-05T09:36:38.495" v="8" actId="14100"/>
        <pc:sldMkLst>
          <pc:docMk/>
          <pc:sldMk cId="1594331871" sldId="1512"/>
        </pc:sldMkLst>
        <pc:spChg chg="mod">
          <ac:chgData name="Harmsel ter, Marjan" userId="5bf7b4e5-383a-4bf6-a1ba-3724f9cc09cb" providerId="ADAL" clId="{B9CB097F-2EDA-48FA-B628-E530EA905D9F}" dt="2024-11-05T09:36:38.495" v="8" actId="14100"/>
          <ac:spMkLst>
            <pc:docMk/>
            <pc:sldMk cId="1594331871" sldId="1512"/>
            <ac:spMk id="17" creationId="{AB86235B-CBC0-F9DB-29F4-F23367831B1B}"/>
          </ac:spMkLst>
        </pc:spChg>
      </pc:sldChg>
      <pc:sldChg chg="modSp mod">
        <pc:chgData name="Harmsel ter, Marjan" userId="5bf7b4e5-383a-4bf6-a1ba-3724f9cc09cb" providerId="ADAL" clId="{B9CB097F-2EDA-48FA-B628-E530EA905D9F}" dt="2024-11-05T09:36:45.203" v="9" actId="1076"/>
        <pc:sldMkLst>
          <pc:docMk/>
          <pc:sldMk cId="1507541596" sldId="1524"/>
        </pc:sldMkLst>
        <pc:spChg chg="mod">
          <ac:chgData name="Harmsel ter, Marjan" userId="5bf7b4e5-383a-4bf6-a1ba-3724f9cc09cb" providerId="ADAL" clId="{B9CB097F-2EDA-48FA-B628-E530EA905D9F}" dt="2024-11-05T09:36:45.203" v="9" actId="1076"/>
          <ac:spMkLst>
            <pc:docMk/>
            <pc:sldMk cId="1507541596" sldId="1524"/>
            <ac:spMk id="17" creationId="{AB86235B-CBC0-F9DB-29F4-F23367831B1B}"/>
          </ac:spMkLst>
        </pc:spChg>
      </pc:sldChg>
      <pc:sldChg chg="modSp mod">
        <pc:chgData name="Harmsel ter, Marjan" userId="5bf7b4e5-383a-4bf6-a1ba-3724f9cc09cb" providerId="ADAL" clId="{B9CB097F-2EDA-48FA-B628-E530EA905D9F}" dt="2024-11-05T09:35:59.598" v="6" actId="403"/>
        <pc:sldMkLst>
          <pc:docMk/>
          <pc:sldMk cId="1813285770" sldId="1526"/>
        </pc:sldMkLst>
        <pc:spChg chg="mod">
          <ac:chgData name="Harmsel ter, Marjan" userId="5bf7b4e5-383a-4bf6-a1ba-3724f9cc09cb" providerId="ADAL" clId="{B9CB097F-2EDA-48FA-B628-E530EA905D9F}" dt="2024-11-05T09:35:59.598" v="6" actId="403"/>
          <ac:spMkLst>
            <pc:docMk/>
            <pc:sldMk cId="1813285770" sldId="1526"/>
            <ac:spMk id="36" creationId="{D8EF981A-9BA7-0EB1-9B70-F7FBF2F7DF1C}"/>
          </ac:spMkLst>
        </pc:spChg>
      </pc:sldChg>
    </pc:docChg>
  </pc:docChgLst>
  <pc:docChgLst>
    <pc:chgData name="Routledge, Mandy" userId="bacdedf5-8e30-494b-ad8b-f27fa30c4f8d" providerId="ADAL" clId="{BCC8C63C-2735-4E13-AFED-8C5AE9CCC920}"/>
    <pc:docChg chg="undo custSel modSld">
      <pc:chgData name="Routledge, Mandy" userId="bacdedf5-8e30-494b-ad8b-f27fa30c4f8d" providerId="ADAL" clId="{BCC8C63C-2735-4E13-AFED-8C5AE9CCC920}" dt="2024-11-05T09:05:49.099" v="172" actId="1076"/>
      <pc:docMkLst>
        <pc:docMk/>
      </pc:docMkLst>
      <pc:sldChg chg="modSp mod">
        <pc:chgData name="Routledge, Mandy" userId="bacdedf5-8e30-494b-ad8b-f27fa30c4f8d" providerId="ADAL" clId="{BCC8C63C-2735-4E13-AFED-8C5AE9CCC920}" dt="2024-10-21T12:32:29.343" v="11" actId="20577"/>
        <pc:sldMkLst>
          <pc:docMk/>
          <pc:sldMk cId="323006580" sldId="548"/>
        </pc:sldMkLst>
        <pc:spChg chg="mod">
          <ac:chgData name="Routledge, Mandy" userId="bacdedf5-8e30-494b-ad8b-f27fa30c4f8d" providerId="ADAL" clId="{BCC8C63C-2735-4E13-AFED-8C5AE9CCC920}" dt="2024-10-21T12:32:29.343" v="11" actId="20577"/>
          <ac:spMkLst>
            <pc:docMk/>
            <pc:sldMk cId="323006580" sldId="548"/>
            <ac:spMk id="3" creationId="{00000000-0000-0000-0000-000000000000}"/>
          </ac:spMkLst>
        </pc:spChg>
      </pc:sldChg>
      <pc:sldChg chg="modSp mod modNotesTx">
        <pc:chgData name="Routledge, Mandy" userId="bacdedf5-8e30-494b-ad8b-f27fa30c4f8d" providerId="ADAL" clId="{BCC8C63C-2735-4E13-AFED-8C5AE9CCC920}" dt="2024-11-05T08:46:22.956" v="41" actId="113"/>
        <pc:sldMkLst>
          <pc:docMk/>
          <pc:sldMk cId="2189114603" sldId="1437"/>
        </pc:sldMkLst>
        <pc:spChg chg="mod">
          <ac:chgData name="Routledge, Mandy" userId="bacdedf5-8e30-494b-ad8b-f27fa30c4f8d" providerId="ADAL" clId="{BCC8C63C-2735-4E13-AFED-8C5AE9CCC920}" dt="2024-11-05T08:46:22.956" v="41" actId="113"/>
          <ac:spMkLst>
            <pc:docMk/>
            <pc:sldMk cId="2189114603" sldId="1437"/>
            <ac:spMk id="3" creationId="{00000000-0000-0000-0000-000000000000}"/>
          </ac:spMkLst>
        </pc:spChg>
      </pc:sldChg>
      <pc:sldChg chg="addSp delSp modSp mod">
        <pc:chgData name="Routledge, Mandy" userId="bacdedf5-8e30-494b-ad8b-f27fa30c4f8d" providerId="ADAL" clId="{BCC8C63C-2735-4E13-AFED-8C5AE9CCC920}" dt="2024-11-05T09:05:49.099" v="172" actId="1076"/>
        <pc:sldMkLst>
          <pc:docMk/>
          <pc:sldMk cId="2709048002" sldId="1477"/>
        </pc:sldMkLst>
        <pc:picChg chg="del mod">
          <ac:chgData name="Routledge, Mandy" userId="bacdedf5-8e30-494b-ad8b-f27fa30c4f8d" providerId="ADAL" clId="{BCC8C63C-2735-4E13-AFED-8C5AE9CCC920}" dt="2024-11-05T09:05:46.652" v="171" actId="21"/>
          <ac:picMkLst>
            <pc:docMk/>
            <pc:sldMk cId="2709048002" sldId="1477"/>
            <ac:picMk id="3" creationId="{04864538-270A-12DA-185E-25B66BF5F408}"/>
          </ac:picMkLst>
        </pc:picChg>
        <pc:picChg chg="add mod">
          <ac:chgData name="Routledge, Mandy" userId="bacdedf5-8e30-494b-ad8b-f27fa30c4f8d" providerId="ADAL" clId="{BCC8C63C-2735-4E13-AFED-8C5AE9CCC920}" dt="2024-11-05T09:05:49.099" v="172" actId="1076"/>
          <ac:picMkLst>
            <pc:docMk/>
            <pc:sldMk cId="2709048002" sldId="1477"/>
            <ac:picMk id="4" creationId="{F800411A-13EB-A5EE-D1F0-C38275BF3EE6}"/>
          </ac:picMkLst>
        </pc:picChg>
      </pc:sldChg>
      <pc:sldChg chg="modSp mod">
        <pc:chgData name="Routledge, Mandy" userId="bacdedf5-8e30-494b-ad8b-f27fa30c4f8d" providerId="ADAL" clId="{BCC8C63C-2735-4E13-AFED-8C5AE9CCC920}" dt="2024-11-05T08:50:51.967" v="97" actId="1036"/>
        <pc:sldMkLst>
          <pc:docMk/>
          <pc:sldMk cId="4210467006" sldId="1479"/>
        </pc:sldMkLst>
        <pc:spChg chg="mod">
          <ac:chgData name="Routledge, Mandy" userId="bacdedf5-8e30-494b-ad8b-f27fa30c4f8d" providerId="ADAL" clId="{BCC8C63C-2735-4E13-AFED-8C5AE9CCC920}" dt="2024-11-05T08:50:39.806" v="65" actId="1036"/>
          <ac:spMkLst>
            <pc:docMk/>
            <pc:sldMk cId="4210467006" sldId="1479"/>
            <ac:spMk id="5" creationId="{E6040D1C-63E8-BF2B-4D0B-C9204E3310E8}"/>
          </ac:spMkLst>
        </pc:spChg>
        <pc:spChg chg="mod">
          <ac:chgData name="Routledge, Mandy" userId="bacdedf5-8e30-494b-ad8b-f27fa30c4f8d" providerId="ADAL" clId="{BCC8C63C-2735-4E13-AFED-8C5AE9CCC920}" dt="2024-11-05T08:50:51.967" v="97" actId="1036"/>
          <ac:spMkLst>
            <pc:docMk/>
            <pc:sldMk cId="4210467006" sldId="1479"/>
            <ac:spMk id="10" creationId="{F3C82323-E11D-E251-7C0B-FB5E3E323489}"/>
          </ac:spMkLst>
        </pc:spChg>
        <pc:picChg chg="mod">
          <ac:chgData name="Routledge, Mandy" userId="bacdedf5-8e30-494b-ad8b-f27fa30c4f8d" providerId="ADAL" clId="{BCC8C63C-2735-4E13-AFED-8C5AE9CCC920}" dt="2024-11-05T08:50:46.381" v="85" actId="1036"/>
          <ac:picMkLst>
            <pc:docMk/>
            <pc:sldMk cId="4210467006" sldId="1479"/>
            <ac:picMk id="7" creationId="{C0AFD115-8775-3918-C398-B3B186651E26}"/>
          </ac:picMkLst>
        </pc:picChg>
        <pc:picChg chg="mod">
          <ac:chgData name="Routledge, Mandy" userId="bacdedf5-8e30-494b-ad8b-f27fa30c4f8d" providerId="ADAL" clId="{BCC8C63C-2735-4E13-AFED-8C5AE9CCC920}" dt="2024-11-05T08:50:42.788" v="76" actId="1036"/>
          <ac:picMkLst>
            <pc:docMk/>
            <pc:sldMk cId="4210467006" sldId="1479"/>
            <ac:picMk id="9" creationId="{CEB26AF5-FBCD-9473-AD93-75C3332C317E}"/>
          </ac:picMkLst>
        </pc:picChg>
      </pc:sldChg>
      <pc:sldChg chg="modSp mod">
        <pc:chgData name="Routledge, Mandy" userId="bacdedf5-8e30-494b-ad8b-f27fa30c4f8d" providerId="ADAL" clId="{BCC8C63C-2735-4E13-AFED-8C5AE9CCC920}" dt="2024-11-04T20:50:41.937" v="35" actId="14100"/>
        <pc:sldMkLst>
          <pc:docMk/>
          <pc:sldMk cId="1594331871" sldId="1512"/>
        </pc:sldMkLst>
        <pc:spChg chg="mod">
          <ac:chgData name="Routledge, Mandy" userId="bacdedf5-8e30-494b-ad8b-f27fa30c4f8d" providerId="ADAL" clId="{BCC8C63C-2735-4E13-AFED-8C5AE9CCC920}" dt="2024-11-04T20:50:23.061" v="30" actId="1076"/>
          <ac:spMkLst>
            <pc:docMk/>
            <pc:sldMk cId="1594331871" sldId="1512"/>
            <ac:spMk id="16" creationId="{F53F294D-65CC-23A5-E4A1-B2132FCF814C}"/>
          </ac:spMkLst>
        </pc:spChg>
        <pc:spChg chg="mod">
          <ac:chgData name="Routledge, Mandy" userId="bacdedf5-8e30-494b-ad8b-f27fa30c4f8d" providerId="ADAL" clId="{BCC8C63C-2735-4E13-AFED-8C5AE9CCC920}" dt="2024-11-04T20:50:27.819" v="32" actId="14100"/>
          <ac:spMkLst>
            <pc:docMk/>
            <pc:sldMk cId="1594331871" sldId="1512"/>
            <ac:spMk id="17" creationId="{AB86235B-CBC0-F9DB-29F4-F23367831B1B}"/>
          </ac:spMkLst>
        </pc:spChg>
        <pc:picChg chg="mod">
          <ac:chgData name="Routledge, Mandy" userId="bacdedf5-8e30-494b-ad8b-f27fa30c4f8d" providerId="ADAL" clId="{BCC8C63C-2735-4E13-AFED-8C5AE9CCC920}" dt="2024-11-04T20:50:38.614" v="34" actId="14100"/>
          <ac:picMkLst>
            <pc:docMk/>
            <pc:sldMk cId="1594331871" sldId="1512"/>
            <ac:picMk id="4" creationId="{EABD6F4B-8325-6434-FA7A-66CB4980ECDD}"/>
          </ac:picMkLst>
        </pc:picChg>
        <pc:picChg chg="mod">
          <ac:chgData name="Routledge, Mandy" userId="bacdedf5-8e30-494b-ad8b-f27fa30c4f8d" providerId="ADAL" clId="{BCC8C63C-2735-4E13-AFED-8C5AE9CCC920}" dt="2024-11-04T20:50:36.207" v="33" actId="14100"/>
          <ac:picMkLst>
            <pc:docMk/>
            <pc:sldMk cId="1594331871" sldId="1512"/>
            <ac:picMk id="21" creationId="{282FC1AA-3135-17D7-DDA9-A139B10002B1}"/>
          </ac:picMkLst>
        </pc:picChg>
        <pc:picChg chg="mod">
          <ac:chgData name="Routledge, Mandy" userId="bacdedf5-8e30-494b-ad8b-f27fa30c4f8d" providerId="ADAL" clId="{BCC8C63C-2735-4E13-AFED-8C5AE9CCC920}" dt="2024-11-04T20:50:41.937" v="35" actId="14100"/>
          <ac:picMkLst>
            <pc:docMk/>
            <pc:sldMk cId="1594331871" sldId="1512"/>
            <ac:picMk id="23" creationId="{8FF44289-3888-2677-7B20-376AB7035AC0}"/>
          </ac:picMkLst>
        </pc:picChg>
      </pc:sldChg>
      <pc:sldChg chg="addSp delSp modSp mod">
        <pc:chgData name="Routledge, Mandy" userId="bacdedf5-8e30-494b-ad8b-f27fa30c4f8d" providerId="ADAL" clId="{BCC8C63C-2735-4E13-AFED-8C5AE9CCC920}" dt="2024-11-05T09:02:50.892" v="158" actId="14100"/>
        <pc:sldMkLst>
          <pc:docMk/>
          <pc:sldMk cId="3112181829" sldId="1515"/>
        </pc:sldMkLst>
        <pc:picChg chg="add del">
          <ac:chgData name="Routledge, Mandy" userId="bacdedf5-8e30-494b-ad8b-f27fa30c4f8d" providerId="ADAL" clId="{BCC8C63C-2735-4E13-AFED-8C5AE9CCC920}" dt="2024-11-05T09:02:40.783" v="151" actId="478"/>
          <ac:picMkLst>
            <pc:docMk/>
            <pc:sldMk cId="3112181829" sldId="1515"/>
            <ac:picMk id="10" creationId="{B8C6CD49-5EF6-6173-B4A6-AC29F33181E0}"/>
          </ac:picMkLst>
        </pc:picChg>
        <pc:picChg chg="add mod">
          <ac:chgData name="Routledge, Mandy" userId="bacdedf5-8e30-494b-ad8b-f27fa30c4f8d" providerId="ADAL" clId="{BCC8C63C-2735-4E13-AFED-8C5AE9CCC920}" dt="2024-11-05T09:01:47.906" v="149" actId="1076"/>
          <ac:picMkLst>
            <pc:docMk/>
            <pc:sldMk cId="3112181829" sldId="1515"/>
            <ac:picMk id="11" creationId="{702BAA4A-A8A7-8715-6AE1-21EF8C6EA13E}"/>
          </ac:picMkLst>
        </pc:picChg>
        <pc:picChg chg="add mod">
          <ac:chgData name="Routledge, Mandy" userId="bacdedf5-8e30-494b-ad8b-f27fa30c4f8d" providerId="ADAL" clId="{BCC8C63C-2735-4E13-AFED-8C5AE9CCC920}" dt="2024-11-05T09:02:50.892" v="158" actId="14100"/>
          <ac:picMkLst>
            <pc:docMk/>
            <pc:sldMk cId="3112181829" sldId="1515"/>
            <ac:picMk id="25" creationId="{0453C17D-F352-64BD-AE76-73624F40A3B8}"/>
          </ac:picMkLst>
        </pc:picChg>
      </pc:sldChg>
      <pc:sldChg chg="modSp mod">
        <pc:chgData name="Routledge, Mandy" userId="bacdedf5-8e30-494b-ad8b-f27fa30c4f8d" providerId="ADAL" clId="{BCC8C63C-2735-4E13-AFED-8C5AE9CCC920}" dt="2024-11-05T09:00:24.049" v="143" actId="1037"/>
        <pc:sldMkLst>
          <pc:docMk/>
          <pc:sldMk cId="2946319108" sldId="1516"/>
        </pc:sldMkLst>
        <pc:spChg chg="mod">
          <ac:chgData name="Routledge, Mandy" userId="bacdedf5-8e30-494b-ad8b-f27fa30c4f8d" providerId="ADAL" clId="{BCC8C63C-2735-4E13-AFED-8C5AE9CCC920}" dt="2024-11-04T20:51:44.619" v="39" actId="14100"/>
          <ac:spMkLst>
            <pc:docMk/>
            <pc:sldMk cId="2946319108" sldId="1516"/>
            <ac:spMk id="11" creationId="{2D5226DB-4490-ECD5-880A-CDAB0447C263}"/>
          </ac:spMkLst>
        </pc:spChg>
        <pc:spChg chg="mod">
          <ac:chgData name="Routledge, Mandy" userId="bacdedf5-8e30-494b-ad8b-f27fa30c4f8d" providerId="ADAL" clId="{BCC8C63C-2735-4E13-AFED-8C5AE9CCC920}" dt="2024-11-05T08:59:05.313" v="113" actId="1076"/>
          <ac:spMkLst>
            <pc:docMk/>
            <pc:sldMk cId="2946319108" sldId="1516"/>
            <ac:spMk id="12" creationId="{E2476A93-B8D4-4E44-87FD-AFF601B2337C}"/>
          </ac:spMkLst>
        </pc:spChg>
        <pc:spChg chg="mod">
          <ac:chgData name="Routledge, Mandy" userId="bacdedf5-8e30-494b-ad8b-f27fa30c4f8d" providerId="ADAL" clId="{BCC8C63C-2735-4E13-AFED-8C5AE9CCC920}" dt="2024-11-05T08:59:37.570" v="134" actId="1076"/>
          <ac:spMkLst>
            <pc:docMk/>
            <pc:sldMk cId="2946319108" sldId="1516"/>
            <ac:spMk id="13" creationId="{4985FF45-EE56-11C3-E0CC-6BBB359031C0}"/>
          </ac:spMkLst>
        </pc:spChg>
        <pc:spChg chg="mod">
          <ac:chgData name="Routledge, Mandy" userId="bacdedf5-8e30-494b-ad8b-f27fa30c4f8d" providerId="ADAL" clId="{BCC8C63C-2735-4E13-AFED-8C5AE9CCC920}" dt="2024-11-05T09:00:11.965" v="139" actId="1076"/>
          <ac:spMkLst>
            <pc:docMk/>
            <pc:sldMk cId="2946319108" sldId="1516"/>
            <ac:spMk id="14" creationId="{B7594A3B-3117-84CE-C300-FB96E5ED269D}"/>
          </ac:spMkLst>
        </pc:spChg>
        <pc:spChg chg="mod">
          <ac:chgData name="Routledge, Mandy" userId="bacdedf5-8e30-494b-ad8b-f27fa30c4f8d" providerId="ADAL" clId="{BCC8C63C-2735-4E13-AFED-8C5AE9CCC920}" dt="2024-11-05T09:00:07.919" v="138" actId="1076"/>
          <ac:spMkLst>
            <pc:docMk/>
            <pc:sldMk cId="2946319108" sldId="1516"/>
            <ac:spMk id="15" creationId="{6EA1F8B7-D4BC-D8B0-E6FD-F33ECB45A1DD}"/>
          </ac:spMkLst>
        </pc:spChg>
        <pc:spChg chg="mod">
          <ac:chgData name="Routledge, Mandy" userId="bacdedf5-8e30-494b-ad8b-f27fa30c4f8d" providerId="ADAL" clId="{BCC8C63C-2735-4E13-AFED-8C5AE9CCC920}" dt="2024-11-05T08:59:12.524" v="116" actId="14100"/>
          <ac:spMkLst>
            <pc:docMk/>
            <pc:sldMk cId="2946319108" sldId="1516"/>
            <ac:spMk id="19" creationId="{40542B69-6D97-5F24-63E3-ABE36EA69A27}"/>
          </ac:spMkLst>
        </pc:spChg>
        <pc:picChg chg="mod">
          <ac:chgData name="Routledge, Mandy" userId="bacdedf5-8e30-494b-ad8b-f27fa30c4f8d" providerId="ADAL" clId="{BCC8C63C-2735-4E13-AFED-8C5AE9CCC920}" dt="2024-11-05T08:59:19.336" v="119" actId="1076"/>
          <ac:picMkLst>
            <pc:docMk/>
            <pc:sldMk cId="2946319108" sldId="1516"/>
            <ac:picMk id="26" creationId="{66F8603C-8046-C114-6752-0DDCD601B31B}"/>
          </ac:picMkLst>
        </pc:picChg>
        <pc:picChg chg="mod ord">
          <ac:chgData name="Routledge, Mandy" userId="bacdedf5-8e30-494b-ad8b-f27fa30c4f8d" providerId="ADAL" clId="{BCC8C63C-2735-4E13-AFED-8C5AE9CCC920}" dt="2024-11-05T09:00:24.049" v="143" actId="1037"/>
          <ac:picMkLst>
            <pc:docMk/>
            <pc:sldMk cId="2946319108" sldId="1516"/>
            <ac:picMk id="30" creationId="{D45376B8-DEF4-AB2E-79D8-8ADB52960168}"/>
          </ac:picMkLst>
        </pc:picChg>
        <pc:picChg chg="mod">
          <ac:chgData name="Routledge, Mandy" userId="bacdedf5-8e30-494b-ad8b-f27fa30c4f8d" providerId="ADAL" clId="{BCC8C63C-2735-4E13-AFED-8C5AE9CCC920}" dt="2024-11-05T08:59:31.845" v="133" actId="1037"/>
          <ac:picMkLst>
            <pc:docMk/>
            <pc:sldMk cId="2946319108" sldId="1516"/>
            <ac:picMk id="32" creationId="{A2B9EC50-D74D-EA8F-2985-5C363885C4E4}"/>
          </ac:picMkLst>
        </pc:picChg>
        <pc:cxnChg chg="mod">
          <ac:chgData name="Routledge, Mandy" userId="bacdedf5-8e30-494b-ad8b-f27fa30c4f8d" providerId="ADAL" clId="{BCC8C63C-2735-4E13-AFED-8C5AE9CCC920}" dt="2024-11-05T08:59:25.402" v="121" actId="14100"/>
          <ac:cxnSpMkLst>
            <pc:docMk/>
            <pc:sldMk cId="2946319108" sldId="1516"/>
            <ac:cxnSpMk id="27" creationId="{EC90AE0F-5DD8-2D25-C999-5E0CC65E11C5}"/>
          </ac:cxnSpMkLst>
        </pc:cxnChg>
        <pc:cxnChg chg="mod">
          <ac:chgData name="Routledge, Mandy" userId="bacdedf5-8e30-494b-ad8b-f27fa30c4f8d" providerId="ADAL" clId="{BCC8C63C-2735-4E13-AFED-8C5AE9CCC920}" dt="2024-11-05T09:00:14.830" v="140" actId="14100"/>
          <ac:cxnSpMkLst>
            <pc:docMk/>
            <pc:sldMk cId="2946319108" sldId="1516"/>
            <ac:cxnSpMk id="29" creationId="{10445519-6BAB-CA4B-0B0C-EF80D4D34E4C}"/>
          </ac:cxnSpMkLst>
        </pc:cxnChg>
      </pc:sldChg>
      <pc:sldChg chg="modSp mod">
        <pc:chgData name="Routledge, Mandy" userId="bacdedf5-8e30-494b-ad8b-f27fa30c4f8d" providerId="ADAL" clId="{BCC8C63C-2735-4E13-AFED-8C5AE9CCC920}" dt="2024-11-05T08:57:40.924" v="106" actId="1036"/>
        <pc:sldMkLst>
          <pc:docMk/>
          <pc:sldMk cId="2408996539" sldId="1522"/>
        </pc:sldMkLst>
        <pc:spChg chg="mod">
          <ac:chgData name="Routledge, Mandy" userId="bacdedf5-8e30-494b-ad8b-f27fa30c4f8d" providerId="ADAL" clId="{BCC8C63C-2735-4E13-AFED-8C5AE9CCC920}" dt="2024-11-05T08:57:40.924" v="106" actId="1036"/>
          <ac:spMkLst>
            <pc:docMk/>
            <pc:sldMk cId="2408996539" sldId="1522"/>
            <ac:spMk id="33" creationId="{AC757F5E-B016-F947-4518-7C6B9CC7EE04}"/>
          </ac:spMkLst>
        </pc:spChg>
      </pc:sldChg>
      <pc:sldChg chg="modSp mod">
        <pc:chgData name="Routledge, Mandy" userId="bacdedf5-8e30-494b-ad8b-f27fa30c4f8d" providerId="ADAL" clId="{BCC8C63C-2735-4E13-AFED-8C5AE9CCC920}" dt="2024-11-04T20:50:11.418" v="28" actId="115"/>
        <pc:sldMkLst>
          <pc:docMk/>
          <pc:sldMk cId="3918326880" sldId="1523"/>
        </pc:sldMkLst>
        <pc:spChg chg="mod">
          <ac:chgData name="Routledge, Mandy" userId="bacdedf5-8e30-494b-ad8b-f27fa30c4f8d" providerId="ADAL" clId="{BCC8C63C-2735-4E13-AFED-8C5AE9CCC920}" dt="2024-11-04T20:50:11.418" v="28" actId="115"/>
          <ac:spMkLst>
            <pc:docMk/>
            <pc:sldMk cId="3918326880" sldId="1523"/>
            <ac:spMk id="36" creationId="{D8EF981A-9BA7-0EB1-9B70-F7FBF2F7DF1C}"/>
          </ac:spMkLst>
        </pc:spChg>
      </pc:sldChg>
      <pc:sldChg chg="modSp mod">
        <pc:chgData name="Routledge, Mandy" userId="bacdedf5-8e30-494b-ad8b-f27fa30c4f8d" providerId="ADAL" clId="{BCC8C63C-2735-4E13-AFED-8C5AE9CCC920}" dt="2024-11-05T08:58:40.106" v="111" actId="14100"/>
        <pc:sldMkLst>
          <pc:docMk/>
          <pc:sldMk cId="1507541596" sldId="1524"/>
        </pc:sldMkLst>
        <pc:spChg chg="mod">
          <ac:chgData name="Routledge, Mandy" userId="bacdedf5-8e30-494b-ad8b-f27fa30c4f8d" providerId="ADAL" clId="{BCC8C63C-2735-4E13-AFED-8C5AE9CCC920}" dt="2024-11-05T08:58:28.301" v="108" actId="1076"/>
          <ac:spMkLst>
            <pc:docMk/>
            <pc:sldMk cId="1507541596" sldId="1524"/>
            <ac:spMk id="13" creationId="{4985FF45-EE56-11C3-E0CC-6BBB359031C0}"/>
          </ac:spMkLst>
        </pc:spChg>
        <pc:spChg chg="mod">
          <ac:chgData name="Routledge, Mandy" userId="bacdedf5-8e30-494b-ad8b-f27fa30c4f8d" providerId="ADAL" clId="{BCC8C63C-2735-4E13-AFED-8C5AE9CCC920}" dt="2024-11-05T08:58:34.994" v="110" actId="1076"/>
          <ac:spMkLst>
            <pc:docMk/>
            <pc:sldMk cId="1507541596" sldId="1524"/>
            <ac:spMk id="15" creationId="{6EA1F8B7-D4BC-D8B0-E6FD-F33ECB45A1DD}"/>
          </ac:spMkLst>
        </pc:spChg>
        <pc:spChg chg="mod">
          <ac:chgData name="Routledge, Mandy" userId="bacdedf5-8e30-494b-ad8b-f27fa30c4f8d" providerId="ADAL" clId="{BCC8C63C-2735-4E13-AFED-8C5AE9CCC920}" dt="2024-11-05T08:58:40.106" v="111" actId="14100"/>
          <ac:spMkLst>
            <pc:docMk/>
            <pc:sldMk cId="1507541596" sldId="1524"/>
            <ac:spMk id="18" creationId="{85D7DD60-F4AA-AD34-A265-146B167D02FE}"/>
          </ac:spMkLst>
        </pc:spChg>
      </pc:sldChg>
      <pc:sldChg chg="modSp mod">
        <pc:chgData name="Routledge, Mandy" userId="bacdedf5-8e30-494b-ad8b-f27fa30c4f8d" providerId="ADAL" clId="{BCC8C63C-2735-4E13-AFED-8C5AE9CCC920}" dt="2024-11-04T20:49:59.197" v="27" actId="115"/>
        <pc:sldMkLst>
          <pc:docMk/>
          <pc:sldMk cId="1813285770" sldId="1526"/>
        </pc:sldMkLst>
        <pc:spChg chg="mod">
          <ac:chgData name="Routledge, Mandy" userId="bacdedf5-8e30-494b-ad8b-f27fa30c4f8d" providerId="ADAL" clId="{BCC8C63C-2735-4E13-AFED-8C5AE9CCC920}" dt="2024-11-04T20:49:59.197" v="27" actId="115"/>
          <ac:spMkLst>
            <pc:docMk/>
            <pc:sldMk cId="1813285770" sldId="1526"/>
            <ac:spMk id="36" creationId="{D8EF981A-9BA7-0EB1-9B70-F7FBF2F7DF1C}"/>
          </ac:spMkLst>
        </pc:spChg>
      </pc:sldChg>
    </pc:docChg>
  </pc:docChgLst>
  <pc:docChgLst>
    <pc:chgData name="Routledge, Mandy" userId="bacdedf5-8e30-494b-ad8b-f27fa30c4f8d" providerId="ADAL" clId="{F5E33655-94C9-4979-9275-07310F7493EF}"/>
    <pc:docChg chg="modSld">
      <pc:chgData name="Routledge, Mandy" userId="bacdedf5-8e30-494b-ad8b-f27fa30c4f8d" providerId="ADAL" clId="{F5E33655-94C9-4979-9275-07310F7493EF}" dt="2024-09-24T09:51:58.037" v="6" actId="20577"/>
      <pc:docMkLst>
        <pc:docMk/>
      </pc:docMkLst>
      <pc:sldChg chg="modSp mod">
        <pc:chgData name="Routledge, Mandy" userId="bacdedf5-8e30-494b-ad8b-f27fa30c4f8d" providerId="ADAL" clId="{F5E33655-94C9-4979-9275-07310F7493EF}" dt="2024-09-24T09:51:58.037" v="6" actId="20577"/>
        <pc:sldMkLst>
          <pc:docMk/>
          <pc:sldMk cId="323006580" sldId="548"/>
        </pc:sldMkLst>
        <pc:spChg chg="mod">
          <ac:chgData name="Routledge, Mandy" userId="bacdedf5-8e30-494b-ad8b-f27fa30c4f8d" providerId="ADAL" clId="{F5E33655-94C9-4979-9275-07310F7493EF}" dt="2024-09-24T09:51:58.037" v="6" actId="20577"/>
          <ac:spMkLst>
            <pc:docMk/>
            <pc:sldMk cId="323006580" sldId="548"/>
            <ac:spMk id="3" creationId="{00000000-0000-0000-0000-000000000000}"/>
          </ac:spMkLst>
        </pc:spChg>
      </pc:sldChg>
    </pc:docChg>
  </pc:docChgLst>
  <pc:docChgLst>
    <pc:chgData name="Vrielink, Francis" userId="3d258d00-cfd8-41c5-9f04-1a5a39faef2f" providerId="ADAL" clId="{4B94EF85-1667-4FD0-8E8A-83A621F3409E}"/>
    <pc:docChg chg="undo custSel addSld delSld modSld sldOrd modSection">
      <pc:chgData name="Vrielink, Francis" userId="3d258d00-cfd8-41c5-9f04-1a5a39faef2f" providerId="ADAL" clId="{4B94EF85-1667-4FD0-8E8A-83A621F3409E}" dt="2024-11-05T09:13:56.169" v="4963" actId="1076"/>
      <pc:docMkLst>
        <pc:docMk/>
      </pc:docMkLst>
      <pc:sldChg chg="addSp delSp mod">
        <pc:chgData name="Vrielink, Francis" userId="3d258d00-cfd8-41c5-9f04-1a5a39faef2f" providerId="ADAL" clId="{4B94EF85-1667-4FD0-8E8A-83A621F3409E}" dt="2024-11-04T17:30:46.688" v="173" actId="22"/>
        <pc:sldMkLst>
          <pc:docMk/>
          <pc:sldMk cId="1671649065" sldId="934"/>
        </pc:sldMkLst>
        <pc:spChg chg="add del">
          <ac:chgData name="Vrielink, Francis" userId="3d258d00-cfd8-41c5-9f04-1a5a39faef2f" providerId="ADAL" clId="{4B94EF85-1667-4FD0-8E8A-83A621F3409E}" dt="2024-11-04T17:30:46.688" v="173" actId="22"/>
          <ac:spMkLst>
            <pc:docMk/>
            <pc:sldMk cId="1671649065" sldId="934"/>
            <ac:spMk id="4" creationId="{E9A3E1E8-F2D8-9B77-070F-43C435679638}"/>
          </ac:spMkLst>
        </pc:spChg>
      </pc:sldChg>
      <pc:sldChg chg="modSp mod modNotesTx">
        <pc:chgData name="Vrielink, Francis" userId="3d258d00-cfd8-41c5-9f04-1a5a39faef2f" providerId="ADAL" clId="{4B94EF85-1667-4FD0-8E8A-83A621F3409E}" dt="2024-11-05T07:54:56.253" v="4952" actId="20577"/>
        <pc:sldMkLst>
          <pc:docMk/>
          <pc:sldMk cId="2189114603" sldId="1437"/>
        </pc:sldMkLst>
        <pc:spChg chg="mod">
          <ac:chgData name="Vrielink, Francis" userId="3d258d00-cfd8-41c5-9f04-1a5a39faef2f" providerId="ADAL" clId="{4B94EF85-1667-4FD0-8E8A-83A621F3409E}" dt="2024-11-05T07:54:56.253" v="4952" actId="20577"/>
          <ac:spMkLst>
            <pc:docMk/>
            <pc:sldMk cId="2189114603" sldId="1437"/>
            <ac:spMk id="3" creationId="{00000000-0000-0000-0000-000000000000}"/>
          </ac:spMkLst>
        </pc:spChg>
      </pc:sldChg>
      <pc:sldChg chg="addSp modSp mod">
        <pc:chgData name="Vrielink, Francis" userId="3d258d00-cfd8-41c5-9f04-1a5a39faef2f" providerId="ADAL" clId="{4B94EF85-1667-4FD0-8E8A-83A621F3409E}" dt="2024-11-04T19:11:35.341" v="3367" actId="14100"/>
        <pc:sldMkLst>
          <pc:docMk/>
          <pc:sldMk cId="3852907103" sldId="1460"/>
        </pc:sldMkLst>
        <pc:spChg chg="mod">
          <ac:chgData name="Vrielink, Francis" userId="3d258d00-cfd8-41c5-9f04-1a5a39faef2f" providerId="ADAL" clId="{4B94EF85-1667-4FD0-8E8A-83A621F3409E}" dt="2024-11-04T17:09:12.512" v="71" actId="20577"/>
          <ac:spMkLst>
            <pc:docMk/>
            <pc:sldMk cId="3852907103" sldId="1460"/>
            <ac:spMk id="6" creationId="{00000000-0000-0000-0000-000000000000}"/>
          </ac:spMkLst>
        </pc:spChg>
        <pc:picChg chg="add mod">
          <ac:chgData name="Vrielink, Francis" userId="3d258d00-cfd8-41c5-9f04-1a5a39faef2f" providerId="ADAL" clId="{4B94EF85-1667-4FD0-8E8A-83A621F3409E}" dt="2024-11-04T19:09:03.602" v="3358" actId="1076"/>
          <ac:picMkLst>
            <pc:docMk/>
            <pc:sldMk cId="3852907103" sldId="1460"/>
            <ac:picMk id="2" creationId="{3AF9413A-B7B3-CEEF-B588-5B34F4AE5AAA}"/>
          </ac:picMkLst>
        </pc:picChg>
        <pc:picChg chg="add mod">
          <ac:chgData name="Vrielink, Francis" userId="3d258d00-cfd8-41c5-9f04-1a5a39faef2f" providerId="ADAL" clId="{4B94EF85-1667-4FD0-8E8A-83A621F3409E}" dt="2024-11-04T19:11:35.341" v="3367" actId="14100"/>
          <ac:picMkLst>
            <pc:docMk/>
            <pc:sldMk cId="3852907103" sldId="1460"/>
            <ac:picMk id="4" creationId="{5434301D-CE4E-3C7D-1469-11F1050B8B0B}"/>
          </ac:picMkLst>
        </pc:picChg>
      </pc:sldChg>
      <pc:sldChg chg="addSp delSp modSp del mod">
        <pc:chgData name="Vrielink, Francis" userId="3d258d00-cfd8-41c5-9f04-1a5a39faef2f" providerId="ADAL" clId="{4B94EF85-1667-4FD0-8E8A-83A621F3409E}" dt="2024-11-05T07:47:39.594" v="4870" actId="20577"/>
        <pc:sldMkLst>
          <pc:docMk/>
          <pc:sldMk cId="3978205201" sldId="1474"/>
        </pc:sldMkLst>
        <pc:spChg chg="mod">
          <ac:chgData name="Vrielink, Francis" userId="3d258d00-cfd8-41c5-9f04-1a5a39faef2f" providerId="ADAL" clId="{4B94EF85-1667-4FD0-8E8A-83A621F3409E}" dt="2024-11-05T07:47:39.594" v="4870" actId="20577"/>
          <ac:spMkLst>
            <pc:docMk/>
            <pc:sldMk cId="3978205201" sldId="1474"/>
            <ac:spMk id="10" creationId="{53A896E9-F098-44DA-A15A-0BB6C51751F4}"/>
          </ac:spMkLst>
        </pc:spChg>
        <pc:picChg chg="add del mod">
          <ac:chgData name="Vrielink, Francis" userId="3d258d00-cfd8-41c5-9f04-1a5a39faef2f" providerId="ADAL" clId="{4B94EF85-1667-4FD0-8E8A-83A621F3409E}" dt="2024-11-04T20:29:39.124" v="3816" actId="478"/>
          <ac:picMkLst>
            <pc:docMk/>
            <pc:sldMk cId="3978205201" sldId="1474"/>
            <ac:picMk id="2" creationId="{54547E3C-07CC-08C2-0881-743C665138AB}"/>
          </ac:picMkLst>
        </pc:picChg>
        <pc:picChg chg="add del mod">
          <ac:chgData name="Vrielink, Francis" userId="3d258d00-cfd8-41c5-9f04-1a5a39faef2f" providerId="ADAL" clId="{4B94EF85-1667-4FD0-8E8A-83A621F3409E}" dt="2024-11-04T20:33:15.790" v="3819" actId="478"/>
          <ac:picMkLst>
            <pc:docMk/>
            <pc:sldMk cId="3978205201" sldId="1474"/>
            <ac:picMk id="3" creationId="{91A8BDB9-74C7-EA76-DE37-DD1787D90ED6}"/>
          </ac:picMkLst>
        </pc:picChg>
        <pc:picChg chg="add del mod">
          <ac:chgData name="Vrielink, Francis" userId="3d258d00-cfd8-41c5-9f04-1a5a39faef2f" providerId="ADAL" clId="{4B94EF85-1667-4FD0-8E8A-83A621F3409E}" dt="2024-11-04T20:33:26.805" v="3824" actId="21"/>
          <ac:picMkLst>
            <pc:docMk/>
            <pc:sldMk cId="3978205201" sldId="1474"/>
            <ac:picMk id="4" creationId="{32CC197D-0682-4BA7-D791-0037EE1DD940}"/>
          </ac:picMkLst>
        </pc:picChg>
        <pc:picChg chg="add mod">
          <ac:chgData name="Vrielink, Francis" userId="3d258d00-cfd8-41c5-9f04-1a5a39faef2f" providerId="ADAL" clId="{4B94EF85-1667-4FD0-8E8A-83A621F3409E}" dt="2024-11-04T20:33:39.315" v="3829" actId="1076"/>
          <ac:picMkLst>
            <pc:docMk/>
            <pc:sldMk cId="3978205201" sldId="1474"/>
            <ac:picMk id="5" creationId="{E7185862-AA57-775D-CF09-5CBD45706707}"/>
          </ac:picMkLst>
        </pc:picChg>
        <pc:picChg chg="del">
          <ac:chgData name="Vrielink, Francis" userId="3d258d00-cfd8-41c5-9f04-1a5a39faef2f" providerId="ADAL" clId="{4B94EF85-1667-4FD0-8E8A-83A621F3409E}" dt="2024-11-04T20:24:49.219" v="3794" actId="478"/>
          <ac:picMkLst>
            <pc:docMk/>
            <pc:sldMk cId="3978205201" sldId="1474"/>
            <ac:picMk id="6" creationId="{B5647BC8-A10A-4B97-882E-BEF8EA633468}"/>
          </ac:picMkLst>
        </pc:picChg>
        <pc:picChg chg="add mod">
          <ac:chgData name="Vrielink, Francis" userId="3d258d00-cfd8-41c5-9f04-1a5a39faef2f" providerId="ADAL" clId="{4B94EF85-1667-4FD0-8E8A-83A621F3409E}" dt="2024-11-04T20:52:19.498" v="4492" actId="1076"/>
          <ac:picMkLst>
            <pc:docMk/>
            <pc:sldMk cId="3978205201" sldId="1474"/>
            <ac:picMk id="7" creationId="{435ED5BF-C94D-7179-5648-083AF4CA353D}"/>
          </ac:picMkLst>
        </pc:picChg>
      </pc:sldChg>
      <pc:sldChg chg="addSp delSp modSp mod">
        <pc:chgData name="Vrielink, Francis" userId="3d258d00-cfd8-41c5-9f04-1a5a39faef2f" providerId="ADAL" clId="{4B94EF85-1667-4FD0-8E8A-83A621F3409E}" dt="2024-11-04T20:34:19.198" v="3842" actId="1076"/>
        <pc:sldMkLst>
          <pc:docMk/>
          <pc:sldMk cId="4207872812" sldId="1475"/>
        </pc:sldMkLst>
        <pc:spChg chg="mod">
          <ac:chgData name="Vrielink, Francis" userId="3d258d00-cfd8-41c5-9f04-1a5a39faef2f" providerId="ADAL" clId="{4B94EF85-1667-4FD0-8E8A-83A621F3409E}" dt="2024-11-04T17:09:17.802" v="76" actId="20577"/>
          <ac:spMkLst>
            <pc:docMk/>
            <pc:sldMk cId="4207872812" sldId="1475"/>
            <ac:spMk id="6" creationId="{00000000-0000-0000-0000-000000000000}"/>
          </ac:spMkLst>
        </pc:spChg>
        <pc:picChg chg="add del mod">
          <ac:chgData name="Vrielink, Francis" userId="3d258d00-cfd8-41c5-9f04-1a5a39faef2f" providerId="ADAL" clId="{4B94EF85-1667-4FD0-8E8A-83A621F3409E}" dt="2024-11-04T19:41:51.202" v="3459" actId="478"/>
          <ac:picMkLst>
            <pc:docMk/>
            <pc:sldMk cId="4207872812" sldId="1475"/>
            <ac:picMk id="3" creationId="{E00E2F8E-5E9E-6918-A27D-2B26903501A8}"/>
          </ac:picMkLst>
        </pc:picChg>
        <pc:picChg chg="add mod">
          <ac:chgData name="Vrielink, Francis" userId="3d258d00-cfd8-41c5-9f04-1a5a39faef2f" providerId="ADAL" clId="{4B94EF85-1667-4FD0-8E8A-83A621F3409E}" dt="2024-11-04T19:40:10.551" v="3440" actId="931"/>
          <ac:picMkLst>
            <pc:docMk/>
            <pc:sldMk cId="4207872812" sldId="1475"/>
            <ac:picMk id="5" creationId="{0FE891CA-551C-A7F2-CF4C-E695571612BA}"/>
          </ac:picMkLst>
        </pc:picChg>
        <pc:picChg chg="add del mod">
          <ac:chgData name="Vrielink, Francis" userId="3d258d00-cfd8-41c5-9f04-1a5a39faef2f" providerId="ADAL" clId="{4B94EF85-1667-4FD0-8E8A-83A621F3409E}" dt="2024-11-04T20:33:53.629" v="3831" actId="478"/>
          <ac:picMkLst>
            <pc:docMk/>
            <pc:sldMk cId="4207872812" sldId="1475"/>
            <ac:picMk id="8" creationId="{154C7456-511F-6AAF-F0F0-0DBD77C243D1}"/>
          </ac:picMkLst>
        </pc:picChg>
        <pc:picChg chg="add del mod">
          <ac:chgData name="Vrielink, Francis" userId="3d258d00-cfd8-41c5-9f04-1a5a39faef2f" providerId="ADAL" clId="{4B94EF85-1667-4FD0-8E8A-83A621F3409E}" dt="2024-11-04T19:43:25.840" v="3477" actId="478"/>
          <ac:picMkLst>
            <pc:docMk/>
            <pc:sldMk cId="4207872812" sldId="1475"/>
            <ac:picMk id="10" creationId="{740AC9C0-9D49-DB3B-2398-F684B2C45BD7}"/>
          </ac:picMkLst>
        </pc:picChg>
        <pc:picChg chg="add del mod">
          <ac:chgData name="Vrielink, Francis" userId="3d258d00-cfd8-41c5-9f04-1a5a39faef2f" providerId="ADAL" clId="{4B94EF85-1667-4FD0-8E8A-83A621F3409E}" dt="2024-11-04T19:44:43.709" v="3481" actId="478"/>
          <ac:picMkLst>
            <pc:docMk/>
            <pc:sldMk cId="4207872812" sldId="1475"/>
            <ac:picMk id="12" creationId="{B5E96FFA-DB59-81DF-E569-FEB6A00DCCCF}"/>
          </ac:picMkLst>
        </pc:picChg>
        <pc:picChg chg="add del mod">
          <ac:chgData name="Vrielink, Francis" userId="3d258d00-cfd8-41c5-9f04-1a5a39faef2f" providerId="ADAL" clId="{4B94EF85-1667-4FD0-8E8A-83A621F3409E}" dt="2024-11-04T20:34:03.542" v="3837" actId="21"/>
          <ac:picMkLst>
            <pc:docMk/>
            <pc:sldMk cId="4207872812" sldId="1475"/>
            <ac:picMk id="14" creationId="{9F31BF8A-3870-8A3A-545A-8B9FA0C80A2A}"/>
          </ac:picMkLst>
        </pc:picChg>
        <pc:picChg chg="add mod">
          <ac:chgData name="Vrielink, Francis" userId="3d258d00-cfd8-41c5-9f04-1a5a39faef2f" providerId="ADAL" clId="{4B94EF85-1667-4FD0-8E8A-83A621F3409E}" dt="2024-11-04T20:33:59.423" v="3835" actId="1076"/>
          <ac:picMkLst>
            <pc:docMk/>
            <pc:sldMk cId="4207872812" sldId="1475"/>
            <ac:picMk id="15" creationId="{1E70F9D7-039B-BE0A-3731-B6F435A28AA2}"/>
          </ac:picMkLst>
        </pc:picChg>
        <pc:picChg chg="add mod">
          <ac:chgData name="Vrielink, Francis" userId="3d258d00-cfd8-41c5-9f04-1a5a39faef2f" providerId="ADAL" clId="{4B94EF85-1667-4FD0-8E8A-83A621F3409E}" dt="2024-11-04T20:34:19.198" v="3842" actId="1076"/>
          <ac:picMkLst>
            <pc:docMk/>
            <pc:sldMk cId="4207872812" sldId="1475"/>
            <ac:picMk id="16" creationId="{5853131E-B160-23E7-C947-FC45728F1156}"/>
          </ac:picMkLst>
        </pc:picChg>
      </pc:sldChg>
      <pc:sldChg chg="addSp modSp mod">
        <pc:chgData name="Vrielink, Francis" userId="3d258d00-cfd8-41c5-9f04-1a5a39faef2f" providerId="ADAL" clId="{4B94EF85-1667-4FD0-8E8A-83A621F3409E}" dt="2024-11-05T07:30:32.506" v="4500" actId="1076"/>
        <pc:sldMkLst>
          <pc:docMk/>
          <pc:sldMk cId="2452007587" sldId="1476"/>
        </pc:sldMkLst>
        <pc:spChg chg="add mod">
          <ac:chgData name="Vrielink, Francis" userId="3d258d00-cfd8-41c5-9f04-1a5a39faef2f" providerId="ADAL" clId="{4B94EF85-1667-4FD0-8E8A-83A621F3409E}" dt="2024-11-05T07:29:30.728" v="4497" actId="1076"/>
          <ac:spMkLst>
            <pc:docMk/>
            <pc:sldMk cId="2452007587" sldId="1476"/>
            <ac:spMk id="4" creationId="{0566D225-5F4D-9508-3455-C7E0208FC4E8}"/>
          </ac:spMkLst>
        </pc:spChg>
        <pc:spChg chg="mod">
          <ac:chgData name="Vrielink, Francis" userId="3d258d00-cfd8-41c5-9f04-1a5a39faef2f" providerId="ADAL" clId="{4B94EF85-1667-4FD0-8E8A-83A621F3409E}" dt="2024-11-04T17:09:26.697" v="87" actId="20577"/>
          <ac:spMkLst>
            <pc:docMk/>
            <pc:sldMk cId="2452007587" sldId="1476"/>
            <ac:spMk id="6" creationId="{00000000-0000-0000-0000-000000000000}"/>
          </ac:spMkLst>
        </pc:spChg>
        <pc:picChg chg="add mod">
          <ac:chgData name="Vrielink, Francis" userId="3d258d00-cfd8-41c5-9f04-1a5a39faef2f" providerId="ADAL" clId="{4B94EF85-1667-4FD0-8E8A-83A621F3409E}" dt="2024-11-05T07:30:32.506" v="4500" actId="1076"/>
          <ac:picMkLst>
            <pc:docMk/>
            <pc:sldMk cId="2452007587" sldId="1476"/>
            <ac:picMk id="3" creationId="{DD80B468-D85A-BD35-8D3B-E3EB33D63014}"/>
          </ac:picMkLst>
        </pc:picChg>
        <pc:picChg chg="add mod">
          <ac:chgData name="Vrielink, Francis" userId="3d258d00-cfd8-41c5-9f04-1a5a39faef2f" providerId="ADAL" clId="{4B94EF85-1667-4FD0-8E8A-83A621F3409E}" dt="2024-11-04T19:52:43.735" v="3553" actId="1076"/>
          <ac:picMkLst>
            <pc:docMk/>
            <pc:sldMk cId="2452007587" sldId="1476"/>
            <ac:picMk id="5" creationId="{9EEAC2DC-253A-DE15-945C-9AFE1B909B2B}"/>
          </ac:picMkLst>
        </pc:picChg>
        <pc:picChg chg="add mod">
          <ac:chgData name="Vrielink, Francis" userId="3d258d00-cfd8-41c5-9f04-1a5a39faef2f" providerId="ADAL" clId="{4B94EF85-1667-4FD0-8E8A-83A621F3409E}" dt="2024-11-04T19:52:37.145" v="3551" actId="1076"/>
          <ac:picMkLst>
            <pc:docMk/>
            <pc:sldMk cId="2452007587" sldId="1476"/>
            <ac:picMk id="8" creationId="{3C264113-24F7-D910-CF1E-1CC8808BC694}"/>
          </ac:picMkLst>
        </pc:picChg>
        <pc:picChg chg="add mod">
          <ac:chgData name="Vrielink, Francis" userId="3d258d00-cfd8-41c5-9f04-1a5a39faef2f" providerId="ADAL" clId="{4B94EF85-1667-4FD0-8E8A-83A621F3409E}" dt="2024-11-04T19:52:30.245" v="3549" actId="1076"/>
          <ac:picMkLst>
            <pc:docMk/>
            <pc:sldMk cId="2452007587" sldId="1476"/>
            <ac:picMk id="10" creationId="{63BAF998-4806-F8EB-11BB-7F904F46BAD3}"/>
          </ac:picMkLst>
        </pc:picChg>
        <pc:picChg chg="add mod">
          <ac:chgData name="Vrielink, Francis" userId="3d258d00-cfd8-41c5-9f04-1a5a39faef2f" providerId="ADAL" clId="{4B94EF85-1667-4FD0-8E8A-83A621F3409E}" dt="2024-11-04T19:54:03.426" v="3562" actId="1076"/>
          <ac:picMkLst>
            <pc:docMk/>
            <pc:sldMk cId="2452007587" sldId="1476"/>
            <ac:picMk id="12" creationId="{C4CDDA02-A018-6E01-68F0-445D18FD419A}"/>
          </ac:picMkLst>
        </pc:picChg>
        <pc:picChg chg="add mod">
          <ac:chgData name="Vrielink, Francis" userId="3d258d00-cfd8-41c5-9f04-1a5a39faef2f" providerId="ADAL" clId="{4B94EF85-1667-4FD0-8E8A-83A621F3409E}" dt="2024-11-04T19:54:53.011" v="3568" actId="1076"/>
          <ac:picMkLst>
            <pc:docMk/>
            <pc:sldMk cId="2452007587" sldId="1476"/>
            <ac:picMk id="14" creationId="{1E47B48C-FC98-CCD6-713F-0F06450FCB94}"/>
          </ac:picMkLst>
        </pc:picChg>
      </pc:sldChg>
      <pc:sldChg chg="addSp modSp mod ord">
        <pc:chgData name="Vrielink, Francis" userId="3d258d00-cfd8-41c5-9f04-1a5a39faef2f" providerId="ADAL" clId="{4B94EF85-1667-4FD0-8E8A-83A621F3409E}" dt="2024-11-04T19:03:50.698" v="3317" actId="1076"/>
        <pc:sldMkLst>
          <pc:docMk/>
          <pc:sldMk cId="2709048002" sldId="1477"/>
        </pc:sldMkLst>
        <pc:spChg chg="mod">
          <ac:chgData name="Vrielink, Francis" userId="3d258d00-cfd8-41c5-9f04-1a5a39faef2f" providerId="ADAL" clId="{4B94EF85-1667-4FD0-8E8A-83A621F3409E}" dt="2024-11-04T17:09:47.316" v="117" actId="255"/>
          <ac:spMkLst>
            <pc:docMk/>
            <pc:sldMk cId="2709048002" sldId="1477"/>
            <ac:spMk id="6" creationId="{00000000-0000-0000-0000-000000000000}"/>
          </ac:spMkLst>
        </pc:spChg>
        <pc:picChg chg="add mod">
          <ac:chgData name="Vrielink, Francis" userId="3d258d00-cfd8-41c5-9f04-1a5a39faef2f" providerId="ADAL" clId="{4B94EF85-1667-4FD0-8E8A-83A621F3409E}" dt="2024-11-04T19:03:50.698" v="3317" actId="1076"/>
          <ac:picMkLst>
            <pc:docMk/>
            <pc:sldMk cId="2709048002" sldId="1477"/>
            <ac:picMk id="3" creationId="{04864538-270A-12DA-185E-25B66BF5F408}"/>
          </ac:picMkLst>
        </pc:picChg>
      </pc:sldChg>
      <pc:sldChg chg="addSp modSp mod ord">
        <pc:chgData name="Vrielink, Francis" userId="3d258d00-cfd8-41c5-9f04-1a5a39faef2f" providerId="ADAL" clId="{4B94EF85-1667-4FD0-8E8A-83A621F3409E}" dt="2024-11-04T20:36:53.177" v="3862" actId="1076"/>
        <pc:sldMkLst>
          <pc:docMk/>
          <pc:sldMk cId="4074911733" sldId="1478"/>
        </pc:sldMkLst>
        <pc:spChg chg="mod">
          <ac:chgData name="Vrielink, Francis" userId="3d258d00-cfd8-41c5-9f04-1a5a39faef2f" providerId="ADAL" clId="{4B94EF85-1667-4FD0-8E8A-83A621F3409E}" dt="2024-11-04T17:10:01.234" v="136" actId="20577"/>
          <ac:spMkLst>
            <pc:docMk/>
            <pc:sldMk cId="4074911733" sldId="1478"/>
            <ac:spMk id="6" creationId="{00000000-0000-0000-0000-000000000000}"/>
          </ac:spMkLst>
        </pc:spChg>
        <pc:spChg chg="add mod">
          <ac:chgData name="Vrielink, Francis" userId="3d258d00-cfd8-41c5-9f04-1a5a39faef2f" providerId="ADAL" clId="{4B94EF85-1667-4FD0-8E8A-83A621F3409E}" dt="2024-11-04T20:36:53.177" v="3862" actId="1076"/>
          <ac:spMkLst>
            <pc:docMk/>
            <pc:sldMk cId="4074911733" sldId="1478"/>
            <ac:spMk id="7" creationId="{4A0F27C4-D9B6-D3A5-AB23-11C8C06FBA6C}"/>
          </ac:spMkLst>
        </pc:spChg>
        <pc:picChg chg="add mod">
          <ac:chgData name="Vrielink, Francis" userId="3d258d00-cfd8-41c5-9f04-1a5a39faef2f" providerId="ADAL" clId="{4B94EF85-1667-4FD0-8E8A-83A621F3409E}" dt="2024-11-04T19:08:49.412" v="3353" actId="1076"/>
          <ac:picMkLst>
            <pc:docMk/>
            <pc:sldMk cId="4074911733" sldId="1478"/>
            <ac:picMk id="3" creationId="{348773CA-4EE5-C589-9B42-6EDF5330F8EE}"/>
          </ac:picMkLst>
        </pc:picChg>
        <pc:picChg chg="add mod">
          <ac:chgData name="Vrielink, Francis" userId="3d258d00-cfd8-41c5-9f04-1a5a39faef2f" providerId="ADAL" clId="{4B94EF85-1667-4FD0-8E8A-83A621F3409E}" dt="2024-11-04T20:36:25.341" v="3856" actId="1076"/>
          <ac:picMkLst>
            <pc:docMk/>
            <pc:sldMk cId="4074911733" sldId="1478"/>
            <ac:picMk id="5" creationId="{199CC436-76FC-1550-5051-4D8ADCB44F12}"/>
          </ac:picMkLst>
        </pc:picChg>
      </pc:sldChg>
      <pc:sldChg chg="addSp delSp modSp mod">
        <pc:chgData name="Vrielink, Francis" userId="3d258d00-cfd8-41c5-9f04-1a5a39faef2f" providerId="ADAL" clId="{4B94EF85-1667-4FD0-8E8A-83A621F3409E}" dt="2024-11-04T20:35:26.137" v="3851" actId="1076"/>
        <pc:sldMkLst>
          <pc:docMk/>
          <pc:sldMk cId="4210467006" sldId="1479"/>
        </pc:sldMkLst>
        <pc:spChg chg="add mod">
          <ac:chgData name="Vrielink, Francis" userId="3d258d00-cfd8-41c5-9f04-1a5a39faef2f" providerId="ADAL" clId="{4B94EF85-1667-4FD0-8E8A-83A621F3409E}" dt="2024-11-04T19:48:30.007" v="3512" actId="14100"/>
          <ac:spMkLst>
            <pc:docMk/>
            <pc:sldMk cId="4210467006" sldId="1479"/>
            <ac:spMk id="5" creationId="{E6040D1C-63E8-BF2B-4D0B-C9204E3310E8}"/>
          </ac:spMkLst>
        </pc:spChg>
        <pc:spChg chg="mod">
          <ac:chgData name="Vrielink, Francis" userId="3d258d00-cfd8-41c5-9f04-1a5a39faef2f" providerId="ADAL" clId="{4B94EF85-1667-4FD0-8E8A-83A621F3409E}" dt="2024-11-04T19:50:20.197" v="3530" actId="1076"/>
          <ac:spMkLst>
            <pc:docMk/>
            <pc:sldMk cId="4210467006" sldId="1479"/>
            <ac:spMk id="6" creationId="{00000000-0000-0000-0000-000000000000}"/>
          </ac:spMkLst>
        </pc:spChg>
        <pc:spChg chg="add mod">
          <ac:chgData name="Vrielink, Francis" userId="3d258d00-cfd8-41c5-9f04-1a5a39faef2f" providerId="ADAL" clId="{4B94EF85-1667-4FD0-8E8A-83A621F3409E}" dt="2024-11-04T20:35:26.137" v="3851" actId="1076"/>
          <ac:spMkLst>
            <pc:docMk/>
            <pc:sldMk cId="4210467006" sldId="1479"/>
            <ac:spMk id="10" creationId="{F3C82323-E11D-E251-7C0B-FB5E3E323489}"/>
          </ac:spMkLst>
        </pc:spChg>
        <pc:picChg chg="add mod">
          <ac:chgData name="Vrielink, Francis" userId="3d258d00-cfd8-41c5-9f04-1a5a39faef2f" providerId="ADAL" clId="{4B94EF85-1667-4FD0-8E8A-83A621F3409E}" dt="2024-11-04T19:47:51.858" v="3503" actId="1076"/>
          <ac:picMkLst>
            <pc:docMk/>
            <pc:sldMk cId="4210467006" sldId="1479"/>
            <ac:picMk id="3" creationId="{67376736-513A-729A-9E7D-69C1A44CBFEA}"/>
          </ac:picMkLst>
        </pc:picChg>
        <pc:picChg chg="add del mod">
          <ac:chgData name="Vrielink, Francis" userId="3d258d00-cfd8-41c5-9f04-1a5a39faef2f" providerId="ADAL" clId="{4B94EF85-1667-4FD0-8E8A-83A621F3409E}" dt="2024-11-04T19:48:34.585" v="3514" actId="21"/>
          <ac:picMkLst>
            <pc:docMk/>
            <pc:sldMk cId="4210467006" sldId="1479"/>
            <ac:picMk id="4" creationId="{1B9AEC19-3FBA-FA2C-6867-85E5A7564A18}"/>
          </ac:picMkLst>
        </pc:picChg>
        <pc:picChg chg="add mod">
          <ac:chgData name="Vrielink, Francis" userId="3d258d00-cfd8-41c5-9f04-1a5a39faef2f" providerId="ADAL" clId="{4B94EF85-1667-4FD0-8E8A-83A621F3409E}" dt="2024-11-04T19:48:45.285" v="3518" actId="1076"/>
          <ac:picMkLst>
            <pc:docMk/>
            <pc:sldMk cId="4210467006" sldId="1479"/>
            <ac:picMk id="7" creationId="{C0AFD115-8775-3918-C398-B3B186651E26}"/>
          </ac:picMkLst>
        </pc:picChg>
        <pc:picChg chg="add mod">
          <ac:chgData name="Vrielink, Francis" userId="3d258d00-cfd8-41c5-9f04-1a5a39faef2f" providerId="ADAL" clId="{4B94EF85-1667-4FD0-8E8A-83A621F3409E}" dt="2024-11-04T19:49:47.863" v="3528" actId="1076"/>
          <ac:picMkLst>
            <pc:docMk/>
            <pc:sldMk cId="4210467006" sldId="1479"/>
            <ac:picMk id="9" creationId="{CEB26AF5-FBCD-9473-AD93-75C3332C317E}"/>
          </ac:picMkLst>
        </pc:picChg>
      </pc:sldChg>
      <pc:sldChg chg="addSp delSp modSp del mod">
        <pc:chgData name="Vrielink, Francis" userId="3d258d00-cfd8-41c5-9f04-1a5a39faef2f" providerId="ADAL" clId="{4B94EF85-1667-4FD0-8E8A-83A621F3409E}" dt="2024-11-04T20:29:12.302" v="3810" actId="47"/>
        <pc:sldMkLst>
          <pc:docMk/>
          <pc:sldMk cId="2967928418" sldId="1511"/>
        </pc:sldMkLst>
        <pc:spChg chg="mod">
          <ac:chgData name="Vrielink, Francis" userId="3d258d00-cfd8-41c5-9f04-1a5a39faef2f" providerId="ADAL" clId="{4B94EF85-1667-4FD0-8E8A-83A621F3409E}" dt="2024-11-04T17:31:49.824" v="180" actId="20577"/>
          <ac:spMkLst>
            <pc:docMk/>
            <pc:sldMk cId="2967928418" sldId="1511"/>
            <ac:spMk id="33" creationId="{AC757F5E-B016-F947-4518-7C6B9CC7EE04}"/>
          </ac:spMkLst>
        </pc:spChg>
        <pc:spChg chg="mod">
          <ac:chgData name="Vrielink, Francis" userId="3d258d00-cfd8-41c5-9f04-1a5a39faef2f" providerId="ADAL" clId="{4B94EF85-1667-4FD0-8E8A-83A621F3409E}" dt="2024-11-04T17:31:59.096" v="193" actId="20577"/>
          <ac:spMkLst>
            <pc:docMk/>
            <pc:sldMk cId="2967928418" sldId="1511"/>
            <ac:spMk id="34" creationId="{152372B3-00F5-781C-183E-6F2DDF35091D}"/>
          </ac:spMkLst>
        </pc:spChg>
        <pc:spChg chg="mod">
          <ac:chgData name="Vrielink, Francis" userId="3d258d00-cfd8-41c5-9f04-1a5a39faef2f" providerId="ADAL" clId="{4B94EF85-1667-4FD0-8E8A-83A621F3409E}" dt="2024-11-04T20:25:11.500" v="3801" actId="21"/>
          <ac:spMkLst>
            <pc:docMk/>
            <pc:sldMk cId="2967928418" sldId="1511"/>
            <ac:spMk id="35" creationId="{37104C51-0232-62ED-4C6F-1447D06633EE}"/>
          </ac:spMkLst>
        </pc:spChg>
        <pc:spChg chg="mod">
          <ac:chgData name="Vrielink, Francis" userId="3d258d00-cfd8-41c5-9f04-1a5a39faef2f" providerId="ADAL" clId="{4B94EF85-1667-4FD0-8E8A-83A621F3409E}" dt="2024-11-04T17:32:55.551" v="195"/>
          <ac:spMkLst>
            <pc:docMk/>
            <pc:sldMk cId="2967928418" sldId="1511"/>
            <ac:spMk id="36" creationId="{D8EF981A-9BA7-0EB1-9B70-F7FBF2F7DF1C}"/>
          </ac:spMkLst>
        </pc:spChg>
        <pc:picChg chg="add del mod">
          <ac:chgData name="Vrielink, Francis" userId="3d258d00-cfd8-41c5-9f04-1a5a39faef2f" providerId="ADAL" clId="{4B94EF85-1667-4FD0-8E8A-83A621F3409E}" dt="2024-11-04T20:24:44.442" v="3793" actId="21"/>
          <ac:picMkLst>
            <pc:docMk/>
            <pc:sldMk cId="2967928418" sldId="1511"/>
            <ac:picMk id="8" creationId="{1A54B8B2-536C-FD2F-F8ED-9D86791142DD}"/>
          </ac:picMkLst>
        </pc:picChg>
      </pc:sldChg>
      <pc:sldChg chg="addSp modSp mod">
        <pc:chgData name="Vrielink, Francis" userId="3d258d00-cfd8-41c5-9f04-1a5a39faef2f" providerId="ADAL" clId="{4B94EF85-1667-4FD0-8E8A-83A621F3409E}" dt="2024-11-04T19:57:48.308" v="3580" actId="14100"/>
        <pc:sldMkLst>
          <pc:docMk/>
          <pc:sldMk cId="1594331871" sldId="1512"/>
        </pc:sldMkLst>
        <pc:spChg chg="mod">
          <ac:chgData name="Vrielink, Francis" userId="3d258d00-cfd8-41c5-9f04-1a5a39faef2f" providerId="ADAL" clId="{4B94EF85-1667-4FD0-8E8A-83A621F3409E}" dt="2024-11-04T17:37:57.680" v="278" actId="20577"/>
          <ac:spMkLst>
            <pc:docMk/>
            <pc:sldMk cId="1594331871" sldId="1512"/>
            <ac:spMk id="11" creationId="{CD78B488-E032-3F3E-C334-FB96F8D71FB2}"/>
          </ac:spMkLst>
        </pc:spChg>
        <pc:spChg chg="mod">
          <ac:chgData name="Vrielink, Francis" userId="3d258d00-cfd8-41c5-9f04-1a5a39faef2f" providerId="ADAL" clId="{4B94EF85-1667-4FD0-8E8A-83A621F3409E}" dt="2024-11-04T17:38:05.559" v="287" actId="20577"/>
          <ac:spMkLst>
            <pc:docMk/>
            <pc:sldMk cId="1594331871" sldId="1512"/>
            <ac:spMk id="12" creationId="{E2476A93-B8D4-4E44-87FD-AFF601B2337C}"/>
          </ac:spMkLst>
        </pc:spChg>
        <pc:spChg chg="mod">
          <ac:chgData name="Vrielink, Francis" userId="3d258d00-cfd8-41c5-9f04-1a5a39faef2f" providerId="ADAL" clId="{4B94EF85-1667-4FD0-8E8A-83A621F3409E}" dt="2024-11-04T17:38:12.669" v="298" actId="20577"/>
          <ac:spMkLst>
            <pc:docMk/>
            <pc:sldMk cId="1594331871" sldId="1512"/>
            <ac:spMk id="13" creationId="{4985FF45-EE56-11C3-E0CC-6BBB359031C0}"/>
          </ac:spMkLst>
        </pc:spChg>
        <pc:spChg chg="mod">
          <ac:chgData name="Vrielink, Francis" userId="3d258d00-cfd8-41c5-9f04-1a5a39faef2f" providerId="ADAL" clId="{4B94EF85-1667-4FD0-8E8A-83A621F3409E}" dt="2024-11-04T17:38:21.354" v="309" actId="20577"/>
          <ac:spMkLst>
            <pc:docMk/>
            <pc:sldMk cId="1594331871" sldId="1512"/>
            <ac:spMk id="15" creationId="{6EA1F8B7-D4BC-D8B0-E6FD-F33ECB45A1DD}"/>
          </ac:spMkLst>
        </pc:spChg>
        <pc:spChg chg="mod">
          <ac:chgData name="Vrielink, Francis" userId="3d258d00-cfd8-41c5-9f04-1a5a39faef2f" providerId="ADAL" clId="{4B94EF85-1667-4FD0-8E8A-83A621F3409E}" dt="2024-11-04T19:23:39.622" v="3395" actId="14100"/>
          <ac:spMkLst>
            <pc:docMk/>
            <pc:sldMk cId="1594331871" sldId="1512"/>
            <ac:spMk id="16" creationId="{F53F294D-65CC-23A5-E4A1-B2132FCF814C}"/>
          </ac:spMkLst>
        </pc:spChg>
        <pc:spChg chg="mod">
          <ac:chgData name="Vrielink, Francis" userId="3d258d00-cfd8-41c5-9f04-1a5a39faef2f" providerId="ADAL" clId="{4B94EF85-1667-4FD0-8E8A-83A621F3409E}" dt="2024-11-04T18:42:28.604" v="3143" actId="20577"/>
          <ac:spMkLst>
            <pc:docMk/>
            <pc:sldMk cId="1594331871" sldId="1512"/>
            <ac:spMk id="17" creationId="{AB86235B-CBC0-F9DB-29F4-F23367831B1B}"/>
          </ac:spMkLst>
        </pc:spChg>
        <pc:picChg chg="add mod">
          <ac:chgData name="Vrielink, Francis" userId="3d258d00-cfd8-41c5-9f04-1a5a39faef2f" providerId="ADAL" clId="{4B94EF85-1667-4FD0-8E8A-83A621F3409E}" dt="2024-11-04T19:02:09.798" v="3311" actId="1076"/>
          <ac:picMkLst>
            <pc:docMk/>
            <pc:sldMk cId="1594331871" sldId="1512"/>
            <ac:picMk id="4" creationId="{EABD6F4B-8325-6434-FA7A-66CB4980ECDD}"/>
          </ac:picMkLst>
        </pc:picChg>
        <pc:picChg chg="add mod">
          <ac:chgData name="Vrielink, Francis" userId="3d258d00-cfd8-41c5-9f04-1a5a39faef2f" providerId="ADAL" clId="{4B94EF85-1667-4FD0-8E8A-83A621F3409E}" dt="2024-11-04T19:23:30.630" v="3393" actId="14100"/>
          <ac:picMkLst>
            <pc:docMk/>
            <pc:sldMk cId="1594331871" sldId="1512"/>
            <ac:picMk id="21" creationId="{282FC1AA-3135-17D7-DDA9-A139B10002B1}"/>
          </ac:picMkLst>
        </pc:picChg>
        <pc:picChg chg="add mod">
          <ac:chgData name="Vrielink, Francis" userId="3d258d00-cfd8-41c5-9f04-1a5a39faef2f" providerId="ADAL" clId="{4B94EF85-1667-4FD0-8E8A-83A621F3409E}" dt="2024-11-04T19:57:48.308" v="3580" actId="14100"/>
          <ac:picMkLst>
            <pc:docMk/>
            <pc:sldMk cId="1594331871" sldId="1512"/>
            <ac:picMk id="23" creationId="{8FF44289-3888-2677-7B20-376AB7035AC0}"/>
          </ac:picMkLst>
        </pc:picChg>
      </pc:sldChg>
      <pc:sldChg chg="addSp delSp modSp mod">
        <pc:chgData name="Vrielink, Francis" userId="3d258d00-cfd8-41c5-9f04-1a5a39faef2f" providerId="ADAL" clId="{4B94EF85-1667-4FD0-8E8A-83A621F3409E}" dt="2024-11-05T07:53:06.140" v="4938" actId="20577"/>
        <pc:sldMkLst>
          <pc:docMk/>
          <pc:sldMk cId="3112181829" sldId="1515"/>
        </pc:sldMkLst>
        <pc:spChg chg="mod">
          <ac:chgData name="Vrielink, Francis" userId="3d258d00-cfd8-41c5-9f04-1a5a39faef2f" providerId="ADAL" clId="{4B94EF85-1667-4FD0-8E8A-83A621F3409E}" dt="2024-11-05T07:53:06.140" v="4938" actId="20577"/>
          <ac:spMkLst>
            <pc:docMk/>
            <pc:sldMk cId="3112181829" sldId="1515"/>
            <ac:spMk id="4" creationId="{D36CDCC8-D80A-3CA3-9903-EC310613197D}"/>
          </ac:spMkLst>
        </pc:spChg>
        <pc:spChg chg="mod">
          <ac:chgData name="Vrielink, Francis" userId="3d258d00-cfd8-41c5-9f04-1a5a39faef2f" providerId="ADAL" clId="{4B94EF85-1667-4FD0-8E8A-83A621F3409E}" dt="2024-11-04T17:40:15.753" v="318" actId="20577"/>
          <ac:spMkLst>
            <pc:docMk/>
            <pc:sldMk cId="3112181829" sldId="1515"/>
            <ac:spMk id="12" creationId="{E2476A93-B8D4-4E44-87FD-AFF601B2337C}"/>
          </ac:spMkLst>
        </pc:spChg>
        <pc:spChg chg="mod">
          <ac:chgData name="Vrielink, Francis" userId="3d258d00-cfd8-41c5-9f04-1a5a39faef2f" providerId="ADAL" clId="{4B94EF85-1667-4FD0-8E8A-83A621F3409E}" dt="2024-11-04T17:40:27.069" v="328" actId="1076"/>
          <ac:spMkLst>
            <pc:docMk/>
            <pc:sldMk cId="3112181829" sldId="1515"/>
            <ac:spMk id="13" creationId="{4985FF45-EE56-11C3-E0CC-6BBB359031C0}"/>
          </ac:spMkLst>
        </pc:spChg>
        <pc:spChg chg="mod">
          <ac:chgData name="Vrielink, Francis" userId="3d258d00-cfd8-41c5-9f04-1a5a39faef2f" providerId="ADAL" clId="{4B94EF85-1667-4FD0-8E8A-83A621F3409E}" dt="2024-11-04T17:40:30.412" v="337" actId="20577"/>
          <ac:spMkLst>
            <pc:docMk/>
            <pc:sldMk cId="3112181829" sldId="1515"/>
            <ac:spMk id="15" creationId="{6EA1F8B7-D4BC-D8B0-E6FD-F33ECB45A1DD}"/>
          </ac:spMkLst>
        </pc:spChg>
        <pc:spChg chg="mod">
          <ac:chgData name="Vrielink, Francis" userId="3d258d00-cfd8-41c5-9f04-1a5a39faef2f" providerId="ADAL" clId="{4B94EF85-1667-4FD0-8E8A-83A621F3409E}" dt="2024-11-04T18:45:22.788" v="3190" actId="14100"/>
          <ac:spMkLst>
            <pc:docMk/>
            <pc:sldMk cId="3112181829" sldId="1515"/>
            <ac:spMk id="16" creationId="{F53F294D-65CC-23A5-E4A1-B2132FCF814C}"/>
          </ac:spMkLst>
        </pc:spChg>
        <pc:spChg chg="mod">
          <ac:chgData name="Vrielink, Francis" userId="3d258d00-cfd8-41c5-9f04-1a5a39faef2f" providerId="ADAL" clId="{4B94EF85-1667-4FD0-8E8A-83A621F3409E}" dt="2024-11-04T18:45:17.395" v="3189" actId="14100"/>
          <ac:spMkLst>
            <pc:docMk/>
            <pc:sldMk cId="3112181829" sldId="1515"/>
            <ac:spMk id="17" creationId="{AB86235B-CBC0-F9DB-29F4-F23367831B1B}"/>
          </ac:spMkLst>
        </pc:spChg>
        <pc:grpChg chg="mod">
          <ac:chgData name="Vrielink, Francis" userId="3d258d00-cfd8-41c5-9f04-1a5a39faef2f" providerId="ADAL" clId="{4B94EF85-1667-4FD0-8E8A-83A621F3409E}" dt="2024-11-04T20:51:20.309" v="4478" actId="1076"/>
          <ac:grpSpMkLst>
            <pc:docMk/>
            <pc:sldMk cId="3112181829" sldId="1515"/>
            <ac:grpSpMk id="20" creationId="{3DD05F28-AA89-0131-F5E3-45BE92293371}"/>
          </ac:grpSpMkLst>
        </pc:grpChg>
        <pc:picChg chg="add mod">
          <ac:chgData name="Vrielink, Francis" userId="3d258d00-cfd8-41c5-9f04-1a5a39faef2f" providerId="ADAL" clId="{4B94EF85-1667-4FD0-8E8A-83A621F3409E}" dt="2024-11-04T19:04:07.190" v="3322" actId="14100"/>
          <ac:picMkLst>
            <pc:docMk/>
            <pc:sldMk cId="3112181829" sldId="1515"/>
            <ac:picMk id="10" creationId="{B8C6CD49-5EF6-6173-B4A6-AC29F33181E0}"/>
          </ac:picMkLst>
        </pc:picChg>
        <pc:picChg chg="add del mod">
          <ac:chgData name="Vrielink, Francis" userId="3d258d00-cfd8-41c5-9f04-1a5a39faef2f" providerId="ADAL" clId="{4B94EF85-1667-4FD0-8E8A-83A621F3409E}" dt="2024-11-04T19:23:07.499" v="3387" actId="21"/>
          <ac:picMkLst>
            <pc:docMk/>
            <pc:sldMk cId="3112181829" sldId="1515"/>
            <ac:picMk id="24" creationId="{BC746268-778B-8BA6-F0FB-27B1B42DAE94}"/>
          </ac:picMkLst>
        </pc:picChg>
        <pc:picChg chg="add mod">
          <ac:chgData name="Vrielink, Francis" userId="3d258d00-cfd8-41c5-9f04-1a5a39faef2f" providerId="ADAL" clId="{4B94EF85-1667-4FD0-8E8A-83A621F3409E}" dt="2024-11-04T19:26:55.172" v="3408" actId="1076"/>
          <ac:picMkLst>
            <pc:docMk/>
            <pc:sldMk cId="3112181829" sldId="1515"/>
            <ac:picMk id="26" creationId="{B418BA76-BDC9-D467-39E6-FC5F2998D536}"/>
          </ac:picMkLst>
        </pc:picChg>
        <pc:picChg chg="add mod">
          <ac:chgData name="Vrielink, Francis" userId="3d258d00-cfd8-41c5-9f04-1a5a39faef2f" providerId="ADAL" clId="{4B94EF85-1667-4FD0-8E8A-83A621F3409E}" dt="2024-11-04T19:27:54.624" v="3416" actId="1076"/>
          <ac:picMkLst>
            <pc:docMk/>
            <pc:sldMk cId="3112181829" sldId="1515"/>
            <ac:picMk id="29" creationId="{CD28459C-A9CD-048E-8C3F-BCCFB817B9AC}"/>
          </ac:picMkLst>
        </pc:picChg>
      </pc:sldChg>
      <pc:sldChg chg="addSp modSp mod">
        <pc:chgData name="Vrielink, Francis" userId="3d258d00-cfd8-41c5-9f04-1a5a39faef2f" providerId="ADAL" clId="{4B94EF85-1667-4FD0-8E8A-83A621F3409E}" dt="2024-11-05T09:13:56.169" v="4963" actId="1076"/>
        <pc:sldMkLst>
          <pc:docMk/>
          <pc:sldMk cId="2946319108" sldId="1516"/>
        </pc:sldMkLst>
        <pc:spChg chg="mod">
          <ac:chgData name="Vrielink, Francis" userId="3d258d00-cfd8-41c5-9f04-1a5a39faef2f" providerId="ADAL" clId="{4B94EF85-1667-4FD0-8E8A-83A621F3409E}" dt="2024-11-05T09:13:32.731" v="4954" actId="1076"/>
          <ac:spMkLst>
            <pc:docMk/>
            <pc:sldMk cId="2946319108" sldId="1516"/>
            <ac:spMk id="4" creationId="{D753C383-62C8-E733-4553-E085527A1FCA}"/>
          </ac:spMkLst>
        </pc:spChg>
        <pc:spChg chg="mod">
          <ac:chgData name="Vrielink, Francis" userId="3d258d00-cfd8-41c5-9f04-1a5a39faef2f" providerId="ADAL" clId="{4B94EF85-1667-4FD0-8E8A-83A621F3409E}" dt="2024-11-05T09:13:27.707" v="4953" actId="1076"/>
          <ac:spMkLst>
            <pc:docMk/>
            <pc:sldMk cId="2946319108" sldId="1516"/>
            <ac:spMk id="9" creationId="{B5FA4264-9F79-B20D-0826-CEC58E7B74B7}"/>
          </ac:spMkLst>
        </pc:spChg>
        <pc:spChg chg="mod">
          <ac:chgData name="Vrielink, Francis" userId="3d258d00-cfd8-41c5-9f04-1a5a39faef2f" providerId="ADAL" clId="{4B94EF85-1667-4FD0-8E8A-83A621F3409E}" dt="2024-11-05T09:13:39.560" v="4956" actId="1076"/>
          <ac:spMkLst>
            <pc:docMk/>
            <pc:sldMk cId="2946319108" sldId="1516"/>
            <ac:spMk id="10" creationId="{B37FADB8-F5A5-F448-15A7-6A630939BCDC}"/>
          </ac:spMkLst>
        </pc:spChg>
        <pc:spChg chg="mod">
          <ac:chgData name="Vrielink, Francis" userId="3d258d00-cfd8-41c5-9f04-1a5a39faef2f" providerId="ADAL" clId="{4B94EF85-1667-4FD0-8E8A-83A621F3409E}" dt="2024-11-05T09:13:42.979" v="4957" actId="1076"/>
          <ac:spMkLst>
            <pc:docMk/>
            <pc:sldMk cId="2946319108" sldId="1516"/>
            <ac:spMk id="11" creationId="{2D5226DB-4490-ECD5-880A-CDAB0447C263}"/>
          </ac:spMkLst>
        </pc:spChg>
        <pc:spChg chg="mod">
          <ac:chgData name="Vrielink, Francis" userId="3d258d00-cfd8-41c5-9f04-1a5a39faef2f" providerId="ADAL" clId="{4B94EF85-1667-4FD0-8E8A-83A621F3409E}" dt="2024-11-04T18:46:56.608" v="3295" actId="1076"/>
          <ac:spMkLst>
            <pc:docMk/>
            <pc:sldMk cId="2946319108" sldId="1516"/>
            <ac:spMk id="12" creationId="{E2476A93-B8D4-4E44-87FD-AFF601B2337C}"/>
          </ac:spMkLst>
        </pc:spChg>
        <pc:spChg chg="mod">
          <ac:chgData name="Vrielink, Francis" userId="3d258d00-cfd8-41c5-9f04-1a5a39faef2f" providerId="ADAL" clId="{4B94EF85-1667-4FD0-8E8A-83A621F3409E}" dt="2024-11-04T20:07:17.589" v="3642" actId="1076"/>
          <ac:spMkLst>
            <pc:docMk/>
            <pc:sldMk cId="2946319108" sldId="1516"/>
            <ac:spMk id="13" creationId="{4985FF45-EE56-11C3-E0CC-6BBB359031C0}"/>
          </ac:spMkLst>
        </pc:spChg>
        <pc:spChg chg="mod">
          <ac:chgData name="Vrielink, Francis" userId="3d258d00-cfd8-41c5-9f04-1a5a39faef2f" providerId="ADAL" clId="{4B94EF85-1667-4FD0-8E8A-83A621F3409E}" dt="2024-11-04T18:47:39.135" v="3300" actId="1076"/>
          <ac:spMkLst>
            <pc:docMk/>
            <pc:sldMk cId="2946319108" sldId="1516"/>
            <ac:spMk id="14" creationId="{B7594A3B-3117-84CE-C300-FB96E5ED269D}"/>
          </ac:spMkLst>
        </pc:spChg>
        <pc:spChg chg="mod">
          <ac:chgData name="Vrielink, Francis" userId="3d258d00-cfd8-41c5-9f04-1a5a39faef2f" providerId="ADAL" clId="{4B94EF85-1667-4FD0-8E8A-83A621F3409E}" dt="2024-11-04T18:47:43.552" v="3301" actId="1076"/>
          <ac:spMkLst>
            <pc:docMk/>
            <pc:sldMk cId="2946319108" sldId="1516"/>
            <ac:spMk id="15" creationId="{6EA1F8B7-D4BC-D8B0-E6FD-F33ECB45A1DD}"/>
          </ac:spMkLst>
        </pc:spChg>
        <pc:spChg chg="mod">
          <ac:chgData name="Vrielink, Francis" userId="3d258d00-cfd8-41c5-9f04-1a5a39faef2f" providerId="ADAL" clId="{4B94EF85-1667-4FD0-8E8A-83A621F3409E}" dt="2024-11-04T20:07:20.653" v="3643" actId="1076"/>
          <ac:spMkLst>
            <pc:docMk/>
            <pc:sldMk cId="2946319108" sldId="1516"/>
            <ac:spMk id="18" creationId="{85D7DD60-F4AA-AD34-A265-146B167D02FE}"/>
          </ac:spMkLst>
        </pc:spChg>
        <pc:spChg chg="mod">
          <ac:chgData name="Vrielink, Francis" userId="3d258d00-cfd8-41c5-9f04-1a5a39faef2f" providerId="ADAL" clId="{4B94EF85-1667-4FD0-8E8A-83A621F3409E}" dt="2024-11-04T18:46:53.046" v="3294" actId="1076"/>
          <ac:spMkLst>
            <pc:docMk/>
            <pc:sldMk cId="2946319108" sldId="1516"/>
            <ac:spMk id="19" creationId="{40542B69-6D97-5F24-63E3-ABE36EA69A27}"/>
          </ac:spMkLst>
        </pc:spChg>
        <pc:picChg chg="add mod">
          <ac:chgData name="Vrielink, Francis" userId="3d258d00-cfd8-41c5-9f04-1a5a39faef2f" providerId="ADAL" clId="{4B94EF85-1667-4FD0-8E8A-83A621F3409E}" dt="2024-11-04T20:05:17.646" v="3622" actId="1076"/>
          <ac:picMkLst>
            <pc:docMk/>
            <pc:sldMk cId="2946319108" sldId="1516"/>
            <ac:picMk id="26" creationId="{66F8603C-8046-C114-6752-0DDCD601B31B}"/>
          </ac:picMkLst>
        </pc:picChg>
        <pc:picChg chg="add mod">
          <ac:chgData name="Vrielink, Francis" userId="3d258d00-cfd8-41c5-9f04-1a5a39faef2f" providerId="ADAL" clId="{4B94EF85-1667-4FD0-8E8A-83A621F3409E}" dt="2024-11-05T09:13:56.169" v="4963" actId="1076"/>
          <ac:picMkLst>
            <pc:docMk/>
            <pc:sldMk cId="2946319108" sldId="1516"/>
            <ac:picMk id="30" creationId="{D45376B8-DEF4-AB2E-79D8-8ADB52960168}"/>
          </ac:picMkLst>
        </pc:picChg>
        <pc:picChg chg="add mod">
          <ac:chgData name="Vrielink, Francis" userId="3d258d00-cfd8-41c5-9f04-1a5a39faef2f" providerId="ADAL" clId="{4B94EF85-1667-4FD0-8E8A-83A621F3409E}" dt="2024-11-04T20:51:39.635" v="4481" actId="14100"/>
          <ac:picMkLst>
            <pc:docMk/>
            <pc:sldMk cId="2946319108" sldId="1516"/>
            <ac:picMk id="32" creationId="{A2B9EC50-D74D-EA8F-2985-5C363885C4E4}"/>
          </ac:picMkLst>
        </pc:picChg>
        <pc:cxnChg chg="mod">
          <ac:chgData name="Vrielink, Francis" userId="3d258d00-cfd8-41c5-9f04-1a5a39faef2f" providerId="ADAL" clId="{4B94EF85-1667-4FD0-8E8A-83A621F3409E}" dt="2024-11-04T18:47:03.062" v="3297" actId="14100"/>
          <ac:cxnSpMkLst>
            <pc:docMk/>
            <pc:sldMk cId="2946319108" sldId="1516"/>
            <ac:cxnSpMk id="21" creationId="{B84B33EF-2A54-99B2-FEF8-27486B72F624}"/>
          </ac:cxnSpMkLst>
        </pc:cxnChg>
        <pc:cxnChg chg="mod">
          <ac:chgData name="Vrielink, Francis" userId="3d258d00-cfd8-41c5-9f04-1a5a39faef2f" providerId="ADAL" clId="{4B94EF85-1667-4FD0-8E8A-83A621F3409E}" dt="2024-11-04T20:07:27.154" v="3645" actId="14100"/>
          <ac:cxnSpMkLst>
            <pc:docMk/>
            <pc:sldMk cId="2946319108" sldId="1516"/>
            <ac:cxnSpMk id="27" creationId="{EC90AE0F-5DD8-2D25-C999-5E0CC65E11C5}"/>
          </ac:cxnSpMkLst>
        </pc:cxnChg>
        <pc:cxnChg chg="mod">
          <ac:chgData name="Vrielink, Francis" userId="3d258d00-cfd8-41c5-9f04-1a5a39faef2f" providerId="ADAL" clId="{4B94EF85-1667-4FD0-8E8A-83A621F3409E}" dt="2024-11-05T09:13:50.476" v="4960" actId="14100"/>
          <ac:cxnSpMkLst>
            <pc:docMk/>
            <pc:sldMk cId="2946319108" sldId="1516"/>
            <ac:cxnSpMk id="29" creationId="{10445519-6BAB-CA4B-0B0C-EF80D4D34E4C}"/>
          </ac:cxnSpMkLst>
        </pc:cxnChg>
      </pc:sldChg>
      <pc:sldChg chg="del">
        <pc:chgData name="Vrielink, Francis" userId="3d258d00-cfd8-41c5-9f04-1a5a39faef2f" providerId="ADAL" clId="{4B94EF85-1667-4FD0-8E8A-83A621F3409E}" dt="2024-11-04T17:38:38.846" v="310" actId="47"/>
        <pc:sldMkLst>
          <pc:docMk/>
          <pc:sldMk cId="1628480429" sldId="1517"/>
        </pc:sldMkLst>
      </pc:sldChg>
      <pc:sldChg chg="del">
        <pc:chgData name="Vrielink, Francis" userId="3d258d00-cfd8-41c5-9f04-1a5a39faef2f" providerId="ADAL" clId="{4B94EF85-1667-4FD0-8E8A-83A621F3409E}" dt="2024-11-04T17:38:48.834" v="312" actId="47"/>
        <pc:sldMkLst>
          <pc:docMk/>
          <pc:sldMk cId="933367485" sldId="1518"/>
        </pc:sldMkLst>
      </pc:sldChg>
      <pc:sldChg chg="addSp modSp mod ord">
        <pc:chgData name="Vrielink, Francis" userId="3d258d00-cfd8-41c5-9f04-1a5a39faef2f" providerId="ADAL" clId="{4B94EF85-1667-4FD0-8E8A-83A621F3409E}" dt="2024-11-04T20:35:48.612" v="3853" actId="1076"/>
        <pc:sldMkLst>
          <pc:docMk/>
          <pc:sldMk cId="164643335" sldId="1519"/>
        </pc:sldMkLst>
        <pc:spChg chg="mod">
          <ac:chgData name="Vrielink, Francis" userId="3d258d00-cfd8-41c5-9f04-1a5a39faef2f" providerId="ADAL" clId="{4B94EF85-1667-4FD0-8E8A-83A621F3409E}" dt="2024-11-04T17:10:18.195" v="171" actId="20577"/>
          <ac:spMkLst>
            <pc:docMk/>
            <pc:sldMk cId="164643335" sldId="1519"/>
            <ac:spMk id="6" creationId="{00000000-0000-0000-0000-000000000000}"/>
          </ac:spMkLst>
        </pc:spChg>
        <pc:picChg chg="add mod">
          <ac:chgData name="Vrielink, Francis" userId="3d258d00-cfd8-41c5-9f04-1a5a39faef2f" providerId="ADAL" clId="{4B94EF85-1667-4FD0-8E8A-83A621F3409E}" dt="2024-11-04T20:35:48.612" v="3853" actId="1076"/>
          <ac:picMkLst>
            <pc:docMk/>
            <pc:sldMk cId="164643335" sldId="1519"/>
            <ac:picMk id="2" creationId="{50FAF197-4BC8-976D-9FB8-3E8292E2F78A}"/>
          </ac:picMkLst>
        </pc:picChg>
      </pc:sldChg>
      <pc:sldChg chg="del">
        <pc:chgData name="Vrielink, Francis" userId="3d258d00-cfd8-41c5-9f04-1a5a39faef2f" providerId="ADAL" clId="{4B94EF85-1667-4FD0-8E8A-83A621F3409E}" dt="2024-11-04T17:37:38.539" v="264" actId="47"/>
        <pc:sldMkLst>
          <pc:docMk/>
          <pc:sldMk cId="1530054038" sldId="1520"/>
        </pc:sldMkLst>
      </pc:sldChg>
      <pc:sldChg chg="del">
        <pc:chgData name="Vrielink, Francis" userId="3d258d00-cfd8-41c5-9f04-1a5a39faef2f" providerId="ADAL" clId="{4B94EF85-1667-4FD0-8E8A-83A621F3409E}" dt="2024-11-04T17:37:35.592" v="263" actId="47"/>
        <pc:sldMkLst>
          <pc:docMk/>
          <pc:sldMk cId="3006462251" sldId="1521"/>
        </pc:sldMkLst>
      </pc:sldChg>
      <pc:sldChg chg="addSp delSp modSp add mod">
        <pc:chgData name="Vrielink, Francis" userId="3d258d00-cfd8-41c5-9f04-1a5a39faef2f" providerId="ADAL" clId="{4B94EF85-1667-4FD0-8E8A-83A621F3409E}" dt="2024-11-05T07:51:56.595" v="4915" actId="1076"/>
        <pc:sldMkLst>
          <pc:docMk/>
          <pc:sldMk cId="2408996539" sldId="1522"/>
        </pc:sldMkLst>
        <pc:spChg chg="add mod">
          <ac:chgData name="Vrielink, Francis" userId="3d258d00-cfd8-41c5-9f04-1a5a39faef2f" providerId="ADAL" clId="{4B94EF85-1667-4FD0-8E8A-83A621F3409E}" dt="2024-11-04T20:14:03.672" v="3695" actId="1076"/>
          <ac:spMkLst>
            <pc:docMk/>
            <pc:sldMk cId="2408996539" sldId="1522"/>
            <ac:spMk id="9" creationId="{FA66AAA8-E792-BB38-8704-E7FDC11CB70A}"/>
          </ac:spMkLst>
        </pc:spChg>
        <pc:spChg chg="mod">
          <ac:chgData name="Vrielink, Francis" userId="3d258d00-cfd8-41c5-9f04-1a5a39faef2f" providerId="ADAL" clId="{4B94EF85-1667-4FD0-8E8A-83A621F3409E}" dt="2024-11-04T17:35:58.233" v="237" actId="14100"/>
          <ac:spMkLst>
            <pc:docMk/>
            <pc:sldMk cId="2408996539" sldId="1522"/>
            <ac:spMk id="33" creationId="{AC757F5E-B016-F947-4518-7C6B9CC7EE04}"/>
          </ac:spMkLst>
        </pc:spChg>
        <pc:spChg chg="mod">
          <ac:chgData name="Vrielink, Francis" userId="3d258d00-cfd8-41c5-9f04-1a5a39faef2f" providerId="ADAL" clId="{4B94EF85-1667-4FD0-8E8A-83A621F3409E}" dt="2024-11-04T17:36:09.835" v="242" actId="20577"/>
          <ac:spMkLst>
            <pc:docMk/>
            <pc:sldMk cId="2408996539" sldId="1522"/>
            <ac:spMk id="34" creationId="{152372B3-00F5-781C-183E-6F2DDF35091D}"/>
          </ac:spMkLst>
        </pc:spChg>
        <pc:spChg chg="mod">
          <ac:chgData name="Vrielink, Francis" userId="3d258d00-cfd8-41c5-9f04-1a5a39faef2f" providerId="ADAL" clId="{4B94EF85-1667-4FD0-8E8A-83A621F3409E}" dt="2024-11-04T20:40:53.952" v="4016" actId="115"/>
          <ac:spMkLst>
            <pc:docMk/>
            <pc:sldMk cId="2408996539" sldId="1522"/>
            <ac:spMk id="35" creationId="{37104C51-0232-62ED-4C6F-1447D06633EE}"/>
          </ac:spMkLst>
        </pc:spChg>
        <pc:spChg chg="mod">
          <ac:chgData name="Vrielink, Francis" userId="3d258d00-cfd8-41c5-9f04-1a5a39faef2f" providerId="ADAL" clId="{4B94EF85-1667-4FD0-8E8A-83A621F3409E}" dt="2024-11-05T07:51:50.481" v="4914" actId="20577"/>
          <ac:spMkLst>
            <pc:docMk/>
            <pc:sldMk cId="2408996539" sldId="1522"/>
            <ac:spMk id="36" creationId="{D8EF981A-9BA7-0EB1-9B70-F7FBF2F7DF1C}"/>
          </ac:spMkLst>
        </pc:spChg>
        <pc:picChg chg="add mod">
          <ac:chgData name="Vrielink, Francis" userId="3d258d00-cfd8-41c5-9f04-1a5a39faef2f" providerId="ADAL" clId="{4B94EF85-1667-4FD0-8E8A-83A621F3409E}" dt="2024-11-04T19:50:34.269" v="3535" actId="1076"/>
          <ac:picMkLst>
            <pc:docMk/>
            <pc:sldMk cId="2408996539" sldId="1522"/>
            <ac:picMk id="8" creationId="{C01CBA61-391F-0F84-F4B5-B00BBF6341A8}"/>
          </ac:picMkLst>
        </pc:picChg>
        <pc:picChg chg="add mod">
          <ac:chgData name="Vrielink, Francis" userId="3d258d00-cfd8-41c5-9f04-1a5a39faef2f" providerId="ADAL" clId="{4B94EF85-1667-4FD0-8E8A-83A621F3409E}" dt="2024-11-05T07:51:56.595" v="4915" actId="1076"/>
          <ac:picMkLst>
            <pc:docMk/>
            <pc:sldMk cId="2408996539" sldId="1522"/>
            <ac:picMk id="18" creationId="{61179D41-A8E0-373A-F9F4-2B4BB8656FBD}"/>
          </ac:picMkLst>
        </pc:picChg>
        <pc:picChg chg="add del mod">
          <ac:chgData name="Vrielink, Francis" userId="3d258d00-cfd8-41c5-9f04-1a5a39faef2f" providerId="ADAL" clId="{4B94EF85-1667-4FD0-8E8A-83A621F3409E}" dt="2024-11-05T07:51:26.297" v="4874" actId="478"/>
          <ac:picMkLst>
            <pc:docMk/>
            <pc:sldMk cId="2408996539" sldId="1522"/>
            <ac:picMk id="19" creationId="{ADE183DE-794B-2388-E9DF-CC5D4DAAE1B9}"/>
          </ac:picMkLst>
        </pc:picChg>
      </pc:sldChg>
      <pc:sldChg chg="addSp delSp modSp add mod">
        <pc:chgData name="Vrielink, Francis" userId="3d258d00-cfd8-41c5-9f04-1a5a39faef2f" providerId="ADAL" clId="{4B94EF85-1667-4FD0-8E8A-83A621F3409E}" dt="2024-11-05T07:46:40.336" v="4860" actId="1076"/>
        <pc:sldMkLst>
          <pc:docMk/>
          <pc:sldMk cId="3918326880" sldId="1523"/>
        </pc:sldMkLst>
        <pc:spChg chg="add del mod">
          <ac:chgData name="Vrielink, Francis" userId="3d258d00-cfd8-41c5-9f04-1a5a39faef2f" providerId="ADAL" clId="{4B94EF85-1667-4FD0-8E8A-83A621F3409E}" dt="2024-11-04T17:48:59.378" v="538"/>
          <ac:spMkLst>
            <pc:docMk/>
            <pc:sldMk cId="3918326880" sldId="1523"/>
            <ac:spMk id="2" creationId="{294FAC45-51FC-D487-D4BB-6DA9586037A8}"/>
          </ac:spMkLst>
        </pc:spChg>
        <pc:spChg chg="mod">
          <ac:chgData name="Vrielink, Francis" userId="3d258d00-cfd8-41c5-9f04-1a5a39faef2f" providerId="ADAL" clId="{4B94EF85-1667-4FD0-8E8A-83A621F3409E}" dt="2024-11-04T17:48:17.761" v="522" actId="1076"/>
          <ac:spMkLst>
            <pc:docMk/>
            <pc:sldMk cId="3918326880" sldId="1523"/>
            <ac:spMk id="33" creationId="{AC757F5E-B016-F947-4518-7C6B9CC7EE04}"/>
          </ac:spMkLst>
        </pc:spChg>
        <pc:spChg chg="mod">
          <ac:chgData name="Vrielink, Francis" userId="3d258d00-cfd8-41c5-9f04-1a5a39faef2f" providerId="ADAL" clId="{4B94EF85-1667-4FD0-8E8A-83A621F3409E}" dt="2024-11-04T17:48:42.151" v="536" actId="1076"/>
          <ac:spMkLst>
            <pc:docMk/>
            <pc:sldMk cId="3918326880" sldId="1523"/>
            <ac:spMk id="34" creationId="{152372B3-00F5-781C-183E-6F2DDF35091D}"/>
          </ac:spMkLst>
        </pc:spChg>
        <pc:spChg chg="mod">
          <ac:chgData name="Vrielink, Francis" userId="3d258d00-cfd8-41c5-9f04-1a5a39faef2f" providerId="ADAL" clId="{4B94EF85-1667-4FD0-8E8A-83A621F3409E}" dt="2024-11-04T20:45:31.507" v="4314" actId="20577"/>
          <ac:spMkLst>
            <pc:docMk/>
            <pc:sldMk cId="3918326880" sldId="1523"/>
            <ac:spMk id="35" creationId="{37104C51-0232-62ED-4C6F-1447D06633EE}"/>
          </ac:spMkLst>
        </pc:spChg>
        <pc:spChg chg="mod">
          <ac:chgData name="Vrielink, Francis" userId="3d258d00-cfd8-41c5-9f04-1a5a39faef2f" providerId="ADAL" clId="{4B94EF85-1667-4FD0-8E8A-83A621F3409E}" dt="2024-11-04T20:47:00.229" v="4410" actId="20577"/>
          <ac:spMkLst>
            <pc:docMk/>
            <pc:sldMk cId="3918326880" sldId="1523"/>
            <ac:spMk id="36" creationId="{D8EF981A-9BA7-0EB1-9B70-F7FBF2F7DF1C}"/>
          </ac:spMkLst>
        </pc:spChg>
        <pc:picChg chg="add mod">
          <ac:chgData name="Vrielink, Francis" userId="3d258d00-cfd8-41c5-9f04-1a5a39faef2f" providerId="ADAL" clId="{4B94EF85-1667-4FD0-8E8A-83A621F3409E}" dt="2024-11-05T07:46:40.336" v="4860" actId="1076"/>
          <ac:picMkLst>
            <pc:docMk/>
            <pc:sldMk cId="3918326880" sldId="1523"/>
            <ac:picMk id="2" creationId="{C5BBA2BC-1F9B-5CF4-3BB9-418984BB4DDE}"/>
          </ac:picMkLst>
        </pc:picChg>
        <pc:picChg chg="add mod">
          <ac:chgData name="Vrielink, Francis" userId="3d258d00-cfd8-41c5-9f04-1a5a39faef2f" providerId="ADAL" clId="{4B94EF85-1667-4FD0-8E8A-83A621F3409E}" dt="2024-11-04T17:48:26.587" v="524" actId="1076"/>
          <ac:picMkLst>
            <pc:docMk/>
            <pc:sldMk cId="3918326880" sldId="1523"/>
            <ac:picMk id="9" creationId="{21ED4595-B1C5-B7D9-D228-99A2A4D3DCAC}"/>
          </ac:picMkLst>
        </pc:picChg>
        <pc:picChg chg="add mod">
          <ac:chgData name="Vrielink, Francis" userId="3d258d00-cfd8-41c5-9f04-1a5a39faef2f" providerId="ADAL" clId="{4B94EF85-1667-4FD0-8E8A-83A621F3409E}" dt="2024-11-04T19:21:43.803" v="3376" actId="1076"/>
          <ac:picMkLst>
            <pc:docMk/>
            <pc:sldMk cId="3918326880" sldId="1523"/>
            <ac:picMk id="19" creationId="{7876EFCD-23EA-8F97-E1A6-23CF7EDF49EE}"/>
          </ac:picMkLst>
        </pc:picChg>
        <pc:picChg chg="add mod">
          <ac:chgData name="Vrielink, Francis" userId="3d258d00-cfd8-41c5-9f04-1a5a39faef2f" providerId="ADAL" clId="{4B94EF85-1667-4FD0-8E8A-83A621F3409E}" dt="2024-11-04T20:47:07.369" v="4411" actId="1076"/>
          <ac:picMkLst>
            <pc:docMk/>
            <pc:sldMk cId="3918326880" sldId="1523"/>
            <ac:picMk id="21" creationId="{04D83CE8-0F49-7EB6-E2EC-65697846C144}"/>
          </ac:picMkLst>
        </pc:picChg>
      </pc:sldChg>
      <pc:sldChg chg="addSp delSp modSp add mod">
        <pc:chgData name="Vrielink, Francis" userId="3d258d00-cfd8-41c5-9f04-1a5a39faef2f" providerId="ADAL" clId="{4B94EF85-1667-4FD0-8E8A-83A621F3409E}" dt="2024-11-04T20:50:43.562" v="4427" actId="1076"/>
        <pc:sldMkLst>
          <pc:docMk/>
          <pc:sldMk cId="1507541596" sldId="1524"/>
        </pc:sldMkLst>
        <pc:spChg chg="mod">
          <ac:chgData name="Vrielink, Francis" userId="3d258d00-cfd8-41c5-9f04-1a5a39faef2f" providerId="ADAL" clId="{4B94EF85-1667-4FD0-8E8A-83A621F3409E}" dt="2024-11-04T17:42:00.964" v="377" actId="14100"/>
          <ac:spMkLst>
            <pc:docMk/>
            <pc:sldMk cId="1507541596" sldId="1524"/>
            <ac:spMk id="10" creationId="{EC0CC1D0-FE60-F840-73E9-0CE7E683D1F2}"/>
          </ac:spMkLst>
        </pc:spChg>
        <pc:spChg chg="mod">
          <ac:chgData name="Vrielink, Francis" userId="3d258d00-cfd8-41c5-9f04-1a5a39faef2f" providerId="ADAL" clId="{4B94EF85-1667-4FD0-8E8A-83A621F3409E}" dt="2024-11-04T17:41:58.599" v="376" actId="14100"/>
          <ac:spMkLst>
            <pc:docMk/>
            <pc:sldMk cId="1507541596" sldId="1524"/>
            <ac:spMk id="11" creationId="{CD78B488-E032-3F3E-C334-FB96F8D71FB2}"/>
          </ac:spMkLst>
        </pc:spChg>
        <pc:spChg chg="mod">
          <ac:chgData name="Vrielink, Francis" userId="3d258d00-cfd8-41c5-9f04-1a5a39faef2f" providerId="ADAL" clId="{4B94EF85-1667-4FD0-8E8A-83A621F3409E}" dt="2024-11-04T17:42:09.921" v="389" actId="20577"/>
          <ac:spMkLst>
            <pc:docMk/>
            <pc:sldMk cId="1507541596" sldId="1524"/>
            <ac:spMk id="12" creationId="{E2476A93-B8D4-4E44-87FD-AFF601B2337C}"/>
          </ac:spMkLst>
        </pc:spChg>
        <pc:spChg chg="mod">
          <ac:chgData name="Vrielink, Francis" userId="3d258d00-cfd8-41c5-9f04-1a5a39faef2f" providerId="ADAL" clId="{4B94EF85-1667-4FD0-8E8A-83A621F3409E}" dt="2024-11-04T17:43:56.616" v="418" actId="1076"/>
          <ac:spMkLst>
            <pc:docMk/>
            <pc:sldMk cId="1507541596" sldId="1524"/>
            <ac:spMk id="13" creationId="{4985FF45-EE56-11C3-E0CC-6BBB359031C0}"/>
          </ac:spMkLst>
        </pc:spChg>
        <pc:spChg chg="mod">
          <ac:chgData name="Vrielink, Francis" userId="3d258d00-cfd8-41c5-9f04-1a5a39faef2f" providerId="ADAL" clId="{4B94EF85-1667-4FD0-8E8A-83A621F3409E}" dt="2024-11-04T18:44:20.646" v="3162" actId="14100"/>
          <ac:spMkLst>
            <pc:docMk/>
            <pc:sldMk cId="1507541596" sldId="1524"/>
            <ac:spMk id="14" creationId="{B7594A3B-3117-84CE-C300-FB96E5ED269D}"/>
          </ac:spMkLst>
        </pc:spChg>
        <pc:spChg chg="mod">
          <ac:chgData name="Vrielink, Francis" userId="3d258d00-cfd8-41c5-9f04-1a5a39faef2f" providerId="ADAL" clId="{4B94EF85-1667-4FD0-8E8A-83A621F3409E}" dt="2024-11-04T18:44:15.362" v="3161" actId="1076"/>
          <ac:spMkLst>
            <pc:docMk/>
            <pc:sldMk cId="1507541596" sldId="1524"/>
            <ac:spMk id="15" creationId="{6EA1F8B7-D4BC-D8B0-E6FD-F33ECB45A1DD}"/>
          </ac:spMkLst>
        </pc:spChg>
        <pc:spChg chg="mod">
          <ac:chgData name="Vrielink, Francis" userId="3d258d00-cfd8-41c5-9f04-1a5a39faef2f" providerId="ADAL" clId="{4B94EF85-1667-4FD0-8E8A-83A621F3409E}" dt="2024-11-04T18:43:23.686" v="3150" actId="14100"/>
          <ac:spMkLst>
            <pc:docMk/>
            <pc:sldMk cId="1507541596" sldId="1524"/>
            <ac:spMk id="16" creationId="{F53F294D-65CC-23A5-E4A1-B2132FCF814C}"/>
          </ac:spMkLst>
        </pc:spChg>
        <pc:spChg chg="mod">
          <ac:chgData name="Vrielink, Francis" userId="3d258d00-cfd8-41c5-9f04-1a5a39faef2f" providerId="ADAL" clId="{4B94EF85-1667-4FD0-8E8A-83A621F3409E}" dt="2024-11-04T18:44:24.056" v="3163" actId="20577"/>
          <ac:spMkLst>
            <pc:docMk/>
            <pc:sldMk cId="1507541596" sldId="1524"/>
            <ac:spMk id="17" creationId="{AB86235B-CBC0-F9DB-29F4-F23367831B1B}"/>
          </ac:spMkLst>
        </pc:spChg>
        <pc:spChg chg="mod">
          <ac:chgData name="Vrielink, Francis" userId="3d258d00-cfd8-41c5-9f04-1a5a39faef2f" providerId="ADAL" clId="{4B94EF85-1667-4FD0-8E8A-83A621F3409E}" dt="2024-11-04T17:43:52.032" v="417" actId="14100"/>
          <ac:spMkLst>
            <pc:docMk/>
            <pc:sldMk cId="1507541596" sldId="1524"/>
            <ac:spMk id="18" creationId="{85D7DD60-F4AA-AD34-A265-146B167D02FE}"/>
          </ac:spMkLst>
        </pc:spChg>
        <pc:picChg chg="add mod">
          <ac:chgData name="Vrielink, Francis" userId="3d258d00-cfd8-41c5-9f04-1a5a39faef2f" providerId="ADAL" clId="{4B94EF85-1667-4FD0-8E8A-83A621F3409E}" dt="2024-11-04T19:59:34.423" v="3590" actId="14100"/>
          <ac:picMkLst>
            <pc:docMk/>
            <pc:sldMk cId="1507541596" sldId="1524"/>
            <ac:picMk id="21" creationId="{8AB7FB91-ACE4-2465-AE46-AB18AB6E4392}"/>
          </ac:picMkLst>
        </pc:picChg>
        <pc:picChg chg="add mod">
          <ac:chgData name="Vrielink, Francis" userId="3d258d00-cfd8-41c5-9f04-1a5a39faef2f" providerId="ADAL" clId="{4B94EF85-1667-4FD0-8E8A-83A621F3409E}" dt="2024-11-04T19:59:26.119" v="3587" actId="14100"/>
          <ac:picMkLst>
            <pc:docMk/>
            <pc:sldMk cId="1507541596" sldId="1524"/>
            <ac:picMk id="23" creationId="{48BC6FEA-4053-95AA-62B9-D8DE16B699FA}"/>
          </ac:picMkLst>
        </pc:picChg>
        <pc:picChg chg="add del mod">
          <ac:chgData name="Vrielink, Francis" userId="3d258d00-cfd8-41c5-9f04-1a5a39faef2f" providerId="ADAL" clId="{4B94EF85-1667-4FD0-8E8A-83A621F3409E}" dt="2024-11-04T20:02:06.260" v="3600" actId="478"/>
          <ac:picMkLst>
            <pc:docMk/>
            <pc:sldMk cId="1507541596" sldId="1524"/>
            <ac:picMk id="25" creationId="{9D51EC5B-117A-4602-573A-67EEA8251493}"/>
          </ac:picMkLst>
        </pc:picChg>
        <pc:picChg chg="add del mod">
          <ac:chgData name="Vrielink, Francis" userId="3d258d00-cfd8-41c5-9f04-1a5a39faef2f" providerId="ADAL" clId="{4B94EF85-1667-4FD0-8E8A-83A621F3409E}" dt="2024-11-04T20:49:17.164" v="4416" actId="478"/>
          <ac:picMkLst>
            <pc:docMk/>
            <pc:sldMk cId="1507541596" sldId="1524"/>
            <ac:picMk id="27" creationId="{4D6BE738-AE7A-E47C-A936-8DCC7C4C2C17}"/>
          </ac:picMkLst>
        </pc:picChg>
        <pc:picChg chg="add del mod">
          <ac:chgData name="Vrielink, Francis" userId="3d258d00-cfd8-41c5-9f04-1a5a39faef2f" providerId="ADAL" clId="{4B94EF85-1667-4FD0-8E8A-83A621F3409E}" dt="2024-11-04T20:49:24.432" v="4420" actId="478"/>
          <ac:picMkLst>
            <pc:docMk/>
            <pc:sldMk cId="1507541596" sldId="1524"/>
            <ac:picMk id="29" creationId="{F0E19971-ECD4-7A48-6349-573F10D946A0}"/>
          </ac:picMkLst>
        </pc:picChg>
        <pc:picChg chg="add mod">
          <ac:chgData name="Vrielink, Francis" userId="3d258d00-cfd8-41c5-9f04-1a5a39faef2f" providerId="ADAL" clId="{4B94EF85-1667-4FD0-8E8A-83A621F3409E}" dt="2024-11-04T20:50:43.562" v="4427" actId="1076"/>
          <ac:picMkLst>
            <pc:docMk/>
            <pc:sldMk cId="1507541596" sldId="1524"/>
            <ac:picMk id="31" creationId="{6C101548-05CB-A204-B42D-A27BD74657B0}"/>
          </ac:picMkLst>
        </pc:picChg>
      </pc:sldChg>
      <pc:sldChg chg="add del">
        <pc:chgData name="Vrielink, Francis" userId="3d258d00-cfd8-41c5-9f04-1a5a39faef2f" providerId="ADAL" clId="{4B94EF85-1667-4FD0-8E8A-83A621F3409E}" dt="2024-11-04T18:45:35.164" v="3191" actId="47"/>
        <pc:sldMkLst>
          <pc:docMk/>
          <pc:sldMk cId="962648521" sldId="1525"/>
        </pc:sldMkLst>
      </pc:sldChg>
      <pc:sldChg chg="addSp delSp modSp add mod">
        <pc:chgData name="Vrielink, Francis" userId="3d258d00-cfd8-41c5-9f04-1a5a39faef2f" providerId="ADAL" clId="{4B94EF85-1667-4FD0-8E8A-83A621F3409E}" dt="2024-11-05T07:52:29.523" v="4924" actId="20577"/>
        <pc:sldMkLst>
          <pc:docMk/>
          <pc:sldMk cId="1813285770" sldId="1526"/>
        </pc:sldMkLst>
        <pc:spChg chg="add mod">
          <ac:chgData name="Vrielink, Francis" userId="3d258d00-cfd8-41c5-9f04-1a5a39faef2f" providerId="ADAL" clId="{4B94EF85-1667-4FD0-8E8A-83A621F3409E}" dt="2024-11-04T18:40:09.886" v="3066" actId="767"/>
          <ac:spMkLst>
            <pc:docMk/>
            <pc:sldMk cId="1813285770" sldId="1526"/>
            <ac:spMk id="2" creationId="{3DFDE6A8-30EE-306B-323D-EE0CB512E59E}"/>
          </ac:spMkLst>
        </pc:spChg>
        <pc:spChg chg="add del mod">
          <ac:chgData name="Vrielink, Francis" userId="3d258d00-cfd8-41c5-9f04-1a5a39faef2f" providerId="ADAL" clId="{4B94EF85-1667-4FD0-8E8A-83A621F3409E}" dt="2024-11-04T18:41:21.567" v="3078"/>
          <ac:spMkLst>
            <pc:docMk/>
            <pc:sldMk cId="1813285770" sldId="1526"/>
            <ac:spMk id="8" creationId="{7877B2EC-2FA0-D56A-7C29-6CCE345B4D2A}"/>
          </ac:spMkLst>
        </pc:spChg>
        <pc:spChg chg="mod">
          <ac:chgData name="Vrielink, Francis" userId="3d258d00-cfd8-41c5-9f04-1a5a39faef2f" providerId="ADAL" clId="{4B94EF85-1667-4FD0-8E8A-83A621F3409E}" dt="2024-11-04T18:39:59.351" v="3064" actId="255"/>
          <ac:spMkLst>
            <pc:docMk/>
            <pc:sldMk cId="1813285770" sldId="1526"/>
            <ac:spMk id="33" creationId="{AC757F5E-B016-F947-4518-7C6B9CC7EE04}"/>
          </ac:spMkLst>
        </pc:spChg>
        <pc:spChg chg="mod">
          <ac:chgData name="Vrielink, Francis" userId="3d258d00-cfd8-41c5-9f04-1a5a39faef2f" providerId="ADAL" clId="{4B94EF85-1667-4FD0-8E8A-83A621F3409E}" dt="2024-11-04T18:41:14.844" v="3076" actId="1076"/>
          <ac:spMkLst>
            <pc:docMk/>
            <pc:sldMk cId="1813285770" sldId="1526"/>
            <ac:spMk id="34" creationId="{152372B3-00F5-781C-183E-6F2DDF35091D}"/>
          </ac:spMkLst>
        </pc:spChg>
        <pc:spChg chg="mod">
          <ac:chgData name="Vrielink, Francis" userId="3d258d00-cfd8-41c5-9f04-1a5a39faef2f" providerId="ADAL" clId="{4B94EF85-1667-4FD0-8E8A-83A621F3409E}" dt="2024-11-05T07:52:29.523" v="4924" actId="20577"/>
          <ac:spMkLst>
            <pc:docMk/>
            <pc:sldMk cId="1813285770" sldId="1526"/>
            <ac:spMk id="35" creationId="{37104C51-0232-62ED-4C6F-1447D06633EE}"/>
          </ac:spMkLst>
        </pc:spChg>
        <pc:spChg chg="mod">
          <ac:chgData name="Vrielink, Francis" userId="3d258d00-cfd8-41c5-9f04-1a5a39faef2f" providerId="ADAL" clId="{4B94EF85-1667-4FD0-8E8A-83A621F3409E}" dt="2024-11-04T20:44:14.985" v="4246" actId="20577"/>
          <ac:spMkLst>
            <pc:docMk/>
            <pc:sldMk cId="1813285770" sldId="1526"/>
            <ac:spMk id="36" creationId="{D8EF981A-9BA7-0EB1-9B70-F7FBF2F7DF1C}"/>
          </ac:spMkLst>
        </pc:spChg>
        <pc:picChg chg="add mod">
          <ac:chgData name="Vrielink, Francis" userId="3d258d00-cfd8-41c5-9f04-1a5a39faef2f" providerId="ADAL" clId="{4B94EF85-1667-4FD0-8E8A-83A621F3409E}" dt="2024-11-04T20:11:30.009" v="3685" actId="1076"/>
          <ac:picMkLst>
            <pc:docMk/>
            <pc:sldMk cId="1813285770" sldId="1526"/>
            <ac:picMk id="18" creationId="{BF18B803-823D-9F4C-0362-148ACBA3EC74}"/>
          </ac:picMkLst>
        </pc:picChg>
        <pc:picChg chg="add del mod">
          <ac:chgData name="Vrielink, Francis" userId="3d258d00-cfd8-41c5-9f04-1a5a39faef2f" providerId="ADAL" clId="{4B94EF85-1667-4FD0-8E8A-83A621F3409E}" dt="2024-11-04T19:55:19.510" v="3569" actId="478"/>
          <ac:picMkLst>
            <pc:docMk/>
            <pc:sldMk cId="1813285770" sldId="1526"/>
            <ac:picMk id="19" creationId="{CF4B09FD-8531-7053-9DD7-1D1C7CD4152C}"/>
          </ac:picMkLst>
        </pc:picChg>
        <pc:picChg chg="add mod">
          <ac:chgData name="Vrielink, Francis" userId="3d258d00-cfd8-41c5-9f04-1a5a39faef2f" providerId="ADAL" clId="{4B94EF85-1667-4FD0-8E8A-83A621F3409E}" dt="2024-11-04T19:55:25.796" v="3572" actId="1076"/>
          <ac:picMkLst>
            <pc:docMk/>
            <pc:sldMk cId="1813285770" sldId="1526"/>
            <ac:picMk id="21" creationId="{99E173A8-738B-E7B6-82C8-73367F736DE8}"/>
          </ac:picMkLst>
        </pc:picChg>
        <pc:picChg chg="add del mod">
          <ac:chgData name="Vrielink, Francis" userId="3d258d00-cfd8-41c5-9f04-1a5a39faef2f" providerId="ADAL" clId="{4B94EF85-1667-4FD0-8E8A-83A621F3409E}" dt="2024-11-04T20:09:49.382" v="3658" actId="478"/>
          <ac:picMkLst>
            <pc:docMk/>
            <pc:sldMk cId="1813285770" sldId="1526"/>
            <ac:picMk id="24" creationId="{F5C72908-7BA7-EBEA-F36B-9AB8BF6D6819}"/>
          </ac:picMkLst>
        </pc:picChg>
        <pc:picChg chg="add mod">
          <ac:chgData name="Vrielink, Francis" userId="3d258d00-cfd8-41c5-9f04-1a5a39faef2f" providerId="ADAL" clId="{4B94EF85-1667-4FD0-8E8A-83A621F3409E}" dt="2024-11-04T20:43:52.689" v="4242" actId="1076"/>
          <ac:picMkLst>
            <pc:docMk/>
            <pc:sldMk cId="1813285770" sldId="1526"/>
            <ac:picMk id="26" creationId="{2793938F-5107-ACA1-E7D3-9E4665003421}"/>
          </ac:picMkLst>
        </pc:picChg>
        <pc:picChg chg="add mod">
          <ac:chgData name="Vrielink, Francis" userId="3d258d00-cfd8-41c5-9f04-1a5a39faef2f" providerId="ADAL" clId="{4B94EF85-1667-4FD0-8E8A-83A621F3409E}" dt="2024-11-04T20:43:46.304" v="4241" actId="1076"/>
          <ac:picMkLst>
            <pc:docMk/>
            <pc:sldMk cId="1813285770" sldId="1526"/>
            <ac:picMk id="28" creationId="{DD9922FD-D8C8-40CC-DC4E-0FB3399AAA95}"/>
          </ac:picMkLst>
        </pc:picChg>
      </pc:sldChg>
    </pc:docChg>
  </pc:docChgLst>
  <pc:docChgLst>
    <pc:chgData name="Vrielink, Francis" userId="3d258d00-cfd8-41c5-9f04-1a5a39faef2f" providerId="ADAL" clId="{700A5945-9544-43F4-A1EC-1EC87F959E4E}"/>
    <pc:docChg chg="custSel modSld">
      <pc:chgData name="Vrielink, Francis" userId="3d258d00-cfd8-41c5-9f04-1a5a39faef2f" providerId="ADAL" clId="{700A5945-9544-43F4-A1EC-1EC87F959E4E}" dt="2024-09-23T09:24:30.386" v="38" actId="6549"/>
      <pc:docMkLst>
        <pc:docMk/>
      </pc:docMkLst>
      <pc:sldChg chg="modSp mod">
        <pc:chgData name="Vrielink, Francis" userId="3d258d00-cfd8-41c5-9f04-1a5a39faef2f" providerId="ADAL" clId="{700A5945-9544-43F4-A1EC-1EC87F959E4E}" dt="2024-09-23T09:24:30.386" v="38" actId="6549"/>
        <pc:sldMkLst>
          <pc:docMk/>
          <pc:sldMk cId="323006580" sldId="548"/>
        </pc:sldMkLst>
        <pc:spChg chg="mod">
          <ac:chgData name="Vrielink, Francis" userId="3d258d00-cfd8-41c5-9f04-1a5a39faef2f" providerId="ADAL" clId="{700A5945-9544-43F4-A1EC-1EC87F959E4E}" dt="2024-09-23T09:24:30.386" v="38" actId="6549"/>
          <ac:spMkLst>
            <pc:docMk/>
            <pc:sldMk cId="323006580" sldId="548"/>
            <ac:spMk id="3" creationId="{00000000-0000-0000-0000-000000000000}"/>
          </ac:spMkLst>
        </pc:spChg>
      </pc:sldChg>
    </pc:docChg>
  </pc:docChgLst>
  <pc:docChgLst>
    <pc:chgData name="Routledge, Mandy" userId="bacdedf5-8e30-494b-ad8b-f27fa30c4f8d" providerId="ADAL" clId="{69B3BD85-4F54-421D-BD99-AEF90D835E0A}"/>
    <pc:docChg chg="addSld delSld modSld modSection">
      <pc:chgData name="Routledge, Mandy" userId="bacdedf5-8e30-494b-ad8b-f27fa30c4f8d" providerId="ADAL" clId="{69B3BD85-4F54-421D-BD99-AEF90D835E0A}" dt="2024-09-24T09:44:28.581" v="50"/>
      <pc:docMkLst>
        <pc:docMk/>
      </pc:docMkLst>
      <pc:sldChg chg="del">
        <pc:chgData name="Routledge, Mandy" userId="bacdedf5-8e30-494b-ad8b-f27fa30c4f8d" providerId="ADAL" clId="{69B3BD85-4F54-421D-BD99-AEF90D835E0A}" dt="2024-09-24T09:17:32.719" v="22" actId="47"/>
        <pc:sldMkLst>
          <pc:docMk/>
          <pc:sldMk cId="192884965" sldId="259"/>
        </pc:sldMkLst>
      </pc:sldChg>
      <pc:sldChg chg="del">
        <pc:chgData name="Routledge, Mandy" userId="bacdedf5-8e30-494b-ad8b-f27fa30c4f8d" providerId="ADAL" clId="{69B3BD85-4F54-421D-BD99-AEF90D835E0A}" dt="2024-09-24T09:17:29.411" v="18" actId="47"/>
        <pc:sldMkLst>
          <pc:docMk/>
          <pc:sldMk cId="155461494" sldId="263"/>
        </pc:sldMkLst>
      </pc:sldChg>
      <pc:sldChg chg="del">
        <pc:chgData name="Routledge, Mandy" userId="bacdedf5-8e30-494b-ad8b-f27fa30c4f8d" providerId="ADAL" clId="{69B3BD85-4F54-421D-BD99-AEF90D835E0A}" dt="2024-09-24T09:17:29.972" v="19" actId="47"/>
        <pc:sldMkLst>
          <pc:docMk/>
          <pc:sldMk cId="3558003521" sldId="267"/>
        </pc:sldMkLst>
      </pc:sldChg>
      <pc:sldChg chg="del">
        <pc:chgData name="Routledge, Mandy" userId="bacdedf5-8e30-494b-ad8b-f27fa30c4f8d" providerId="ADAL" clId="{69B3BD85-4F54-421D-BD99-AEF90D835E0A}" dt="2024-09-24T09:17:31.873" v="21" actId="47"/>
        <pc:sldMkLst>
          <pc:docMk/>
          <pc:sldMk cId="2441164173" sldId="268"/>
        </pc:sldMkLst>
      </pc:sldChg>
      <pc:sldChg chg="modSp mod">
        <pc:chgData name="Routledge, Mandy" userId="bacdedf5-8e30-494b-ad8b-f27fa30c4f8d" providerId="ADAL" clId="{69B3BD85-4F54-421D-BD99-AEF90D835E0A}" dt="2024-09-24T09:17:18.311" v="16" actId="20577"/>
        <pc:sldMkLst>
          <pc:docMk/>
          <pc:sldMk cId="323006580" sldId="548"/>
        </pc:sldMkLst>
        <pc:spChg chg="mod">
          <ac:chgData name="Routledge, Mandy" userId="bacdedf5-8e30-494b-ad8b-f27fa30c4f8d" providerId="ADAL" clId="{69B3BD85-4F54-421D-BD99-AEF90D835E0A}" dt="2024-09-24T09:17:18.311" v="16" actId="20577"/>
          <ac:spMkLst>
            <pc:docMk/>
            <pc:sldMk cId="323006580" sldId="548"/>
            <ac:spMk id="3" creationId="{00000000-0000-0000-0000-000000000000}"/>
          </ac:spMkLst>
        </pc:spChg>
      </pc:sldChg>
      <pc:sldChg chg="modNotesTx">
        <pc:chgData name="Routledge, Mandy" userId="bacdedf5-8e30-494b-ad8b-f27fa30c4f8d" providerId="ADAL" clId="{69B3BD85-4F54-421D-BD99-AEF90D835E0A}" dt="2024-09-24T09:26:24.135" v="46" actId="6549"/>
        <pc:sldMkLst>
          <pc:docMk/>
          <pc:sldMk cId="2189114603" sldId="1437"/>
        </pc:sldMkLst>
      </pc:sldChg>
      <pc:sldChg chg="add del">
        <pc:chgData name="Routledge, Mandy" userId="bacdedf5-8e30-494b-ad8b-f27fa30c4f8d" providerId="ADAL" clId="{69B3BD85-4F54-421D-BD99-AEF90D835E0A}" dt="2024-09-24T09:17:55.502" v="25"/>
        <pc:sldMkLst>
          <pc:docMk/>
          <pc:sldMk cId="3978205201" sldId="1474"/>
        </pc:sldMkLst>
      </pc:sldChg>
      <pc:sldChg chg="del">
        <pc:chgData name="Routledge, Mandy" userId="bacdedf5-8e30-494b-ad8b-f27fa30c4f8d" providerId="ADAL" clId="{69B3BD85-4F54-421D-BD99-AEF90D835E0A}" dt="2024-09-24T09:27:07.674" v="47" actId="47"/>
        <pc:sldMkLst>
          <pc:docMk/>
          <pc:sldMk cId="1487044012" sldId="1480"/>
        </pc:sldMkLst>
      </pc:sldChg>
      <pc:sldChg chg="del">
        <pc:chgData name="Routledge, Mandy" userId="bacdedf5-8e30-494b-ad8b-f27fa30c4f8d" providerId="ADAL" clId="{69B3BD85-4F54-421D-BD99-AEF90D835E0A}" dt="2024-09-24T09:17:30.990" v="20" actId="47"/>
        <pc:sldMkLst>
          <pc:docMk/>
          <pc:sldMk cId="3153421729" sldId="1484"/>
        </pc:sldMkLst>
      </pc:sldChg>
      <pc:sldChg chg="del">
        <pc:chgData name="Routledge, Mandy" userId="bacdedf5-8e30-494b-ad8b-f27fa30c4f8d" providerId="ADAL" clId="{69B3BD85-4F54-421D-BD99-AEF90D835E0A}" dt="2024-09-24T09:17:33.473" v="23" actId="47"/>
        <pc:sldMkLst>
          <pc:docMk/>
          <pc:sldMk cId="573887307" sldId="1485"/>
        </pc:sldMkLst>
      </pc:sldChg>
      <pc:sldChg chg="add">
        <pc:chgData name="Routledge, Mandy" userId="bacdedf5-8e30-494b-ad8b-f27fa30c4f8d" providerId="ADAL" clId="{69B3BD85-4F54-421D-BD99-AEF90D835E0A}" dt="2024-09-24T09:17:23.951" v="17"/>
        <pc:sldMkLst>
          <pc:docMk/>
          <pc:sldMk cId="2967928418" sldId="1511"/>
        </pc:sldMkLst>
      </pc:sldChg>
      <pc:sldChg chg="add">
        <pc:chgData name="Routledge, Mandy" userId="bacdedf5-8e30-494b-ad8b-f27fa30c4f8d" providerId="ADAL" clId="{69B3BD85-4F54-421D-BD99-AEF90D835E0A}" dt="2024-09-24T09:17:23.951" v="17"/>
        <pc:sldMkLst>
          <pc:docMk/>
          <pc:sldMk cId="1594331871" sldId="1512"/>
        </pc:sldMkLst>
      </pc:sldChg>
      <pc:sldChg chg="add">
        <pc:chgData name="Routledge, Mandy" userId="bacdedf5-8e30-494b-ad8b-f27fa30c4f8d" providerId="ADAL" clId="{69B3BD85-4F54-421D-BD99-AEF90D835E0A}" dt="2024-09-24T09:17:23.951" v="17"/>
        <pc:sldMkLst>
          <pc:docMk/>
          <pc:sldMk cId="3112181829" sldId="1515"/>
        </pc:sldMkLst>
      </pc:sldChg>
      <pc:sldChg chg="add">
        <pc:chgData name="Routledge, Mandy" userId="bacdedf5-8e30-494b-ad8b-f27fa30c4f8d" providerId="ADAL" clId="{69B3BD85-4F54-421D-BD99-AEF90D835E0A}" dt="2024-09-24T09:17:23.951" v="17"/>
        <pc:sldMkLst>
          <pc:docMk/>
          <pc:sldMk cId="2946319108" sldId="1516"/>
        </pc:sldMkLst>
      </pc:sldChg>
      <pc:sldChg chg="add">
        <pc:chgData name="Routledge, Mandy" userId="bacdedf5-8e30-494b-ad8b-f27fa30c4f8d" providerId="ADAL" clId="{69B3BD85-4F54-421D-BD99-AEF90D835E0A}" dt="2024-09-24T09:17:23.951" v="17"/>
        <pc:sldMkLst>
          <pc:docMk/>
          <pc:sldMk cId="1628480429" sldId="1517"/>
        </pc:sldMkLst>
      </pc:sldChg>
      <pc:sldChg chg="add">
        <pc:chgData name="Routledge, Mandy" userId="bacdedf5-8e30-494b-ad8b-f27fa30c4f8d" providerId="ADAL" clId="{69B3BD85-4F54-421D-BD99-AEF90D835E0A}" dt="2024-09-24T09:17:23.951" v="17"/>
        <pc:sldMkLst>
          <pc:docMk/>
          <pc:sldMk cId="933367485" sldId="1518"/>
        </pc:sldMkLst>
      </pc:sldChg>
      <pc:sldChg chg="add">
        <pc:chgData name="Routledge, Mandy" userId="bacdedf5-8e30-494b-ad8b-f27fa30c4f8d" providerId="ADAL" clId="{69B3BD85-4F54-421D-BD99-AEF90D835E0A}" dt="2024-09-24T09:27:17.952" v="48"/>
        <pc:sldMkLst>
          <pc:docMk/>
          <pc:sldMk cId="164643335" sldId="1519"/>
        </pc:sldMkLst>
      </pc:sldChg>
      <pc:sldChg chg="add">
        <pc:chgData name="Routledge, Mandy" userId="bacdedf5-8e30-494b-ad8b-f27fa30c4f8d" providerId="ADAL" clId="{69B3BD85-4F54-421D-BD99-AEF90D835E0A}" dt="2024-09-24T09:33:04.476" v="49"/>
        <pc:sldMkLst>
          <pc:docMk/>
          <pc:sldMk cId="1530054038" sldId="1520"/>
        </pc:sldMkLst>
      </pc:sldChg>
      <pc:sldChg chg="add">
        <pc:chgData name="Routledge, Mandy" userId="bacdedf5-8e30-494b-ad8b-f27fa30c4f8d" providerId="ADAL" clId="{69B3BD85-4F54-421D-BD99-AEF90D835E0A}" dt="2024-09-24T09:44:28.581" v="50"/>
        <pc:sldMkLst>
          <pc:docMk/>
          <pc:sldMk cId="3006462251" sldId="1521"/>
        </pc:sldMkLst>
      </pc:sldChg>
    </pc:docChg>
  </pc:docChgLst>
  <pc:docChgLst>
    <pc:chgData name="Routledge, Mandy" userId="bacdedf5-8e30-494b-ad8b-f27fa30c4f8d" providerId="ADAL" clId="{B38A7417-544A-4735-A153-A49E7D17E97F}"/>
    <pc:docChg chg="modSld">
      <pc:chgData name="Routledge, Mandy" userId="bacdedf5-8e30-494b-ad8b-f27fa30c4f8d" providerId="ADAL" clId="{B38A7417-544A-4735-A153-A49E7D17E97F}" dt="2024-09-24T09:46:03.719" v="3" actId="20577"/>
      <pc:docMkLst>
        <pc:docMk/>
      </pc:docMkLst>
      <pc:sldChg chg="modSp mod">
        <pc:chgData name="Routledge, Mandy" userId="bacdedf5-8e30-494b-ad8b-f27fa30c4f8d" providerId="ADAL" clId="{B38A7417-544A-4735-A153-A49E7D17E97F}" dt="2024-09-24T09:46:03.719" v="3" actId="20577"/>
        <pc:sldMkLst>
          <pc:docMk/>
          <pc:sldMk cId="323006580" sldId="548"/>
        </pc:sldMkLst>
        <pc:spChg chg="mod">
          <ac:chgData name="Routledge, Mandy" userId="bacdedf5-8e30-494b-ad8b-f27fa30c4f8d" providerId="ADAL" clId="{B38A7417-544A-4735-A153-A49E7D17E97F}" dt="2024-09-24T09:46:03.719" v="3" actId="20577"/>
          <ac:spMkLst>
            <pc:docMk/>
            <pc:sldMk cId="323006580" sldId="548"/>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5-11-2024</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5-11-2024</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a:solidFill>
                  <a:schemeClr val="tx1"/>
                </a:solidFill>
                <a:effectLst/>
                <a:latin typeface="+mn-lt"/>
                <a:ea typeface="+mn-ea"/>
                <a:cs typeface="+mn-cs"/>
              </a:rPr>
              <a:t>Woordenoverzicht</a:t>
            </a:r>
          </a:p>
          <a:p>
            <a:pPr fontAlgn="t"/>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het kunstwerk: </a:t>
            </a:r>
            <a:r>
              <a:rPr lang="nl-NL" sz="1200" b="0" kern="1200">
                <a:solidFill>
                  <a:schemeClr val="tx1"/>
                </a:solidFill>
                <a:effectLst/>
                <a:latin typeface="+mn-lt"/>
                <a:ea typeface="+mn-ea"/>
                <a:cs typeface="+mn-cs"/>
              </a:rPr>
              <a:t>iets wat door een kunstenaar gemaakt is, bijvoorbeeld een schilderij, een beeld of een lied</a:t>
            </a:r>
          </a:p>
          <a:p>
            <a:pPr fontAlgn="t"/>
            <a:r>
              <a:rPr lang="nl-NL" sz="1200" b="1" kern="1200">
                <a:solidFill>
                  <a:schemeClr val="tx1"/>
                </a:solidFill>
                <a:effectLst/>
                <a:latin typeface="+mn-lt"/>
                <a:ea typeface="+mn-ea"/>
                <a:cs typeface="+mn-cs"/>
              </a:rPr>
              <a:t>zelfs: </a:t>
            </a:r>
            <a:r>
              <a:rPr lang="nl-NL" sz="1200" b="0" kern="1200">
                <a:solidFill>
                  <a:schemeClr val="tx1"/>
                </a:solidFill>
                <a:effectLst/>
                <a:latin typeface="+mn-lt"/>
                <a:ea typeface="+mn-ea"/>
                <a:cs typeface="+mn-cs"/>
              </a:rPr>
              <a:t>ook nog</a:t>
            </a:r>
          </a:p>
          <a:p>
            <a:pPr fontAlgn="t"/>
            <a:r>
              <a:rPr lang="nl-NL" sz="1200" b="1" kern="1200">
                <a:solidFill>
                  <a:schemeClr val="tx1"/>
                </a:solidFill>
                <a:effectLst/>
                <a:latin typeface="+mn-lt"/>
                <a:ea typeface="+mn-ea"/>
                <a:cs typeface="+mn-cs"/>
              </a:rPr>
              <a:t>de serie: </a:t>
            </a:r>
            <a:r>
              <a:rPr lang="nl-NL" sz="1200" b="0" kern="1200">
                <a:solidFill>
                  <a:schemeClr val="tx1"/>
                </a:solidFill>
                <a:effectLst/>
                <a:latin typeface="+mn-lt"/>
                <a:ea typeface="+mn-ea"/>
                <a:cs typeface="+mn-cs"/>
              </a:rPr>
              <a:t>een stel dingen die bij elkaar horen</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iets of iemand herkennen: </a:t>
            </a:r>
            <a:r>
              <a:rPr lang="nl-NL" sz="1200" b="0" kern="1200">
                <a:solidFill>
                  <a:schemeClr val="tx1"/>
                </a:solidFill>
                <a:effectLst/>
                <a:latin typeface="+mn-lt"/>
                <a:ea typeface="+mn-ea"/>
                <a:cs typeface="+mn-cs"/>
              </a:rPr>
              <a:t>weten wat of wie je ziet</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beschadigd raken: </a:t>
            </a:r>
            <a:r>
              <a:rPr lang="nl-NL" sz="1200" b="0" kern="1200">
                <a:solidFill>
                  <a:schemeClr val="tx1"/>
                </a:solidFill>
                <a:effectLst/>
                <a:latin typeface="+mn-lt"/>
                <a:ea typeface="+mn-ea"/>
                <a:cs typeface="+mn-cs"/>
              </a:rPr>
              <a:t>kapot gaan</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waarschijnlijk:  </a:t>
            </a:r>
            <a:r>
              <a:rPr lang="nl-NL" sz="1200" b="0" kern="1200">
                <a:solidFill>
                  <a:schemeClr val="tx1"/>
                </a:solidFill>
                <a:effectLst/>
                <a:latin typeface="+mn-lt"/>
                <a:ea typeface="+mn-ea"/>
                <a:cs typeface="+mn-cs"/>
              </a:rPr>
              <a:t>bijna zeker</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de persoon: </a:t>
            </a:r>
            <a:r>
              <a:rPr lang="nl-NL" sz="1200" b="0" kern="1200">
                <a:solidFill>
                  <a:schemeClr val="tx1"/>
                </a:solidFill>
                <a:effectLst/>
                <a:latin typeface="+mn-lt"/>
                <a:ea typeface="+mn-ea"/>
                <a:cs typeface="+mn-cs"/>
              </a:rPr>
              <a:t>de mens</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462250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2465411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3488757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1019385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1013479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2515968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3168194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5-11-2024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5-11-2024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5-11-2024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5-11-2024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5-11-2024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5-11-2024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5-11-2024</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5-11-2024</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5-11-2024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5-11-2024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5-11-2024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5-11-2024</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7" Type="http://schemas.microsoft.com/office/2007/relationships/hdphoto" Target="../media/hdphoto7.wdp"/><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4.jpe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jpeg"/><Relationship Id="rId4" Type="http://schemas.microsoft.com/office/2007/relationships/hdphoto" Target="../media/hdphoto8.wdp"/></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7.jpe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microsoft.com/office/2007/relationships/hdphoto" Target="../media/hdphoto8.wdp"/></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9.jpe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0.jpe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1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13" Type="http://schemas.microsoft.com/office/2007/relationships/hdphoto" Target="../media/hdphoto5.wdp"/><Relationship Id="rId3" Type="http://schemas.openxmlformats.org/officeDocument/2006/relationships/image" Target="../media/image11.jpeg"/><Relationship Id="rId7" Type="http://schemas.microsoft.com/office/2007/relationships/hdphoto" Target="../media/hdphoto2.wdp"/><Relationship Id="rId12"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15.png"/><Relationship Id="rId4" Type="http://schemas.openxmlformats.org/officeDocument/2006/relationships/image" Target="../media/image12.png"/><Relationship Id="rId9" Type="http://schemas.microsoft.com/office/2007/relationships/hdphoto" Target="../media/hdphoto3.wdp"/><Relationship Id="rId14" Type="http://schemas.openxmlformats.org/officeDocument/2006/relationships/hyperlink" Target="https://kunstvensters.com/2017/09/21/wat-gebeurt-er-als-je-een-kunstwerk-kapot-maak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a:solidFill>
                  <a:prstClr val="black"/>
                </a:solidFill>
              </a:rPr>
              <a:t>Semantisatieverhaal AA:</a:t>
            </a:r>
          </a:p>
          <a:p>
            <a:pPr marL="0" lvl="0" indent="0">
              <a:spcBef>
                <a:spcPts val="200"/>
              </a:spcBef>
              <a:spcAft>
                <a:spcPts val="200"/>
              </a:spcAft>
              <a:buNone/>
            </a:pPr>
            <a:r>
              <a:rPr lang="nl-NL" sz="2000" dirty="0">
                <a:effectLst/>
                <a:ea typeface="Times New Roman" panose="02020603050405020304" pitchFamily="18" charset="0"/>
                <a:cs typeface="Arial" panose="020B0604020202020204" pitchFamily="34" charset="0"/>
              </a:rPr>
              <a:t>Jullie zijn vast wel eens in een museum geweest. Misschien zelfs wel in de afgelopen vakantie. En dan is er altijd wel </a:t>
            </a:r>
            <a:r>
              <a:rPr lang="nl-NL" sz="2000" dirty="0">
                <a:ea typeface="Times New Roman" panose="02020603050405020304" pitchFamily="18" charset="0"/>
                <a:cs typeface="Arial" panose="020B0604020202020204" pitchFamily="34" charset="0"/>
              </a:rPr>
              <a:t>je</a:t>
            </a:r>
            <a:r>
              <a:rPr lang="nl-NL" sz="2000" dirty="0">
                <a:effectLst/>
                <a:ea typeface="Times New Roman" panose="02020603050405020304" pitchFamily="18" charset="0"/>
                <a:cs typeface="Arial" panose="020B0604020202020204" pitchFamily="34" charset="0"/>
              </a:rPr>
              <a:t> vader, moeder of juf die waarschuwt dat je nergens aan mag komen en voorzichtig moet zijn. </a:t>
            </a:r>
            <a:r>
              <a:rPr lang="nl-NL" sz="2000" dirty="0">
                <a:ea typeface="Times New Roman" panose="02020603050405020304" pitchFamily="18" charset="0"/>
                <a:cs typeface="Arial" panose="020B0604020202020204" pitchFamily="34" charset="0"/>
              </a:rPr>
              <a:t>Daarom</a:t>
            </a:r>
            <a:r>
              <a:rPr lang="nl-NL" sz="2000" dirty="0">
                <a:effectLst/>
                <a:ea typeface="Times New Roman" panose="02020603050405020304" pitchFamily="18" charset="0"/>
                <a:cs typeface="Arial" panose="020B0604020202020204" pitchFamily="34" charset="0"/>
              </a:rPr>
              <a:t> staat </a:t>
            </a:r>
            <a:r>
              <a:rPr lang="nl-NL" sz="2000" dirty="0">
                <a:ea typeface="Times New Roman" panose="02020603050405020304" pitchFamily="18" charset="0"/>
                <a:cs typeface="Arial" panose="020B0604020202020204" pitchFamily="34" charset="0"/>
              </a:rPr>
              <a:t>in elke zaal ook </a:t>
            </a:r>
            <a:r>
              <a:rPr lang="nl-NL" sz="2000" b="1" u="sng" dirty="0">
                <a:ea typeface="Times New Roman" panose="02020603050405020304" pitchFamily="18" charset="0"/>
                <a:cs typeface="Arial" panose="020B0604020202020204" pitchFamily="34" charset="0"/>
              </a:rPr>
              <a:t>een persoon</a:t>
            </a:r>
            <a:r>
              <a:rPr lang="nl-NL" sz="2000" dirty="0">
                <a:ea typeface="Times New Roman" panose="02020603050405020304" pitchFamily="18" charset="0"/>
                <a:cs typeface="Arial" panose="020B0604020202020204" pitchFamily="34" charset="0"/>
              </a:rPr>
              <a:t>,</a:t>
            </a:r>
            <a:r>
              <a:rPr lang="nl-NL" sz="2000" b="1" i="1" dirty="0">
                <a:ea typeface="Times New Roman" panose="02020603050405020304" pitchFamily="18" charset="0"/>
                <a:cs typeface="Arial" panose="020B0604020202020204" pitchFamily="34" charset="0"/>
              </a:rPr>
              <a:t> een mens </a:t>
            </a:r>
            <a:r>
              <a:rPr lang="nl-NL" sz="2000" dirty="0">
                <a:ea typeface="Times New Roman" panose="02020603050405020304" pitchFamily="18" charset="0"/>
                <a:cs typeface="Arial" panose="020B0604020202020204" pitchFamily="34" charset="0"/>
              </a:rPr>
              <a:t>die je in de gaten houdt. Zo </a:t>
            </a:r>
            <a:r>
              <a:rPr lang="nl-NL" sz="2000">
                <a:ea typeface="Times New Roman" panose="02020603050405020304" pitchFamily="18" charset="0"/>
                <a:cs typeface="Arial" panose="020B0604020202020204" pitchFamily="34" charset="0"/>
              </a:rPr>
              <a:t>iemand</a:t>
            </a:r>
            <a:r>
              <a:rPr lang="nl-NL" sz="2000" dirty="0">
                <a:ea typeface="Times New Roman" panose="02020603050405020304" pitchFamily="18" charset="0"/>
                <a:cs typeface="Arial" panose="020B0604020202020204" pitchFamily="34" charset="0"/>
              </a:rPr>
              <a:t> kun je altijd direct </a:t>
            </a:r>
            <a:r>
              <a:rPr lang="nl-NL" sz="2000" b="1" u="sng" dirty="0">
                <a:ea typeface="Times New Roman" panose="02020603050405020304" pitchFamily="18" charset="0"/>
                <a:cs typeface="Arial" panose="020B0604020202020204" pitchFamily="34" charset="0"/>
              </a:rPr>
              <a:t>herkennen</a:t>
            </a:r>
            <a:r>
              <a:rPr lang="nl-NL" sz="2000" dirty="0">
                <a:ea typeface="Times New Roman" panose="02020603050405020304" pitchFamily="18" charset="0"/>
                <a:cs typeface="Arial" panose="020B0604020202020204" pitchFamily="34" charset="0"/>
              </a:rPr>
              <a:t> aan een uniform en een walkie talkie in zijn of haar hand. Iets of iemand herkennen betekent </a:t>
            </a:r>
            <a:r>
              <a:rPr lang="nl-NL" sz="2000" b="1" i="1" dirty="0">
                <a:ea typeface="Times New Roman" panose="02020603050405020304" pitchFamily="18" charset="0"/>
                <a:cs typeface="Arial" panose="020B0604020202020204" pitchFamily="34" charset="0"/>
              </a:rPr>
              <a:t>weten wat of wie je ziet</a:t>
            </a:r>
            <a:r>
              <a:rPr lang="nl-NL" sz="2000" dirty="0">
                <a:ea typeface="Times New Roman" panose="02020603050405020304" pitchFamily="18" charset="0"/>
                <a:cs typeface="Arial" panose="020B0604020202020204" pitchFamily="34" charset="0"/>
              </a:rPr>
              <a:t>. Toch komt het af en toe voor dat er wel </a:t>
            </a:r>
            <a:r>
              <a:rPr lang="nl-NL" sz="2000" b="1" u="sng" dirty="0">
                <a:ea typeface="Times New Roman" panose="02020603050405020304" pitchFamily="18" charset="0"/>
                <a:cs typeface="Arial" panose="020B0604020202020204" pitchFamily="34" charset="0"/>
              </a:rPr>
              <a:t>een kunstwerk</a:t>
            </a:r>
            <a:r>
              <a:rPr lang="nl-NL" sz="2000" b="1" dirty="0">
                <a:ea typeface="Times New Roman" panose="02020603050405020304" pitchFamily="18" charset="0"/>
                <a:cs typeface="Arial" panose="020B0604020202020204" pitchFamily="34" charset="0"/>
              </a:rPr>
              <a:t> </a:t>
            </a:r>
            <a:r>
              <a:rPr lang="nl-NL" sz="2000" b="1" u="sng" dirty="0">
                <a:ea typeface="Times New Roman" panose="02020603050405020304" pitchFamily="18" charset="0"/>
                <a:cs typeface="Arial" panose="020B0604020202020204" pitchFamily="34" charset="0"/>
              </a:rPr>
              <a:t>beschadigd raakt</a:t>
            </a:r>
            <a:r>
              <a:rPr lang="nl-NL" sz="2000" b="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Het komt voor dat </a:t>
            </a:r>
            <a:r>
              <a:rPr lang="nl-NL" sz="2000" b="1" i="1" dirty="0">
                <a:ea typeface="Times New Roman" panose="02020603050405020304" pitchFamily="18" charset="0"/>
                <a:cs typeface="Arial" panose="020B0604020202020204" pitchFamily="34" charset="0"/>
              </a:rPr>
              <a:t>iets wat door een kunstenaar gemaakt is </a:t>
            </a:r>
            <a:r>
              <a:rPr lang="nl-NL" sz="2000" dirty="0">
                <a:ea typeface="Times New Roman" panose="02020603050405020304" pitchFamily="18" charset="0"/>
                <a:cs typeface="Arial" panose="020B0604020202020204" pitchFamily="34" charset="0"/>
              </a:rPr>
              <a:t>(bijvoorbeeld een schilderij, een beeld of een lied) </a:t>
            </a:r>
            <a:r>
              <a:rPr lang="nl-NL" sz="2000" b="1" i="1" dirty="0">
                <a:ea typeface="Times New Roman" panose="02020603050405020304" pitchFamily="18" charset="0"/>
                <a:cs typeface="Arial" panose="020B0604020202020204" pitchFamily="34" charset="0"/>
              </a:rPr>
              <a:t>kapot gaat</a:t>
            </a:r>
            <a:r>
              <a:rPr lang="nl-NL" sz="2000" dirty="0">
                <a:ea typeface="Times New Roman" panose="02020603050405020304" pitchFamily="18" charset="0"/>
                <a:cs typeface="Arial" panose="020B0604020202020204" pitchFamily="34" charset="0"/>
              </a:rPr>
              <a:t>. Vaak door iemand die niet goed uitkijkt. Het komt </a:t>
            </a:r>
            <a:r>
              <a:rPr lang="nl-NL" sz="2000" b="1" u="sng" dirty="0">
                <a:ea typeface="Times New Roman" panose="02020603050405020304" pitchFamily="18" charset="0"/>
                <a:cs typeface="Arial" panose="020B0604020202020204" pitchFamily="34" charset="0"/>
              </a:rPr>
              <a:t>zelfs</a:t>
            </a:r>
            <a:r>
              <a:rPr lang="nl-NL" sz="2000" dirty="0">
                <a:ea typeface="Times New Roman" panose="02020603050405020304" pitchFamily="18" charset="0"/>
                <a:cs typeface="Arial" panose="020B0604020202020204" pitchFamily="34" charset="0"/>
              </a:rPr>
              <a:t> voor, het komt </a:t>
            </a:r>
            <a:r>
              <a:rPr lang="nl-NL" sz="2000" b="1" i="1" dirty="0">
                <a:ea typeface="Times New Roman" panose="02020603050405020304" pitchFamily="18" charset="0"/>
                <a:cs typeface="Arial" panose="020B0604020202020204" pitchFamily="34" charset="0"/>
              </a:rPr>
              <a:t>ook nog </a:t>
            </a:r>
            <a:r>
              <a:rPr lang="nl-NL" sz="2000" dirty="0">
                <a:ea typeface="Times New Roman" panose="02020603050405020304" pitchFamily="18" charset="0"/>
                <a:cs typeface="Arial" panose="020B0604020202020204" pitchFamily="34" charset="0"/>
              </a:rPr>
              <a:t>voor, dat er iets kapot gaat omdat iemand een selfie maakt. Kijk maar eens naar dit filmpje. Die vrouw stoot </a:t>
            </a:r>
            <a:r>
              <a:rPr lang="nl-NL" sz="2000" b="1" u="sng" dirty="0">
                <a:ea typeface="Times New Roman" panose="02020603050405020304" pitchFamily="18" charset="0"/>
                <a:cs typeface="Arial" panose="020B0604020202020204" pitchFamily="34" charset="0"/>
              </a:rPr>
              <a:t>een</a:t>
            </a:r>
            <a:r>
              <a:rPr lang="nl-NL" sz="2000" b="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hele</a:t>
            </a:r>
            <a:r>
              <a:rPr lang="nl-NL" sz="2000" b="1" dirty="0">
                <a:ea typeface="Times New Roman" panose="02020603050405020304" pitchFamily="18" charset="0"/>
                <a:cs typeface="Arial" panose="020B0604020202020204" pitchFamily="34" charset="0"/>
              </a:rPr>
              <a:t> </a:t>
            </a:r>
            <a:r>
              <a:rPr lang="nl-NL" sz="2000" b="1" u="sng" dirty="0">
                <a:ea typeface="Times New Roman" panose="02020603050405020304" pitchFamily="18" charset="0"/>
                <a:cs typeface="Arial" panose="020B0604020202020204" pitchFamily="34" charset="0"/>
              </a:rPr>
              <a:t>serie</a:t>
            </a:r>
            <a:r>
              <a:rPr lang="nl-NL" sz="2000" b="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kunstwerken om. De serie is </a:t>
            </a:r>
            <a:r>
              <a:rPr lang="nl-NL" sz="2000" b="1" i="1" dirty="0">
                <a:ea typeface="Times New Roman" panose="02020603050405020304" pitchFamily="18" charset="0"/>
                <a:cs typeface="Arial" panose="020B0604020202020204" pitchFamily="34" charset="0"/>
              </a:rPr>
              <a:t>een stel dingen die bij elkaar horen</a:t>
            </a:r>
            <a:r>
              <a:rPr lang="nl-NL" sz="2000" dirty="0">
                <a:ea typeface="Times New Roman" panose="02020603050405020304" pitchFamily="18" charset="0"/>
                <a:cs typeface="Arial" panose="020B0604020202020204" pitchFamily="34" charset="0"/>
              </a:rPr>
              <a:t>. </a:t>
            </a:r>
            <a:r>
              <a:rPr lang="nl-NL" sz="2000" dirty="0">
                <a:solidFill>
                  <a:srgbClr val="00B050"/>
                </a:solidFill>
                <a:ea typeface="Times New Roman" panose="02020603050405020304" pitchFamily="18" charset="0"/>
                <a:cs typeface="Arial" panose="020B0604020202020204" pitchFamily="34" charset="0"/>
              </a:rPr>
              <a:t>(extra klik, kies het onderste filmpje) </a:t>
            </a:r>
            <a:r>
              <a:rPr lang="nl-NL" sz="2000" dirty="0">
                <a:ea typeface="Times New Roman" panose="02020603050405020304" pitchFamily="18" charset="0"/>
                <a:cs typeface="Arial" panose="020B0604020202020204" pitchFamily="34" charset="0"/>
              </a:rPr>
              <a:t>Maar wie moet dan eigenlijk de schade betalen? </a:t>
            </a:r>
            <a:r>
              <a:rPr lang="nl-NL" sz="2000" b="1" u="sng" dirty="0">
                <a:ea typeface="Times New Roman" panose="02020603050405020304" pitchFamily="18" charset="0"/>
                <a:cs typeface="Arial" panose="020B0604020202020204" pitchFamily="34" charset="0"/>
              </a:rPr>
              <a:t>Waarschijnlijk</a:t>
            </a:r>
            <a:r>
              <a:rPr lang="nl-NL" sz="2000" dirty="0">
                <a:ea typeface="Times New Roman" panose="02020603050405020304" pitchFamily="18" charset="0"/>
                <a:cs typeface="Arial" panose="020B0604020202020204" pitchFamily="34" charset="0"/>
              </a:rPr>
              <a:t>,</a:t>
            </a:r>
            <a:r>
              <a:rPr lang="nl-NL" sz="2000" b="1" i="1" dirty="0">
                <a:ea typeface="Times New Roman" panose="02020603050405020304" pitchFamily="18" charset="0"/>
                <a:cs typeface="Arial" panose="020B0604020202020204" pitchFamily="34" charset="0"/>
              </a:rPr>
              <a:t> bijna zeker</a:t>
            </a:r>
            <a:r>
              <a:rPr lang="nl-NL" sz="2000" i="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zal dat toch de ‘selfiemaakster’ zijn. Denken jullie dat ook? Nou, ik ontdekte dat heel vaak het museum de schade betaalt. Of de verzekering. Het museum vindt namelijk dat bezoekers gasten zijn en zal daarom vaak de kosten zelf betalen. </a:t>
            </a:r>
            <a:br>
              <a:rPr lang="nl-NL" sz="2000" dirty="0">
                <a:ea typeface="Times New Roman" panose="02020603050405020304" pitchFamily="18" charset="0"/>
                <a:cs typeface="Arial" panose="020B0604020202020204" pitchFamily="34" charset="0"/>
              </a:rPr>
            </a:br>
            <a:r>
              <a:rPr lang="nl-NL" sz="2000" dirty="0">
                <a:ea typeface="Times New Roman" panose="02020603050405020304" pitchFamily="18" charset="0"/>
                <a:cs typeface="Arial" panose="020B0604020202020204" pitchFamily="34" charset="0"/>
              </a:rPr>
              <a:t>Wie van jullie heeft eigenlijk wel eens iets per ongeluk kapot gemaakt?</a:t>
            </a:r>
          </a:p>
        </p:txBody>
      </p:sp>
      <p:sp>
        <p:nvSpPr>
          <p:cNvPr id="4" name="Tekstvak 1"/>
          <p:cNvSpPr txBox="1"/>
          <p:nvPr/>
        </p:nvSpPr>
        <p:spPr>
          <a:xfrm>
            <a:off x="8680412" y="27856"/>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AA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val="0"/>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20209" y="337421"/>
            <a:ext cx="417646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waarschijnlijk</a:t>
            </a:r>
            <a:endParaRPr lang="nl-NL" sz="4800" dirty="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zeker</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bijna zeker</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u="sng">
                <a:solidFill>
                  <a:srgbClr val="387038"/>
                </a:solidFill>
                <a:latin typeface="Century Gothic" panose="020B0502020202020204" pitchFamily="34" charset="0"/>
                <a:ea typeface="Calibri"/>
                <a:cs typeface="Times New Roman"/>
              </a:rPr>
              <a:t>Waarschijnlijk</a:t>
            </a:r>
            <a:r>
              <a:rPr lang="nl-NL" sz="2400" i="1">
                <a:solidFill>
                  <a:srgbClr val="387038"/>
                </a:solidFill>
                <a:latin typeface="Century Gothic" panose="020B0502020202020204" pitchFamily="34" charset="0"/>
                <a:ea typeface="Calibri"/>
                <a:cs typeface="Times New Roman"/>
              </a:rPr>
              <a:t> moet de schuldige de schade betalen.</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het is zo</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gn="ctr">
              <a:lnSpc>
                <a:spcPct val="107000"/>
              </a:lnSpc>
            </a:pPr>
            <a:endParaRPr lang="nl-NL" sz="2800">
              <a:latin typeface="Century Gothic" panose="020B0502020202020204" pitchFamily="34" charset="0"/>
              <a:ea typeface="Calibri"/>
              <a:cs typeface="Times New Roman"/>
            </a:endParaRPr>
          </a:p>
          <a:p>
            <a:pPr algn="ctr">
              <a:lnSpc>
                <a:spcPct val="107000"/>
              </a:lnSpc>
            </a:pPr>
            <a:endParaRPr lang="nl-NL" sz="2800" i="1">
              <a:solidFill>
                <a:srgbClr val="387038"/>
              </a:solidFill>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Ik weet </a:t>
            </a:r>
            <a:r>
              <a:rPr lang="nl-NL" sz="2400" i="1" u="sng">
                <a:solidFill>
                  <a:srgbClr val="387038"/>
                </a:solidFill>
                <a:latin typeface="Century Gothic" panose="020B0502020202020204" pitchFamily="34" charset="0"/>
                <a:ea typeface="Calibri"/>
                <a:cs typeface="Times New Roman"/>
              </a:rPr>
              <a:t>zeker</a:t>
            </a:r>
            <a:r>
              <a:rPr lang="nl-NL" sz="2400" i="1">
                <a:solidFill>
                  <a:srgbClr val="387038"/>
                </a:solidFill>
                <a:latin typeface="Century Gothic" panose="020B0502020202020204" pitchFamily="34" charset="0"/>
                <a:ea typeface="Calibri"/>
                <a:cs typeface="Times New Roman"/>
              </a:rPr>
              <a:t> dat </a:t>
            </a:r>
            <a:r>
              <a:rPr lang="nl-NL" sz="2400" i="1" dirty="0">
                <a:solidFill>
                  <a:srgbClr val="387038"/>
                </a:solidFill>
                <a:latin typeface="Century Gothic" panose="020B0502020202020204" pitchFamily="34" charset="0"/>
                <a:ea typeface="Calibri"/>
                <a:cs typeface="Times New Roman"/>
              </a:rPr>
              <a:t>ontbijten heel belangrijk is!</a:t>
            </a:r>
            <a:endParaRPr lang="nl-NL" sz="1100" dirty="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C01CBA61-391F-0F84-F4B5-B00BBF6341A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45164" y="1949728"/>
            <a:ext cx="3691528" cy="2808312"/>
          </a:xfrm>
          <a:prstGeom prst="rect">
            <a:avLst/>
          </a:prstGeom>
        </p:spPr>
      </p:pic>
      <p:sp>
        <p:nvSpPr>
          <p:cNvPr id="9" name="Tekstvak 8">
            <a:extLst>
              <a:ext uri="{FF2B5EF4-FFF2-40B4-BE49-F238E27FC236}">
                <a16:creationId xmlns:a16="http://schemas.microsoft.com/office/drawing/2014/main" id="{FA66AAA8-E792-BB38-8704-E7FDC11CB70A}"/>
              </a:ext>
            </a:extLst>
          </p:cNvPr>
          <p:cNvSpPr txBox="1"/>
          <p:nvPr/>
        </p:nvSpPr>
        <p:spPr>
          <a:xfrm>
            <a:off x="3528084" y="2147938"/>
            <a:ext cx="803030" cy="769441"/>
          </a:xfrm>
          <a:prstGeom prst="rect">
            <a:avLst/>
          </a:prstGeom>
          <a:noFill/>
        </p:spPr>
        <p:txBody>
          <a:bodyPr wrap="square" rtlCol="0">
            <a:spAutoFit/>
          </a:bodyPr>
          <a:lstStyle/>
          <a:p>
            <a:r>
              <a:rPr lang="nl-NL" sz="4400">
                <a:solidFill>
                  <a:srgbClr val="FF0000"/>
                </a:solidFill>
              </a:rPr>
              <a:t>?</a:t>
            </a:r>
          </a:p>
        </p:txBody>
      </p:sp>
      <p:pic>
        <p:nvPicPr>
          <p:cNvPr id="18" name="Afbeelding 17" descr="Afbeelding met persoon, Menselijk gezicht, overdekt, muur&#10;&#10;Automatisch gegenereerde beschrijving">
            <a:extLst>
              <a:ext uri="{FF2B5EF4-FFF2-40B4-BE49-F238E27FC236}">
                <a16:creationId xmlns:a16="http://schemas.microsoft.com/office/drawing/2014/main" id="{61179D41-A8E0-373A-F9F4-2B4BB8656FBD}"/>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779126" y="2478012"/>
            <a:ext cx="3825322" cy="2555315"/>
          </a:xfrm>
          <a:prstGeom prst="rect">
            <a:avLst/>
          </a:prstGeom>
        </p:spPr>
      </p:pic>
    </p:spTree>
    <p:extLst>
      <p:ext uri="{BB962C8B-B14F-4D97-AF65-F5344CB8AC3E}">
        <p14:creationId xmlns:p14="http://schemas.microsoft.com/office/powerpoint/2010/main" val="2408996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val="0"/>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20209" y="257519"/>
            <a:ext cx="417646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de serie</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223474" y="-4532"/>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e</a:t>
            </a:r>
            <a:r>
              <a:rPr lang="nl-NL" sz="5400" b="1">
                <a:solidFill>
                  <a:srgbClr val="387038"/>
                </a:solidFill>
                <a:effectLst/>
                <a:latin typeface="Century Gothic" panose="020B0502020202020204" pitchFamily="34" charset="0"/>
                <a:ea typeface="Calibri"/>
                <a:cs typeface="Times New Roman"/>
              </a:rPr>
              <a:t>nig in zijn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een stel dingen die bij elkaar horen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Een </a:t>
            </a:r>
            <a:r>
              <a:rPr lang="nl-NL" sz="2400" i="1">
                <a:solidFill>
                  <a:srgbClr val="387038"/>
                </a:solidFill>
                <a:latin typeface="Century Gothic" panose="020B0502020202020204" pitchFamily="34" charset="0"/>
                <a:ea typeface="Calibri"/>
                <a:cs typeface="Times New Roman"/>
              </a:rPr>
              <a:t>kunstenaar heeft </a:t>
            </a:r>
            <a:r>
              <a:rPr lang="nl-NL" sz="2400" i="1" u="sng" dirty="0">
                <a:solidFill>
                  <a:srgbClr val="387038"/>
                </a:solidFill>
                <a:latin typeface="Century Gothic" panose="020B0502020202020204" pitchFamily="34" charset="0"/>
                <a:ea typeface="Calibri"/>
                <a:cs typeface="Times New Roman"/>
              </a:rPr>
              <a:t>deze </a:t>
            </a:r>
            <a:r>
              <a:rPr lang="nl-NL" sz="2400" i="1" u="sng">
                <a:solidFill>
                  <a:srgbClr val="387038"/>
                </a:solidFill>
                <a:latin typeface="Century Gothic" panose="020B0502020202020204" pitchFamily="34" charset="0"/>
                <a:ea typeface="Calibri"/>
                <a:cs typeface="Times New Roman"/>
              </a:rPr>
              <a:t>serie</a:t>
            </a:r>
            <a:r>
              <a:rPr lang="nl-NL" sz="2400" i="1">
                <a:solidFill>
                  <a:srgbClr val="387038"/>
                </a:solidFill>
                <a:latin typeface="Century Gothic" panose="020B0502020202020204" pitchFamily="34" charset="0"/>
                <a:ea typeface="Calibri"/>
                <a:cs typeface="Times New Roman"/>
              </a:rPr>
              <a:t> met </a:t>
            </a:r>
            <a:r>
              <a:rPr lang="nl-NL" sz="2400" i="1" dirty="0">
                <a:solidFill>
                  <a:srgbClr val="387038"/>
                </a:solidFill>
                <a:latin typeface="Century Gothic" panose="020B0502020202020204" pitchFamily="34" charset="0"/>
                <a:ea typeface="Calibri"/>
                <a:cs typeface="Times New Roman"/>
              </a:rPr>
              <a:t>poezenbeelden</a:t>
            </a:r>
            <a:r>
              <a:rPr lang="nl-NL" sz="2400" i="1">
                <a:solidFill>
                  <a:srgbClr val="387038"/>
                </a:solidFill>
                <a:latin typeface="Century Gothic" panose="020B0502020202020204" pitchFamily="34" charset="0"/>
                <a:ea typeface="Calibri"/>
                <a:cs typeface="Times New Roman"/>
              </a:rPr>
              <a:t> gemaakt.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uniek</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gn="ctr">
              <a:lnSpc>
                <a:spcPct val="107000"/>
              </a:lnSpc>
            </a:pPr>
            <a:endParaRPr lang="nl-NL" sz="28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effectLst/>
                <a:latin typeface="Century Gothic" panose="020B0502020202020204" pitchFamily="34" charset="0"/>
                <a:ea typeface="Calibri"/>
                <a:cs typeface="Times New Roman"/>
              </a:rPr>
              <a:t>Van dit beeld is er maar één. Het is </a:t>
            </a:r>
            <a:r>
              <a:rPr lang="nl-NL" sz="2400" i="1" u="sng">
                <a:solidFill>
                  <a:srgbClr val="387038"/>
                </a:solidFill>
                <a:effectLst/>
                <a:latin typeface="Century Gothic" panose="020B0502020202020204" pitchFamily="34" charset="0"/>
                <a:ea typeface="Calibri"/>
                <a:cs typeface="Times New Roman"/>
              </a:rPr>
              <a:t>enig in zijn soort</a:t>
            </a:r>
            <a:r>
              <a:rPr lang="nl-NL" sz="2400" i="1">
                <a:solidFill>
                  <a:srgbClr val="387038"/>
                </a:solidFill>
                <a:effectLst/>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Afbeelding 17">
            <a:extLst>
              <a:ext uri="{FF2B5EF4-FFF2-40B4-BE49-F238E27FC236}">
                <a16:creationId xmlns:a16="http://schemas.microsoft.com/office/drawing/2014/main" id="{BF18B803-823D-9F4C-0362-148ACBA3EC7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454999" y="360878"/>
            <a:ext cx="2438611" cy="1536328"/>
          </a:xfrm>
          <a:prstGeom prst="rect">
            <a:avLst/>
          </a:prstGeom>
        </p:spPr>
      </p:pic>
      <p:pic>
        <p:nvPicPr>
          <p:cNvPr id="21" name="Afbeelding 20">
            <a:extLst>
              <a:ext uri="{FF2B5EF4-FFF2-40B4-BE49-F238E27FC236}">
                <a16:creationId xmlns:a16="http://schemas.microsoft.com/office/drawing/2014/main" id="{99E173A8-738B-E7B6-82C8-73367F736DE8}"/>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00015" y="2796862"/>
            <a:ext cx="3789540" cy="1947112"/>
          </a:xfrm>
          <a:prstGeom prst="rect">
            <a:avLst/>
          </a:prstGeom>
        </p:spPr>
      </p:pic>
      <p:pic>
        <p:nvPicPr>
          <p:cNvPr id="26" name="Afbeelding 25">
            <a:extLst>
              <a:ext uri="{FF2B5EF4-FFF2-40B4-BE49-F238E27FC236}">
                <a16:creationId xmlns:a16="http://schemas.microsoft.com/office/drawing/2014/main" id="{2793938F-5107-ACA1-E7D3-9E46650034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32807" y="2599416"/>
            <a:ext cx="1183657" cy="2444018"/>
          </a:xfrm>
          <a:prstGeom prst="rect">
            <a:avLst/>
          </a:prstGeom>
        </p:spPr>
      </p:pic>
      <p:pic>
        <p:nvPicPr>
          <p:cNvPr id="28" name="Afbeelding 27" descr="Afbeelding met beeldhouwwerk, standbeeld, kunst, muur&#10;&#10;Automatisch gegenereerde beschrijving">
            <a:extLst>
              <a:ext uri="{FF2B5EF4-FFF2-40B4-BE49-F238E27FC236}">
                <a16:creationId xmlns:a16="http://schemas.microsoft.com/office/drawing/2014/main" id="{DD9922FD-D8C8-40CC-DC4E-0FB3399AAA95}"/>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402249" y="1415816"/>
            <a:ext cx="1560576" cy="1560576"/>
          </a:xfrm>
          <a:prstGeom prst="rect">
            <a:avLst/>
          </a:prstGeom>
        </p:spPr>
      </p:pic>
    </p:spTree>
    <p:extLst>
      <p:ext uri="{BB962C8B-B14F-4D97-AF65-F5344CB8AC3E}">
        <p14:creationId xmlns:p14="http://schemas.microsoft.com/office/powerpoint/2010/main" val="1813285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val="0"/>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15078" y="-268129"/>
            <a:ext cx="4284477"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50000"/>
              </a:lnSpc>
              <a:spcAft>
                <a:spcPts val="800"/>
              </a:spcAft>
            </a:pPr>
            <a:r>
              <a:rPr lang="nl-NL" sz="5400" b="1">
                <a:solidFill>
                  <a:srgbClr val="387038"/>
                </a:solidFill>
                <a:latin typeface="Century Gothic" panose="020B0502020202020204" pitchFamily="34" charset="0"/>
                <a:ea typeface="Calibri"/>
                <a:cs typeface="Times New Roman"/>
              </a:rPr>
              <a:t>beschadigd</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29768" y="208767"/>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restaureren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kapot gaan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Het schilderij </a:t>
            </a:r>
            <a:r>
              <a:rPr lang="nl-NL" sz="2400" i="1" u="sng">
                <a:solidFill>
                  <a:srgbClr val="387038"/>
                </a:solidFill>
                <a:latin typeface="Century Gothic" panose="020B0502020202020204" pitchFamily="34" charset="0"/>
                <a:ea typeface="Calibri"/>
                <a:cs typeface="Times New Roman"/>
              </a:rPr>
              <a:t>raakt beschadigd</a:t>
            </a:r>
            <a:r>
              <a:rPr lang="nl-NL" sz="2400" i="1">
                <a:solidFill>
                  <a:srgbClr val="387038"/>
                </a:solidFill>
                <a:latin typeface="Century Gothic" panose="020B0502020202020204" pitchFamily="34" charset="0"/>
                <a:ea typeface="Calibri"/>
                <a:cs typeface="Times New Roman"/>
              </a:rPr>
              <a:t> doordat iemand het aanraakt. </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in vroegere toestand herstellen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gn="ctr">
              <a:lnSpc>
                <a:spcPct val="107000"/>
              </a:lnSpc>
            </a:pPr>
            <a:endParaRPr lang="nl-NL" sz="28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De scheur in het schilderij wordt </a:t>
            </a:r>
            <a:r>
              <a:rPr lang="nl-NL" sz="2400" i="1" u="sng">
                <a:solidFill>
                  <a:srgbClr val="387038"/>
                </a:solidFill>
                <a:latin typeface="Century Gothic" panose="020B0502020202020204" pitchFamily="34" charset="0"/>
                <a:ea typeface="Calibri"/>
                <a:cs typeface="Times New Roman"/>
              </a:rPr>
              <a:t>gerestaureerd</a:t>
            </a:r>
            <a:r>
              <a:rPr lang="nl-NL" sz="2400" i="1">
                <a:solidFill>
                  <a:srgbClr val="387038"/>
                </a:solidFill>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a:extLst>
              <a:ext uri="{FF2B5EF4-FFF2-40B4-BE49-F238E27FC236}">
                <a16:creationId xmlns:a16="http://schemas.microsoft.com/office/drawing/2014/main" id="{21ED4595-B1C5-B7D9-D228-99A2A4D3DCA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60885" y="363335"/>
            <a:ext cx="2761727" cy="1450974"/>
          </a:xfrm>
          <a:prstGeom prst="rect">
            <a:avLst/>
          </a:prstGeom>
        </p:spPr>
      </p:pic>
      <p:pic>
        <p:nvPicPr>
          <p:cNvPr id="19" name="Afbeelding 18">
            <a:extLst>
              <a:ext uri="{FF2B5EF4-FFF2-40B4-BE49-F238E27FC236}">
                <a16:creationId xmlns:a16="http://schemas.microsoft.com/office/drawing/2014/main" id="{7876EFCD-23EA-8F97-E1A6-23CF7EDF49EE}"/>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83954" y="2195195"/>
            <a:ext cx="3866017" cy="2821616"/>
          </a:xfrm>
          <a:prstGeom prst="rect">
            <a:avLst/>
          </a:prstGeom>
        </p:spPr>
      </p:pic>
      <p:pic>
        <p:nvPicPr>
          <p:cNvPr id="21" name="Afbeelding 20" descr="Afbeelding met persoon, gereedschap, ambachtsman, kunst&#10;&#10;Automatisch gegenereerde beschrijving">
            <a:extLst>
              <a:ext uri="{FF2B5EF4-FFF2-40B4-BE49-F238E27FC236}">
                <a16:creationId xmlns:a16="http://schemas.microsoft.com/office/drawing/2014/main" id="{04D83CE8-0F49-7EB6-E2EC-65697846C144}"/>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843806" y="2841379"/>
            <a:ext cx="3679146" cy="2675853"/>
          </a:xfrm>
          <a:prstGeom prst="rect">
            <a:avLst/>
          </a:prstGeom>
        </p:spPr>
      </p:pic>
      <p:pic>
        <p:nvPicPr>
          <p:cNvPr id="2" name="Afbeelding 1">
            <a:extLst>
              <a:ext uri="{FF2B5EF4-FFF2-40B4-BE49-F238E27FC236}">
                <a16:creationId xmlns:a16="http://schemas.microsoft.com/office/drawing/2014/main" id="{C5BBA2BC-1F9B-5CF4-3BB9-418984BB4DDE}"/>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rot="16200000">
            <a:off x="2385478" y="2952138"/>
            <a:ext cx="1243692" cy="402371"/>
          </a:xfrm>
          <a:prstGeom prst="rect">
            <a:avLst/>
          </a:prstGeom>
        </p:spPr>
      </p:pic>
    </p:spTree>
    <p:extLst>
      <p:ext uri="{BB962C8B-B14F-4D97-AF65-F5344CB8AC3E}">
        <p14:creationId xmlns:p14="http://schemas.microsoft.com/office/powerpoint/2010/main" val="3918326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val="0"/>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1835696" y="386052"/>
            <a:ext cx="454403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777681" y="332656"/>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persoon</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529996" y="303295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611560" y="3041713"/>
            <a:ext cx="249899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man</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317737" y="303295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419872" y="3021877"/>
            <a:ext cx="238305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vrouw</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101079" y="3020939"/>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101081" y="3020940"/>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kind</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414559" y="375905"/>
            <a:ext cx="2455288" cy="89617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463911" y="515355"/>
            <a:ext cx="2289427"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3200">
                <a:effectLst/>
                <a:latin typeface="Century Gothic" panose="020B0502020202020204" pitchFamily="34" charset="0"/>
                <a:ea typeface="Calibri"/>
                <a:cs typeface="Times New Roman"/>
              </a:rPr>
              <a:t>= de mens</a:t>
            </a:r>
            <a:endParaRPr lang="nl-NL" sz="12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4" name="Afbeelding 3">
            <a:extLst>
              <a:ext uri="{FF2B5EF4-FFF2-40B4-BE49-F238E27FC236}">
                <a16:creationId xmlns:a16="http://schemas.microsoft.com/office/drawing/2014/main" id="{EABD6F4B-8325-6434-FA7A-66CB4980ECDD}"/>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418195" y="3757865"/>
            <a:ext cx="2512497" cy="2512497"/>
          </a:xfrm>
          <a:prstGeom prst="rect">
            <a:avLst/>
          </a:prstGeom>
        </p:spPr>
      </p:pic>
      <p:pic>
        <p:nvPicPr>
          <p:cNvPr id="21" name="Afbeelding 20">
            <a:extLst>
              <a:ext uri="{FF2B5EF4-FFF2-40B4-BE49-F238E27FC236}">
                <a16:creationId xmlns:a16="http://schemas.microsoft.com/office/drawing/2014/main" id="{282FC1AA-3135-17D7-DDA9-A139B10002B1}"/>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41454" y="3774840"/>
            <a:ext cx="2499941" cy="2495522"/>
          </a:xfrm>
          <a:prstGeom prst="rect">
            <a:avLst/>
          </a:prstGeom>
        </p:spPr>
      </p:pic>
      <p:pic>
        <p:nvPicPr>
          <p:cNvPr id="23" name="Afbeelding 22" descr="Afbeelding met persoon, peuter, Menselijk gezicht, verjaardagstaart&#10;&#10;Automatisch gegenereerde beschrijving">
            <a:extLst>
              <a:ext uri="{FF2B5EF4-FFF2-40B4-BE49-F238E27FC236}">
                <a16:creationId xmlns:a16="http://schemas.microsoft.com/office/drawing/2014/main" id="{8FF44289-3888-2677-7B20-376AB7035AC0}"/>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135454" y="3774839"/>
            <a:ext cx="2527549" cy="2495523"/>
          </a:xfrm>
          <a:prstGeom prst="rect">
            <a:avLst/>
          </a:prstGeom>
        </p:spPr>
      </p:pic>
    </p:spTree>
    <p:extLst>
      <p:ext uri="{BB962C8B-B14F-4D97-AF65-F5344CB8AC3E}">
        <p14:creationId xmlns:p14="http://schemas.microsoft.com/office/powerpoint/2010/main" val="1594331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val="0"/>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1669026" y="386052"/>
            <a:ext cx="4710704"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619673" y="332656"/>
            <a:ext cx="4824536"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het kunstwerk</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529996" y="303295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611560" y="3041713"/>
            <a:ext cx="249899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beeld</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317737" y="2834324"/>
            <a:ext cx="2611399" cy="88270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380475" y="2921157"/>
            <a:ext cx="238305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dirty="0">
                <a:latin typeface="Century Gothic" panose="020B0502020202020204" pitchFamily="34" charset="0"/>
                <a:ea typeface="Calibri"/>
                <a:cs typeface="Times New Roman"/>
              </a:rPr>
              <a:t>het schilderij</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101079" y="3084016"/>
            <a:ext cx="2611399" cy="620999"/>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5969960" y="3049024"/>
            <a:ext cx="2850513"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het lied</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412522" y="386051"/>
            <a:ext cx="2551965" cy="188874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526264" y="400215"/>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iets wat door een kunstenaar gemaakt is </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1" name="Afbeelding 20">
            <a:extLst>
              <a:ext uri="{FF2B5EF4-FFF2-40B4-BE49-F238E27FC236}">
                <a16:creationId xmlns:a16="http://schemas.microsoft.com/office/drawing/2014/main" id="{8AB7FB91-ACE4-2465-AE46-AB18AB6E4392}"/>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262098" y="3808976"/>
            <a:ext cx="2752248" cy="2515656"/>
          </a:xfrm>
          <a:prstGeom prst="rect">
            <a:avLst/>
          </a:prstGeom>
        </p:spPr>
      </p:pic>
      <p:pic>
        <p:nvPicPr>
          <p:cNvPr id="23" name="Afbeelding 22" descr="Afbeelding met beeldhouwwerk, standbeeld, kunst, muur&#10;&#10;Automatisch gegenereerde beschrijving">
            <a:extLst>
              <a:ext uri="{FF2B5EF4-FFF2-40B4-BE49-F238E27FC236}">
                <a16:creationId xmlns:a16="http://schemas.microsoft.com/office/drawing/2014/main" id="{48BC6FEA-4053-95AA-62B9-D8DE16B699FA}"/>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52250" y="3811422"/>
            <a:ext cx="2558303" cy="2515656"/>
          </a:xfrm>
          <a:prstGeom prst="rect">
            <a:avLst/>
          </a:prstGeom>
        </p:spPr>
      </p:pic>
      <p:pic>
        <p:nvPicPr>
          <p:cNvPr id="31" name="Afbeelding 30" descr="Afbeelding met muziekinstrument, muziek, Keyboard, persoon&#10;&#10;Automatisch gegenereerde beschrijving">
            <a:extLst>
              <a:ext uri="{FF2B5EF4-FFF2-40B4-BE49-F238E27FC236}">
                <a16:creationId xmlns:a16="http://schemas.microsoft.com/office/drawing/2014/main" id="{6C101548-05CB-A204-B42D-A27BD74657B0}"/>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165891" y="3882147"/>
            <a:ext cx="2537918" cy="2330969"/>
          </a:xfrm>
          <a:prstGeom prst="rect">
            <a:avLst/>
          </a:prstGeom>
        </p:spPr>
      </p:pic>
    </p:spTree>
    <p:extLst>
      <p:ext uri="{BB962C8B-B14F-4D97-AF65-F5344CB8AC3E}">
        <p14:creationId xmlns:p14="http://schemas.microsoft.com/office/powerpoint/2010/main" val="1507541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val="0"/>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15708" y="4569248"/>
            <a:ext cx="260190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97271" y="4578005"/>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kijken</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75859" y="4071691"/>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257711" y="4082105"/>
            <a:ext cx="2658002"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nadenken</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209074" y="354381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209076" y="3543817"/>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herkennen</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252624" y="4516299"/>
            <a:ext cx="2455288" cy="85691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212301" y="4530816"/>
            <a:ext cx="2654158" cy="37431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weten wat of wie je ziet</a:t>
            </a: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77541" y="1468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373216"/>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03848" y="4869160"/>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436510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436510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591201" y="487538"/>
            <a:ext cx="6417317"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latin typeface="Century Gothic" panose="020B0502020202020204" pitchFamily="34" charset="0"/>
                <a:ea typeface="Calibri"/>
                <a:cs typeface="Times New Roman"/>
              </a:rPr>
              <a:t>Je kan de oppasser </a:t>
            </a:r>
            <a:r>
              <a:rPr lang="nl-NL" sz="2400" i="1" dirty="0">
                <a:solidFill>
                  <a:srgbClr val="387038"/>
                </a:solidFill>
                <a:latin typeface="Century Gothic" panose="020B0502020202020204" pitchFamily="34" charset="0"/>
                <a:ea typeface="Calibri"/>
                <a:cs typeface="Times New Roman"/>
              </a:rPr>
              <a:t>(de suppoost) </a:t>
            </a:r>
            <a:r>
              <a:rPr lang="nl-NL" sz="2400" i="1">
                <a:solidFill>
                  <a:srgbClr val="387038"/>
                </a:solidFill>
                <a:latin typeface="Century Gothic" panose="020B0502020202020204" pitchFamily="34" charset="0"/>
                <a:ea typeface="Calibri"/>
                <a:cs typeface="Times New Roman"/>
              </a:rPr>
              <a:t>in een museum direct </a:t>
            </a:r>
            <a:r>
              <a:rPr lang="nl-NL" sz="2400" i="1" u="sng">
                <a:solidFill>
                  <a:srgbClr val="387038"/>
                </a:solidFill>
                <a:latin typeface="Century Gothic" panose="020B0502020202020204" pitchFamily="34" charset="0"/>
                <a:ea typeface="Calibri"/>
                <a:cs typeface="Times New Roman"/>
              </a:rPr>
              <a:t>herkennen</a:t>
            </a:r>
            <a:r>
              <a:rPr lang="nl-NL" sz="2400" i="1">
                <a:solidFill>
                  <a:srgbClr val="387038"/>
                </a:solidFill>
                <a:latin typeface="Century Gothic" panose="020B0502020202020204" pitchFamily="34" charset="0"/>
                <a:ea typeface="Calibri"/>
                <a:cs typeface="Times New Roman"/>
              </a:rPr>
              <a:t>.</a:t>
            </a:r>
            <a:endParaRPr lang="nl-NL" sz="2400">
              <a:effectLst/>
              <a:ea typeface="Calibri"/>
              <a:cs typeface="Times New Roman"/>
            </a:endParaRPr>
          </a:p>
        </p:txBody>
      </p:sp>
      <p:pic>
        <p:nvPicPr>
          <p:cNvPr id="26" name="Afbeelding 25" descr="Afbeelding met Menselijk gezicht, persoon, muur, kleding&#10;&#10;Automatisch gegenereerde beschrijving">
            <a:extLst>
              <a:ext uri="{FF2B5EF4-FFF2-40B4-BE49-F238E27FC236}">
                <a16:creationId xmlns:a16="http://schemas.microsoft.com/office/drawing/2014/main" id="{B418BA76-BDC9-D467-39E6-FC5F2998D53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25913" y="2747236"/>
            <a:ext cx="2557813" cy="1708619"/>
          </a:xfrm>
          <a:prstGeom prst="rect">
            <a:avLst/>
          </a:prstGeom>
        </p:spPr>
      </p:pic>
      <p:pic>
        <p:nvPicPr>
          <p:cNvPr id="29" name="Afbeelding 28" descr="Afbeelding met Menselijk gezicht, persoon, person, kleding&#10;&#10;Automatisch gegenereerde beschrijving">
            <a:extLst>
              <a:ext uri="{FF2B5EF4-FFF2-40B4-BE49-F238E27FC236}">
                <a16:creationId xmlns:a16="http://schemas.microsoft.com/office/drawing/2014/main" id="{CD28459C-A9CD-048E-8C3F-BCCFB817B9A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275859" y="2269737"/>
            <a:ext cx="2576675" cy="1721219"/>
          </a:xfrm>
          <a:prstGeom prst="rect">
            <a:avLst/>
          </a:prstGeom>
        </p:spPr>
      </p:pic>
      <p:pic>
        <p:nvPicPr>
          <p:cNvPr id="25" name="Afbeelding 24" descr="Afbeelding met persoon, kleding, glimlach, Menselijk gezicht&#10;&#10;Automatisch gegenereerde beschrijving">
            <a:extLst>
              <a:ext uri="{FF2B5EF4-FFF2-40B4-BE49-F238E27FC236}">
                <a16:creationId xmlns:a16="http://schemas.microsoft.com/office/drawing/2014/main" id="{0453C17D-F352-64BD-AE76-73624F40A3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49294" y="1696927"/>
            <a:ext cx="2671179" cy="1779005"/>
          </a:xfrm>
          <a:prstGeom prst="rect">
            <a:avLst/>
          </a:prstGeom>
        </p:spPr>
      </p:pic>
    </p:spTree>
    <p:extLst>
      <p:ext uri="{BB962C8B-B14F-4D97-AF65-F5344CB8AC3E}">
        <p14:creationId xmlns:p14="http://schemas.microsoft.com/office/powerpoint/2010/main" val="3112181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Afbeelding 29" descr="Afbeelding met meubels, tafel, overdekt, vloer&#10;&#10;Automatisch gegenereerde beschrijving">
            <a:extLst>
              <a:ext uri="{FF2B5EF4-FFF2-40B4-BE49-F238E27FC236}">
                <a16:creationId xmlns:a16="http://schemas.microsoft.com/office/drawing/2014/main" id="{D45376B8-DEF4-AB2E-79D8-8ADB52960168}"/>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354192" y="4655703"/>
            <a:ext cx="2491347" cy="1664220"/>
          </a:xfrm>
          <a:prstGeom prst="rect">
            <a:avLst/>
          </a:prstGeom>
        </p:spPr>
      </p:pic>
      <p:pic>
        <p:nvPicPr>
          <p:cNvPr id="5" name="Afbeelding 4">
            <a:extLst>
              <a:ext uri="{FF2B5EF4-FFF2-40B4-BE49-F238E27FC236}">
                <a16:creationId xmlns:a16="http://schemas.microsoft.com/office/drawing/2014/main" id="{23CB734B-9971-DB51-3DED-572F252173A5}"/>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6468163" y="572385"/>
            <a:ext cx="2166894" cy="882709"/>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6330564" y="633121"/>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dirty="0">
                <a:latin typeface="Century Gothic" panose="020B0502020202020204" pitchFamily="34" charset="0"/>
                <a:ea typeface="Calibri"/>
                <a:cs typeface="Times New Roman"/>
              </a:rPr>
              <a:t>de inspiratie</a:t>
            </a:r>
            <a:endParaRPr lang="nl-NL" sz="3600" dirty="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412590" y="757582"/>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505208" y="793255"/>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artiest</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136954" y="5292479"/>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131625" y="5348836"/>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het atelier</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flipV="1">
            <a:off x="6012160" y="1484970"/>
            <a:ext cx="727033" cy="1021078"/>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131841" y="1441658"/>
            <a:ext cx="913563" cy="1686453"/>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3962093" y="2182641"/>
            <a:ext cx="4736940"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3845999" y="2218016"/>
            <a:ext cx="4969129"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het kunstwerk</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2146306" y="3120265"/>
            <a:ext cx="6552727" cy="147403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2155837" y="3133916"/>
            <a:ext cx="6552727" cy="104499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iets wat door een kunstenaar gemaakt is, bijvoorbeeld een beeld, een schilderij of een lied</a:t>
            </a:r>
            <a:endParaRPr lang="nl-NL" sz="1100" dirty="0">
              <a:effectLst/>
              <a:latin typeface="Century Gothic" panose="020B0502020202020204" pitchFamily="34" charset="0"/>
              <a:ea typeface="Calibri"/>
              <a:cs typeface="Times New Roman"/>
            </a:endParaRPr>
          </a:p>
        </p:txBody>
      </p:sp>
      <p:cxnSp>
        <p:nvCxnSpPr>
          <p:cNvPr id="29" name="Rechte verbindingslijn 28">
            <a:extLst>
              <a:ext uri="{FF2B5EF4-FFF2-40B4-BE49-F238E27FC236}">
                <a16:creationId xmlns:a16="http://schemas.microsoft.com/office/drawing/2014/main" id="{10445519-6BAB-CA4B-0B0C-EF80D4D34E4C}"/>
              </a:ext>
            </a:extLst>
          </p:cNvPr>
          <p:cNvCxnSpPr>
            <a:cxnSpLocks/>
          </p:cNvCxnSpPr>
          <p:nvPr/>
        </p:nvCxnSpPr>
        <p:spPr>
          <a:xfrm>
            <a:off x="6374693" y="4613665"/>
            <a:ext cx="1621989" cy="6516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26" name="Afbeelding 25" descr="Afbeelding met persoon, kleding, muur, Menselijk gezicht&#10;&#10;Automatisch gegenereerde beschrijving">
            <a:extLst>
              <a:ext uri="{FF2B5EF4-FFF2-40B4-BE49-F238E27FC236}">
                <a16:creationId xmlns:a16="http://schemas.microsoft.com/office/drawing/2014/main" id="{66F8603C-8046-C114-6752-0DDCD601B31B}"/>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180971" y="310632"/>
            <a:ext cx="2272099" cy="1832013"/>
          </a:xfrm>
          <a:prstGeom prst="rect">
            <a:avLst/>
          </a:prstGeom>
        </p:spPr>
      </p:pic>
      <p:pic>
        <p:nvPicPr>
          <p:cNvPr id="32" name="Afbeelding 31" descr="Afbeelding met muur, kleding, persoon, Menselijk gezicht&#10;&#10;Automatisch gegenereerde beschrijving">
            <a:extLst>
              <a:ext uri="{FF2B5EF4-FFF2-40B4-BE49-F238E27FC236}">
                <a16:creationId xmlns:a16="http://schemas.microsoft.com/office/drawing/2014/main" id="{A2B9EC50-D74D-EA8F-2985-5C363885C4E4}"/>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64844" y="1484970"/>
            <a:ext cx="2741004" cy="1605857"/>
          </a:xfrm>
          <a:prstGeom prst="rect">
            <a:avLst/>
          </a:prstGeom>
        </p:spPr>
      </p:pic>
    </p:spTree>
    <p:extLst>
      <p:ext uri="{BB962C8B-B14F-4D97-AF65-F5344CB8AC3E}">
        <p14:creationId xmlns:p14="http://schemas.microsoft.com/office/powerpoint/2010/main" val="2946319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7017306"/>
          </a:xfrm>
          <a:prstGeom prst="rect">
            <a:avLst/>
          </a:prstGeom>
          <a:noFill/>
        </p:spPr>
        <p:txBody>
          <a:bodyPr wrap="square" rtlCol="0">
            <a:spAutoFit/>
          </a:bodyPr>
          <a:lstStyle/>
          <a:p>
            <a:pPr fontAlgn="t"/>
            <a:r>
              <a:rPr lang="nl-NL" sz="7000" b="1" u="sng">
                <a:solidFill>
                  <a:prstClr val="black"/>
                </a:solidFill>
                <a:latin typeface="Century Gothic" panose="020B0502020202020204" pitchFamily="34" charset="0"/>
              </a:rPr>
              <a:t>zelfs</a:t>
            </a:r>
            <a:br>
              <a:rPr lang="nl-NL" sz="8000" b="1" u="sng">
                <a:solidFill>
                  <a:prstClr val="black"/>
                </a:solidFill>
                <a:latin typeface="Century Gothic" panose="020B0502020202020204" pitchFamily="34" charset="0"/>
              </a:rPr>
            </a:br>
            <a:r>
              <a:rPr lang="nl-NL" sz="4800">
                <a:solidFill>
                  <a:prstClr val="black"/>
                </a:solidFill>
                <a:latin typeface="Century Gothic" panose="020B0502020202020204" pitchFamily="34" charset="0"/>
              </a:rPr>
              <a:t>= </a:t>
            </a:r>
            <a:r>
              <a:rPr lang="nl-NL" sz="4400">
                <a:latin typeface="Century Gothic" panose="020B0502020202020204" pitchFamily="34" charset="0"/>
              </a:rPr>
              <a:t>ook nog</a:t>
            </a:r>
          </a:p>
          <a:p>
            <a:pPr fontAlgn="t"/>
            <a:endParaRPr lang="nl-NL" sz="4400">
              <a:latin typeface="Century Gothic" panose="020B0502020202020204" pitchFamily="34" charset="0"/>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1400" i="1">
              <a:solidFill>
                <a:srgbClr val="387038"/>
              </a:solidFill>
              <a:latin typeface="Century Gothic" panose="020B0502020202020204" pitchFamily="34" charset="0"/>
              <a:cs typeface="Times New Roman"/>
            </a:endParaRPr>
          </a:p>
          <a:p>
            <a:endParaRPr lang="nl-NL" sz="36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r>
              <a:rPr lang="nl-NL" sz="2800" i="1">
                <a:solidFill>
                  <a:srgbClr val="387038"/>
                </a:solidFill>
                <a:latin typeface="Century Gothic" panose="020B0502020202020204" pitchFamily="34" charset="0"/>
                <a:cs typeface="Times New Roman"/>
              </a:rPr>
              <a:t>Het komt </a:t>
            </a:r>
            <a:r>
              <a:rPr lang="nl-NL" sz="2800" i="1" u="sng">
                <a:solidFill>
                  <a:srgbClr val="387038"/>
                </a:solidFill>
                <a:latin typeface="Century Gothic" panose="020B0502020202020204" pitchFamily="34" charset="0"/>
                <a:cs typeface="Times New Roman"/>
              </a:rPr>
              <a:t>zelfs</a:t>
            </a:r>
            <a:r>
              <a:rPr lang="nl-NL" sz="2800" i="1">
                <a:solidFill>
                  <a:srgbClr val="387038"/>
                </a:solidFill>
                <a:latin typeface="Century Gothic" panose="020B0502020202020204" pitchFamily="34" charset="0"/>
                <a:cs typeface="Times New Roman"/>
              </a:rPr>
              <a:t> </a:t>
            </a:r>
            <a:r>
              <a:rPr lang="nl-NL" sz="2800" i="1" dirty="0">
                <a:solidFill>
                  <a:srgbClr val="387038"/>
                </a:solidFill>
                <a:latin typeface="Century Gothic" panose="020B0502020202020204" pitchFamily="34" charset="0"/>
                <a:cs typeface="Times New Roman"/>
              </a:rPr>
              <a:t>wel eens </a:t>
            </a:r>
            <a:r>
              <a:rPr lang="nl-NL" sz="2800" i="1">
                <a:solidFill>
                  <a:srgbClr val="387038"/>
                </a:solidFill>
                <a:latin typeface="Century Gothic" panose="020B0502020202020204" pitchFamily="34" charset="0"/>
                <a:cs typeface="Times New Roman"/>
              </a:rPr>
              <a:t>voor dat een selfie-maker een kunstwerk </a:t>
            </a:r>
            <a:r>
              <a:rPr lang="nl-NL" sz="2800" i="1" dirty="0">
                <a:solidFill>
                  <a:srgbClr val="387038"/>
                </a:solidFill>
                <a:latin typeface="Century Gothic" panose="020B0502020202020204" pitchFamily="34" charset="0"/>
                <a:cs typeface="Times New Roman"/>
              </a:rPr>
              <a:t>omstoot</a:t>
            </a:r>
            <a:r>
              <a:rPr lang="nl-NL" sz="2800" i="1">
                <a:solidFill>
                  <a:srgbClr val="387038"/>
                </a:solidFill>
                <a:latin typeface="Century Gothic" panose="020B0502020202020204" pitchFamily="34" charset="0"/>
                <a:cs typeface="Times New Roman"/>
              </a:rPr>
              <a:t>.</a:t>
            </a:r>
            <a:endParaRPr lang="nl-NL" sz="2800" i="1">
              <a:solidFill>
                <a:srgbClr val="00B050"/>
              </a:solidFill>
              <a:latin typeface="Century Gothic" panose="020B0502020202020204" pitchFamily="34" charset="0"/>
            </a:endParaRPr>
          </a:p>
        </p:txBody>
      </p:sp>
      <p:pic>
        <p:nvPicPr>
          <p:cNvPr id="5" name="Afbeelding 4">
            <a:extLst>
              <a:ext uri="{FF2B5EF4-FFF2-40B4-BE49-F238E27FC236}">
                <a16:creationId xmlns:a16="http://schemas.microsoft.com/office/drawing/2014/main" id="{E7185862-AA57-775D-CF09-5CBD4570670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707904" y="866294"/>
            <a:ext cx="4722946" cy="4722946"/>
          </a:xfrm>
          <a:prstGeom prst="rect">
            <a:avLst/>
          </a:prstGeom>
        </p:spPr>
      </p:pic>
      <p:pic>
        <p:nvPicPr>
          <p:cNvPr id="7" name="Afbeelding 6">
            <a:extLst>
              <a:ext uri="{FF2B5EF4-FFF2-40B4-BE49-F238E27FC236}">
                <a16:creationId xmlns:a16="http://schemas.microsoft.com/office/drawing/2014/main" id="{435ED5BF-C94D-7179-5648-083AF4CA353D}"/>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448895" y="1197742"/>
            <a:ext cx="3182388" cy="4773582"/>
          </a:xfrm>
          <a:prstGeom prst="rect">
            <a:avLst/>
          </a:prstGeom>
        </p:spPr>
      </p:pic>
    </p:spTree>
    <p:extLst>
      <p:ext uri="{BB962C8B-B14F-4D97-AF65-F5344CB8AC3E}">
        <p14:creationId xmlns:p14="http://schemas.microsoft.com/office/powerpoint/2010/main" val="3978205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normAutofit/>
          </a:bodyPr>
          <a:lstStyle/>
          <a:p>
            <a:r>
              <a:rPr lang="nl-NL">
                <a:solidFill>
                  <a:srgbClr val="C00000"/>
                </a:solidFill>
                <a:latin typeface="Century Gothic" panose="020B0502020202020204" pitchFamily="34" charset="0"/>
              </a:rPr>
              <a:t>Week 45  –  5 november 2024</a:t>
            </a:r>
          </a:p>
          <a:p>
            <a:r>
              <a:rPr lang="nl-NL">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a:solidFill>
                  <a:srgbClr val="00B050"/>
                </a:solidFill>
                <a:latin typeface="Century Gothic" panose="020B0502020202020204" pitchFamily="34" charset="0"/>
              </a:rPr>
              <a:t>Gerarda Das</a:t>
            </a:r>
          </a:p>
          <a:p>
            <a:pPr algn="l"/>
            <a:r>
              <a:rPr lang="nl-NL" sz="1100" i="1">
                <a:solidFill>
                  <a:srgbClr val="00B050"/>
                </a:solidFill>
                <a:latin typeface="Century Gothic" panose="020B0502020202020204" pitchFamily="34" charset="0"/>
              </a:rPr>
              <a:t>Marjan ter Harmsel</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persoon</a:t>
            </a:r>
          </a:p>
        </p:txBody>
      </p:sp>
      <p:pic>
        <p:nvPicPr>
          <p:cNvPr id="2" name="Afbeelding 1">
            <a:extLst>
              <a:ext uri="{FF2B5EF4-FFF2-40B4-BE49-F238E27FC236}">
                <a16:creationId xmlns:a16="http://schemas.microsoft.com/office/drawing/2014/main" id="{50FAF197-4BC8-976D-9FB8-3E8292E2F78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63688" y="1246058"/>
            <a:ext cx="5256584" cy="5256584"/>
          </a:xfrm>
          <a:prstGeom prst="rect">
            <a:avLst/>
          </a:prstGeom>
        </p:spPr>
      </p:pic>
    </p:spTree>
    <p:extLst>
      <p:ext uri="{BB962C8B-B14F-4D97-AF65-F5344CB8AC3E}">
        <p14:creationId xmlns:p14="http://schemas.microsoft.com/office/powerpoint/2010/main" val="164643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923330"/>
          </a:xfrm>
          <a:prstGeom prst="rect">
            <a:avLst/>
          </a:prstGeom>
          <a:noFill/>
        </p:spPr>
        <p:txBody>
          <a:bodyPr wrap="square" rtlCol="0">
            <a:spAutoFit/>
          </a:bodyPr>
          <a:lstStyle/>
          <a:p>
            <a:r>
              <a:rPr lang="nl-NL" sz="5400" b="1" u="sng">
                <a:latin typeface="Century Gothic" panose="020B0502020202020204" pitchFamily="34" charset="0"/>
              </a:rPr>
              <a:t>iets of iemand herkennen</a:t>
            </a:r>
          </a:p>
        </p:txBody>
      </p:sp>
      <p:pic>
        <p:nvPicPr>
          <p:cNvPr id="4" name="Afbeelding 3" descr="Afbeelding met persoon, kleding, glimlach, Menselijk gezicht&#10;&#10;Automatisch gegenereerde beschrijving">
            <a:extLst>
              <a:ext uri="{FF2B5EF4-FFF2-40B4-BE49-F238E27FC236}">
                <a16:creationId xmlns:a16="http://schemas.microsoft.com/office/drawing/2014/main" id="{F800411A-13EB-A5EE-D1F0-C38275BF3E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402" y="1199240"/>
            <a:ext cx="7606683" cy="5066051"/>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kunstwerk</a:t>
            </a:r>
          </a:p>
        </p:txBody>
      </p:sp>
      <p:pic>
        <p:nvPicPr>
          <p:cNvPr id="2" name="Afbeelding 1">
            <a:extLst>
              <a:ext uri="{FF2B5EF4-FFF2-40B4-BE49-F238E27FC236}">
                <a16:creationId xmlns:a16="http://schemas.microsoft.com/office/drawing/2014/main" id="{3AF9413A-B7B3-CEEF-B588-5B34F4AE5AA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47664" y="1412776"/>
            <a:ext cx="6048672" cy="5105718"/>
          </a:xfrm>
          <a:prstGeom prst="rect">
            <a:avLst/>
          </a:prstGeom>
        </p:spPr>
      </p:pic>
      <p:pic>
        <p:nvPicPr>
          <p:cNvPr id="4" name="Afbeelding 3" descr="Afbeelding met landschap, natuur, buitenshuis, plant&#10;&#10;Automatisch gegenereerde beschrijving">
            <a:extLst>
              <a:ext uri="{FF2B5EF4-FFF2-40B4-BE49-F238E27FC236}">
                <a16:creationId xmlns:a16="http://schemas.microsoft.com/office/drawing/2014/main" id="{5434301D-CE4E-3C7D-1469-11F1050B8B0B}"/>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763688" y="2086343"/>
            <a:ext cx="5760640" cy="3758584"/>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beschadigd raken</a:t>
            </a:r>
          </a:p>
        </p:txBody>
      </p:sp>
      <p:pic>
        <p:nvPicPr>
          <p:cNvPr id="3" name="Afbeelding 2" descr="Afbeelding met verven, fotolijst, wolk, Moderne kunst&#10;&#10;Automatisch gegenereerde beschrijving">
            <a:extLst>
              <a:ext uri="{FF2B5EF4-FFF2-40B4-BE49-F238E27FC236}">
                <a16:creationId xmlns:a16="http://schemas.microsoft.com/office/drawing/2014/main" id="{348773CA-4EE5-C589-9B42-6EDF5330F8E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493404" y="1226143"/>
            <a:ext cx="6120680" cy="5373216"/>
          </a:xfrm>
          <a:prstGeom prst="rect">
            <a:avLst/>
          </a:prstGeom>
        </p:spPr>
      </p:pic>
      <p:pic>
        <p:nvPicPr>
          <p:cNvPr id="5" name="Afbeelding 4" descr="Afbeelding met hand, vinger, duim, Gebarentaal&#10;&#10;Automatisch gegenereerde beschrijving">
            <a:extLst>
              <a:ext uri="{FF2B5EF4-FFF2-40B4-BE49-F238E27FC236}">
                <a16:creationId xmlns:a16="http://schemas.microsoft.com/office/drawing/2014/main" id="{199CC436-76FC-1550-5051-4D8ADCB44F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871844"/>
            <a:ext cx="5580112" cy="3727515"/>
          </a:xfrm>
          <a:prstGeom prst="rect">
            <a:avLst/>
          </a:prstGeom>
        </p:spPr>
      </p:pic>
      <p:sp>
        <p:nvSpPr>
          <p:cNvPr id="7" name="Pijl: links 6">
            <a:extLst>
              <a:ext uri="{FF2B5EF4-FFF2-40B4-BE49-F238E27FC236}">
                <a16:creationId xmlns:a16="http://schemas.microsoft.com/office/drawing/2014/main" id="{4A0F27C4-D9B6-D3A5-AB23-11C8C06FBA6C}"/>
              </a:ext>
            </a:extLst>
          </p:cNvPr>
          <p:cNvSpPr/>
          <p:nvPr/>
        </p:nvSpPr>
        <p:spPr>
          <a:xfrm>
            <a:off x="7660284" y="3789040"/>
            <a:ext cx="1224136" cy="380853"/>
          </a:xfrm>
          <a:prstGeom prst="lef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074911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zelfs</a:t>
            </a:r>
          </a:p>
        </p:txBody>
      </p:sp>
      <p:pic>
        <p:nvPicPr>
          <p:cNvPr id="15" name="Afbeelding 14">
            <a:extLst>
              <a:ext uri="{FF2B5EF4-FFF2-40B4-BE49-F238E27FC236}">
                <a16:creationId xmlns:a16="http://schemas.microsoft.com/office/drawing/2014/main" id="{1E70F9D7-039B-BE0A-3731-B6F435A28AA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938824" y="692696"/>
            <a:ext cx="5688632" cy="5688632"/>
          </a:xfrm>
          <a:prstGeom prst="rect">
            <a:avLst/>
          </a:prstGeom>
        </p:spPr>
      </p:pic>
      <p:pic>
        <p:nvPicPr>
          <p:cNvPr id="16" name="Afbeelding 15">
            <a:extLst>
              <a:ext uri="{FF2B5EF4-FFF2-40B4-BE49-F238E27FC236}">
                <a16:creationId xmlns:a16="http://schemas.microsoft.com/office/drawing/2014/main" id="{5853131E-B160-23E7-C947-FC45728F1156}"/>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7504" y="725507"/>
            <a:ext cx="4104456" cy="6156684"/>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serie</a:t>
            </a:r>
          </a:p>
        </p:txBody>
      </p:sp>
      <p:pic>
        <p:nvPicPr>
          <p:cNvPr id="3" name="Afbeelding 2" descr="Afbeelding met ontwerp, kunst&#10;&#10;Automatisch gegenereerde beschrijving">
            <a:extLst>
              <a:ext uri="{FF2B5EF4-FFF2-40B4-BE49-F238E27FC236}">
                <a16:creationId xmlns:a16="http://schemas.microsoft.com/office/drawing/2014/main" id="{DD80B468-D85A-BD35-8D3B-E3EB33D6301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4432" y="1301552"/>
            <a:ext cx="8978623" cy="5556448"/>
          </a:xfrm>
          <a:prstGeom prst="rect">
            <a:avLst/>
          </a:prstGeom>
        </p:spPr>
      </p:pic>
      <p:pic>
        <p:nvPicPr>
          <p:cNvPr id="5" name="Afbeelding 4" descr="Afbeelding met speelgoed, zoogdier, kat, Dierfiguur&#10;&#10;Automatisch gegenereerde beschrijving">
            <a:extLst>
              <a:ext uri="{FF2B5EF4-FFF2-40B4-BE49-F238E27FC236}">
                <a16:creationId xmlns:a16="http://schemas.microsoft.com/office/drawing/2014/main" id="{9EEAC2DC-253A-DE15-945C-9AFE1B909B2B}"/>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39552" y="1699358"/>
            <a:ext cx="1524000" cy="1018032"/>
          </a:xfrm>
          <a:prstGeom prst="rect">
            <a:avLst/>
          </a:prstGeom>
        </p:spPr>
      </p:pic>
      <p:pic>
        <p:nvPicPr>
          <p:cNvPr id="8" name="Afbeelding 7" descr="Afbeelding met Dierfiguur, beer, standbeeld, speelgoed&#10;&#10;Automatisch gegenereerde beschrijving">
            <a:extLst>
              <a:ext uri="{FF2B5EF4-FFF2-40B4-BE49-F238E27FC236}">
                <a16:creationId xmlns:a16="http://schemas.microsoft.com/office/drawing/2014/main" id="{3C264113-24F7-D910-CF1E-1CC8808BC694}"/>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283661" y="1691284"/>
            <a:ext cx="1524000" cy="1018032"/>
          </a:xfrm>
          <a:prstGeom prst="rect">
            <a:avLst/>
          </a:prstGeom>
        </p:spPr>
      </p:pic>
      <p:pic>
        <p:nvPicPr>
          <p:cNvPr id="10" name="Afbeelding 9" descr="Afbeelding met speelgoed, Dierfiguur, beeldje, kat&#10;&#10;Automatisch gegenereerde beschrijving">
            <a:extLst>
              <a:ext uri="{FF2B5EF4-FFF2-40B4-BE49-F238E27FC236}">
                <a16:creationId xmlns:a16="http://schemas.microsoft.com/office/drawing/2014/main" id="{63BAF998-4806-F8EB-11BB-7F904F46BAD3}"/>
              </a:ext>
            </a:extLst>
          </p:cNvPr>
          <p:cNvPicPr>
            <a:picLocks noChangeAspect="1"/>
          </p:cNvPicPr>
          <p:nvPr/>
        </p:nvPicPr>
        <p:blipFill>
          <a:blip r:embed="rId8" cstate="email">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080448" y="1628800"/>
            <a:ext cx="1524000" cy="1143000"/>
          </a:xfrm>
          <a:prstGeom prst="rect">
            <a:avLst/>
          </a:prstGeom>
        </p:spPr>
      </p:pic>
      <p:pic>
        <p:nvPicPr>
          <p:cNvPr id="12" name="Afbeelding 11" descr="Afbeelding met kat, sinaasappel, zoogdier&#10;&#10;Automatisch gegenereerde beschrijving">
            <a:extLst>
              <a:ext uri="{FF2B5EF4-FFF2-40B4-BE49-F238E27FC236}">
                <a16:creationId xmlns:a16="http://schemas.microsoft.com/office/drawing/2014/main" id="{C4CDDA02-A018-6E01-68F0-445D18FD419A}"/>
              </a:ext>
            </a:extLst>
          </p:cNvPr>
          <p:cNvPicPr>
            <a:picLocks noChangeAspect="1"/>
          </p:cNvPicPr>
          <p:nvPr/>
        </p:nvPicPr>
        <p:blipFill>
          <a:blip r:embed="rId10" cstate="email">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133999" y="1841389"/>
            <a:ext cx="876001" cy="876001"/>
          </a:xfrm>
          <a:prstGeom prst="rect">
            <a:avLst/>
          </a:prstGeom>
        </p:spPr>
      </p:pic>
      <p:pic>
        <p:nvPicPr>
          <p:cNvPr id="14" name="Afbeelding 13" descr="Afbeelding met Dierfiguur, beeldje, speelgoed, kat&#10;&#10;Automatisch gegenereerde beschrijving">
            <a:extLst>
              <a:ext uri="{FF2B5EF4-FFF2-40B4-BE49-F238E27FC236}">
                <a16:creationId xmlns:a16="http://schemas.microsoft.com/office/drawing/2014/main" id="{1E47B48C-FC98-CCD6-713F-0F06450FCB94}"/>
              </a:ext>
            </a:extLst>
          </p:cNvPr>
          <p:cNvPicPr>
            <a:picLocks noChangeAspect="1"/>
          </p:cNvPicPr>
          <p:nvPr/>
        </p:nvPicPr>
        <p:blipFill>
          <a:blip r:embed="rId12" cstate="email">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436096" y="1663810"/>
            <a:ext cx="1524000" cy="1018032"/>
          </a:xfrm>
          <a:prstGeom prst="rect">
            <a:avLst/>
          </a:prstGeom>
        </p:spPr>
      </p:pic>
      <p:sp>
        <p:nvSpPr>
          <p:cNvPr id="4" name="Tekstvak 3">
            <a:extLst>
              <a:ext uri="{FF2B5EF4-FFF2-40B4-BE49-F238E27FC236}">
                <a16:creationId xmlns:a16="http://schemas.microsoft.com/office/drawing/2014/main" id="{0566D225-5F4D-9508-3455-C7E0208FC4E8}"/>
              </a:ext>
            </a:extLst>
          </p:cNvPr>
          <p:cNvSpPr txBox="1"/>
          <p:nvPr/>
        </p:nvSpPr>
        <p:spPr>
          <a:xfrm>
            <a:off x="2161094" y="6045894"/>
            <a:ext cx="4821810" cy="923330"/>
          </a:xfrm>
          <a:prstGeom prst="rect">
            <a:avLst/>
          </a:prstGeom>
          <a:noFill/>
        </p:spPr>
        <p:txBody>
          <a:bodyPr wrap="square">
            <a:spAutoFit/>
          </a:bodyPr>
          <a:lstStyle/>
          <a:p>
            <a:r>
              <a:rPr lang="nl-NL" dirty="0">
                <a:hlinkClick r:id="rId14"/>
              </a:rPr>
              <a:t>https://kunstvensters.com/2017/09/21/wat-gebeurt-er-als-je-een-kunstwerk-kapot-maakt/</a:t>
            </a:r>
            <a:endParaRPr lang="nl-NL" dirty="0"/>
          </a:p>
          <a:p>
            <a:endParaRPr lang="nl-NL" dirty="0"/>
          </a:p>
        </p:txBody>
      </p:sp>
    </p:spTree>
    <p:extLst>
      <p:ext uri="{BB962C8B-B14F-4D97-AF65-F5344CB8AC3E}">
        <p14:creationId xmlns:p14="http://schemas.microsoft.com/office/powerpoint/2010/main" val="2452007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79512" y="0"/>
            <a:ext cx="9180512" cy="1200329"/>
          </a:xfrm>
          <a:prstGeom prst="rect">
            <a:avLst/>
          </a:prstGeom>
          <a:noFill/>
        </p:spPr>
        <p:txBody>
          <a:bodyPr wrap="square" rtlCol="0">
            <a:spAutoFit/>
          </a:bodyPr>
          <a:lstStyle/>
          <a:p>
            <a:r>
              <a:rPr lang="nl-NL" sz="7200" b="1" u="sng">
                <a:latin typeface="Century Gothic" panose="020B0502020202020204" pitchFamily="34" charset="0"/>
              </a:rPr>
              <a:t>waarschijnlijk</a:t>
            </a:r>
          </a:p>
        </p:txBody>
      </p:sp>
      <p:pic>
        <p:nvPicPr>
          <p:cNvPr id="3" name="Afbeelding 2" descr="Afbeelding met persoon, Menselijk gezicht, kleding, muur&#10;&#10;Automatisch gegenereerde beschrijving">
            <a:extLst>
              <a:ext uri="{FF2B5EF4-FFF2-40B4-BE49-F238E27FC236}">
                <a16:creationId xmlns:a16="http://schemas.microsoft.com/office/drawing/2014/main" id="{67376736-513A-729A-9E7D-69C1A44CBF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8158" y="1854630"/>
            <a:ext cx="6791171" cy="4536503"/>
          </a:xfrm>
          <a:prstGeom prst="rect">
            <a:avLst/>
          </a:prstGeom>
        </p:spPr>
      </p:pic>
      <p:sp>
        <p:nvSpPr>
          <p:cNvPr id="5" name="Gedachtewolkje: wolk 4">
            <a:extLst>
              <a:ext uri="{FF2B5EF4-FFF2-40B4-BE49-F238E27FC236}">
                <a16:creationId xmlns:a16="http://schemas.microsoft.com/office/drawing/2014/main" id="{E6040D1C-63E8-BF2B-4D0B-C9204E3310E8}"/>
              </a:ext>
            </a:extLst>
          </p:cNvPr>
          <p:cNvSpPr/>
          <p:nvPr/>
        </p:nvSpPr>
        <p:spPr>
          <a:xfrm>
            <a:off x="5580112" y="1092949"/>
            <a:ext cx="3187026" cy="1949506"/>
          </a:xfrm>
          <a:prstGeom prst="cloudCallout">
            <a:avLst>
              <a:gd name="adj1" fmla="val -66145"/>
              <a:gd name="adj2" fmla="val 17447"/>
            </a:avLst>
          </a:prstGeom>
          <a:solidFill>
            <a:srgbClr val="F4FAF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extLst>
              <a:ext uri="{FF2B5EF4-FFF2-40B4-BE49-F238E27FC236}">
                <a16:creationId xmlns:a16="http://schemas.microsoft.com/office/drawing/2014/main" id="{C0AFD115-8775-3918-C398-B3B186651E26}"/>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693700" y="1111951"/>
            <a:ext cx="1109689" cy="1662916"/>
          </a:xfrm>
          <a:prstGeom prst="rect">
            <a:avLst/>
          </a:prstGeom>
        </p:spPr>
      </p:pic>
      <p:pic>
        <p:nvPicPr>
          <p:cNvPr id="9" name="Afbeelding 8" descr="Afbeelding met tekst, Papierprodcut, papier, Afdrukken&#10;&#10;Automatisch gegenereerde beschrijving">
            <a:extLst>
              <a:ext uri="{FF2B5EF4-FFF2-40B4-BE49-F238E27FC236}">
                <a16:creationId xmlns:a16="http://schemas.microsoft.com/office/drawing/2014/main" id="{CEB26AF5-FBCD-9473-AD93-75C3332C317E}"/>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986391" y="1542701"/>
            <a:ext cx="1122737" cy="1122737"/>
          </a:xfrm>
          <a:prstGeom prst="rect">
            <a:avLst/>
          </a:prstGeom>
        </p:spPr>
      </p:pic>
      <p:sp>
        <p:nvSpPr>
          <p:cNvPr id="10" name="Tekstvak 9">
            <a:extLst>
              <a:ext uri="{FF2B5EF4-FFF2-40B4-BE49-F238E27FC236}">
                <a16:creationId xmlns:a16="http://schemas.microsoft.com/office/drawing/2014/main" id="{F3C82323-E11D-E251-7C0B-FB5E3E323489}"/>
              </a:ext>
            </a:extLst>
          </p:cNvPr>
          <p:cNvSpPr txBox="1"/>
          <p:nvPr/>
        </p:nvSpPr>
        <p:spPr>
          <a:xfrm>
            <a:off x="7734203" y="905259"/>
            <a:ext cx="1242810" cy="1569660"/>
          </a:xfrm>
          <a:prstGeom prst="rect">
            <a:avLst/>
          </a:prstGeom>
          <a:noFill/>
        </p:spPr>
        <p:txBody>
          <a:bodyPr wrap="square" rtlCol="0">
            <a:spAutoFit/>
          </a:bodyPr>
          <a:lstStyle/>
          <a:p>
            <a:r>
              <a:rPr lang="nl-NL" sz="9600" dirty="0">
                <a:solidFill>
                  <a:srgbClr val="FF0000"/>
                </a:solidFill>
              </a:rPr>
              <a:t>?</a:t>
            </a:r>
          </a:p>
        </p:txBody>
      </p:sp>
    </p:spTree>
    <p:extLst>
      <p:ext uri="{BB962C8B-B14F-4D97-AF65-F5344CB8AC3E}">
        <p14:creationId xmlns:p14="http://schemas.microsoft.com/office/powerpoint/2010/main" val="4210467006"/>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7fa31a7ad44f581ae9476c9a37b5e142">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b3cabd50ed7f81edc7449c15d3fa88ce"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92D59E-A0A8-4DB4-9CFE-83E44CC6CC9A}">
  <ds:schemaRefs>
    <ds:schemaRef ds:uri="617b94d0-cd04-4463-9468-be560bba1878"/>
    <ds:schemaRef ds:uri="7036323c-d5f4-4fa6-8449-8bc9da5d64c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8CE2BE1-0635-47B5-B355-0D964A093D1B}">
  <ds:schemaRefs>
    <ds:schemaRef ds:uri="http://schemas.microsoft.com/sharepoint/v3/contenttype/forms"/>
  </ds:schemaRefs>
</ds:datastoreItem>
</file>

<file path=customXml/itemProps3.xml><?xml version="1.0" encoding="utf-8"?>
<ds:datastoreItem xmlns:ds="http://schemas.openxmlformats.org/officeDocument/2006/customXml" ds:itemID="{6EAF074A-4A3A-4F33-9278-4DCEDAC991AC}">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TotalTime>
  <Words>661</Words>
  <Application>Microsoft Office PowerPoint</Application>
  <PresentationFormat>Diavoorstelling (4:3)</PresentationFormat>
  <Paragraphs>183</Paragraphs>
  <Slides>18</Slides>
  <Notes>9</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18</vt:i4>
      </vt:variant>
    </vt:vector>
  </HeadingPairs>
  <TitlesOfParts>
    <vt:vector size="24" baseType="lpstr">
      <vt:lpstr>Arial</vt:lpstr>
      <vt:lpstr>Calibri</vt:lpstr>
      <vt:lpstr>Century Gothic</vt:lpstr>
      <vt:lpstr>Times New Roman</vt:lpstr>
      <vt:lpstr>Trebuchet MS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Routledge, Mandy</cp:lastModifiedBy>
  <cp:revision>1</cp:revision>
  <dcterms:created xsi:type="dcterms:W3CDTF">2021-06-08T06:13:59Z</dcterms:created>
  <dcterms:modified xsi:type="dcterms:W3CDTF">2024-11-05T09:44:01Z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