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1437" r:id="rId5"/>
    <p:sldId id="548" r:id="rId6"/>
    <p:sldId id="1475" r:id="rId7"/>
    <p:sldId id="1477" r:id="rId8"/>
    <p:sldId id="1460" r:id="rId9"/>
    <p:sldId id="1483" r:id="rId10"/>
    <p:sldId id="1478" r:id="rId11"/>
    <p:sldId id="1479" r:id="rId12"/>
    <p:sldId id="1476" r:id="rId13"/>
    <p:sldId id="1480" r:id="rId14"/>
    <p:sldId id="1482" r:id="rId15"/>
    <p:sldId id="1481" r:id="rId16"/>
    <p:sldId id="934" r:id="rId17"/>
    <p:sldId id="1511" r:id="rId18"/>
    <p:sldId id="1521" r:id="rId19"/>
    <p:sldId id="1522" r:id="rId20"/>
    <p:sldId id="1526" r:id="rId21"/>
    <p:sldId id="1527" r:id="rId22"/>
    <p:sldId id="1529" r:id="rId23"/>
    <p:sldId id="1512" r:id="rId24"/>
    <p:sldId id="1518" r:id="rId25"/>
    <p:sldId id="1516" r:id="rId26"/>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5"/>
            <p14:sldId id="1477"/>
            <p14:sldId id="1460"/>
            <p14:sldId id="1483"/>
            <p14:sldId id="1478"/>
            <p14:sldId id="1479"/>
            <p14:sldId id="1476"/>
            <p14:sldId id="1480"/>
            <p14:sldId id="1482"/>
            <p14:sldId id="1481"/>
            <p14:sldId id="934"/>
            <p14:sldId id="1511"/>
            <p14:sldId id="1521"/>
            <p14:sldId id="1522"/>
            <p14:sldId id="1526"/>
            <p14:sldId id="1527"/>
            <p14:sldId id="1529"/>
            <p14:sldId id="1512"/>
            <p14:sldId id="1518"/>
            <p14:sldId id="151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FAF4"/>
    <a:srgbClr val="EEF6EE"/>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832C89-C926-4342-A241-9D6E9C5BFFBE}" v="1242" dt="2024-11-25T20:16:09.962"/>
    <p1510:client id="{40712790-414F-43F2-90FE-9DD7E4AAB6F3}" v="638" dt="2024-11-25T20:16:07.933"/>
    <p1510:client id="{925ADB15-C59A-4AF0-9708-EBEFFD48431D}" v="550" dt="2024-11-25T19:48:55.250"/>
    <p1510:client id="{94F5D579-8C5D-45E5-8D8B-D2B7E77597C0}" v="890" dt="2024-11-25T19:58:16.61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C259CE72-72FD-4B5C-B3CF-1EB9B3242AA0}"/>
    <pc:docChg chg="modSld">
      <pc:chgData name="Routledge, Mandy" userId="bacdedf5-8e30-494b-ad8b-f27fa30c4f8d" providerId="ADAL" clId="{C259CE72-72FD-4B5C-B3CF-1EB9B3242AA0}" dt="2024-09-24T09:46:14.561" v="3" actId="20577"/>
      <pc:docMkLst>
        <pc:docMk/>
      </pc:docMkLst>
      <pc:sldChg chg="modSp mod">
        <pc:chgData name="Routledge, Mandy" userId="bacdedf5-8e30-494b-ad8b-f27fa30c4f8d" providerId="ADAL" clId="{C259CE72-72FD-4B5C-B3CF-1EB9B3242AA0}" dt="2024-09-24T09:46:14.561" v="3" actId="20577"/>
        <pc:sldMkLst>
          <pc:docMk/>
          <pc:sldMk cId="323006580" sldId="548"/>
        </pc:sldMkLst>
        <pc:spChg chg="mod">
          <ac:chgData name="Routledge, Mandy" userId="bacdedf5-8e30-494b-ad8b-f27fa30c4f8d" providerId="ADAL" clId="{C259CE72-72FD-4B5C-B3CF-1EB9B3242AA0}" dt="2024-09-24T09:46:14.561" v="3" actId="20577"/>
          <ac:spMkLst>
            <pc:docMk/>
            <pc:sldMk cId="323006580" sldId="548"/>
            <ac:spMk id="3" creationId="{00000000-0000-0000-0000-000000000000}"/>
          </ac:spMkLst>
        </pc:spChg>
      </pc:sldChg>
    </pc:docChg>
  </pc:docChgLst>
  <pc:docChgLst>
    <pc:chgData name="Harmsel ter, Marjan" userId="5bf7b4e5-383a-4bf6-a1ba-3724f9cc09cb" providerId="ADAL" clId="{925ADB15-C59A-4AF0-9708-EBEFFD48431D}"/>
    <pc:docChg chg="custSel modSld">
      <pc:chgData name="Harmsel ter, Marjan" userId="5bf7b4e5-383a-4bf6-a1ba-3724f9cc09cb" providerId="ADAL" clId="{925ADB15-C59A-4AF0-9708-EBEFFD48431D}" dt="2024-11-25T19:48:44.294" v="543" actId="1076"/>
      <pc:docMkLst>
        <pc:docMk/>
      </pc:docMkLst>
      <pc:sldChg chg="modSp mod">
        <pc:chgData name="Harmsel ter, Marjan" userId="5bf7b4e5-383a-4bf6-a1ba-3724f9cc09cb" providerId="ADAL" clId="{925ADB15-C59A-4AF0-9708-EBEFFD48431D}" dt="2024-11-25T19:17:07.896" v="283" actId="20577"/>
        <pc:sldMkLst>
          <pc:docMk/>
          <pc:sldMk cId="2189114603" sldId="1437"/>
        </pc:sldMkLst>
        <pc:spChg chg="mod">
          <ac:chgData name="Harmsel ter, Marjan" userId="5bf7b4e5-383a-4bf6-a1ba-3724f9cc09cb" providerId="ADAL" clId="{925ADB15-C59A-4AF0-9708-EBEFFD48431D}" dt="2024-11-25T19:17:07.896" v="283" actId="20577"/>
          <ac:spMkLst>
            <pc:docMk/>
            <pc:sldMk cId="2189114603" sldId="1437"/>
            <ac:spMk id="3" creationId="{00000000-0000-0000-0000-000000000000}"/>
          </ac:spMkLst>
        </pc:spChg>
      </pc:sldChg>
      <pc:sldChg chg="addSp modSp mod">
        <pc:chgData name="Harmsel ter, Marjan" userId="5bf7b4e5-383a-4bf6-a1ba-3724f9cc09cb" providerId="ADAL" clId="{925ADB15-C59A-4AF0-9708-EBEFFD48431D}" dt="2024-11-25T19:06:27.648" v="87" actId="404"/>
        <pc:sldMkLst>
          <pc:docMk/>
          <pc:sldMk cId="2967928418" sldId="1511"/>
        </pc:sldMkLst>
        <pc:spChg chg="mod">
          <ac:chgData name="Harmsel ter, Marjan" userId="5bf7b4e5-383a-4bf6-a1ba-3724f9cc09cb" providerId="ADAL" clId="{925ADB15-C59A-4AF0-9708-EBEFFD48431D}" dt="2024-11-25T19:06:27.648" v="87" actId="404"/>
          <ac:spMkLst>
            <pc:docMk/>
            <pc:sldMk cId="2967928418" sldId="1511"/>
            <ac:spMk id="35" creationId="{37104C51-0232-62ED-4C6F-1447D06633EE}"/>
          </ac:spMkLst>
        </pc:spChg>
        <pc:spChg chg="mod">
          <ac:chgData name="Harmsel ter, Marjan" userId="5bf7b4e5-383a-4bf6-a1ba-3724f9cc09cb" providerId="ADAL" clId="{925ADB15-C59A-4AF0-9708-EBEFFD48431D}" dt="2024-11-25T19:05:59.238" v="52" actId="115"/>
          <ac:spMkLst>
            <pc:docMk/>
            <pc:sldMk cId="2967928418" sldId="1511"/>
            <ac:spMk id="36" creationId="{D8EF981A-9BA7-0EB1-9B70-F7FBF2F7DF1C}"/>
          </ac:spMkLst>
        </pc:spChg>
        <pc:picChg chg="add mod modCrop">
          <ac:chgData name="Harmsel ter, Marjan" userId="5bf7b4e5-383a-4bf6-a1ba-3724f9cc09cb" providerId="ADAL" clId="{925ADB15-C59A-4AF0-9708-EBEFFD48431D}" dt="2024-11-25T19:05:44.549" v="14" actId="1076"/>
          <ac:picMkLst>
            <pc:docMk/>
            <pc:sldMk cId="2967928418" sldId="1511"/>
            <ac:picMk id="9" creationId="{2B7D82C1-0D45-51E0-E400-FC1A8B70976C}"/>
          </ac:picMkLst>
        </pc:picChg>
        <pc:picChg chg="add mod">
          <ac:chgData name="Harmsel ter, Marjan" userId="5bf7b4e5-383a-4bf6-a1ba-3724f9cc09cb" providerId="ADAL" clId="{925ADB15-C59A-4AF0-9708-EBEFFD48431D}" dt="2024-11-25T19:05:46.415" v="15" actId="1076"/>
          <ac:picMkLst>
            <pc:docMk/>
            <pc:sldMk cId="2967928418" sldId="1511"/>
            <ac:picMk id="19" creationId="{78627229-78CE-E88F-EDFE-5ED8061C17F1}"/>
          </ac:picMkLst>
        </pc:picChg>
      </pc:sldChg>
      <pc:sldChg chg="modSp mod">
        <pc:chgData name="Harmsel ter, Marjan" userId="5bf7b4e5-383a-4bf6-a1ba-3724f9cc09cb" providerId="ADAL" clId="{925ADB15-C59A-4AF0-9708-EBEFFD48431D}" dt="2024-11-25T19:39:51.187" v="519" actId="1076"/>
        <pc:sldMkLst>
          <pc:docMk/>
          <pc:sldMk cId="1594331871" sldId="1512"/>
        </pc:sldMkLst>
        <pc:spChg chg="mod">
          <ac:chgData name="Harmsel ter, Marjan" userId="5bf7b4e5-383a-4bf6-a1ba-3724f9cc09cb" providerId="ADAL" clId="{925ADB15-C59A-4AF0-9708-EBEFFD48431D}" dt="2024-11-25T19:39:42.365" v="518" actId="1076"/>
          <ac:spMkLst>
            <pc:docMk/>
            <pc:sldMk cId="1594331871" sldId="1512"/>
            <ac:spMk id="13" creationId="{4985FF45-EE56-11C3-E0CC-6BBB359031C0}"/>
          </ac:spMkLst>
        </pc:spChg>
        <pc:spChg chg="mod">
          <ac:chgData name="Harmsel ter, Marjan" userId="5bf7b4e5-383a-4bf6-a1ba-3724f9cc09cb" providerId="ADAL" clId="{925ADB15-C59A-4AF0-9708-EBEFFD48431D}" dt="2024-11-25T19:39:51.187" v="519" actId="1076"/>
          <ac:spMkLst>
            <pc:docMk/>
            <pc:sldMk cId="1594331871" sldId="1512"/>
            <ac:spMk id="17" creationId="{AB86235B-CBC0-F9DB-29F4-F23367831B1B}"/>
          </ac:spMkLst>
        </pc:spChg>
      </pc:sldChg>
      <pc:sldChg chg="addSp delSp modSp mod">
        <pc:chgData name="Harmsel ter, Marjan" userId="5bf7b4e5-383a-4bf6-a1ba-3724f9cc09cb" providerId="ADAL" clId="{925ADB15-C59A-4AF0-9708-EBEFFD48431D}" dt="2024-11-25T19:35:21.620" v="473" actId="1076"/>
        <pc:sldMkLst>
          <pc:docMk/>
          <pc:sldMk cId="2946319108" sldId="1516"/>
        </pc:sldMkLst>
        <pc:spChg chg="mod">
          <ac:chgData name="Harmsel ter, Marjan" userId="5bf7b4e5-383a-4bf6-a1ba-3724f9cc09cb" providerId="ADAL" clId="{925ADB15-C59A-4AF0-9708-EBEFFD48431D}" dt="2024-11-25T19:32:14.396" v="449" actId="14100"/>
          <ac:spMkLst>
            <pc:docMk/>
            <pc:sldMk cId="2946319108" sldId="1516"/>
            <ac:spMk id="4" creationId="{D753C383-62C8-E733-4553-E085527A1FCA}"/>
          </ac:spMkLst>
        </pc:spChg>
        <pc:spChg chg="mod">
          <ac:chgData name="Harmsel ter, Marjan" userId="5bf7b4e5-383a-4bf6-a1ba-3724f9cc09cb" providerId="ADAL" clId="{925ADB15-C59A-4AF0-9708-EBEFFD48431D}" dt="2024-11-25T19:32:10.941" v="448" actId="1076"/>
          <ac:spMkLst>
            <pc:docMk/>
            <pc:sldMk cId="2946319108" sldId="1516"/>
            <ac:spMk id="9" creationId="{B5FA4264-9F79-B20D-0826-CEC58E7B74B7}"/>
          </ac:spMkLst>
        </pc:spChg>
        <pc:spChg chg="mod">
          <ac:chgData name="Harmsel ter, Marjan" userId="5bf7b4e5-383a-4bf6-a1ba-3724f9cc09cb" providerId="ADAL" clId="{925ADB15-C59A-4AF0-9708-EBEFFD48431D}" dt="2024-11-25T19:32:33.086" v="453" actId="14100"/>
          <ac:spMkLst>
            <pc:docMk/>
            <pc:sldMk cId="2946319108" sldId="1516"/>
            <ac:spMk id="10" creationId="{B37FADB8-F5A5-F448-15A7-6A630939BCDC}"/>
          </ac:spMkLst>
        </pc:spChg>
        <pc:spChg chg="mod">
          <ac:chgData name="Harmsel ter, Marjan" userId="5bf7b4e5-383a-4bf6-a1ba-3724f9cc09cb" providerId="ADAL" clId="{925ADB15-C59A-4AF0-9708-EBEFFD48431D}" dt="2024-11-25T19:32:29.172" v="452" actId="948"/>
          <ac:spMkLst>
            <pc:docMk/>
            <pc:sldMk cId="2946319108" sldId="1516"/>
            <ac:spMk id="11" creationId="{2D5226DB-4490-ECD5-880A-CDAB0447C263}"/>
          </ac:spMkLst>
        </pc:spChg>
        <pc:spChg chg="mod">
          <ac:chgData name="Harmsel ter, Marjan" userId="5bf7b4e5-383a-4bf6-a1ba-3724f9cc09cb" providerId="ADAL" clId="{925ADB15-C59A-4AF0-9708-EBEFFD48431D}" dt="2024-11-25T19:32:51.541" v="457" actId="1076"/>
          <ac:spMkLst>
            <pc:docMk/>
            <pc:sldMk cId="2946319108" sldId="1516"/>
            <ac:spMk id="12" creationId="{E2476A93-B8D4-4E44-87FD-AFF601B2337C}"/>
          </ac:spMkLst>
        </pc:spChg>
        <pc:spChg chg="mod">
          <ac:chgData name="Harmsel ter, Marjan" userId="5bf7b4e5-383a-4bf6-a1ba-3724f9cc09cb" providerId="ADAL" clId="{925ADB15-C59A-4AF0-9708-EBEFFD48431D}" dt="2024-11-25T19:35:21.620" v="473" actId="1076"/>
          <ac:spMkLst>
            <pc:docMk/>
            <pc:sldMk cId="2946319108" sldId="1516"/>
            <ac:spMk id="13" creationId="{4985FF45-EE56-11C3-E0CC-6BBB359031C0}"/>
          </ac:spMkLst>
        </pc:spChg>
        <pc:spChg chg="mod">
          <ac:chgData name="Harmsel ter, Marjan" userId="5bf7b4e5-383a-4bf6-a1ba-3724f9cc09cb" providerId="ADAL" clId="{925ADB15-C59A-4AF0-9708-EBEFFD48431D}" dt="2024-11-25T19:32:39.562" v="454" actId="1076"/>
          <ac:spMkLst>
            <pc:docMk/>
            <pc:sldMk cId="2946319108" sldId="1516"/>
            <ac:spMk id="14" creationId="{B7594A3B-3117-84CE-C300-FB96E5ED269D}"/>
          </ac:spMkLst>
        </pc:spChg>
        <pc:spChg chg="mod">
          <ac:chgData name="Harmsel ter, Marjan" userId="5bf7b4e5-383a-4bf6-a1ba-3724f9cc09cb" providerId="ADAL" clId="{925ADB15-C59A-4AF0-9708-EBEFFD48431D}" dt="2024-11-25T19:32:39.562" v="454" actId="1076"/>
          <ac:spMkLst>
            <pc:docMk/>
            <pc:sldMk cId="2946319108" sldId="1516"/>
            <ac:spMk id="15" creationId="{6EA1F8B7-D4BC-D8B0-E6FD-F33ECB45A1DD}"/>
          </ac:spMkLst>
        </pc:spChg>
        <pc:spChg chg="mod">
          <ac:chgData name="Harmsel ter, Marjan" userId="5bf7b4e5-383a-4bf6-a1ba-3724f9cc09cb" providerId="ADAL" clId="{925ADB15-C59A-4AF0-9708-EBEFFD48431D}" dt="2024-11-25T19:33:24.548" v="461" actId="14100"/>
          <ac:spMkLst>
            <pc:docMk/>
            <pc:sldMk cId="2946319108" sldId="1516"/>
            <ac:spMk id="19" creationId="{40542B69-6D97-5F24-63E3-ABE36EA69A27}"/>
          </ac:spMkLst>
        </pc:spChg>
        <pc:spChg chg="mod ord">
          <ac:chgData name="Harmsel ter, Marjan" userId="5bf7b4e5-383a-4bf6-a1ba-3724f9cc09cb" providerId="ADAL" clId="{925ADB15-C59A-4AF0-9708-EBEFFD48431D}" dt="2024-11-25T19:34:54.317" v="472" actId="1076"/>
          <ac:spMkLst>
            <pc:docMk/>
            <pc:sldMk cId="2946319108" sldId="1516"/>
            <ac:spMk id="24" creationId="{58EA6685-CD24-CD42-31F5-746E793E55BA}"/>
          </ac:spMkLst>
        </pc:spChg>
        <pc:spChg chg="add mod">
          <ac:chgData name="Harmsel ter, Marjan" userId="5bf7b4e5-383a-4bf6-a1ba-3724f9cc09cb" providerId="ADAL" clId="{925ADB15-C59A-4AF0-9708-EBEFFD48431D}" dt="2024-11-25T19:34:50.783" v="471" actId="14100"/>
          <ac:spMkLst>
            <pc:docMk/>
            <pc:sldMk cId="2946319108" sldId="1516"/>
            <ac:spMk id="25" creationId="{C4424098-D79A-54A5-3A63-7767A0B08D4D}"/>
          </ac:spMkLst>
        </pc:spChg>
        <pc:picChg chg="del mod">
          <ac:chgData name="Harmsel ter, Marjan" userId="5bf7b4e5-383a-4bf6-a1ba-3724f9cc09cb" providerId="ADAL" clId="{925ADB15-C59A-4AF0-9708-EBEFFD48431D}" dt="2024-11-25T19:34:16.117" v="464" actId="478"/>
          <ac:picMkLst>
            <pc:docMk/>
            <pc:sldMk cId="2946319108" sldId="1516"/>
            <ac:picMk id="22" creationId="{8B88B5AB-30BF-B72C-E07D-BEFB5BCA6562}"/>
          </ac:picMkLst>
        </pc:picChg>
        <pc:picChg chg="add mod">
          <ac:chgData name="Harmsel ter, Marjan" userId="5bf7b4e5-383a-4bf6-a1ba-3724f9cc09cb" providerId="ADAL" clId="{925ADB15-C59A-4AF0-9708-EBEFFD48431D}" dt="2024-11-25T19:32:56.220" v="459" actId="14100"/>
          <ac:picMkLst>
            <pc:docMk/>
            <pc:sldMk cId="2946319108" sldId="1516"/>
            <ac:picMk id="23" creationId="{2523642C-18F4-6DBD-2780-BAA30BC19F87}"/>
          </ac:picMkLst>
        </pc:picChg>
        <pc:picChg chg="mod">
          <ac:chgData name="Harmsel ter, Marjan" userId="5bf7b4e5-383a-4bf6-a1ba-3724f9cc09cb" providerId="ADAL" clId="{925ADB15-C59A-4AF0-9708-EBEFFD48431D}" dt="2024-11-25T19:33:09.982" v="460" actId="1076"/>
          <ac:picMkLst>
            <pc:docMk/>
            <pc:sldMk cId="2946319108" sldId="1516"/>
            <ac:picMk id="28" creationId="{33924C30-50A8-C964-D9AE-E256B2B4A4CF}"/>
          </ac:picMkLst>
        </pc:picChg>
        <pc:picChg chg="mod">
          <ac:chgData name="Harmsel ter, Marjan" userId="5bf7b4e5-383a-4bf6-a1ba-3724f9cc09cb" providerId="ADAL" clId="{925ADB15-C59A-4AF0-9708-EBEFFD48431D}" dt="2024-11-25T19:32:41.724" v="455" actId="1076"/>
          <ac:picMkLst>
            <pc:docMk/>
            <pc:sldMk cId="2946319108" sldId="1516"/>
            <ac:picMk id="32" creationId="{9904EF5E-90EB-A7AC-F17A-CDDCA39B714F}"/>
          </ac:picMkLst>
        </pc:picChg>
        <pc:cxnChg chg="mod">
          <ac:chgData name="Harmsel ter, Marjan" userId="5bf7b4e5-383a-4bf6-a1ba-3724f9cc09cb" providerId="ADAL" clId="{925ADB15-C59A-4AF0-9708-EBEFFD48431D}" dt="2024-11-25T19:30:48.149" v="442" actId="1076"/>
          <ac:cxnSpMkLst>
            <pc:docMk/>
            <pc:sldMk cId="2946319108" sldId="1516"/>
            <ac:cxnSpMk id="21" creationId="{B84B33EF-2A54-99B2-FEF8-27486B72F624}"/>
          </ac:cxnSpMkLst>
        </pc:cxnChg>
        <pc:cxnChg chg="mod">
          <ac:chgData name="Harmsel ter, Marjan" userId="5bf7b4e5-383a-4bf6-a1ba-3724f9cc09cb" providerId="ADAL" clId="{925ADB15-C59A-4AF0-9708-EBEFFD48431D}" dt="2024-11-25T19:32:45.716" v="456" actId="1076"/>
          <ac:cxnSpMkLst>
            <pc:docMk/>
            <pc:sldMk cId="2946319108" sldId="1516"/>
            <ac:cxnSpMk id="29" creationId="{10445519-6BAB-CA4B-0B0C-EF80D4D34E4C}"/>
          </ac:cxnSpMkLst>
        </pc:cxnChg>
      </pc:sldChg>
      <pc:sldChg chg="addSp modSp mod">
        <pc:chgData name="Harmsel ter, Marjan" userId="5bf7b4e5-383a-4bf6-a1ba-3724f9cc09cb" providerId="ADAL" clId="{925ADB15-C59A-4AF0-9708-EBEFFD48431D}" dt="2024-11-25T19:39:02.102" v="505" actId="404"/>
        <pc:sldMkLst>
          <pc:docMk/>
          <pc:sldMk cId="2296136120" sldId="1521"/>
        </pc:sldMkLst>
        <pc:spChg chg="mod">
          <ac:chgData name="Harmsel ter, Marjan" userId="5bf7b4e5-383a-4bf6-a1ba-3724f9cc09cb" providerId="ADAL" clId="{925ADB15-C59A-4AF0-9708-EBEFFD48431D}" dt="2024-11-25T19:39:02.102" v="505" actId="404"/>
          <ac:spMkLst>
            <pc:docMk/>
            <pc:sldMk cId="2296136120" sldId="1521"/>
            <ac:spMk id="35" creationId="{37104C51-0232-62ED-4C6F-1447D06633EE}"/>
          </ac:spMkLst>
        </pc:spChg>
        <pc:spChg chg="mod">
          <ac:chgData name="Harmsel ter, Marjan" userId="5bf7b4e5-383a-4bf6-a1ba-3724f9cc09cb" providerId="ADAL" clId="{925ADB15-C59A-4AF0-9708-EBEFFD48431D}" dt="2024-11-25T19:10:57.394" v="238" actId="115"/>
          <ac:spMkLst>
            <pc:docMk/>
            <pc:sldMk cId="2296136120" sldId="1521"/>
            <ac:spMk id="36" creationId="{D8EF981A-9BA7-0EB1-9B70-F7FBF2F7DF1C}"/>
          </ac:spMkLst>
        </pc:spChg>
        <pc:picChg chg="mod">
          <ac:chgData name="Harmsel ter, Marjan" userId="5bf7b4e5-383a-4bf6-a1ba-3724f9cc09cb" providerId="ADAL" clId="{925ADB15-C59A-4AF0-9708-EBEFFD48431D}" dt="2024-11-25T19:38:51.245" v="501" actId="1076"/>
          <ac:picMkLst>
            <pc:docMk/>
            <pc:sldMk cId="2296136120" sldId="1521"/>
            <ac:picMk id="2" creationId="{A3B76EB9-0111-1E85-AA91-79D6F590FDE2}"/>
          </ac:picMkLst>
        </pc:picChg>
        <pc:picChg chg="add mod">
          <ac:chgData name="Harmsel ter, Marjan" userId="5bf7b4e5-383a-4bf6-a1ba-3724f9cc09cb" providerId="ADAL" clId="{925ADB15-C59A-4AF0-9708-EBEFFD48431D}" dt="2024-11-25T19:11:02.133" v="239" actId="1076"/>
          <ac:picMkLst>
            <pc:docMk/>
            <pc:sldMk cId="2296136120" sldId="1521"/>
            <ac:picMk id="9" creationId="{F1C584AA-A31E-8B96-8A2A-4B0180B04788}"/>
          </ac:picMkLst>
        </pc:picChg>
      </pc:sldChg>
      <pc:sldChg chg="addSp modSp mod">
        <pc:chgData name="Harmsel ter, Marjan" userId="5bf7b4e5-383a-4bf6-a1ba-3724f9cc09cb" providerId="ADAL" clId="{925ADB15-C59A-4AF0-9708-EBEFFD48431D}" dt="2024-11-25T19:39:23.502" v="517" actId="20577"/>
        <pc:sldMkLst>
          <pc:docMk/>
          <pc:sldMk cId="2329507187" sldId="1522"/>
        </pc:sldMkLst>
        <pc:spChg chg="mod">
          <ac:chgData name="Harmsel ter, Marjan" userId="5bf7b4e5-383a-4bf6-a1ba-3724f9cc09cb" providerId="ADAL" clId="{925ADB15-C59A-4AF0-9708-EBEFFD48431D}" dt="2024-11-25T19:14:08.614" v="252" actId="1076"/>
          <ac:spMkLst>
            <pc:docMk/>
            <pc:sldMk cId="2329507187" sldId="1522"/>
            <ac:spMk id="33" creationId="{AC757F5E-B016-F947-4518-7C6B9CC7EE04}"/>
          </ac:spMkLst>
        </pc:spChg>
        <pc:spChg chg="mod">
          <ac:chgData name="Harmsel ter, Marjan" userId="5bf7b4e5-383a-4bf6-a1ba-3724f9cc09cb" providerId="ADAL" clId="{925ADB15-C59A-4AF0-9708-EBEFFD48431D}" dt="2024-11-25T19:14:02.758" v="251" actId="1076"/>
          <ac:spMkLst>
            <pc:docMk/>
            <pc:sldMk cId="2329507187" sldId="1522"/>
            <ac:spMk id="34" creationId="{152372B3-00F5-781C-183E-6F2DDF35091D}"/>
          </ac:spMkLst>
        </pc:spChg>
        <pc:spChg chg="mod">
          <ac:chgData name="Harmsel ter, Marjan" userId="5bf7b4e5-383a-4bf6-a1ba-3724f9cc09cb" providerId="ADAL" clId="{925ADB15-C59A-4AF0-9708-EBEFFD48431D}" dt="2024-11-25T19:18:25.568" v="307" actId="6549"/>
          <ac:spMkLst>
            <pc:docMk/>
            <pc:sldMk cId="2329507187" sldId="1522"/>
            <ac:spMk id="35" creationId="{37104C51-0232-62ED-4C6F-1447D06633EE}"/>
          </ac:spMkLst>
        </pc:spChg>
        <pc:spChg chg="mod">
          <ac:chgData name="Harmsel ter, Marjan" userId="5bf7b4e5-383a-4bf6-a1ba-3724f9cc09cb" providerId="ADAL" clId="{925ADB15-C59A-4AF0-9708-EBEFFD48431D}" dt="2024-11-25T19:39:23.502" v="517" actId="20577"/>
          <ac:spMkLst>
            <pc:docMk/>
            <pc:sldMk cId="2329507187" sldId="1522"/>
            <ac:spMk id="36" creationId="{D8EF981A-9BA7-0EB1-9B70-F7FBF2F7DF1C}"/>
          </ac:spMkLst>
        </pc:spChg>
        <pc:picChg chg="mod">
          <ac:chgData name="Harmsel ter, Marjan" userId="5bf7b4e5-383a-4bf6-a1ba-3724f9cc09cb" providerId="ADAL" clId="{925ADB15-C59A-4AF0-9708-EBEFFD48431D}" dt="2024-11-25T19:13:29.974" v="245" actId="1076"/>
          <ac:picMkLst>
            <pc:docMk/>
            <pc:sldMk cId="2329507187" sldId="1522"/>
            <ac:picMk id="2" creationId="{FC7848D8-C8E3-EFC3-3E98-7A78404B9FE0}"/>
          </ac:picMkLst>
        </pc:picChg>
        <pc:picChg chg="add mod">
          <ac:chgData name="Harmsel ter, Marjan" userId="5bf7b4e5-383a-4bf6-a1ba-3724f9cc09cb" providerId="ADAL" clId="{925ADB15-C59A-4AF0-9708-EBEFFD48431D}" dt="2024-11-25T19:23:56.765" v="314" actId="1076"/>
          <ac:picMkLst>
            <pc:docMk/>
            <pc:sldMk cId="2329507187" sldId="1522"/>
            <ac:picMk id="9" creationId="{05DAFBD7-E571-5221-1AE5-43E1C942523D}"/>
          </ac:picMkLst>
        </pc:picChg>
      </pc:sldChg>
      <pc:sldChg chg="modSp mod">
        <pc:chgData name="Harmsel ter, Marjan" userId="5bf7b4e5-383a-4bf6-a1ba-3724f9cc09cb" providerId="ADAL" clId="{925ADB15-C59A-4AF0-9708-EBEFFD48431D}" dt="2024-11-25T19:37:30.956" v="478" actId="1076"/>
        <pc:sldMkLst>
          <pc:docMk/>
          <pc:sldMk cId="128494743" sldId="1526"/>
        </pc:sldMkLst>
        <pc:spChg chg="mod">
          <ac:chgData name="Harmsel ter, Marjan" userId="5bf7b4e5-383a-4bf6-a1ba-3724f9cc09cb" providerId="ADAL" clId="{925ADB15-C59A-4AF0-9708-EBEFFD48431D}" dt="2024-11-25T19:37:30.956" v="478" actId="1076"/>
          <ac:spMkLst>
            <pc:docMk/>
            <pc:sldMk cId="128494743" sldId="1526"/>
            <ac:spMk id="34" creationId="{152372B3-00F5-781C-183E-6F2DDF35091D}"/>
          </ac:spMkLst>
        </pc:spChg>
      </pc:sldChg>
      <pc:sldChg chg="modSp mod">
        <pc:chgData name="Harmsel ter, Marjan" userId="5bf7b4e5-383a-4bf6-a1ba-3724f9cc09cb" providerId="ADAL" clId="{925ADB15-C59A-4AF0-9708-EBEFFD48431D}" dt="2024-11-25T19:38:08.302" v="479" actId="1076"/>
        <pc:sldMkLst>
          <pc:docMk/>
          <pc:sldMk cId="1372633475" sldId="1527"/>
        </pc:sldMkLst>
        <pc:spChg chg="mod">
          <ac:chgData name="Harmsel ter, Marjan" userId="5bf7b4e5-383a-4bf6-a1ba-3724f9cc09cb" providerId="ADAL" clId="{925ADB15-C59A-4AF0-9708-EBEFFD48431D}" dt="2024-11-25T19:38:08.302" v="479" actId="1076"/>
          <ac:spMkLst>
            <pc:docMk/>
            <pc:sldMk cId="1372633475" sldId="1527"/>
            <ac:spMk id="34" creationId="{152372B3-00F5-781C-183E-6F2DDF35091D}"/>
          </ac:spMkLst>
        </pc:spChg>
        <pc:spChg chg="mod">
          <ac:chgData name="Harmsel ter, Marjan" userId="5bf7b4e5-383a-4bf6-a1ba-3724f9cc09cb" providerId="ADAL" clId="{925ADB15-C59A-4AF0-9708-EBEFFD48431D}" dt="2024-11-25T19:37:13.737" v="475" actId="404"/>
          <ac:spMkLst>
            <pc:docMk/>
            <pc:sldMk cId="1372633475" sldId="1527"/>
            <ac:spMk id="35" creationId="{37104C51-0232-62ED-4C6F-1447D06633EE}"/>
          </ac:spMkLst>
        </pc:spChg>
      </pc:sldChg>
      <pc:sldChg chg="addSp modSp mod">
        <pc:chgData name="Harmsel ter, Marjan" userId="5bf7b4e5-383a-4bf6-a1ba-3724f9cc09cb" providerId="ADAL" clId="{925ADB15-C59A-4AF0-9708-EBEFFD48431D}" dt="2024-11-25T19:48:44.294" v="543" actId="1076"/>
        <pc:sldMkLst>
          <pc:docMk/>
          <pc:sldMk cId="397237968" sldId="1529"/>
        </pc:sldMkLst>
        <pc:spChg chg="mod">
          <ac:chgData name="Harmsel ter, Marjan" userId="5bf7b4e5-383a-4bf6-a1ba-3724f9cc09cb" providerId="ADAL" clId="{925ADB15-C59A-4AF0-9708-EBEFFD48431D}" dt="2024-11-25T19:48:30.807" v="537" actId="404"/>
          <ac:spMkLst>
            <pc:docMk/>
            <pc:sldMk cId="397237968" sldId="1529"/>
            <ac:spMk id="36" creationId="{D8EF981A-9BA7-0EB1-9B70-F7FBF2F7DF1C}"/>
          </ac:spMkLst>
        </pc:spChg>
        <pc:picChg chg="add mod">
          <ac:chgData name="Harmsel ter, Marjan" userId="5bf7b4e5-383a-4bf6-a1ba-3724f9cc09cb" providerId="ADAL" clId="{925ADB15-C59A-4AF0-9708-EBEFFD48431D}" dt="2024-11-25T19:48:44.294" v="543" actId="1076"/>
          <ac:picMkLst>
            <pc:docMk/>
            <pc:sldMk cId="397237968" sldId="1529"/>
            <ac:picMk id="19" creationId="{493022BA-0912-E855-AC90-A2258E4B634E}"/>
          </ac:picMkLst>
        </pc:picChg>
      </pc:sldChg>
    </pc:docChg>
  </pc:docChgLst>
  <pc:docChgLst>
    <pc:chgData name="Routledge, Mandy" userId="bacdedf5-8e30-494b-ad8b-f27fa30c4f8d" providerId="ADAL" clId="{088143BB-FBF6-48B8-B743-26BFEB4DAFC7}"/>
    <pc:docChg chg="addSld delSld modSld modSection">
      <pc:chgData name="Routledge, Mandy" userId="bacdedf5-8e30-494b-ad8b-f27fa30c4f8d" providerId="ADAL" clId="{088143BB-FBF6-48B8-B743-26BFEB4DAFC7}" dt="2024-09-24T09:44:19.501" v="21"/>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pChg chg="mod">
          <ac:chgData name="Routledge, Mandy" userId="bacdedf5-8e30-494b-ad8b-f27fa30c4f8d" providerId="ADAL" clId="{088143BB-FBF6-48B8-B743-26BFEB4DAFC7}" dt="2024-09-24T09:16:21.860" v="12" actId="20577"/>
          <ac:spMkLst>
            <pc:docMk/>
            <pc:sldMk cId="323006580" sldId="548"/>
            <ac:spMk id="3" creationId="{00000000-0000-0000-0000-000000000000}"/>
          </ac:spMkLst>
        </pc:spChg>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docChg>
  </pc:docChgLst>
  <pc:docChgLst>
    <pc:chgData name="Das, Gerarda" userId="dec061bf-56a5-47a0-b9f3-f749fe418ae6" providerId="ADAL" clId="{40712790-414F-43F2-90FE-9DD7E4AAB6F3}"/>
    <pc:docChg chg="custSel modSld">
      <pc:chgData name="Das, Gerarda" userId="dec061bf-56a5-47a0-b9f3-f749fe418ae6" providerId="ADAL" clId="{40712790-414F-43F2-90FE-9DD7E4AAB6F3}" dt="2024-11-25T20:16:07.933" v="634" actId="14100"/>
      <pc:docMkLst>
        <pc:docMk/>
      </pc:docMkLst>
      <pc:sldChg chg="modSp mod">
        <pc:chgData name="Das, Gerarda" userId="dec061bf-56a5-47a0-b9f3-f749fe418ae6" providerId="ADAL" clId="{40712790-414F-43F2-90FE-9DD7E4AAB6F3}" dt="2024-11-25T19:20:05.641" v="486" actId="20577"/>
        <pc:sldMkLst>
          <pc:docMk/>
          <pc:sldMk cId="2189114603" sldId="1437"/>
        </pc:sldMkLst>
        <pc:spChg chg="mod">
          <ac:chgData name="Das, Gerarda" userId="dec061bf-56a5-47a0-b9f3-f749fe418ae6" providerId="ADAL" clId="{40712790-414F-43F2-90FE-9DD7E4AAB6F3}" dt="2024-11-25T19:20:05.641" v="486" actId="20577"/>
          <ac:spMkLst>
            <pc:docMk/>
            <pc:sldMk cId="2189114603" sldId="1437"/>
            <ac:spMk id="3" creationId="{00000000-0000-0000-0000-000000000000}"/>
          </ac:spMkLst>
        </pc:spChg>
      </pc:sldChg>
      <pc:sldChg chg="addSp delSp modSp mod">
        <pc:chgData name="Das, Gerarda" userId="dec061bf-56a5-47a0-b9f3-f749fe418ae6" providerId="ADAL" clId="{40712790-414F-43F2-90FE-9DD7E4AAB6F3}" dt="2024-11-25T20:15:54.558" v="633" actId="165"/>
        <pc:sldMkLst>
          <pc:docMk/>
          <pc:sldMk cId="3852907103" sldId="1460"/>
        </pc:sldMkLst>
        <pc:grpChg chg="add del mod">
          <ac:chgData name="Das, Gerarda" userId="dec061bf-56a5-47a0-b9f3-f749fe418ae6" providerId="ADAL" clId="{40712790-414F-43F2-90FE-9DD7E4AAB6F3}" dt="2024-11-25T20:15:54.558" v="633" actId="165"/>
          <ac:grpSpMkLst>
            <pc:docMk/>
            <pc:sldMk cId="3852907103" sldId="1460"/>
            <ac:grpSpMk id="8" creationId="{01B38EA9-C15C-3576-2FEF-8853F3DFEF5D}"/>
          </ac:grpSpMkLst>
        </pc:grpChg>
        <pc:picChg chg="del">
          <ac:chgData name="Das, Gerarda" userId="dec061bf-56a5-47a0-b9f3-f749fe418ae6" providerId="ADAL" clId="{40712790-414F-43F2-90FE-9DD7E4AAB6F3}" dt="2024-11-25T20:02:52.045" v="517" actId="478"/>
          <ac:picMkLst>
            <pc:docMk/>
            <pc:sldMk cId="3852907103" sldId="1460"/>
            <ac:picMk id="2" creationId="{A3BDF603-9160-514E-9107-63EE092240BC}"/>
          </ac:picMkLst>
        </pc:picChg>
        <pc:picChg chg="mod topLvl">
          <ac:chgData name="Das, Gerarda" userId="dec061bf-56a5-47a0-b9f3-f749fe418ae6" providerId="ADAL" clId="{40712790-414F-43F2-90FE-9DD7E4AAB6F3}" dt="2024-11-25T20:15:54.558" v="633" actId="165"/>
          <ac:picMkLst>
            <pc:docMk/>
            <pc:sldMk cId="3852907103" sldId="1460"/>
            <ac:picMk id="3" creationId="{3C7ED00E-9DDA-1469-EC0D-4CAA5B3B136C}"/>
          </ac:picMkLst>
        </pc:picChg>
        <pc:picChg chg="add mod topLvl modCrop">
          <ac:chgData name="Das, Gerarda" userId="dec061bf-56a5-47a0-b9f3-f749fe418ae6" providerId="ADAL" clId="{40712790-414F-43F2-90FE-9DD7E4AAB6F3}" dt="2024-11-25T20:15:54.558" v="633" actId="165"/>
          <ac:picMkLst>
            <pc:docMk/>
            <pc:sldMk cId="3852907103" sldId="1460"/>
            <ac:picMk id="7" creationId="{EE23CD85-F630-88E2-382C-F8DB2729BE9F}"/>
          </ac:picMkLst>
        </pc:picChg>
      </pc:sldChg>
      <pc:sldChg chg="addSp delSp modSp mod">
        <pc:chgData name="Das, Gerarda" userId="dec061bf-56a5-47a0-b9f3-f749fe418ae6" providerId="ADAL" clId="{40712790-414F-43F2-90FE-9DD7E4AAB6F3}" dt="2024-11-25T20:06:21.369" v="541" actId="1076"/>
        <pc:sldMkLst>
          <pc:docMk/>
          <pc:sldMk cId="4207872812" sldId="1475"/>
        </pc:sldMkLst>
        <pc:picChg chg="add mod modCrop">
          <ac:chgData name="Das, Gerarda" userId="dec061bf-56a5-47a0-b9f3-f749fe418ae6" providerId="ADAL" clId="{40712790-414F-43F2-90FE-9DD7E4AAB6F3}" dt="2024-11-25T20:06:21.369" v="541" actId="1076"/>
          <ac:picMkLst>
            <pc:docMk/>
            <pc:sldMk cId="4207872812" sldId="1475"/>
            <ac:picMk id="2" creationId="{B37B8E73-3A03-8F3D-B44F-F8204F5E548F}"/>
          </ac:picMkLst>
        </pc:picChg>
        <pc:picChg chg="del">
          <ac:chgData name="Das, Gerarda" userId="dec061bf-56a5-47a0-b9f3-f749fe418ae6" providerId="ADAL" clId="{40712790-414F-43F2-90FE-9DD7E4AAB6F3}" dt="2024-11-25T20:06:00.135" v="537" actId="478"/>
          <ac:picMkLst>
            <pc:docMk/>
            <pc:sldMk cId="4207872812" sldId="1475"/>
            <ac:picMk id="9" creationId="{B42C1D5F-AF7D-B953-DA30-AFEDB0F3BE2C}"/>
          </ac:picMkLst>
        </pc:picChg>
      </pc:sldChg>
      <pc:sldChg chg="addSp delSp modSp mod">
        <pc:chgData name="Das, Gerarda" userId="dec061bf-56a5-47a0-b9f3-f749fe418ae6" providerId="ADAL" clId="{40712790-414F-43F2-90FE-9DD7E4AAB6F3}" dt="2024-11-25T19:26:32.203" v="509" actId="1076"/>
        <pc:sldMkLst>
          <pc:docMk/>
          <pc:sldMk cId="4074911733" sldId="1478"/>
        </pc:sldMkLst>
        <pc:spChg chg="add del mod">
          <ac:chgData name="Das, Gerarda" userId="dec061bf-56a5-47a0-b9f3-f749fe418ae6" providerId="ADAL" clId="{40712790-414F-43F2-90FE-9DD7E4AAB6F3}" dt="2024-11-25T19:22:24.231" v="502" actId="478"/>
          <ac:spMkLst>
            <pc:docMk/>
            <pc:sldMk cId="4074911733" sldId="1478"/>
            <ac:spMk id="5" creationId="{64374648-8DCC-059A-DFE2-72C1BEE3EA49}"/>
          </ac:spMkLst>
        </pc:spChg>
        <pc:spChg chg="add del mod">
          <ac:chgData name="Das, Gerarda" userId="dec061bf-56a5-47a0-b9f3-f749fe418ae6" providerId="ADAL" clId="{40712790-414F-43F2-90FE-9DD7E4AAB6F3}" dt="2024-11-25T19:22:21.211" v="501" actId="478"/>
          <ac:spMkLst>
            <pc:docMk/>
            <pc:sldMk cId="4074911733" sldId="1478"/>
            <ac:spMk id="7" creationId="{FEB0A6B9-6175-C15A-F19C-E64BB8B290DC}"/>
          </ac:spMkLst>
        </pc:spChg>
        <pc:spChg chg="add del mod">
          <ac:chgData name="Das, Gerarda" userId="dec061bf-56a5-47a0-b9f3-f749fe418ae6" providerId="ADAL" clId="{40712790-414F-43F2-90FE-9DD7E4AAB6F3}" dt="2024-11-25T19:22:19.621" v="500" actId="478"/>
          <ac:spMkLst>
            <pc:docMk/>
            <pc:sldMk cId="4074911733" sldId="1478"/>
            <ac:spMk id="8" creationId="{A6DD164E-5D33-8FD8-472E-1DFAC789ADFD}"/>
          </ac:spMkLst>
        </pc:spChg>
        <pc:graphicFrameChg chg="add del modGraphic">
          <ac:chgData name="Das, Gerarda" userId="dec061bf-56a5-47a0-b9f3-f749fe418ae6" providerId="ADAL" clId="{40712790-414F-43F2-90FE-9DD7E4AAB6F3}" dt="2024-11-25T19:21:30.155" v="488" actId="478"/>
          <ac:graphicFrameMkLst>
            <pc:docMk/>
            <pc:sldMk cId="4074911733" sldId="1478"/>
            <ac:graphicFrameMk id="4" creationId="{C44B5088-8654-194C-DAA0-7DC7A1AFADD6}"/>
          </ac:graphicFrameMkLst>
        </pc:graphicFrameChg>
        <pc:picChg chg="del">
          <ac:chgData name="Das, Gerarda" userId="dec061bf-56a5-47a0-b9f3-f749fe418ae6" providerId="ADAL" clId="{40712790-414F-43F2-90FE-9DD7E4AAB6F3}" dt="2024-11-25T19:26:22.226" v="503" actId="478"/>
          <ac:picMkLst>
            <pc:docMk/>
            <pc:sldMk cId="4074911733" sldId="1478"/>
            <ac:picMk id="2" creationId="{73D6BBD4-4A46-6718-FA81-9A8F9D854BCA}"/>
          </ac:picMkLst>
        </pc:picChg>
        <pc:picChg chg="add mod">
          <ac:chgData name="Das, Gerarda" userId="dec061bf-56a5-47a0-b9f3-f749fe418ae6" providerId="ADAL" clId="{40712790-414F-43F2-90FE-9DD7E4AAB6F3}" dt="2024-11-25T19:26:32.203" v="509" actId="1076"/>
          <ac:picMkLst>
            <pc:docMk/>
            <pc:sldMk cId="4074911733" sldId="1478"/>
            <ac:picMk id="10" creationId="{07B380D0-A282-6063-FCD6-84762E6BF3B5}"/>
          </ac:picMkLst>
        </pc:picChg>
      </pc:sldChg>
      <pc:sldChg chg="addSp delSp modSp mod">
        <pc:chgData name="Das, Gerarda" userId="dec061bf-56a5-47a0-b9f3-f749fe418ae6" providerId="ADAL" clId="{40712790-414F-43F2-90FE-9DD7E4AAB6F3}" dt="2024-11-25T20:13:01.187" v="594" actId="11529"/>
        <pc:sldMkLst>
          <pc:docMk/>
          <pc:sldMk cId="1487044012" sldId="1480"/>
        </pc:sldMkLst>
        <pc:spChg chg="del">
          <ac:chgData name="Das, Gerarda" userId="dec061bf-56a5-47a0-b9f3-f749fe418ae6" providerId="ADAL" clId="{40712790-414F-43F2-90FE-9DD7E4AAB6F3}" dt="2024-11-25T20:05:53.543" v="536" actId="478"/>
          <ac:spMkLst>
            <pc:docMk/>
            <pc:sldMk cId="1487044012" sldId="1480"/>
            <ac:spMk id="3" creationId="{898E579F-8A31-338A-11AF-9217DF9DDEA6}"/>
          </ac:spMkLst>
        </pc:spChg>
        <pc:spChg chg="del">
          <ac:chgData name="Das, Gerarda" userId="dec061bf-56a5-47a0-b9f3-f749fe418ae6" providerId="ADAL" clId="{40712790-414F-43F2-90FE-9DD7E4AAB6F3}" dt="2024-11-25T20:05:52.223" v="535" actId="478"/>
          <ac:spMkLst>
            <pc:docMk/>
            <pc:sldMk cId="1487044012" sldId="1480"/>
            <ac:spMk id="4" creationId="{B34AD11B-EFB2-CA15-8BFF-8E2E40DDD4ED}"/>
          </ac:spMkLst>
        </pc:spChg>
        <pc:spChg chg="add">
          <ac:chgData name="Das, Gerarda" userId="dec061bf-56a5-47a0-b9f3-f749fe418ae6" providerId="ADAL" clId="{40712790-414F-43F2-90FE-9DD7E4AAB6F3}" dt="2024-11-25T20:13:01.187" v="594" actId="11529"/>
          <ac:spMkLst>
            <pc:docMk/>
            <pc:sldMk cId="1487044012" sldId="1480"/>
            <ac:spMk id="7" creationId="{F504952E-3AFB-9B4C-DB49-AA3CAF3E6742}"/>
          </ac:spMkLst>
        </pc:spChg>
        <pc:picChg chg="add del mod">
          <ac:chgData name="Das, Gerarda" userId="dec061bf-56a5-47a0-b9f3-f749fe418ae6" providerId="ADAL" clId="{40712790-414F-43F2-90FE-9DD7E4AAB6F3}" dt="2024-11-25T20:05:47.226" v="534" actId="478"/>
          <ac:picMkLst>
            <pc:docMk/>
            <pc:sldMk cId="1487044012" sldId="1480"/>
            <ac:picMk id="2" creationId="{314FAF0D-FEEE-5C87-1394-8BCEC3BB8D32}"/>
          </ac:picMkLst>
        </pc:picChg>
        <pc:picChg chg="add mod">
          <ac:chgData name="Das, Gerarda" userId="dec061bf-56a5-47a0-b9f3-f749fe418ae6" providerId="ADAL" clId="{40712790-414F-43F2-90FE-9DD7E4AAB6F3}" dt="2024-11-25T20:12:53.364" v="593" actId="1076"/>
          <ac:picMkLst>
            <pc:docMk/>
            <pc:sldMk cId="1487044012" sldId="1480"/>
            <ac:picMk id="5" creationId="{10C16567-D2F6-8D12-8141-DA9C93F4E1F4}"/>
          </ac:picMkLst>
        </pc:picChg>
        <pc:picChg chg="del">
          <ac:chgData name="Das, Gerarda" userId="dec061bf-56a5-47a0-b9f3-f749fe418ae6" providerId="ADAL" clId="{40712790-414F-43F2-90FE-9DD7E4AAB6F3}" dt="2024-11-25T20:03:42.153" v="527" actId="478"/>
          <ac:picMkLst>
            <pc:docMk/>
            <pc:sldMk cId="1487044012" sldId="1480"/>
            <ac:picMk id="8" creationId="{8D11F52A-1BEA-26E5-70C0-0DB195C0DE8F}"/>
          </ac:picMkLst>
        </pc:picChg>
        <pc:picChg chg="del">
          <ac:chgData name="Das, Gerarda" userId="dec061bf-56a5-47a0-b9f3-f749fe418ae6" providerId="ADAL" clId="{40712790-414F-43F2-90FE-9DD7E4AAB6F3}" dt="2024-11-25T20:12:47.651" v="590" actId="478"/>
          <ac:picMkLst>
            <pc:docMk/>
            <pc:sldMk cId="1487044012" sldId="1480"/>
            <ac:picMk id="12" creationId="{D5221C01-AAD4-AA2D-CF54-251827C9885B}"/>
          </ac:picMkLst>
        </pc:picChg>
      </pc:sldChg>
      <pc:sldChg chg="addSp delSp modSp mod">
        <pc:chgData name="Das, Gerarda" userId="dec061bf-56a5-47a0-b9f3-f749fe418ae6" providerId="ADAL" clId="{40712790-414F-43F2-90FE-9DD7E4AAB6F3}" dt="2024-11-25T20:13:13.900" v="595" actId="164"/>
        <pc:sldMkLst>
          <pc:docMk/>
          <pc:sldMk cId="1201727269" sldId="1482"/>
        </pc:sldMkLst>
        <pc:spChg chg="mod">
          <ac:chgData name="Das, Gerarda" userId="dec061bf-56a5-47a0-b9f3-f749fe418ae6" providerId="ADAL" clId="{40712790-414F-43F2-90FE-9DD7E4AAB6F3}" dt="2024-11-25T20:13:13.900" v="595" actId="164"/>
          <ac:spMkLst>
            <pc:docMk/>
            <pc:sldMk cId="1201727269" sldId="1482"/>
            <ac:spMk id="3" creationId="{643B22ED-0B83-DF89-1AD3-21CA5069D4D8}"/>
          </ac:spMkLst>
        </pc:spChg>
        <pc:spChg chg="mod">
          <ac:chgData name="Das, Gerarda" userId="dec061bf-56a5-47a0-b9f3-f749fe418ae6" providerId="ADAL" clId="{40712790-414F-43F2-90FE-9DD7E4AAB6F3}" dt="2024-11-25T20:13:13.900" v="595" actId="164"/>
          <ac:spMkLst>
            <pc:docMk/>
            <pc:sldMk cId="1201727269" sldId="1482"/>
            <ac:spMk id="4" creationId="{5E1C454F-41C5-50AF-F79C-092AB9669896}"/>
          </ac:spMkLst>
        </pc:spChg>
        <pc:grpChg chg="add mod">
          <ac:chgData name="Das, Gerarda" userId="dec061bf-56a5-47a0-b9f3-f749fe418ae6" providerId="ADAL" clId="{40712790-414F-43F2-90FE-9DD7E4AAB6F3}" dt="2024-11-25T20:13:13.900" v="595" actId="164"/>
          <ac:grpSpMkLst>
            <pc:docMk/>
            <pc:sldMk cId="1201727269" sldId="1482"/>
            <ac:grpSpMk id="7" creationId="{D97198EE-8B50-4BF1-BD9C-91D310B3B0D7}"/>
          </ac:grpSpMkLst>
        </pc:grpChg>
        <pc:picChg chg="add mod ord">
          <ac:chgData name="Das, Gerarda" userId="dec061bf-56a5-47a0-b9f3-f749fe418ae6" providerId="ADAL" clId="{40712790-414F-43F2-90FE-9DD7E4AAB6F3}" dt="2024-11-25T20:13:13.900" v="595" actId="164"/>
          <ac:picMkLst>
            <pc:docMk/>
            <pc:sldMk cId="1201727269" sldId="1482"/>
            <ac:picMk id="2" creationId="{99118F8C-05FD-8721-1053-A95F9B75F956}"/>
          </ac:picMkLst>
        </pc:picChg>
        <pc:picChg chg="del">
          <ac:chgData name="Das, Gerarda" userId="dec061bf-56a5-47a0-b9f3-f749fe418ae6" providerId="ADAL" clId="{40712790-414F-43F2-90FE-9DD7E4AAB6F3}" dt="2024-11-25T20:03:44.822" v="528" actId="478"/>
          <ac:picMkLst>
            <pc:docMk/>
            <pc:sldMk cId="1201727269" sldId="1482"/>
            <ac:picMk id="5" creationId="{101F72A1-F992-4E19-C9D7-5BC3806076DD}"/>
          </ac:picMkLst>
        </pc:picChg>
      </pc:sldChg>
      <pc:sldChg chg="addSp delSp modSp mod">
        <pc:chgData name="Das, Gerarda" userId="dec061bf-56a5-47a0-b9f3-f749fe418ae6" providerId="ADAL" clId="{40712790-414F-43F2-90FE-9DD7E4AAB6F3}" dt="2024-11-25T20:07:45.405" v="566" actId="20577"/>
        <pc:sldMkLst>
          <pc:docMk/>
          <pc:sldMk cId="2967928418" sldId="1511"/>
        </pc:sldMkLst>
        <pc:spChg chg="mod">
          <ac:chgData name="Das, Gerarda" userId="dec061bf-56a5-47a0-b9f3-f749fe418ae6" providerId="ADAL" clId="{40712790-414F-43F2-90FE-9DD7E4AAB6F3}" dt="2024-11-25T20:07:45.405" v="566" actId="20577"/>
          <ac:spMkLst>
            <pc:docMk/>
            <pc:sldMk cId="2967928418" sldId="1511"/>
            <ac:spMk id="35" creationId="{37104C51-0232-62ED-4C6F-1447D06633EE}"/>
          </ac:spMkLst>
        </pc:spChg>
        <pc:grpChg chg="add mod">
          <ac:chgData name="Das, Gerarda" userId="dec061bf-56a5-47a0-b9f3-f749fe418ae6" providerId="ADAL" clId="{40712790-414F-43F2-90FE-9DD7E4AAB6F3}" dt="2024-11-25T20:07:26.418" v="548" actId="1076"/>
          <ac:grpSpMkLst>
            <pc:docMk/>
            <pc:sldMk cId="2967928418" sldId="1511"/>
            <ac:grpSpMk id="2" creationId="{285C4CB0-B244-97FB-6B9A-1982F1AF8000}"/>
          </ac:grpSpMkLst>
        </pc:grpChg>
        <pc:picChg chg="mod">
          <ac:chgData name="Das, Gerarda" userId="dec061bf-56a5-47a0-b9f3-f749fe418ae6" providerId="ADAL" clId="{40712790-414F-43F2-90FE-9DD7E4AAB6F3}" dt="2024-11-25T20:07:11.691" v="544"/>
          <ac:picMkLst>
            <pc:docMk/>
            <pc:sldMk cId="2967928418" sldId="1511"/>
            <ac:picMk id="18" creationId="{9F9F3192-8B08-9BCC-B8A0-5CFD07482A72}"/>
          </ac:picMkLst>
        </pc:picChg>
        <pc:picChg chg="del">
          <ac:chgData name="Das, Gerarda" userId="dec061bf-56a5-47a0-b9f3-f749fe418ae6" providerId="ADAL" clId="{40712790-414F-43F2-90FE-9DD7E4AAB6F3}" dt="2024-11-25T20:07:10.899" v="543" actId="478"/>
          <ac:picMkLst>
            <pc:docMk/>
            <pc:sldMk cId="2967928418" sldId="1511"/>
            <ac:picMk id="20" creationId="{C5CEA6DC-F111-DF6E-CDDB-C3D225FAC654}"/>
          </ac:picMkLst>
        </pc:picChg>
        <pc:picChg chg="mod">
          <ac:chgData name="Das, Gerarda" userId="dec061bf-56a5-47a0-b9f3-f749fe418ae6" providerId="ADAL" clId="{40712790-414F-43F2-90FE-9DD7E4AAB6F3}" dt="2024-11-25T20:07:11.691" v="544"/>
          <ac:picMkLst>
            <pc:docMk/>
            <pc:sldMk cId="2967928418" sldId="1511"/>
            <ac:picMk id="21" creationId="{0202E64E-7665-1266-391B-57A4125BDC61}"/>
          </ac:picMkLst>
        </pc:picChg>
      </pc:sldChg>
      <pc:sldChg chg="addSp modSp mod">
        <pc:chgData name="Das, Gerarda" userId="dec061bf-56a5-47a0-b9f3-f749fe418ae6" providerId="ADAL" clId="{40712790-414F-43F2-90FE-9DD7E4AAB6F3}" dt="2024-11-25T20:15:23.884" v="631" actId="732"/>
        <pc:sldMkLst>
          <pc:docMk/>
          <pc:sldMk cId="1594331871" sldId="1512"/>
        </pc:sldMkLst>
        <pc:picChg chg="add mod ord modCrop">
          <ac:chgData name="Das, Gerarda" userId="dec061bf-56a5-47a0-b9f3-f749fe418ae6" providerId="ADAL" clId="{40712790-414F-43F2-90FE-9DD7E4AAB6F3}" dt="2024-11-25T20:15:23.884" v="631" actId="732"/>
          <ac:picMkLst>
            <pc:docMk/>
            <pc:sldMk cId="1594331871" sldId="1512"/>
            <ac:picMk id="4" creationId="{063172D2-20C6-AF00-F6BD-9AC3A72B7F02}"/>
          </ac:picMkLst>
        </pc:picChg>
        <pc:picChg chg="mod modCrop">
          <ac:chgData name="Das, Gerarda" userId="dec061bf-56a5-47a0-b9f3-f749fe418ae6" providerId="ADAL" clId="{40712790-414F-43F2-90FE-9DD7E4AAB6F3}" dt="2024-11-25T20:14:48.873" v="614" actId="1076"/>
          <ac:picMkLst>
            <pc:docMk/>
            <pc:sldMk cId="1594331871" sldId="1512"/>
            <ac:picMk id="21" creationId="{7B064A89-2904-D387-39C7-0EAC9021D3A2}"/>
          </ac:picMkLst>
        </pc:picChg>
      </pc:sldChg>
      <pc:sldChg chg="delSp modSp mod">
        <pc:chgData name="Das, Gerarda" userId="dec061bf-56a5-47a0-b9f3-f749fe418ae6" providerId="ADAL" clId="{40712790-414F-43F2-90FE-9DD7E4AAB6F3}" dt="2024-11-25T20:16:07.933" v="634" actId="14100"/>
        <pc:sldMkLst>
          <pc:docMk/>
          <pc:sldMk cId="2946319108" sldId="1516"/>
        </pc:sldMkLst>
        <pc:picChg chg="del">
          <ac:chgData name="Das, Gerarda" userId="dec061bf-56a5-47a0-b9f3-f749fe418ae6" providerId="ADAL" clId="{40712790-414F-43F2-90FE-9DD7E4AAB6F3}" dt="2024-11-25T20:15:43.096" v="632" actId="478"/>
          <ac:picMkLst>
            <pc:docMk/>
            <pc:sldMk cId="2946319108" sldId="1516"/>
            <ac:picMk id="38" creationId="{C679E8D4-CAB7-391B-3D2B-E185B32F66E8}"/>
          </ac:picMkLst>
        </pc:picChg>
        <pc:cxnChg chg="mod">
          <ac:chgData name="Das, Gerarda" userId="dec061bf-56a5-47a0-b9f3-f749fe418ae6" providerId="ADAL" clId="{40712790-414F-43F2-90FE-9DD7E4AAB6F3}" dt="2024-11-25T20:16:07.933" v="634" actId="14100"/>
          <ac:cxnSpMkLst>
            <pc:docMk/>
            <pc:sldMk cId="2946319108" sldId="1516"/>
            <ac:cxnSpMk id="29" creationId="{10445519-6BAB-CA4B-0B0C-EF80D4D34E4C}"/>
          </ac:cxnSpMkLst>
        </pc:cxnChg>
      </pc:sldChg>
      <pc:sldChg chg="addSp delSp modSp mod">
        <pc:chgData name="Das, Gerarda" userId="dec061bf-56a5-47a0-b9f3-f749fe418ae6" providerId="ADAL" clId="{40712790-414F-43F2-90FE-9DD7E4AAB6F3}" dt="2024-11-25T19:26:51.851" v="516" actId="1076"/>
        <pc:sldMkLst>
          <pc:docMk/>
          <pc:sldMk cId="2329507187" sldId="1522"/>
        </pc:sldMkLst>
        <pc:picChg chg="del">
          <ac:chgData name="Das, Gerarda" userId="dec061bf-56a5-47a0-b9f3-f749fe418ae6" providerId="ADAL" clId="{40712790-414F-43F2-90FE-9DD7E4AAB6F3}" dt="2024-11-25T19:26:41.263" v="510" actId="478"/>
          <ac:picMkLst>
            <pc:docMk/>
            <pc:sldMk cId="2329507187" sldId="1522"/>
            <ac:picMk id="2" creationId="{FC7848D8-C8E3-EFC3-3E98-7A78404B9FE0}"/>
          </ac:picMkLst>
        </pc:picChg>
        <pc:picChg chg="add mod">
          <ac:chgData name="Das, Gerarda" userId="dec061bf-56a5-47a0-b9f3-f749fe418ae6" providerId="ADAL" clId="{40712790-414F-43F2-90FE-9DD7E4AAB6F3}" dt="2024-11-25T19:26:51.851" v="516" actId="1076"/>
          <ac:picMkLst>
            <pc:docMk/>
            <pc:sldMk cId="2329507187" sldId="1522"/>
            <ac:picMk id="18" creationId="{A53489D9-56BB-A643-2E49-DCB289EAF264}"/>
          </ac:picMkLst>
        </pc:picChg>
      </pc:sldChg>
      <pc:sldChg chg="addSp delSp modSp mod">
        <pc:chgData name="Das, Gerarda" userId="dec061bf-56a5-47a0-b9f3-f749fe418ae6" providerId="ADAL" clId="{40712790-414F-43F2-90FE-9DD7E4AAB6F3}" dt="2024-11-25T20:13:48.291" v="609" actId="14100"/>
        <pc:sldMkLst>
          <pc:docMk/>
          <pc:sldMk cId="128494743" sldId="1526"/>
        </pc:sldMkLst>
        <pc:spChg chg="mod topLvl">
          <ac:chgData name="Das, Gerarda" userId="dec061bf-56a5-47a0-b9f3-f749fe418ae6" providerId="ADAL" clId="{40712790-414F-43F2-90FE-9DD7E4AAB6F3}" dt="2024-11-25T20:13:48.291" v="609" actId="14100"/>
          <ac:spMkLst>
            <pc:docMk/>
            <pc:sldMk cId="128494743" sldId="1526"/>
            <ac:spMk id="24" creationId="{DB1BAA94-5844-DAF4-350C-FE014F06BCE2}"/>
          </ac:spMkLst>
        </pc:spChg>
        <pc:spChg chg="mod topLvl">
          <ac:chgData name="Das, Gerarda" userId="dec061bf-56a5-47a0-b9f3-f749fe418ae6" providerId="ADAL" clId="{40712790-414F-43F2-90FE-9DD7E4AAB6F3}" dt="2024-11-25T20:13:42.515" v="608" actId="165"/>
          <ac:spMkLst>
            <pc:docMk/>
            <pc:sldMk cId="128494743" sldId="1526"/>
            <ac:spMk id="25" creationId="{97CCF23C-0972-7F9B-A1F5-4AF7564BA1BC}"/>
          </ac:spMkLst>
        </pc:spChg>
        <pc:spChg chg="mod">
          <ac:chgData name="Das, Gerarda" userId="dec061bf-56a5-47a0-b9f3-f749fe418ae6" providerId="ADAL" clId="{40712790-414F-43F2-90FE-9DD7E4AAB6F3}" dt="2024-11-25T20:09:08.394" v="570" actId="1076"/>
          <ac:spMkLst>
            <pc:docMk/>
            <pc:sldMk cId="128494743" sldId="1526"/>
            <ac:spMk id="33" creationId="{AC757F5E-B016-F947-4518-7C6B9CC7EE04}"/>
          </ac:spMkLst>
        </pc:spChg>
        <pc:spChg chg="mod">
          <ac:chgData name="Das, Gerarda" userId="dec061bf-56a5-47a0-b9f3-f749fe418ae6" providerId="ADAL" clId="{40712790-414F-43F2-90FE-9DD7E4AAB6F3}" dt="2024-11-25T20:08:54.700" v="569" actId="1076"/>
          <ac:spMkLst>
            <pc:docMk/>
            <pc:sldMk cId="128494743" sldId="1526"/>
            <ac:spMk id="34" creationId="{152372B3-00F5-781C-183E-6F2DDF35091D}"/>
          </ac:spMkLst>
        </pc:spChg>
        <pc:spChg chg="mod">
          <ac:chgData name="Das, Gerarda" userId="dec061bf-56a5-47a0-b9f3-f749fe418ae6" providerId="ADAL" clId="{40712790-414F-43F2-90FE-9DD7E4AAB6F3}" dt="2024-11-25T20:09:08.394" v="570" actId="1076"/>
          <ac:spMkLst>
            <pc:docMk/>
            <pc:sldMk cId="128494743" sldId="1526"/>
            <ac:spMk id="35" creationId="{37104C51-0232-62ED-4C6F-1447D06633EE}"/>
          </ac:spMkLst>
        </pc:spChg>
        <pc:spChg chg="mod">
          <ac:chgData name="Das, Gerarda" userId="dec061bf-56a5-47a0-b9f3-f749fe418ae6" providerId="ADAL" clId="{40712790-414F-43F2-90FE-9DD7E4AAB6F3}" dt="2024-11-25T20:08:54.700" v="569" actId="1076"/>
          <ac:spMkLst>
            <pc:docMk/>
            <pc:sldMk cId="128494743" sldId="1526"/>
            <ac:spMk id="36" creationId="{D8EF981A-9BA7-0EB1-9B70-F7FBF2F7DF1C}"/>
          </ac:spMkLst>
        </pc:spChg>
        <pc:grpChg chg="add del mod">
          <ac:chgData name="Das, Gerarda" userId="dec061bf-56a5-47a0-b9f3-f749fe418ae6" providerId="ADAL" clId="{40712790-414F-43F2-90FE-9DD7E4AAB6F3}" dt="2024-11-25T20:13:42.515" v="608" actId="165"/>
          <ac:grpSpMkLst>
            <pc:docMk/>
            <pc:sldMk cId="128494743" sldId="1526"/>
            <ac:grpSpMk id="21" creationId="{E722086A-FC19-F915-82E3-891B53D64A74}"/>
          </ac:grpSpMkLst>
        </pc:grpChg>
        <pc:picChg chg="del">
          <ac:chgData name="Das, Gerarda" userId="dec061bf-56a5-47a0-b9f3-f749fe418ae6" providerId="ADAL" clId="{40712790-414F-43F2-90FE-9DD7E4AAB6F3}" dt="2024-11-25T20:08:36.032" v="568" actId="478"/>
          <ac:picMkLst>
            <pc:docMk/>
            <pc:sldMk cId="128494743" sldId="1526"/>
            <ac:picMk id="2" creationId="{B5D73445-490B-86CF-1BB1-1DF7589A9ABE}"/>
          </ac:picMkLst>
        </pc:picChg>
        <pc:picChg chg="mod">
          <ac:chgData name="Das, Gerarda" userId="dec061bf-56a5-47a0-b9f3-f749fe418ae6" providerId="ADAL" clId="{40712790-414F-43F2-90FE-9DD7E4AAB6F3}" dt="2024-11-25T20:12:24.855" v="585" actId="1076"/>
          <ac:picMkLst>
            <pc:docMk/>
            <pc:sldMk cId="128494743" sldId="1526"/>
            <ac:picMk id="8" creationId="{1655F5BD-FAB2-7270-0CF0-3E13DC7AC004}"/>
          </ac:picMkLst>
        </pc:picChg>
        <pc:picChg chg="del mod">
          <ac:chgData name="Das, Gerarda" userId="dec061bf-56a5-47a0-b9f3-f749fe418ae6" providerId="ADAL" clId="{40712790-414F-43F2-90FE-9DD7E4AAB6F3}" dt="2024-11-25T20:12:35.589" v="589" actId="478"/>
          <ac:picMkLst>
            <pc:docMk/>
            <pc:sldMk cId="128494743" sldId="1526"/>
            <ac:picMk id="18" creationId="{BB4B97EC-E2F4-3BDC-EC10-1B087924F85D}"/>
          </ac:picMkLst>
        </pc:picChg>
        <pc:picChg chg="add mod modCrop">
          <ac:chgData name="Das, Gerarda" userId="dec061bf-56a5-47a0-b9f3-f749fe418ae6" providerId="ADAL" clId="{40712790-414F-43F2-90FE-9DD7E4AAB6F3}" dt="2024-11-25T20:12:21.998" v="584" actId="14100"/>
          <ac:picMkLst>
            <pc:docMk/>
            <pc:sldMk cId="128494743" sldId="1526"/>
            <ac:picMk id="19" creationId="{FEC25593-A5EC-15D1-EF3E-6904DD1B3142}"/>
          </ac:picMkLst>
        </pc:picChg>
        <pc:picChg chg="add mod modCrop">
          <ac:chgData name="Das, Gerarda" userId="dec061bf-56a5-47a0-b9f3-f749fe418ae6" providerId="ADAL" clId="{40712790-414F-43F2-90FE-9DD7E4AAB6F3}" dt="2024-11-25T20:12:33.652" v="588" actId="1076"/>
          <ac:picMkLst>
            <pc:docMk/>
            <pc:sldMk cId="128494743" sldId="1526"/>
            <ac:picMk id="20" creationId="{DB1368E0-77C6-4DA8-EA56-7734F53E37EE}"/>
          </ac:picMkLst>
        </pc:picChg>
        <pc:picChg chg="mod topLvl">
          <ac:chgData name="Das, Gerarda" userId="dec061bf-56a5-47a0-b9f3-f749fe418ae6" providerId="ADAL" clId="{40712790-414F-43F2-90FE-9DD7E4AAB6F3}" dt="2024-11-25T20:13:42.515" v="608" actId="165"/>
          <ac:picMkLst>
            <pc:docMk/>
            <pc:sldMk cId="128494743" sldId="1526"/>
            <ac:picMk id="23" creationId="{583827E6-43AD-8CCB-45D9-E40624306E47}"/>
          </ac:picMkLst>
        </pc:picChg>
      </pc:sldChg>
    </pc:docChg>
  </pc:docChgLst>
  <pc:docChgLst>
    <pc:chgData name="Routledge, Mandy" userId="bacdedf5-8e30-494b-ad8b-f27fa30c4f8d" providerId="ADAL" clId="{63E5F056-78F8-4807-AD52-8EF5DA17C63A}"/>
    <pc:docChg chg="modSld">
      <pc:chgData name="Routledge, Mandy" userId="bacdedf5-8e30-494b-ad8b-f27fa30c4f8d" providerId="ADAL" clId="{63E5F056-78F8-4807-AD52-8EF5DA17C63A}" dt="2024-10-22T08:17:13.310" v="5" actId="20577"/>
      <pc:docMkLst>
        <pc:docMk/>
      </pc:docMkLst>
      <pc:sldChg chg="modSp mod">
        <pc:chgData name="Routledge, Mandy" userId="bacdedf5-8e30-494b-ad8b-f27fa30c4f8d" providerId="ADAL" clId="{63E5F056-78F8-4807-AD52-8EF5DA17C63A}" dt="2024-10-22T08:17:13.310" v="5" actId="20577"/>
        <pc:sldMkLst>
          <pc:docMk/>
          <pc:sldMk cId="323006580" sldId="548"/>
        </pc:sldMkLst>
        <pc:spChg chg="mod">
          <ac:chgData name="Routledge, Mandy" userId="bacdedf5-8e30-494b-ad8b-f27fa30c4f8d" providerId="ADAL" clId="{63E5F056-78F8-4807-AD52-8EF5DA17C63A}" dt="2024-10-22T08:17:13.310" v="5" actId="20577"/>
          <ac:spMkLst>
            <pc:docMk/>
            <pc:sldMk cId="323006580" sldId="548"/>
            <ac:spMk id="3" creationId="{00000000-0000-0000-0000-000000000000}"/>
          </ac:spMkLst>
        </pc:spChg>
      </pc:sldChg>
    </pc:docChg>
  </pc:docChgLst>
  <pc:docChgLst>
    <pc:chgData name="Routledge, Mandy" userId="bacdedf5-8e30-494b-ad8b-f27fa30c4f8d" providerId="ADAL" clId="{94F5D579-8C5D-45E5-8D8B-D2B7E77597C0}"/>
    <pc:docChg chg="undo custSel addSld modSld">
      <pc:chgData name="Routledge, Mandy" userId="bacdedf5-8e30-494b-ad8b-f27fa30c4f8d" providerId="ADAL" clId="{94F5D579-8C5D-45E5-8D8B-D2B7E77597C0}" dt="2024-11-25T19:58:16.611" v="887" actId="14100"/>
      <pc:docMkLst>
        <pc:docMk/>
      </pc:docMkLst>
      <pc:sldChg chg="modSp mod modNotesTx">
        <pc:chgData name="Routledge, Mandy" userId="bacdedf5-8e30-494b-ad8b-f27fa30c4f8d" providerId="ADAL" clId="{94F5D579-8C5D-45E5-8D8B-D2B7E77597C0}" dt="2024-11-25T19:15:56.276" v="524" actId="20577"/>
        <pc:sldMkLst>
          <pc:docMk/>
          <pc:sldMk cId="2189114603" sldId="1437"/>
        </pc:sldMkLst>
        <pc:spChg chg="mod">
          <ac:chgData name="Routledge, Mandy" userId="bacdedf5-8e30-494b-ad8b-f27fa30c4f8d" providerId="ADAL" clId="{94F5D579-8C5D-45E5-8D8B-D2B7E77597C0}" dt="2024-11-25T19:15:56.276" v="524" actId="20577"/>
          <ac:spMkLst>
            <pc:docMk/>
            <pc:sldMk cId="2189114603" sldId="1437"/>
            <ac:spMk id="3" creationId="{00000000-0000-0000-0000-000000000000}"/>
          </ac:spMkLst>
        </pc:spChg>
      </pc:sldChg>
      <pc:sldChg chg="addSp delSp modSp mod">
        <pc:chgData name="Routledge, Mandy" userId="bacdedf5-8e30-494b-ad8b-f27fa30c4f8d" providerId="ADAL" clId="{94F5D579-8C5D-45E5-8D8B-D2B7E77597C0}" dt="2024-11-25T18:44:12.724" v="42" actId="1076"/>
        <pc:sldMkLst>
          <pc:docMk/>
          <pc:sldMk cId="3852907103" sldId="1460"/>
        </pc:sldMkLst>
        <pc:picChg chg="add mod modCrop">
          <ac:chgData name="Routledge, Mandy" userId="bacdedf5-8e30-494b-ad8b-f27fa30c4f8d" providerId="ADAL" clId="{94F5D579-8C5D-45E5-8D8B-D2B7E77597C0}" dt="2024-11-25T18:35:21.056" v="20" actId="1076"/>
          <ac:picMkLst>
            <pc:docMk/>
            <pc:sldMk cId="3852907103" sldId="1460"/>
            <ac:picMk id="3" creationId="{3C7ED00E-9DDA-1469-EC0D-4CAA5B3B136C}"/>
          </ac:picMkLst>
        </pc:picChg>
        <pc:picChg chg="add del mod">
          <ac:chgData name="Routledge, Mandy" userId="bacdedf5-8e30-494b-ad8b-f27fa30c4f8d" providerId="ADAL" clId="{94F5D579-8C5D-45E5-8D8B-D2B7E77597C0}" dt="2024-11-25T18:43:50.502" v="39" actId="478"/>
          <ac:picMkLst>
            <pc:docMk/>
            <pc:sldMk cId="3852907103" sldId="1460"/>
            <ac:picMk id="4" creationId="{73571459-F472-0E09-C029-E47C9CA855D3}"/>
          </ac:picMkLst>
        </pc:picChg>
        <pc:picChg chg="add mod modCrop">
          <ac:chgData name="Routledge, Mandy" userId="bacdedf5-8e30-494b-ad8b-f27fa30c4f8d" providerId="ADAL" clId="{94F5D579-8C5D-45E5-8D8B-D2B7E77597C0}" dt="2024-11-25T18:44:12.724" v="42" actId="1076"/>
          <ac:picMkLst>
            <pc:docMk/>
            <pc:sldMk cId="3852907103" sldId="1460"/>
            <ac:picMk id="5" creationId="{B83A62B7-69D2-F21D-7608-392E8A7745C9}"/>
          </ac:picMkLst>
        </pc:picChg>
      </pc:sldChg>
      <pc:sldChg chg="addSp modSp mod">
        <pc:chgData name="Routledge, Mandy" userId="bacdedf5-8e30-494b-ad8b-f27fa30c4f8d" providerId="ADAL" clId="{94F5D579-8C5D-45E5-8D8B-D2B7E77597C0}" dt="2024-11-25T18:48:30.274" v="50" actId="14100"/>
        <pc:sldMkLst>
          <pc:docMk/>
          <pc:sldMk cId="4210467006" sldId="1479"/>
        </pc:sldMkLst>
        <pc:picChg chg="add mod">
          <ac:chgData name="Routledge, Mandy" userId="bacdedf5-8e30-494b-ad8b-f27fa30c4f8d" providerId="ADAL" clId="{94F5D579-8C5D-45E5-8D8B-D2B7E77597C0}" dt="2024-11-25T18:48:30.274" v="50" actId="14100"/>
          <ac:picMkLst>
            <pc:docMk/>
            <pc:sldMk cId="4210467006" sldId="1479"/>
            <ac:picMk id="3" creationId="{976DDD51-52F9-93B7-88C4-755D420D9276}"/>
          </ac:picMkLst>
        </pc:picChg>
      </pc:sldChg>
      <pc:sldChg chg="addSp delSp modSp mod">
        <pc:chgData name="Routledge, Mandy" userId="bacdedf5-8e30-494b-ad8b-f27fa30c4f8d" providerId="ADAL" clId="{94F5D579-8C5D-45E5-8D8B-D2B7E77597C0}" dt="2024-11-25T19:00:35.304" v="469" actId="478"/>
        <pc:sldMkLst>
          <pc:docMk/>
          <pc:sldMk cId="3779434736" sldId="1481"/>
        </pc:sldMkLst>
        <pc:spChg chg="add del">
          <ac:chgData name="Routledge, Mandy" userId="bacdedf5-8e30-494b-ad8b-f27fa30c4f8d" providerId="ADAL" clId="{94F5D579-8C5D-45E5-8D8B-D2B7E77597C0}" dt="2024-11-25T19:00:35.304" v="469" actId="478"/>
          <ac:spMkLst>
            <pc:docMk/>
            <pc:sldMk cId="3779434736" sldId="1481"/>
            <ac:spMk id="6" creationId="{00000000-0000-0000-0000-000000000000}"/>
          </ac:spMkLst>
        </pc:spChg>
        <pc:picChg chg="add del mod">
          <ac:chgData name="Routledge, Mandy" userId="bacdedf5-8e30-494b-ad8b-f27fa30c4f8d" providerId="ADAL" clId="{94F5D579-8C5D-45E5-8D8B-D2B7E77597C0}" dt="2024-11-25T18:38:05.104" v="23" actId="478"/>
          <ac:picMkLst>
            <pc:docMk/>
            <pc:sldMk cId="3779434736" sldId="1481"/>
            <ac:picMk id="3" creationId="{6E99C4D8-0ED4-5062-4A26-B82BE10D285D}"/>
          </ac:picMkLst>
        </pc:picChg>
        <pc:picChg chg="add mod modCrop">
          <ac:chgData name="Routledge, Mandy" userId="bacdedf5-8e30-494b-ad8b-f27fa30c4f8d" providerId="ADAL" clId="{94F5D579-8C5D-45E5-8D8B-D2B7E77597C0}" dt="2024-11-25T18:42:09.719" v="38" actId="1076"/>
          <ac:picMkLst>
            <pc:docMk/>
            <pc:sldMk cId="3779434736" sldId="1481"/>
            <ac:picMk id="5" creationId="{A9417B27-E2BF-53C4-11CD-9E366CF2208B}"/>
          </ac:picMkLst>
        </pc:picChg>
        <pc:picChg chg="add mod">
          <ac:chgData name="Routledge, Mandy" userId="bacdedf5-8e30-494b-ad8b-f27fa30c4f8d" providerId="ADAL" clId="{94F5D579-8C5D-45E5-8D8B-D2B7E77597C0}" dt="2024-11-25T18:42:07.228" v="37" actId="1076"/>
          <ac:picMkLst>
            <pc:docMk/>
            <pc:sldMk cId="3779434736" sldId="1481"/>
            <ac:picMk id="8" creationId="{A06E2A5D-E3C0-5868-E63B-796173C22649}"/>
          </ac:picMkLst>
        </pc:picChg>
      </pc:sldChg>
      <pc:sldChg chg="addSp delSp mod">
        <pc:chgData name="Routledge, Mandy" userId="bacdedf5-8e30-494b-ad8b-f27fa30c4f8d" providerId="ADAL" clId="{94F5D579-8C5D-45E5-8D8B-D2B7E77597C0}" dt="2024-11-25T19:11:00.975" v="503" actId="478"/>
        <pc:sldMkLst>
          <pc:docMk/>
          <pc:sldMk cId="1201727269" sldId="1482"/>
        </pc:sldMkLst>
        <pc:spChg chg="add del">
          <ac:chgData name="Routledge, Mandy" userId="bacdedf5-8e30-494b-ad8b-f27fa30c4f8d" providerId="ADAL" clId="{94F5D579-8C5D-45E5-8D8B-D2B7E77597C0}" dt="2024-11-25T19:11:00.975" v="503" actId="478"/>
          <ac:spMkLst>
            <pc:docMk/>
            <pc:sldMk cId="1201727269" sldId="1482"/>
            <ac:spMk id="6" creationId="{00000000-0000-0000-0000-000000000000}"/>
          </ac:spMkLst>
        </pc:spChg>
      </pc:sldChg>
      <pc:sldChg chg="addSp modSp mod">
        <pc:chgData name="Routledge, Mandy" userId="bacdedf5-8e30-494b-ad8b-f27fa30c4f8d" providerId="ADAL" clId="{94F5D579-8C5D-45E5-8D8B-D2B7E77597C0}" dt="2024-11-25T19:05:33.679" v="501" actId="14100"/>
        <pc:sldMkLst>
          <pc:docMk/>
          <pc:sldMk cId="2904738428" sldId="1483"/>
        </pc:sldMkLst>
        <pc:picChg chg="add mod">
          <ac:chgData name="Routledge, Mandy" userId="bacdedf5-8e30-494b-ad8b-f27fa30c4f8d" providerId="ADAL" clId="{94F5D579-8C5D-45E5-8D8B-D2B7E77597C0}" dt="2024-11-25T19:05:33.679" v="501" actId="14100"/>
          <ac:picMkLst>
            <pc:docMk/>
            <pc:sldMk cId="2904738428" sldId="1483"/>
            <ac:picMk id="3" creationId="{550A2F7B-669B-D158-FB98-75F8B86CE3EC}"/>
          </ac:picMkLst>
        </pc:picChg>
      </pc:sldChg>
      <pc:sldChg chg="addSp modSp mod">
        <pc:chgData name="Routledge, Mandy" userId="bacdedf5-8e30-494b-ad8b-f27fa30c4f8d" providerId="ADAL" clId="{94F5D579-8C5D-45E5-8D8B-D2B7E77597C0}" dt="2024-11-25T19:58:16.611" v="887" actId="14100"/>
        <pc:sldMkLst>
          <pc:docMk/>
          <pc:sldMk cId="1594331871" sldId="1512"/>
        </pc:sldMkLst>
        <pc:spChg chg="mod">
          <ac:chgData name="Routledge, Mandy" userId="bacdedf5-8e30-494b-ad8b-f27fa30c4f8d" providerId="ADAL" clId="{94F5D579-8C5D-45E5-8D8B-D2B7E77597C0}" dt="2024-11-25T19:58:16.611" v="887" actId="14100"/>
          <ac:spMkLst>
            <pc:docMk/>
            <pc:sldMk cId="1594331871" sldId="1512"/>
            <ac:spMk id="10" creationId="{EC0CC1D0-FE60-F840-73E9-0CE7E683D1F2}"/>
          </ac:spMkLst>
        </pc:spChg>
        <pc:spChg chg="mod">
          <ac:chgData name="Routledge, Mandy" userId="bacdedf5-8e30-494b-ad8b-f27fa30c4f8d" providerId="ADAL" clId="{94F5D579-8C5D-45E5-8D8B-D2B7E77597C0}" dt="2024-11-25T19:58:14.007" v="886" actId="14100"/>
          <ac:spMkLst>
            <pc:docMk/>
            <pc:sldMk cId="1594331871" sldId="1512"/>
            <ac:spMk id="11" creationId="{CD78B488-E032-3F3E-C334-FB96F8D71FB2}"/>
          </ac:spMkLst>
        </pc:spChg>
        <pc:spChg chg="mod">
          <ac:chgData name="Routledge, Mandy" userId="bacdedf5-8e30-494b-ad8b-f27fa30c4f8d" providerId="ADAL" clId="{94F5D579-8C5D-45E5-8D8B-D2B7E77597C0}" dt="2024-11-25T19:35:06.266" v="694" actId="1076"/>
          <ac:spMkLst>
            <pc:docMk/>
            <pc:sldMk cId="1594331871" sldId="1512"/>
            <ac:spMk id="12" creationId="{E2476A93-B8D4-4E44-87FD-AFF601B2337C}"/>
          </ac:spMkLst>
        </pc:spChg>
        <pc:spChg chg="mod">
          <ac:chgData name="Routledge, Mandy" userId="bacdedf5-8e30-494b-ad8b-f27fa30c4f8d" providerId="ADAL" clId="{94F5D579-8C5D-45E5-8D8B-D2B7E77597C0}" dt="2024-11-25T19:35:30.878" v="704" actId="1076"/>
          <ac:spMkLst>
            <pc:docMk/>
            <pc:sldMk cId="1594331871" sldId="1512"/>
            <ac:spMk id="13" creationId="{4985FF45-EE56-11C3-E0CC-6BBB359031C0}"/>
          </ac:spMkLst>
        </pc:spChg>
        <pc:spChg chg="mod">
          <ac:chgData name="Routledge, Mandy" userId="bacdedf5-8e30-494b-ad8b-f27fa30c4f8d" providerId="ADAL" clId="{94F5D579-8C5D-45E5-8D8B-D2B7E77597C0}" dt="2024-11-25T19:35:53.852" v="715" actId="14100"/>
          <ac:spMkLst>
            <pc:docMk/>
            <pc:sldMk cId="1594331871" sldId="1512"/>
            <ac:spMk id="14" creationId="{B7594A3B-3117-84CE-C300-FB96E5ED269D}"/>
          </ac:spMkLst>
        </pc:spChg>
        <pc:spChg chg="mod">
          <ac:chgData name="Routledge, Mandy" userId="bacdedf5-8e30-494b-ad8b-f27fa30c4f8d" providerId="ADAL" clId="{94F5D579-8C5D-45E5-8D8B-D2B7E77597C0}" dt="2024-11-25T19:35:56.202" v="716" actId="1036"/>
          <ac:spMkLst>
            <pc:docMk/>
            <pc:sldMk cId="1594331871" sldId="1512"/>
            <ac:spMk id="15" creationId="{6EA1F8B7-D4BC-D8B0-E6FD-F33ECB45A1DD}"/>
          </ac:spMkLst>
        </pc:spChg>
        <pc:spChg chg="mod">
          <ac:chgData name="Routledge, Mandy" userId="bacdedf5-8e30-494b-ad8b-f27fa30c4f8d" providerId="ADAL" clId="{94F5D579-8C5D-45E5-8D8B-D2B7E77597C0}" dt="2024-11-25T19:58:06.194" v="884" actId="14100"/>
          <ac:spMkLst>
            <pc:docMk/>
            <pc:sldMk cId="1594331871" sldId="1512"/>
            <ac:spMk id="16" creationId="{F53F294D-65CC-23A5-E4A1-B2132FCF814C}"/>
          </ac:spMkLst>
        </pc:spChg>
        <pc:spChg chg="mod">
          <ac:chgData name="Routledge, Mandy" userId="bacdedf5-8e30-494b-ad8b-f27fa30c4f8d" providerId="ADAL" clId="{94F5D579-8C5D-45E5-8D8B-D2B7E77597C0}" dt="2024-11-25T19:58:10.157" v="885" actId="1076"/>
          <ac:spMkLst>
            <pc:docMk/>
            <pc:sldMk cId="1594331871" sldId="1512"/>
            <ac:spMk id="17" creationId="{AB86235B-CBC0-F9DB-29F4-F23367831B1B}"/>
          </ac:spMkLst>
        </pc:spChg>
        <pc:spChg chg="mod">
          <ac:chgData name="Routledge, Mandy" userId="bacdedf5-8e30-494b-ad8b-f27fa30c4f8d" providerId="ADAL" clId="{94F5D579-8C5D-45E5-8D8B-D2B7E77597C0}" dt="2024-11-25T19:35:35.636" v="705" actId="14100"/>
          <ac:spMkLst>
            <pc:docMk/>
            <pc:sldMk cId="1594331871" sldId="1512"/>
            <ac:spMk id="18" creationId="{85D7DD60-F4AA-AD34-A265-146B167D02FE}"/>
          </ac:spMkLst>
        </pc:spChg>
        <pc:spChg chg="mod">
          <ac:chgData name="Routledge, Mandy" userId="bacdedf5-8e30-494b-ad8b-f27fa30c4f8d" providerId="ADAL" clId="{94F5D579-8C5D-45E5-8D8B-D2B7E77597C0}" dt="2024-11-25T19:35:09.241" v="695" actId="14100"/>
          <ac:spMkLst>
            <pc:docMk/>
            <pc:sldMk cId="1594331871" sldId="1512"/>
            <ac:spMk id="19" creationId="{40542B69-6D97-5F24-63E3-ABE36EA69A27}"/>
          </ac:spMkLst>
        </pc:spChg>
        <pc:picChg chg="add mod">
          <ac:chgData name="Routledge, Mandy" userId="bacdedf5-8e30-494b-ad8b-f27fa30c4f8d" providerId="ADAL" clId="{94F5D579-8C5D-45E5-8D8B-D2B7E77597C0}" dt="2024-11-25T19:01:08.497" v="481" actId="1035"/>
          <ac:picMkLst>
            <pc:docMk/>
            <pc:sldMk cId="1594331871" sldId="1512"/>
            <ac:picMk id="21" creationId="{7B064A89-2904-D387-39C7-0EAC9021D3A2}"/>
          </ac:picMkLst>
        </pc:picChg>
        <pc:picChg chg="add mod">
          <ac:chgData name="Routledge, Mandy" userId="bacdedf5-8e30-494b-ad8b-f27fa30c4f8d" providerId="ADAL" clId="{94F5D579-8C5D-45E5-8D8B-D2B7E77597C0}" dt="2024-11-25T19:01:57.822" v="487" actId="1076"/>
          <ac:picMkLst>
            <pc:docMk/>
            <pc:sldMk cId="1594331871" sldId="1512"/>
            <ac:picMk id="23" creationId="{BAB9B873-595C-B7E8-662B-FB3DC068FE20}"/>
          </ac:picMkLst>
        </pc:picChg>
        <pc:picChg chg="add mod">
          <ac:chgData name="Routledge, Mandy" userId="bacdedf5-8e30-494b-ad8b-f27fa30c4f8d" providerId="ADAL" clId="{94F5D579-8C5D-45E5-8D8B-D2B7E77597C0}" dt="2024-11-25T19:03:06.115" v="495" actId="1035"/>
          <ac:picMkLst>
            <pc:docMk/>
            <pc:sldMk cId="1594331871" sldId="1512"/>
            <ac:picMk id="25" creationId="{2E7FD49C-1D75-38A1-7214-FEC08CF44004}"/>
          </ac:picMkLst>
        </pc:picChg>
      </pc:sldChg>
      <pc:sldChg chg="modSp mod">
        <pc:chgData name="Routledge, Mandy" userId="bacdedf5-8e30-494b-ad8b-f27fa30c4f8d" providerId="ADAL" clId="{94F5D579-8C5D-45E5-8D8B-D2B7E77597C0}" dt="2024-11-25T19:54:58.578" v="869" actId="113"/>
        <pc:sldMkLst>
          <pc:docMk/>
          <pc:sldMk cId="2946319108" sldId="1516"/>
        </pc:sldMkLst>
        <pc:spChg chg="mod">
          <ac:chgData name="Routledge, Mandy" userId="bacdedf5-8e30-494b-ad8b-f27fa30c4f8d" providerId="ADAL" clId="{94F5D579-8C5D-45E5-8D8B-D2B7E77597C0}" dt="2024-11-25T19:54:58.578" v="869" actId="113"/>
          <ac:spMkLst>
            <pc:docMk/>
            <pc:sldMk cId="2946319108" sldId="1516"/>
            <ac:spMk id="13" creationId="{4985FF45-EE56-11C3-E0CC-6BBB359031C0}"/>
          </ac:spMkLst>
        </pc:spChg>
      </pc:sldChg>
      <pc:sldChg chg="addSp modSp mod">
        <pc:chgData name="Routledge, Mandy" userId="bacdedf5-8e30-494b-ad8b-f27fa30c4f8d" providerId="ADAL" clId="{94F5D579-8C5D-45E5-8D8B-D2B7E77597C0}" dt="2024-11-25T19:12:38.373" v="511" actId="14100"/>
        <pc:sldMkLst>
          <pc:docMk/>
          <pc:sldMk cId="933367485" sldId="1518"/>
        </pc:sldMkLst>
        <pc:spChg chg="mod">
          <ac:chgData name="Routledge, Mandy" userId="bacdedf5-8e30-494b-ad8b-f27fa30c4f8d" providerId="ADAL" clId="{94F5D579-8C5D-45E5-8D8B-D2B7E77597C0}" dt="2024-11-25T19:12:38.373" v="511" actId="14100"/>
          <ac:spMkLst>
            <pc:docMk/>
            <pc:sldMk cId="933367485" sldId="1518"/>
            <ac:spMk id="4" creationId="{D36CDCC8-D80A-3CA3-9903-EC310613197D}"/>
          </ac:spMkLst>
        </pc:spChg>
        <pc:picChg chg="add mod modCrop">
          <ac:chgData name="Routledge, Mandy" userId="bacdedf5-8e30-494b-ad8b-f27fa30c4f8d" providerId="ADAL" clId="{94F5D579-8C5D-45E5-8D8B-D2B7E77597C0}" dt="2024-11-25T19:11:37.430" v="508" actId="732"/>
          <ac:picMkLst>
            <pc:docMk/>
            <pc:sldMk cId="933367485" sldId="1518"/>
            <ac:picMk id="10" creationId="{2639323A-FF9F-D5DC-141E-D527B0882406}"/>
          </ac:picMkLst>
        </pc:picChg>
      </pc:sldChg>
      <pc:sldChg chg="addSp modSp mod">
        <pc:chgData name="Routledge, Mandy" userId="bacdedf5-8e30-494b-ad8b-f27fa30c4f8d" providerId="ADAL" clId="{94F5D579-8C5D-45E5-8D8B-D2B7E77597C0}" dt="2024-11-25T19:23:10.380" v="587" actId="14100"/>
        <pc:sldMkLst>
          <pc:docMk/>
          <pc:sldMk cId="128494743" sldId="1526"/>
        </pc:sldMkLst>
        <pc:spChg chg="mod">
          <ac:chgData name="Routledge, Mandy" userId="bacdedf5-8e30-494b-ad8b-f27fa30c4f8d" providerId="ADAL" clId="{94F5D579-8C5D-45E5-8D8B-D2B7E77597C0}" dt="2024-11-25T19:20:51.578" v="528" actId="6549"/>
          <ac:spMkLst>
            <pc:docMk/>
            <pc:sldMk cId="128494743" sldId="1526"/>
            <ac:spMk id="35" creationId="{37104C51-0232-62ED-4C6F-1447D06633EE}"/>
          </ac:spMkLst>
        </pc:spChg>
        <pc:spChg chg="mod">
          <ac:chgData name="Routledge, Mandy" userId="bacdedf5-8e30-494b-ad8b-f27fa30c4f8d" providerId="ADAL" clId="{94F5D579-8C5D-45E5-8D8B-D2B7E77597C0}" dt="2024-11-25T19:23:01.484" v="584" actId="115"/>
          <ac:spMkLst>
            <pc:docMk/>
            <pc:sldMk cId="128494743" sldId="1526"/>
            <ac:spMk id="36" creationId="{D8EF981A-9BA7-0EB1-9B70-F7FBF2F7DF1C}"/>
          </ac:spMkLst>
        </pc:spChg>
        <pc:picChg chg="mod">
          <ac:chgData name="Routledge, Mandy" userId="bacdedf5-8e30-494b-ad8b-f27fa30c4f8d" providerId="ADAL" clId="{94F5D579-8C5D-45E5-8D8B-D2B7E77597C0}" dt="2024-11-25T19:20:58.424" v="530" actId="14100"/>
          <ac:picMkLst>
            <pc:docMk/>
            <pc:sldMk cId="128494743" sldId="1526"/>
            <ac:picMk id="2" creationId="{B5D73445-490B-86CF-1BB1-1DF7589A9ABE}"/>
          </ac:picMkLst>
        </pc:picChg>
        <pc:picChg chg="add mod">
          <ac:chgData name="Routledge, Mandy" userId="bacdedf5-8e30-494b-ad8b-f27fa30c4f8d" providerId="ADAL" clId="{94F5D579-8C5D-45E5-8D8B-D2B7E77597C0}" dt="2024-11-25T19:23:10.380" v="587" actId="14100"/>
          <ac:picMkLst>
            <pc:docMk/>
            <pc:sldMk cId="128494743" sldId="1526"/>
            <ac:picMk id="8" creationId="{1655F5BD-FAB2-7270-0CF0-3E13DC7AC004}"/>
          </ac:picMkLst>
        </pc:picChg>
      </pc:sldChg>
      <pc:sldChg chg="addSp modSp mod">
        <pc:chgData name="Routledge, Mandy" userId="bacdedf5-8e30-494b-ad8b-f27fa30c4f8d" providerId="ADAL" clId="{94F5D579-8C5D-45E5-8D8B-D2B7E77597C0}" dt="2024-11-25T19:32:45.439" v="684" actId="6549"/>
        <pc:sldMkLst>
          <pc:docMk/>
          <pc:sldMk cId="1372633475" sldId="1527"/>
        </pc:sldMkLst>
        <pc:spChg chg="mod">
          <ac:chgData name="Routledge, Mandy" userId="bacdedf5-8e30-494b-ad8b-f27fa30c4f8d" providerId="ADAL" clId="{94F5D579-8C5D-45E5-8D8B-D2B7E77597C0}" dt="2024-11-25T19:25:13.671" v="590" actId="404"/>
          <ac:spMkLst>
            <pc:docMk/>
            <pc:sldMk cId="1372633475" sldId="1527"/>
            <ac:spMk id="35" creationId="{37104C51-0232-62ED-4C6F-1447D06633EE}"/>
          </ac:spMkLst>
        </pc:spChg>
        <pc:spChg chg="mod">
          <ac:chgData name="Routledge, Mandy" userId="bacdedf5-8e30-494b-ad8b-f27fa30c4f8d" providerId="ADAL" clId="{94F5D579-8C5D-45E5-8D8B-D2B7E77597C0}" dt="2024-11-25T19:32:45.439" v="684" actId="6549"/>
          <ac:spMkLst>
            <pc:docMk/>
            <pc:sldMk cId="1372633475" sldId="1527"/>
            <ac:spMk id="36" creationId="{D8EF981A-9BA7-0EB1-9B70-F7FBF2F7DF1C}"/>
          </ac:spMkLst>
        </pc:spChg>
        <pc:picChg chg="add mod">
          <ac:chgData name="Routledge, Mandy" userId="bacdedf5-8e30-494b-ad8b-f27fa30c4f8d" providerId="ADAL" clId="{94F5D579-8C5D-45E5-8D8B-D2B7E77597C0}" dt="2024-11-25T19:32:43.454" v="683" actId="1076"/>
          <ac:picMkLst>
            <pc:docMk/>
            <pc:sldMk cId="1372633475" sldId="1527"/>
            <ac:picMk id="9" creationId="{ACB91BB3-6035-9191-C84D-537DECA9FD69}"/>
          </ac:picMkLst>
        </pc:picChg>
      </pc:sldChg>
      <pc:sldChg chg="addSp delSp modSp add mod">
        <pc:chgData name="Routledge, Mandy" userId="bacdedf5-8e30-494b-ad8b-f27fa30c4f8d" providerId="ADAL" clId="{94F5D579-8C5D-45E5-8D8B-D2B7E77597C0}" dt="2024-11-25T19:43:46.264" v="868" actId="478"/>
        <pc:sldMkLst>
          <pc:docMk/>
          <pc:sldMk cId="397237968" sldId="1529"/>
        </pc:sldMkLst>
        <pc:spChg chg="mod">
          <ac:chgData name="Routledge, Mandy" userId="bacdedf5-8e30-494b-ad8b-f27fa30c4f8d" providerId="ADAL" clId="{94F5D579-8C5D-45E5-8D8B-D2B7E77597C0}" dt="2024-11-25T19:41:08.748" v="751" actId="6549"/>
          <ac:spMkLst>
            <pc:docMk/>
            <pc:sldMk cId="397237968" sldId="1529"/>
            <ac:spMk id="34" creationId="{152372B3-00F5-781C-183E-6F2DDF35091D}"/>
          </ac:spMkLst>
        </pc:spChg>
        <pc:spChg chg="mod">
          <ac:chgData name="Routledge, Mandy" userId="bacdedf5-8e30-494b-ad8b-f27fa30c4f8d" providerId="ADAL" clId="{94F5D579-8C5D-45E5-8D8B-D2B7E77597C0}" dt="2024-11-25T19:43:44.583" v="867" actId="20577"/>
          <ac:spMkLst>
            <pc:docMk/>
            <pc:sldMk cId="397237968" sldId="1529"/>
            <ac:spMk id="36" creationId="{D8EF981A-9BA7-0EB1-9B70-F7FBF2F7DF1C}"/>
          </ac:spMkLst>
        </pc:spChg>
        <pc:picChg chg="del">
          <ac:chgData name="Routledge, Mandy" userId="bacdedf5-8e30-494b-ad8b-f27fa30c4f8d" providerId="ADAL" clId="{94F5D579-8C5D-45E5-8D8B-D2B7E77597C0}" dt="2024-11-25T19:42:08.636" v="810" actId="478"/>
          <ac:picMkLst>
            <pc:docMk/>
            <pc:sldMk cId="397237968" sldId="1529"/>
            <ac:picMk id="9" creationId="{44CBDA9E-003A-F0A9-DEC9-1FBBC9EB89F4}"/>
          </ac:picMkLst>
        </pc:picChg>
        <pc:picChg chg="add del mod">
          <ac:chgData name="Routledge, Mandy" userId="bacdedf5-8e30-494b-ad8b-f27fa30c4f8d" providerId="ADAL" clId="{94F5D579-8C5D-45E5-8D8B-D2B7E77597C0}" dt="2024-11-25T19:43:46.264" v="868" actId="478"/>
          <ac:picMkLst>
            <pc:docMk/>
            <pc:sldMk cId="397237968" sldId="1529"/>
            <ac:picMk id="18" creationId="{03074C96-61E0-D97F-496B-AAB2EBCCFF30}"/>
          </ac:picMkLst>
        </pc:picChg>
      </pc:sldChg>
    </pc:docChg>
  </pc:docChgLst>
  <pc:docChgLst>
    <pc:chgData name="Vrielink, Francis" userId="3d258d00-cfd8-41c5-9f04-1a5a39faef2f" providerId="ADAL" clId="{2A832C89-C926-4342-A241-9D6E9C5BFFBE}"/>
    <pc:docChg chg="custSel addSld delSld modSld sldOrd modSection">
      <pc:chgData name="Vrielink, Francis" userId="3d258d00-cfd8-41c5-9f04-1a5a39faef2f" providerId="ADAL" clId="{2A832C89-C926-4342-A241-9D6E9C5BFFBE}" dt="2024-11-25T20:16:01.448" v="1829" actId="1076"/>
      <pc:docMkLst>
        <pc:docMk/>
      </pc:docMkLst>
      <pc:sldChg chg="modSp mod">
        <pc:chgData name="Vrielink, Francis" userId="3d258d00-cfd8-41c5-9f04-1a5a39faef2f" providerId="ADAL" clId="{2A832C89-C926-4342-A241-9D6E9C5BFFBE}" dt="2024-11-25T19:55:43.637" v="1768" actId="20577"/>
        <pc:sldMkLst>
          <pc:docMk/>
          <pc:sldMk cId="2189114603" sldId="1437"/>
        </pc:sldMkLst>
        <pc:spChg chg="mod">
          <ac:chgData name="Vrielink, Francis" userId="3d258d00-cfd8-41c5-9f04-1a5a39faef2f" providerId="ADAL" clId="{2A832C89-C926-4342-A241-9D6E9C5BFFBE}" dt="2024-11-25T19:55:43.637" v="1768" actId="20577"/>
          <ac:spMkLst>
            <pc:docMk/>
            <pc:sldMk cId="2189114603" sldId="1437"/>
            <ac:spMk id="3" creationId="{00000000-0000-0000-0000-000000000000}"/>
          </ac:spMkLst>
        </pc:spChg>
      </pc:sldChg>
      <pc:sldChg chg="addSp delSp modSp mod">
        <pc:chgData name="Vrielink, Francis" userId="3d258d00-cfd8-41c5-9f04-1a5a39faef2f" providerId="ADAL" clId="{2A832C89-C926-4342-A241-9D6E9C5BFFBE}" dt="2024-11-25T19:42:51.989" v="1690" actId="14100"/>
        <pc:sldMkLst>
          <pc:docMk/>
          <pc:sldMk cId="3852907103" sldId="1460"/>
        </pc:sldMkLst>
        <pc:picChg chg="add mod">
          <ac:chgData name="Vrielink, Francis" userId="3d258d00-cfd8-41c5-9f04-1a5a39faef2f" providerId="ADAL" clId="{2A832C89-C926-4342-A241-9D6E9C5BFFBE}" dt="2024-11-25T19:42:51.989" v="1690" actId="14100"/>
          <ac:picMkLst>
            <pc:docMk/>
            <pc:sldMk cId="3852907103" sldId="1460"/>
            <ac:picMk id="2" creationId="{A3BDF603-9160-514E-9107-63EE092240BC}"/>
          </ac:picMkLst>
        </pc:picChg>
        <pc:picChg chg="del">
          <ac:chgData name="Vrielink, Francis" userId="3d258d00-cfd8-41c5-9f04-1a5a39faef2f" providerId="ADAL" clId="{2A832C89-C926-4342-A241-9D6E9C5BFFBE}" dt="2024-11-25T19:42:42.378" v="1687" actId="478"/>
          <ac:picMkLst>
            <pc:docMk/>
            <pc:sldMk cId="3852907103" sldId="1460"/>
            <ac:picMk id="5" creationId="{B83A62B7-69D2-F21D-7608-392E8A7745C9}"/>
          </ac:picMkLst>
        </pc:picChg>
      </pc:sldChg>
      <pc:sldChg chg="del">
        <pc:chgData name="Vrielink, Francis" userId="3d258d00-cfd8-41c5-9f04-1a5a39faef2f" providerId="ADAL" clId="{2A832C89-C926-4342-A241-9D6E9C5BFFBE}" dt="2024-11-25T19:16:47.088" v="1437" actId="47"/>
        <pc:sldMkLst>
          <pc:docMk/>
          <pc:sldMk cId="3978205201" sldId="1474"/>
        </pc:sldMkLst>
      </pc:sldChg>
      <pc:sldChg chg="addSp delSp modSp mod ord">
        <pc:chgData name="Vrielink, Francis" userId="3d258d00-cfd8-41c5-9f04-1a5a39faef2f" providerId="ADAL" clId="{2A832C89-C926-4342-A241-9D6E9C5BFFBE}" dt="2024-11-25T19:42:35.579" v="1686" actId="1076"/>
        <pc:sldMkLst>
          <pc:docMk/>
          <pc:sldMk cId="4207872812" sldId="1475"/>
        </pc:sldMkLst>
        <pc:picChg chg="add del mod">
          <ac:chgData name="Vrielink, Francis" userId="3d258d00-cfd8-41c5-9f04-1a5a39faef2f" providerId="ADAL" clId="{2A832C89-C926-4342-A241-9D6E9C5BFFBE}" dt="2024-11-25T18:41:21.748" v="786" actId="478"/>
          <ac:picMkLst>
            <pc:docMk/>
            <pc:sldMk cId="4207872812" sldId="1475"/>
            <ac:picMk id="3" creationId="{C8C67E40-3AD1-1B1C-DF30-8227874ECC04}"/>
          </ac:picMkLst>
        </pc:picChg>
        <pc:picChg chg="add del mod">
          <ac:chgData name="Vrielink, Francis" userId="3d258d00-cfd8-41c5-9f04-1a5a39faef2f" providerId="ADAL" clId="{2A832C89-C926-4342-A241-9D6E9C5BFFBE}" dt="2024-11-25T19:42:28.302" v="1683" actId="478"/>
          <ac:picMkLst>
            <pc:docMk/>
            <pc:sldMk cId="4207872812" sldId="1475"/>
            <ac:picMk id="4" creationId="{8010D444-0CA3-F157-3974-E3E7F0ACD6C0}"/>
          </ac:picMkLst>
        </pc:picChg>
        <pc:picChg chg="add del mod">
          <ac:chgData name="Vrielink, Francis" userId="3d258d00-cfd8-41c5-9f04-1a5a39faef2f" providerId="ADAL" clId="{2A832C89-C926-4342-A241-9D6E9C5BFFBE}" dt="2024-11-25T19:42:07.924" v="1676" actId="478"/>
          <ac:picMkLst>
            <pc:docMk/>
            <pc:sldMk cId="4207872812" sldId="1475"/>
            <ac:picMk id="7" creationId="{108BA1A8-3F7D-5274-EE55-B71E4B8011A6}"/>
          </ac:picMkLst>
        </pc:picChg>
        <pc:picChg chg="add mod">
          <ac:chgData name="Vrielink, Francis" userId="3d258d00-cfd8-41c5-9f04-1a5a39faef2f" providerId="ADAL" clId="{2A832C89-C926-4342-A241-9D6E9C5BFFBE}" dt="2024-11-25T19:42:35.579" v="1686" actId="1076"/>
          <ac:picMkLst>
            <pc:docMk/>
            <pc:sldMk cId="4207872812" sldId="1475"/>
            <ac:picMk id="9" creationId="{B42C1D5F-AF7D-B953-DA30-AFEDB0F3BE2C}"/>
          </ac:picMkLst>
        </pc:picChg>
      </pc:sldChg>
      <pc:sldChg chg="addSp modSp mod ord">
        <pc:chgData name="Vrielink, Francis" userId="3d258d00-cfd8-41c5-9f04-1a5a39faef2f" providerId="ADAL" clId="{2A832C89-C926-4342-A241-9D6E9C5BFFBE}" dt="2024-11-25T18:40:57.130" v="785" actId="1076"/>
        <pc:sldMkLst>
          <pc:docMk/>
          <pc:sldMk cId="2452007587" sldId="1476"/>
        </pc:sldMkLst>
        <pc:picChg chg="add mod">
          <ac:chgData name="Vrielink, Francis" userId="3d258d00-cfd8-41c5-9f04-1a5a39faef2f" providerId="ADAL" clId="{2A832C89-C926-4342-A241-9D6E9C5BFFBE}" dt="2024-11-25T18:40:57.130" v="785" actId="1076"/>
          <ac:picMkLst>
            <pc:docMk/>
            <pc:sldMk cId="2452007587" sldId="1476"/>
            <ac:picMk id="2" creationId="{3A9E70CB-6791-763A-7DF6-C9199961F896}"/>
          </ac:picMkLst>
        </pc:picChg>
      </pc:sldChg>
      <pc:sldChg chg="addSp modSp mod ord">
        <pc:chgData name="Vrielink, Francis" userId="3d258d00-cfd8-41c5-9f04-1a5a39faef2f" providerId="ADAL" clId="{2A832C89-C926-4342-A241-9D6E9C5BFFBE}" dt="2024-11-25T18:31:34.041" v="769" actId="1076"/>
        <pc:sldMkLst>
          <pc:docMk/>
          <pc:sldMk cId="2709048002" sldId="1477"/>
        </pc:sldMkLst>
        <pc:picChg chg="add mod">
          <ac:chgData name="Vrielink, Francis" userId="3d258d00-cfd8-41c5-9f04-1a5a39faef2f" providerId="ADAL" clId="{2A832C89-C926-4342-A241-9D6E9C5BFFBE}" dt="2024-11-25T18:31:34.041" v="769" actId="1076"/>
          <ac:picMkLst>
            <pc:docMk/>
            <pc:sldMk cId="2709048002" sldId="1477"/>
            <ac:picMk id="3" creationId="{6EB6FF58-5BDC-8955-B9D2-5426A413F5C9}"/>
          </ac:picMkLst>
        </pc:picChg>
      </pc:sldChg>
      <pc:sldChg chg="addSp modSp mod ord">
        <pc:chgData name="Vrielink, Francis" userId="3d258d00-cfd8-41c5-9f04-1a5a39faef2f" providerId="ADAL" clId="{2A832C89-C926-4342-A241-9D6E9C5BFFBE}" dt="2024-11-25T18:36:49.219" v="782" actId="1076"/>
        <pc:sldMkLst>
          <pc:docMk/>
          <pc:sldMk cId="4074911733" sldId="1478"/>
        </pc:sldMkLst>
        <pc:picChg chg="add mod">
          <ac:chgData name="Vrielink, Francis" userId="3d258d00-cfd8-41c5-9f04-1a5a39faef2f" providerId="ADAL" clId="{2A832C89-C926-4342-A241-9D6E9C5BFFBE}" dt="2024-11-25T18:36:49.219" v="782" actId="1076"/>
          <ac:picMkLst>
            <pc:docMk/>
            <pc:sldMk cId="4074911733" sldId="1478"/>
            <ac:picMk id="2" creationId="{73D6BBD4-4A46-6718-FA81-9A8F9D854BCA}"/>
          </ac:picMkLst>
        </pc:picChg>
      </pc:sldChg>
      <pc:sldChg chg="addSp delSp modSp mod">
        <pc:chgData name="Vrielink, Francis" userId="3d258d00-cfd8-41c5-9f04-1a5a39faef2f" providerId="ADAL" clId="{2A832C89-C926-4342-A241-9D6E9C5BFFBE}" dt="2024-11-25T20:08:18.724" v="1800" actId="1076"/>
        <pc:sldMkLst>
          <pc:docMk/>
          <pc:sldMk cId="1487044012" sldId="1480"/>
        </pc:sldMkLst>
        <pc:spChg chg="add mod">
          <ac:chgData name="Vrielink, Francis" userId="3d258d00-cfd8-41c5-9f04-1a5a39faef2f" providerId="ADAL" clId="{2A832C89-C926-4342-A241-9D6E9C5BFFBE}" dt="2024-11-25T19:00:31.492" v="1239" actId="14100"/>
          <ac:spMkLst>
            <pc:docMk/>
            <pc:sldMk cId="1487044012" sldId="1480"/>
            <ac:spMk id="3" creationId="{898E579F-8A31-338A-11AF-9217DF9DDEA6}"/>
          </ac:spMkLst>
        </pc:spChg>
        <pc:spChg chg="add mod">
          <ac:chgData name="Vrielink, Francis" userId="3d258d00-cfd8-41c5-9f04-1a5a39faef2f" providerId="ADAL" clId="{2A832C89-C926-4342-A241-9D6E9C5BFFBE}" dt="2024-11-25T19:57:12.680" v="1779" actId="1076"/>
          <ac:spMkLst>
            <pc:docMk/>
            <pc:sldMk cId="1487044012" sldId="1480"/>
            <ac:spMk id="4" creationId="{B34AD11B-EFB2-CA15-8BFF-8E2E40DDD4ED}"/>
          </ac:spMkLst>
        </pc:spChg>
        <pc:spChg chg="add del mod">
          <ac:chgData name="Vrielink, Francis" userId="3d258d00-cfd8-41c5-9f04-1a5a39faef2f" providerId="ADAL" clId="{2A832C89-C926-4342-A241-9D6E9C5BFFBE}" dt="2024-11-25T19:00:36.895" v="1242" actId="478"/>
          <ac:spMkLst>
            <pc:docMk/>
            <pc:sldMk cId="1487044012" sldId="1480"/>
            <ac:spMk id="5" creationId="{50C61CC7-EC98-FC61-D800-03CD6B0E2F28}"/>
          </ac:spMkLst>
        </pc:spChg>
        <pc:spChg chg="mod">
          <ac:chgData name="Vrielink, Francis" userId="3d258d00-cfd8-41c5-9f04-1a5a39faef2f" providerId="ADAL" clId="{2A832C89-C926-4342-A241-9D6E9C5BFFBE}" dt="2024-11-25T18:52:21.903" v="1007" actId="1076"/>
          <ac:spMkLst>
            <pc:docMk/>
            <pc:sldMk cId="1487044012" sldId="1480"/>
            <ac:spMk id="6" creationId="{00000000-0000-0000-0000-000000000000}"/>
          </ac:spMkLst>
        </pc:spChg>
        <pc:spChg chg="add del mod">
          <ac:chgData name="Vrielink, Francis" userId="3d258d00-cfd8-41c5-9f04-1a5a39faef2f" providerId="ADAL" clId="{2A832C89-C926-4342-A241-9D6E9C5BFFBE}" dt="2024-11-25T19:00:32.749" v="1240" actId="478"/>
          <ac:spMkLst>
            <pc:docMk/>
            <pc:sldMk cId="1487044012" sldId="1480"/>
            <ac:spMk id="7" creationId="{4DF68250-5C42-0588-343E-98CDFD97E082}"/>
          </ac:spMkLst>
        </pc:spChg>
        <pc:picChg chg="add del mod">
          <ac:chgData name="Vrielink, Francis" userId="3d258d00-cfd8-41c5-9f04-1a5a39faef2f" providerId="ADAL" clId="{2A832C89-C926-4342-A241-9D6E9C5BFFBE}" dt="2024-11-25T19:00:04.424" v="1232" actId="478"/>
          <ac:picMkLst>
            <pc:docMk/>
            <pc:sldMk cId="1487044012" sldId="1480"/>
            <ac:picMk id="2" creationId="{02884C7C-985B-C856-1A2D-BB1C0FB3B3A0}"/>
          </ac:picMkLst>
        </pc:picChg>
        <pc:picChg chg="add mod ord">
          <ac:chgData name="Vrielink, Francis" userId="3d258d00-cfd8-41c5-9f04-1a5a39faef2f" providerId="ADAL" clId="{2A832C89-C926-4342-A241-9D6E9C5BFFBE}" dt="2024-11-25T19:00:16.380" v="1237" actId="171"/>
          <ac:picMkLst>
            <pc:docMk/>
            <pc:sldMk cId="1487044012" sldId="1480"/>
            <ac:picMk id="8" creationId="{8D11F52A-1BEA-26E5-70C0-0DB195C0DE8F}"/>
          </ac:picMkLst>
        </pc:picChg>
        <pc:picChg chg="add del mod">
          <ac:chgData name="Vrielink, Francis" userId="3d258d00-cfd8-41c5-9f04-1a5a39faef2f" providerId="ADAL" clId="{2A832C89-C926-4342-A241-9D6E9C5BFFBE}" dt="2024-11-25T20:07:40.492" v="1794" actId="478"/>
          <ac:picMkLst>
            <pc:docMk/>
            <pc:sldMk cId="1487044012" sldId="1480"/>
            <ac:picMk id="10" creationId="{D3F236DF-97E0-1CE5-CC96-E708EEC59D98}"/>
          </ac:picMkLst>
        </pc:picChg>
        <pc:picChg chg="add mod">
          <ac:chgData name="Vrielink, Francis" userId="3d258d00-cfd8-41c5-9f04-1a5a39faef2f" providerId="ADAL" clId="{2A832C89-C926-4342-A241-9D6E9C5BFFBE}" dt="2024-11-25T20:08:18.724" v="1800" actId="1076"/>
          <ac:picMkLst>
            <pc:docMk/>
            <pc:sldMk cId="1487044012" sldId="1480"/>
            <ac:picMk id="12" creationId="{D5221C01-AAD4-AA2D-CF54-251827C9885B}"/>
          </ac:picMkLst>
        </pc:picChg>
      </pc:sldChg>
      <pc:sldChg chg="addSp delSp modSp mod ord">
        <pc:chgData name="Vrielink, Francis" userId="3d258d00-cfd8-41c5-9f04-1a5a39faef2f" providerId="ADAL" clId="{2A832C89-C926-4342-A241-9D6E9C5BFFBE}" dt="2024-11-25T20:15:06.838" v="1817" actId="1076"/>
        <pc:sldMkLst>
          <pc:docMk/>
          <pc:sldMk cId="1201727269" sldId="1482"/>
        </pc:sldMkLst>
        <pc:spChg chg="add mod">
          <ac:chgData name="Vrielink, Francis" userId="3d258d00-cfd8-41c5-9f04-1a5a39faef2f" providerId="ADAL" clId="{2A832C89-C926-4342-A241-9D6E9C5BFFBE}" dt="2024-11-25T18:49:23.636" v="974" actId="207"/>
          <ac:spMkLst>
            <pc:docMk/>
            <pc:sldMk cId="1201727269" sldId="1482"/>
            <ac:spMk id="3" creationId="{643B22ED-0B83-DF89-1AD3-21CA5069D4D8}"/>
          </ac:spMkLst>
        </pc:spChg>
        <pc:spChg chg="add mod">
          <ac:chgData name="Vrielink, Francis" userId="3d258d00-cfd8-41c5-9f04-1a5a39faef2f" providerId="ADAL" clId="{2A832C89-C926-4342-A241-9D6E9C5BFFBE}" dt="2024-11-25T19:57:39.455" v="1789" actId="1076"/>
          <ac:spMkLst>
            <pc:docMk/>
            <pc:sldMk cId="1201727269" sldId="1482"/>
            <ac:spMk id="4" creationId="{5E1C454F-41C5-50AF-F79C-092AB9669896}"/>
          </ac:spMkLst>
        </pc:spChg>
        <pc:spChg chg="mod">
          <ac:chgData name="Vrielink, Francis" userId="3d258d00-cfd8-41c5-9f04-1a5a39faef2f" providerId="ADAL" clId="{2A832C89-C926-4342-A241-9D6E9C5BFFBE}" dt="2024-11-25T20:15:06.838" v="1817" actId="1076"/>
          <ac:spMkLst>
            <pc:docMk/>
            <pc:sldMk cId="1201727269" sldId="1482"/>
            <ac:spMk id="6" creationId="{00000000-0000-0000-0000-000000000000}"/>
          </ac:spMkLst>
        </pc:spChg>
        <pc:picChg chg="add del mod">
          <ac:chgData name="Vrielink, Francis" userId="3d258d00-cfd8-41c5-9f04-1a5a39faef2f" providerId="ADAL" clId="{2A832C89-C926-4342-A241-9D6E9C5BFFBE}" dt="2024-11-25T18:59:46.344" v="1228" actId="478"/>
          <ac:picMkLst>
            <pc:docMk/>
            <pc:sldMk cId="1201727269" sldId="1482"/>
            <ac:picMk id="2" creationId="{611AE4C1-F253-977E-FC3F-1881113B8F48}"/>
          </ac:picMkLst>
        </pc:picChg>
        <pc:picChg chg="add mod ord">
          <ac:chgData name="Vrielink, Francis" userId="3d258d00-cfd8-41c5-9f04-1a5a39faef2f" providerId="ADAL" clId="{2A832C89-C926-4342-A241-9D6E9C5BFFBE}" dt="2024-11-25T19:00:00.197" v="1231" actId="171"/>
          <ac:picMkLst>
            <pc:docMk/>
            <pc:sldMk cId="1201727269" sldId="1482"/>
            <ac:picMk id="5" creationId="{101F72A1-F992-4E19-C9D7-5BC3806076DD}"/>
          </ac:picMkLst>
        </pc:picChg>
      </pc:sldChg>
      <pc:sldChg chg="ord">
        <pc:chgData name="Vrielink, Francis" userId="3d258d00-cfd8-41c5-9f04-1a5a39faef2f" providerId="ADAL" clId="{2A832C89-C926-4342-A241-9D6E9C5BFFBE}" dt="2024-11-25T18:13:48.321" v="746"/>
        <pc:sldMkLst>
          <pc:docMk/>
          <pc:sldMk cId="2904738428" sldId="1483"/>
        </pc:sldMkLst>
      </pc:sldChg>
      <pc:sldChg chg="addSp delSp modSp mod">
        <pc:chgData name="Vrielink, Francis" userId="3d258d00-cfd8-41c5-9f04-1a5a39faef2f" providerId="ADAL" clId="{2A832C89-C926-4342-A241-9D6E9C5BFFBE}" dt="2024-11-25T19:43:38.450" v="1698" actId="1076"/>
        <pc:sldMkLst>
          <pc:docMk/>
          <pc:sldMk cId="2967928418" sldId="1511"/>
        </pc:sldMkLst>
        <pc:spChg chg="mod">
          <ac:chgData name="Vrielink, Francis" userId="3d258d00-cfd8-41c5-9f04-1a5a39faef2f" providerId="ADAL" clId="{2A832C89-C926-4342-A241-9D6E9C5BFFBE}" dt="2024-11-25T17:32:14.782" v="8" actId="20577"/>
          <ac:spMkLst>
            <pc:docMk/>
            <pc:sldMk cId="2967928418" sldId="1511"/>
            <ac:spMk id="33" creationId="{AC757F5E-B016-F947-4518-7C6B9CC7EE04}"/>
          </ac:spMkLst>
        </pc:spChg>
        <pc:spChg chg="mod">
          <ac:chgData name="Vrielink, Francis" userId="3d258d00-cfd8-41c5-9f04-1a5a39faef2f" providerId="ADAL" clId="{2A832C89-C926-4342-A241-9D6E9C5BFFBE}" dt="2024-11-25T17:32:20.975" v="18" actId="20577"/>
          <ac:spMkLst>
            <pc:docMk/>
            <pc:sldMk cId="2967928418" sldId="1511"/>
            <ac:spMk id="34" creationId="{152372B3-00F5-781C-183E-6F2DDF35091D}"/>
          </ac:spMkLst>
        </pc:spChg>
        <pc:spChg chg="mod">
          <ac:chgData name="Vrielink, Francis" userId="3d258d00-cfd8-41c5-9f04-1a5a39faef2f" providerId="ADAL" clId="{2A832C89-C926-4342-A241-9D6E9C5BFFBE}" dt="2024-11-25T18:55:39.104" v="1070" actId="20577"/>
          <ac:spMkLst>
            <pc:docMk/>
            <pc:sldMk cId="2967928418" sldId="1511"/>
            <ac:spMk id="35" creationId="{37104C51-0232-62ED-4C6F-1447D06633EE}"/>
          </ac:spMkLst>
        </pc:spChg>
        <pc:spChg chg="mod">
          <ac:chgData name="Vrielink, Francis" userId="3d258d00-cfd8-41c5-9f04-1a5a39faef2f" providerId="ADAL" clId="{2A832C89-C926-4342-A241-9D6E9C5BFFBE}" dt="2024-11-25T17:49:32.690" v="346" actId="20577"/>
          <ac:spMkLst>
            <pc:docMk/>
            <pc:sldMk cId="2967928418" sldId="1511"/>
            <ac:spMk id="36" creationId="{D8EF981A-9BA7-0EB1-9B70-F7FBF2F7DF1C}"/>
          </ac:spMkLst>
        </pc:spChg>
        <pc:picChg chg="add del mod">
          <ac:chgData name="Vrielink, Francis" userId="3d258d00-cfd8-41c5-9f04-1a5a39faef2f" providerId="ADAL" clId="{2A832C89-C926-4342-A241-9D6E9C5BFFBE}" dt="2024-11-25T19:43:09.069" v="1692" actId="478"/>
          <ac:picMkLst>
            <pc:docMk/>
            <pc:sldMk cId="2967928418" sldId="1511"/>
            <ac:picMk id="8" creationId="{A7FFFB2A-6519-E904-6214-B0FDA6EAEFEC}"/>
          </ac:picMkLst>
        </pc:picChg>
        <pc:picChg chg="add mod">
          <ac:chgData name="Vrielink, Francis" userId="3d258d00-cfd8-41c5-9f04-1a5a39faef2f" providerId="ADAL" clId="{2A832C89-C926-4342-A241-9D6E9C5BFFBE}" dt="2024-11-25T19:43:38.450" v="1698" actId="1076"/>
          <ac:picMkLst>
            <pc:docMk/>
            <pc:sldMk cId="2967928418" sldId="1511"/>
            <ac:picMk id="20" creationId="{C5CEA6DC-F111-DF6E-CDDB-C3D225FAC654}"/>
          </ac:picMkLst>
        </pc:picChg>
      </pc:sldChg>
      <pc:sldChg chg="modSp mod">
        <pc:chgData name="Vrielink, Francis" userId="3d258d00-cfd8-41c5-9f04-1a5a39faef2f" providerId="ADAL" clId="{2A832C89-C926-4342-A241-9D6E9C5BFFBE}" dt="2024-11-25T18:58:29.617" v="1222" actId="14100"/>
        <pc:sldMkLst>
          <pc:docMk/>
          <pc:sldMk cId="1594331871" sldId="1512"/>
        </pc:sldMkLst>
        <pc:spChg chg="mod">
          <ac:chgData name="Vrielink, Francis" userId="3d258d00-cfd8-41c5-9f04-1a5a39faef2f" providerId="ADAL" clId="{2A832C89-C926-4342-A241-9D6E9C5BFFBE}" dt="2024-11-25T17:42:23.389" v="286" actId="20577"/>
          <ac:spMkLst>
            <pc:docMk/>
            <pc:sldMk cId="1594331871" sldId="1512"/>
            <ac:spMk id="11" creationId="{CD78B488-E032-3F3E-C334-FB96F8D71FB2}"/>
          </ac:spMkLst>
        </pc:spChg>
        <pc:spChg chg="mod">
          <ac:chgData name="Vrielink, Francis" userId="3d258d00-cfd8-41c5-9f04-1a5a39faef2f" providerId="ADAL" clId="{2A832C89-C926-4342-A241-9D6E9C5BFFBE}" dt="2024-11-25T18:00:52.780" v="519" actId="20577"/>
          <ac:spMkLst>
            <pc:docMk/>
            <pc:sldMk cId="1594331871" sldId="1512"/>
            <ac:spMk id="12" creationId="{E2476A93-B8D4-4E44-87FD-AFF601B2337C}"/>
          </ac:spMkLst>
        </pc:spChg>
        <pc:spChg chg="mod">
          <ac:chgData name="Vrielink, Francis" userId="3d258d00-cfd8-41c5-9f04-1a5a39faef2f" providerId="ADAL" clId="{2A832C89-C926-4342-A241-9D6E9C5BFFBE}" dt="2024-11-25T17:42:51.463" v="300" actId="20577"/>
          <ac:spMkLst>
            <pc:docMk/>
            <pc:sldMk cId="1594331871" sldId="1512"/>
            <ac:spMk id="13" creationId="{4985FF45-EE56-11C3-E0CC-6BBB359031C0}"/>
          </ac:spMkLst>
        </pc:spChg>
        <pc:spChg chg="mod">
          <ac:chgData name="Vrielink, Francis" userId="3d258d00-cfd8-41c5-9f04-1a5a39faef2f" providerId="ADAL" clId="{2A832C89-C926-4342-A241-9D6E9C5BFFBE}" dt="2024-11-25T17:42:46.163" v="293" actId="20577"/>
          <ac:spMkLst>
            <pc:docMk/>
            <pc:sldMk cId="1594331871" sldId="1512"/>
            <ac:spMk id="15" creationId="{6EA1F8B7-D4BC-D8B0-E6FD-F33ECB45A1DD}"/>
          </ac:spMkLst>
        </pc:spChg>
        <pc:spChg chg="mod">
          <ac:chgData name="Vrielink, Francis" userId="3d258d00-cfd8-41c5-9f04-1a5a39faef2f" providerId="ADAL" clId="{2A832C89-C926-4342-A241-9D6E9C5BFFBE}" dt="2024-11-25T18:58:29.617" v="1222" actId="14100"/>
          <ac:spMkLst>
            <pc:docMk/>
            <pc:sldMk cId="1594331871" sldId="1512"/>
            <ac:spMk id="16" creationId="{F53F294D-65CC-23A5-E4A1-B2132FCF814C}"/>
          </ac:spMkLst>
        </pc:spChg>
        <pc:spChg chg="mod">
          <ac:chgData name="Vrielink, Francis" userId="3d258d00-cfd8-41c5-9f04-1a5a39faef2f" providerId="ADAL" clId="{2A832C89-C926-4342-A241-9D6E9C5BFFBE}" dt="2024-11-25T18:58:24.915" v="1221" actId="20577"/>
          <ac:spMkLst>
            <pc:docMk/>
            <pc:sldMk cId="1594331871" sldId="1512"/>
            <ac:spMk id="17" creationId="{AB86235B-CBC0-F9DB-29F4-F23367831B1B}"/>
          </ac:spMkLst>
        </pc:spChg>
      </pc:sldChg>
      <pc:sldChg chg="del">
        <pc:chgData name="Vrielink, Francis" userId="3d258d00-cfd8-41c5-9f04-1a5a39faef2f" providerId="ADAL" clId="{2A832C89-C926-4342-A241-9D6E9C5BFFBE}" dt="2024-11-25T17:41:53.522" v="266" actId="47"/>
        <pc:sldMkLst>
          <pc:docMk/>
          <pc:sldMk cId="3112181829" sldId="1515"/>
        </pc:sldMkLst>
      </pc:sldChg>
      <pc:sldChg chg="addSp delSp modSp mod">
        <pc:chgData name="Vrielink, Francis" userId="3d258d00-cfd8-41c5-9f04-1a5a39faef2f" providerId="ADAL" clId="{2A832C89-C926-4342-A241-9D6E9C5BFFBE}" dt="2024-11-25T20:16:01.448" v="1829" actId="1076"/>
        <pc:sldMkLst>
          <pc:docMk/>
          <pc:sldMk cId="2946319108" sldId="1516"/>
        </pc:sldMkLst>
        <pc:spChg chg="mod">
          <ac:chgData name="Vrielink, Francis" userId="3d258d00-cfd8-41c5-9f04-1a5a39faef2f" providerId="ADAL" clId="{2A832C89-C926-4342-A241-9D6E9C5BFFBE}" dt="2024-11-25T17:42:05.957" v="276" actId="20577"/>
          <ac:spMkLst>
            <pc:docMk/>
            <pc:sldMk cId="2946319108" sldId="1516"/>
            <ac:spMk id="9" creationId="{B5FA4264-9F79-B20D-0826-CEC58E7B74B7}"/>
          </ac:spMkLst>
        </pc:spChg>
        <pc:spChg chg="mod">
          <ac:chgData name="Vrielink, Francis" userId="3d258d00-cfd8-41c5-9f04-1a5a39faef2f" providerId="ADAL" clId="{2A832C89-C926-4342-A241-9D6E9C5BFFBE}" dt="2024-11-25T19:45:30.150" v="1715" actId="14100"/>
          <ac:spMkLst>
            <pc:docMk/>
            <pc:sldMk cId="2946319108" sldId="1516"/>
            <ac:spMk id="10" creationId="{B37FADB8-F5A5-F448-15A7-6A630939BCDC}"/>
          </ac:spMkLst>
        </pc:spChg>
        <pc:spChg chg="mod">
          <ac:chgData name="Vrielink, Francis" userId="3d258d00-cfd8-41c5-9f04-1a5a39faef2f" providerId="ADAL" clId="{2A832C89-C926-4342-A241-9D6E9C5BFFBE}" dt="2024-11-25T19:45:17.513" v="1712" actId="20577"/>
          <ac:spMkLst>
            <pc:docMk/>
            <pc:sldMk cId="2946319108" sldId="1516"/>
            <ac:spMk id="11" creationId="{2D5226DB-4490-ECD5-880A-CDAB0447C263}"/>
          </ac:spMkLst>
        </pc:spChg>
        <pc:spChg chg="mod">
          <ac:chgData name="Vrielink, Francis" userId="3d258d00-cfd8-41c5-9f04-1a5a39faef2f" providerId="ADAL" clId="{2A832C89-C926-4342-A241-9D6E9C5BFFBE}" dt="2024-11-25T19:24:13.309" v="1649" actId="20577"/>
          <ac:spMkLst>
            <pc:docMk/>
            <pc:sldMk cId="2946319108" sldId="1516"/>
            <ac:spMk id="12" creationId="{E2476A93-B8D4-4E44-87FD-AFF601B2337C}"/>
          </ac:spMkLst>
        </pc:spChg>
        <pc:spChg chg="mod">
          <ac:chgData name="Vrielink, Francis" userId="3d258d00-cfd8-41c5-9f04-1a5a39faef2f" providerId="ADAL" clId="{2A832C89-C926-4342-A241-9D6E9C5BFFBE}" dt="2024-11-25T19:04:17.458" v="1328" actId="1076"/>
          <ac:spMkLst>
            <pc:docMk/>
            <pc:sldMk cId="2946319108" sldId="1516"/>
            <ac:spMk id="13" creationId="{4985FF45-EE56-11C3-E0CC-6BBB359031C0}"/>
          </ac:spMkLst>
        </pc:spChg>
        <pc:spChg chg="mod">
          <ac:chgData name="Vrielink, Francis" userId="3d258d00-cfd8-41c5-9f04-1a5a39faef2f" providerId="ADAL" clId="{2A832C89-C926-4342-A241-9D6E9C5BFFBE}" dt="2024-11-25T19:15:36.602" v="1416" actId="1076"/>
          <ac:spMkLst>
            <pc:docMk/>
            <pc:sldMk cId="2946319108" sldId="1516"/>
            <ac:spMk id="14" creationId="{B7594A3B-3117-84CE-C300-FB96E5ED269D}"/>
          </ac:spMkLst>
        </pc:spChg>
        <pc:spChg chg="mod">
          <ac:chgData name="Vrielink, Francis" userId="3d258d00-cfd8-41c5-9f04-1a5a39faef2f" providerId="ADAL" clId="{2A832C89-C926-4342-A241-9D6E9C5BFFBE}" dt="2024-11-25T19:15:40.162" v="1417" actId="1076"/>
          <ac:spMkLst>
            <pc:docMk/>
            <pc:sldMk cId="2946319108" sldId="1516"/>
            <ac:spMk id="15" creationId="{6EA1F8B7-D4BC-D8B0-E6FD-F33ECB45A1DD}"/>
          </ac:spMkLst>
        </pc:spChg>
        <pc:spChg chg="add del mod">
          <ac:chgData name="Vrielink, Francis" userId="3d258d00-cfd8-41c5-9f04-1a5a39faef2f" providerId="ADAL" clId="{2A832C89-C926-4342-A241-9D6E9C5BFFBE}" dt="2024-11-25T19:04:02.255" v="1325"/>
          <ac:spMkLst>
            <pc:docMk/>
            <pc:sldMk cId="2946319108" sldId="1516"/>
            <ac:spMk id="17" creationId="{DCCC8447-7E51-11AC-B1D8-48385E76E3B7}"/>
          </ac:spMkLst>
        </pc:spChg>
        <pc:spChg chg="mod">
          <ac:chgData name="Vrielink, Francis" userId="3d258d00-cfd8-41c5-9f04-1a5a39faef2f" providerId="ADAL" clId="{2A832C89-C926-4342-A241-9D6E9C5BFFBE}" dt="2024-11-25T19:04:11.139" v="1327" actId="1076"/>
          <ac:spMkLst>
            <pc:docMk/>
            <pc:sldMk cId="2946319108" sldId="1516"/>
            <ac:spMk id="18" creationId="{85D7DD60-F4AA-AD34-A265-146B167D02FE}"/>
          </ac:spMkLst>
        </pc:spChg>
        <pc:spChg chg="add mod">
          <ac:chgData name="Vrielink, Francis" userId="3d258d00-cfd8-41c5-9f04-1a5a39faef2f" providerId="ADAL" clId="{2A832C89-C926-4342-A241-9D6E9C5BFFBE}" dt="2024-11-25T19:45:49.151" v="1720" actId="14100"/>
          <ac:spMkLst>
            <pc:docMk/>
            <pc:sldMk cId="2946319108" sldId="1516"/>
            <ac:spMk id="24" creationId="{58EA6685-CD24-CD42-31F5-746E793E55BA}"/>
          </ac:spMkLst>
        </pc:spChg>
        <pc:spChg chg="mod">
          <ac:chgData name="Vrielink, Francis" userId="3d258d00-cfd8-41c5-9f04-1a5a39faef2f" providerId="ADAL" clId="{2A832C89-C926-4342-A241-9D6E9C5BFFBE}" dt="2024-11-25T19:45:45.853" v="1719" actId="14100"/>
          <ac:spMkLst>
            <pc:docMk/>
            <pc:sldMk cId="2946319108" sldId="1516"/>
            <ac:spMk id="25" creationId="{C4424098-D79A-54A5-3A63-7767A0B08D4D}"/>
          </ac:spMkLst>
        </pc:spChg>
        <pc:picChg chg="add mod">
          <ac:chgData name="Vrielink, Francis" userId="3d258d00-cfd8-41c5-9f04-1a5a39faef2f" providerId="ADAL" clId="{2A832C89-C926-4342-A241-9D6E9C5BFFBE}" dt="2024-11-25T19:04:48.092" v="1336" actId="14100"/>
          <ac:picMkLst>
            <pc:docMk/>
            <pc:sldMk cId="2946319108" sldId="1516"/>
            <ac:picMk id="22" creationId="{8B88B5AB-30BF-B72C-E07D-BEFB5BCA6562}"/>
          </ac:picMkLst>
        </pc:picChg>
        <pc:picChg chg="add del mod">
          <ac:chgData name="Vrielink, Francis" userId="3d258d00-cfd8-41c5-9f04-1a5a39faef2f" providerId="ADAL" clId="{2A832C89-C926-4342-A241-9D6E9C5BFFBE}" dt="2024-11-25T19:44:48.585" v="1702" actId="478"/>
          <ac:picMkLst>
            <pc:docMk/>
            <pc:sldMk cId="2946319108" sldId="1516"/>
            <ac:picMk id="26" creationId="{DD263B44-7859-70BB-9F70-E05D3FEE428C}"/>
          </ac:picMkLst>
        </pc:picChg>
        <pc:picChg chg="add mod">
          <ac:chgData name="Vrielink, Francis" userId="3d258d00-cfd8-41c5-9f04-1a5a39faef2f" providerId="ADAL" clId="{2A832C89-C926-4342-A241-9D6E9C5BFFBE}" dt="2024-11-25T19:45:34.784" v="1717" actId="14100"/>
          <ac:picMkLst>
            <pc:docMk/>
            <pc:sldMk cId="2946319108" sldId="1516"/>
            <ac:picMk id="28" creationId="{33924C30-50A8-C964-D9AE-E256B2B4A4CF}"/>
          </ac:picMkLst>
        </pc:picChg>
        <pc:picChg chg="add mod">
          <ac:chgData name="Vrielink, Francis" userId="3d258d00-cfd8-41c5-9f04-1a5a39faef2f" providerId="ADAL" clId="{2A832C89-C926-4342-A241-9D6E9C5BFFBE}" dt="2024-11-25T19:15:58.703" v="1426" actId="1076"/>
          <ac:picMkLst>
            <pc:docMk/>
            <pc:sldMk cId="2946319108" sldId="1516"/>
            <ac:picMk id="32" creationId="{9904EF5E-90EB-A7AC-F17A-CDDCA39B714F}"/>
          </ac:picMkLst>
        </pc:picChg>
        <pc:picChg chg="add mod">
          <ac:chgData name="Vrielink, Francis" userId="3d258d00-cfd8-41c5-9f04-1a5a39faef2f" providerId="ADAL" clId="{2A832C89-C926-4342-A241-9D6E9C5BFFBE}" dt="2024-11-25T19:45:50.485" v="1721" actId="1076"/>
          <ac:picMkLst>
            <pc:docMk/>
            <pc:sldMk cId="2946319108" sldId="1516"/>
            <ac:picMk id="38" creationId="{C679E8D4-CAB7-391B-3D2B-E185B32F66E8}"/>
          </ac:picMkLst>
        </pc:picChg>
        <pc:picChg chg="add mod">
          <ac:chgData name="Vrielink, Francis" userId="3d258d00-cfd8-41c5-9f04-1a5a39faef2f" providerId="ADAL" clId="{2A832C89-C926-4342-A241-9D6E9C5BFFBE}" dt="2024-11-25T20:16:01.448" v="1829" actId="1076"/>
          <ac:picMkLst>
            <pc:docMk/>
            <pc:sldMk cId="2946319108" sldId="1516"/>
            <ac:picMk id="39" creationId="{36DDC1D6-5E7D-A70E-206D-30F2C12B47F7}"/>
          </ac:picMkLst>
        </pc:picChg>
        <pc:cxnChg chg="mod">
          <ac:chgData name="Vrielink, Francis" userId="3d258d00-cfd8-41c5-9f04-1a5a39faef2f" providerId="ADAL" clId="{2A832C89-C926-4342-A241-9D6E9C5BFFBE}" dt="2024-11-25T19:15:54.206" v="1423" actId="1076"/>
          <ac:cxnSpMkLst>
            <pc:docMk/>
            <pc:sldMk cId="2946319108" sldId="1516"/>
            <ac:cxnSpMk id="29" creationId="{10445519-6BAB-CA4B-0B0C-EF80D4D34E4C}"/>
          </ac:cxnSpMkLst>
        </pc:cxnChg>
      </pc:sldChg>
      <pc:sldChg chg="addSp delSp modSp mod">
        <pc:chgData name="Vrielink, Francis" userId="3d258d00-cfd8-41c5-9f04-1a5a39faef2f" providerId="ADAL" clId="{2A832C89-C926-4342-A241-9D6E9C5BFFBE}" dt="2024-11-25T20:15:28.970" v="1826" actId="1076"/>
        <pc:sldMkLst>
          <pc:docMk/>
          <pc:sldMk cId="933367485" sldId="1518"/>
        </pc:sldMkLst>
        <pc:spChg chg="mod">
          <ac:chgData name="Vrielink, Francis" userId="3d258d00-cfd8-41c5-9f04-1a5a39faef2f" providerId="ADAL" clId="{2A832C89-C926-4342-A241-9D6E9C5BFFBE}" dt="2024-11-25T17:40:51.105" v="218" actId="1076"/>
          <ac:spMkLst>
            <pc:docMk/>
            <pc:sldMk cId="933367485" sldId="1518"/>
            <ac:spMk id="12" creationId="{E2476A93-B8D4-4E44-87FD-AFF601B2337C}"/>
          </ac:spMkLst>
        </pc:spChg>
        <pc:spChg chg="mod">
          <ac:chgData name="Vrielink, Francis" userId="3d258d00-cfd8-41c5-9f04-1a5a39faef2f" providerId="ADAL" clId="{2A832C89-C926-4342-A241-9D6E9C5BFFBE}" dt="2024-11-25T19:05:43.792" v="1374" actId="14100"/>
          <ac:spMkLst>
            <pc:docMk/>
            <pc:sldMk cId="933367485" sldId="1518"/>
            <ac:spMk id="16" creationId="{F53F294D-65CC-23A5-E4A1-B2132FCF814C}"/>
          </ac:spMkLst>
        </pc:spChg>
        <pc:spChg chg="mod">
          <ac:chgData name="Vrielink, Francis" userId="3d258d00-cfd8-41c5-9f04-1a5a39faef2f" providerId="ADAL" clId="{2A832C89-C926-4342-A241-9D6E9C5BFFBE}" dt="2024-11-25T19:05:45.295" v="1375" actId="20577"/>
          <ac:spMkLst>
            <pc:docMk/>
            <pc:sldMk cId="933367485" sldId="1518"/>
            <ac:spMk id="17" creationId="{AB86235B-CBC0-F9DB-29F4-F23367831B1B}"/>
          </ac:spMkLst>
        </pc:spChg>
        <pc:spChg chg="mod">
          <ac:chgData name="Vrielink, Francis" userId="3d258d00-cfd8-41c5-9f04-1a5a39faef2f" providerId="ADAL" clId="{2A832C89-C926-4342-A241-9D6E9C5BFFBE}" dt="2024-11-25T17:40:53.786" v="219" actId="14100"/>
          <ac:spMkLst>
            <pc:docMk/>
            <pc:sldMk cId="933367485" sldId="1518"/>
            <ac:spMk id="19" creationId="{40542B69-6D97-5F24-63E3-ABE36EA69A27}"/>
          </ac:spMkLst>
        </pc:spChg>
        <pc:spChg chg="mod">
          <ac:chgData name="Vrielink, Francis" userId="3d258d00-cfd8-41c5-9f04-1a5a39faef2f" providerId="ADAL" clId="{2A832C89-C926-4342-A241-9D6E9C5BFFBE}" dt="2024-11-25T17:41:05.406" v="229" actId="1076"/>
          <ac:spMkLst>
            <pc:docMk/>
            <pc:sldMk cId="933367485" sldId="1518"/>
            <ac:spMk id="38" creationId="{6220B62E-70F5-3E88-1B39-342F7F2D6938}"/>
          </ac:spMkLst>
        </pc:spChg>
        <pc:spChg chg="mod">
          <ac:chgData name="Vrielink, Francis" userId="3d258d00-cfd8-41c5-9f04-1a5a39faef2f" providerId="ADAL" clId="{2A832C89-C926-4342-A241-9D6E9C5BFFBE}" dt="2024-11-25T17:41:17.045" v="253" actId="20577"/>
          <ac:spMkLst>
            <pc:docMk/>
            <pc:sldMk cId="933367485" sldId="1518"/>
            <ac:spMk id="42" creationId="{156D1396-A69D-4256-D25B-7D3075DC5710}"/>
          </ac:spMkLst>
        </pc:spChg>
        <pc:spChg chg="mod">
          <ac:chgData name="Vrielink, Francis" userId="3d258d00-cfd8-41c5-9f04-1a5a39faef2f" providerId="ADAL" clId="{2A832C89-C926-4342-A241-9D6E9C5BFFBE}" dt="2024-11-25T17:41:23.705" v="262" actId="20577"/>
          <ac:spMkLst>
            <pc:docMk/>
            <pc:sldMk cId="933367485" sldId="1518"/>
            <ac:spMk id="46" creationId="{43BFD671-1DBF-1A59-D1C9-151BD4568299}"/>
          </ac:spMkLst>
        </pc:spChg>
        <pc:picChg chg="del">
          <ac:chgData name="Vrielink, Francis" userId="3d258d00-cfd8-41c5-9f04-1a5a39faef2f" providerId="ADAL" clId="{2A832C89-C926-4342-A241-9D6E9C5BFFBE}" dt="2024-11-25T20:14:33.930" v="1814" actId="478"/>
          <ac:picMkLst>
            <pc:docMk/>
            <pc:sldMk cId="933367485" sldId="1518"/>
            <ac:picMk id="10" creationId="{2639323A-FF9F-D5DC-141E-D527B0882406}"/>
          </ac:picMkLst>
        </pc:picChg>
        <pc:picChg chg="add mod">
          <ac:chgData name="Vrielink, Francis" userId="3d258d00-cfd8-41c5-9f04-1a5a39faef2f" providerId="ADAL" clId="{2A832C89-C926-4342-A241-9D6E9C5BFFBE}" dt="2024-11-25T19:25:40.339" v="1656" actId="14100"/>
          <ac:picMkLst>
            <pc:docMk/>
            <pc:sldMk cId="933367485" sldId="1518"/>
            <ac:picMk id="11" creationId="{B93A7A4A-F06B-F4B8-79E2-CD482CB15389}"/>
          </ac:picMkLst>
        </pc:picChg>
        <pc:picChg chg="add mod">
          <ac:chgData name="Vrielink, Francis" userId="3d258d00-cfd8-41c5-9f04-1a5a39faef2f" providerId="ADAL" clId="{2A832C89-C926-4342-A241-9D6E9C5BFFBE}" dt="2024-11-25T19:26:57.710" v="1662" actId="1076"/>
          <ac:picMkLst>
            <pc:docMk/>
            <pc:sldMk cId="933367485" sldId="1518"/>
            <ac:picMk id="14" creationId="{3D668231-A873-EB36-3025-5FAB75861975}"/>
          </ac:picMkLst>
        </pc:picChg>
        <pc:picChg chg="add mod">
          <ac:chgData name="Vrielink, Francis" userId="3d258d00-cfd8-41c5-9f04-1a5a39faef2f" providerId="ADAL" clId="{2A832C89-C926-4342-A241-9D6E9C5BFFBE}" dt="2024-11-25T19:29:03.495" v="1668" actId="1076"/>
          <ac:picMkLst>
            <pc:docMk/>
            <pc:sldMk cId="933367485" sldId="1518"/>
            <ac:picMk id="18" creationId="{DAF6667F-A9F2-7560-DAD7-5C927D6635E1}"/>
          </ac:picMkLst>
        </pc:picChg>
        <pc:picChg chg="add mod">
          <ac:chgData name="Vrielink, Francis" userId="3d258d00-cfd8-41c5-9f04-1a5a39faef2f" providerId="ADAL" clId="{2A832C89-C926-4342-A241-9D6E9C5BFFBE}" dt="2024-11-25T20:15:28.970" v="1826" actId="1076"/>
          <ac:picMkLst>
            <pc:docMk/>
            <pc:sldMk cId="933367485" sldId="1518"/>
            <ac:picMk id="23" creationId="{13D3C3D1-764B-5DEC-1C7B-CFB7F14E9413}"/>
          </ac:picMkLst>
        </pc:picChg>
      </pc:sldChg>
      <pc:sldChg chg="del">
        <pc:chgData name="Vrielink, Francis" userId="3d258d00-cfd8-41c5-9f04-1a5a39faef2f" providerId="ADAL" clId="{2A832C89-C926-4342-A241-9D6E9C5BFFBE}" dt="2024-11-25T17:38:21.965" v="197" actId="47"/>
        <pc:sldMkLst>
          <pc:docMk/>
          <pc:sldMk cId="1530054038" sldId="1519"/>
        </pc:sldMkLst>
      </pc:sldChg>
      <pc:sldChg chg="addSp modSp mod">
        <pc:chgData name="Vrielink, Francis" userId="3d258d00-cfd8-41c5-9f04-1a5a39faef2f" providerId="ADAL" clId="{2A832C89-C926-4342-A241-9D6E9C5BFFBE}" dt="2024-11-25T19:06:49.874" v="1391" actId="1076"/>
        <pc:sldMkLst>
          <pc:docMk/>
          <pc:sldMk cId="2296136120" sldId="1521"/>
        </pc:sldMkLst>
        <pc:spChg chg="mod">
          <ac:chgData name="Vrielink, Francis" userId="3d258d00-cfd8-41c5-9f04-1a5a39faef2f" providerId="ADAL" clId="{2A832C89-C926-4342-A241-9D6E9C5BFFBE}" dt="2024-11-25T17:32:34.985" v="30" actId="14100"/>
          <ac:spMkLst>
            <pc:docMk/>
            <pc:sldMk cId="2296136120" sldId="1521"/>
            <ac:spMk id="33" creationId="{AC757F5E-B016-F947-4518-7C6B9CC7EE04}"/>
          </ac:spMkLst>
        </pc:spChg>
        <pc:spChg chg="mod">
          <ac:chgData name="Vrielink, Francis" userId="3d258d00-cfd8-41c5-9f04-1a5a39faef2f" providerId="ADAL" clId="{2A832C89-C926-4342-A241-9D6E9C5BFFBE}" dt="2024-11-25T17:32:38.799" v="39" actId="20577"/>
          <ac:spMkLst>
            <pc:docMk/>
            <pc:sldMk cId="2296136120" sldId="1521"/>
            <ac:spMk id="34" creationId="{152372B3-00F5-781C-183E-6F2DDF35091D}"/>
          </ac:spMkLst>
        </pc:spChg>
        <pc:spChg chg="mod">
          <ac:chgData name="Vrielink, Francis" userId="3d258d00-cfd8-41c5-9f04-1a5a39faef2f" providerId="ADAL" clId="{2A832C89-C926-4342-A241-9D6E9C5BFFBE}" dt="2024-11-25T18:56:26.745" v="1101" actId="20577"/>
          <ac:spMkLst>
            <pc:docMk/>
            <pc:sldMk cId="2296136120" sldId="1521"/>
            <ac:spMk id="35" creationId="{37104C51-0232-62ED-4C6F-1447D06633EE}"/>
          </ac:spMkLst>
        </pc:spChg>
        <pc:spChg chg="mod">
          <ac:chgData name="Vrielink, Francis" userId="3d258d00-cfd8-41c5-9f04-1a5a39faef2f" providerId="ADAL" clId="{2A832C89-C926-4342-A241-9D6E9C5BFFBE}" dt="2024-11-25T17:50:04.346" v="388" actId="20577"/>
          <ac:spMkLst>
            <pc:docMk/>
            <pc:sldMk cId="2296136120" sldId="1521"/>
            <ac:spMk id="36" creationId="{D8EF981A-9BA7-0EB1-9B70-F7FBF2F7DF1C}"/>
          </ac:spMkLst>
        </pc:spChg>
        <pc:picChg chg="add mod">
          <ac:chgData name="Vrielink, Francis" userId="3d258d00-cfd8-41c5-9f04-1a5a39faef2f" providerId="ADAL" clId="{2A832C89-C926-4342-A241-9D6E9C5BFFBE}" dt="2024-11-25T19:06:49.874" v="1391" actId="1076"/>
          <ac:picMkLst>
            <pc:docMk/>
            <pc:sldMk cId="2296136120" sldId="1521"/>
            <ac:picMk id="2" creationId="{A3B76EB9-0111-1E85-AA91-79D6F590FDE2}"/>
          </ac:picMkLst>
        </pc:picChg>
      </pc:sldChg>
      <pc:sldChg chg="addSp modSp mod">
        <pc:chgData name="Vrielink, Francis" userId="3d258d00-cfd8-41c5-9f04-1a5a39faef2f" providerId="ADAL" clId="{2A832C89-C926-4342-A241-9D6E9C5BFFBE}" dt="2024-11-25T19:06:36.425" v="1388" actId="20577"/>
        <pc:sldMkLst>
          <pc:docMk/>
          <pc:sldMk cId="2329507187" sldId="1522"/>
        </pc:sldMkLst>
        <pc:spChg chg="mod">
          <ac:chgData name="Vrielink, Francis" userId="3d258d00-cfd8-41c5-9f04-1a5a39faef2f" providerId="ADAL" clId="{2A832C89-C926-4342-A241-9D6E9C5BFFBE}" dt="2024-11-25T17:33:50.012" v="69" actId="1076"/>
          <ac:spMkLst>
            <pc:docMk/>
            <pc:sldMk cId="2329507187" sldId="1522"/>
            <ac:spMk id="33" creationId="{AC757F5E-B016-F947-4518-7C6B9CC7EE04}"/>
          </ac:spMkLst>
        </pc:spChg>
        <pc:spChg chg="mod">
          <ac:chgData name="Vrielink, Francis" userId="3d258d00-cfd8-41c5-9f04-1a5a39faef2f" providerId="ADAL" clId="{2A832C89-C926-4342-A241-9D6E9C5BFFBE}" dt="2024-11-25T17:34:37.343" v="89" actId="1076"/>
          <ac:spMkLst>
            <pc:docMk/>
            <pc:sldMk cId="2329507187" sldId="1522"/>
            <ac:spMk id="34" creationId="{152372B3-00F5-781C-183E-6F2DDF35091D}"/>
          </ac:spMkLst>
        </pc:spChg>
        <pc:spChg chg="mod">
          <ac:chgData name="Vrielink, Francis" userId="3d258d00-cfd8-41c5-9f04-1a5a39faef2f" providerId="ADAL" clId="{2A832C89-C926-4342-A241-9D6E9C5BFFBE}" dt="2024-11-25T19:06:24.914" v="1384" actId="20577"/>
          <ac:spMkLst>
            <pc:docMk/>
            <pc:sldMk cId="2329507187" sldId="1522"/>
            <ac:spMk id="35" creationId="{37104C51-0232-62ED-4C6F-1447D06633EE}"/>
          </ac:spMkLst>
        </pc:spChg>
        <pc:spChg chg="mod">
          <ac:chgData name="Vrielink, Francis" userId="3d258d00-cfd8-41c5-9f04-1a5a39faef2f" providerId="ADAL" clId="{2A832C89-C926-4342-A241-9D6E9C5BFFBE}" dt="2024-11-25T19:06:36.425" v="1388" actId="20577"/>
          <ac:spMkLst>
            <pc:docMk/>
            <pc:sldMk cId="2329507187" sldId="1522"/>
            <ac:spMk id="36" creationId="{D8EF981A-9BA7-0EB1-9B70-F7FBF2F7DF1C}"/>
          </ac:spMkLst>
        </pc:spChg>
        <pc:picChg chg="add mod">
          <ac:chgData name="Vrielink, Francis" userId="3d258d00-cfd8-41c5-9f04-1a5a39faef2f" providerId="ADAL" clId="{2A832C89-C926-4342-A241-9D6E9C5BFFBE}" dt="2024-11-25T19:06:30.052" v="1387" actId="1076"/>
          <ac:picMkLst>
            <pc:docMk/>
            <pc:sldMk cId="2329507187" sldId="1522"/>
            <ac:picMk id="2" creationId="{FC7848D8-C8E3-EFC3-3E98-7A78404B9FE0}"/>
          </ac:picMkLst>
        </pc:picChg>
      </pc:sldChg>
      <pc:sldChg chg="del">
        <pc:chgData name="Vrielink, Francis" userId="3d258d00-cfd8-41c5-9f04-1a5a39faef2f" providerId="ADAL" clId="{2A832C89-C926-4342-A241-9D6E9C5BFFBE}" dt="2024-11-25T17:42:30.060" v="288" actId="47"/>
        <pc:sldMkLst>
          <pc:docMk/>
          <pc:sldMk cId="722230894" sldId="1523"/>
        </pc:sldMkLst>
      </pc:sldChg>
      <pc:sldChg chg="del">
        <pc:chgData name="Vrielink, Francis" userId="3d258d00-cfd8-41c5-9f04-1a5a39faef2f" providerId="ADAL" clId="{2A832C89-C926-4342-A241-9D6E9C5BFFBE}" dt="2024-11-25T17:41:55.373" v="267" actId="47"/>
        <pc:sldMkLst>
          <pc:docMk/>
          <pc:sldMk cId="1650766207" sldId="1524"/>
        </pc:sldMkLst>
      </pc:sldChg>
      <pc:sldChg chg="del">
        <pc:chgData name="Vrielink, Francis" userId="3d258d00-cfd8-41c5-9f04-1a5a39faef2f" providerId="ADAL" clId="{2A832C89-C926-4342-A241-9D6E9C5BFFBE}" dt="2024-11-25T17:42:26.532" v="287" actId="47"/>
        <pc:sldMkLst>
          <pc:docMk/>
          <pc:sldMk cId="252939670" sldId="1525"/>
        </pc:sldMkLst>
      </pc:sldChg>
      <pc:sldChg chg="addSp modSp add mod">
        <pc:chgData name="Vrielink, Francis" userId="3d258d00-cfd8-41c5-9f04-1a5a39faef2f" providerId="ADAL" clId="{2A832C89-C926-4342-A241-9D6E9C5BFFBE}" dt="2024-11-25T20:09:27.269" v="1813" actId="1076"/>
        <pc:sldMkLst>
          <pc:docMk/>
          <pc:sldMk cId="128494743" sldId="1526"/>
        </pc:sldMkLst>
        <pc:spChg chg="mod">
          <ac:chgData name="Vrielink, Francis" userId="3d258d00-cfd8-41c5-9f04-1a5a39faef2f" providerId="ADAL" clId="{2A832C89-C926-4342-A241-9D6E9C5BFFBE}" dt="2024-11-25T17:35:19.950" v="102" actId="20577"/>
          <ac:spMkLst>
            <pc:docMk/>
            <pc:sldMk cId="128494743" sldId="1526"/>
            <ac:spMk id="33" creationId="{AC757F5E-B016-F947-4518-7C6B9CC7EE04}"/>
          </ac:spMkLst>
        </pc:spChg>
        <pc:spChg chg="mod">
          <ac:chgData name="Vrielink, Francis" userId="3d258d00-cfd8-41c5-9f04-1a5a39faef2f" providerId="ADAL" clId="{2A832C89-C926-4342-A241-9D6E9C5BFFBE}" dt="2024-11-25T17:35:24.997" v="114" actId="20577"/>
          <ac:spMkLst>
            <pc:docMk/>
            <pc:sldMk cId="128494743" sldId="1526"/>
            <ac:spMk id="34" creationId="{152372B3-00F5-781C-183E-6F2DDF35091D}"/>
          </ac:spMkLst>
        </pc:spChg>
        <pc:spChg chg="mod">
          <ac:chgData name="Vrielink, Francis" userId="3d258d00-cfd8-41c5-9f04-1a5a39faef2f" providerId="ADAL" clId="{2A832C89-C926-4342-A241-9D6E9C5BFFBE}" dt="2024-11-25T19:06:11.770" v="1379" actId="20577"/>
          <ac:spMkLst>
            <pc:docMk/>
            <pc:sldMk cId="128494743" sldId="1526"/>
            <ac:spMk id="35" creationId="{37104C51-0232-62ED-4C6F-1447D06633EE}"/>
          </ac:spMkLst>
        </pc:spChg>
        <pc:spChg chg="mod">
          <ac:chgData name="Vrielink, Francis" userId="3d258d00-cfd8-41c5-9f04-1a5a39faef2f" providerId="ADAL" clId="{2A832C89-C926-4342-A241-9D6E9C5BFFBE}" dt="2024-11-25T19:06:19.394" v="1383" actId="20577"/>
          <ac:spMkLst>
            <pc:docMk/>
            <pc:sldMk cId="128494743" sldId="1526"/>
            <ac:spMk id="36" creationId="{D8EF981A-9BA7-0EB1-9B70-F7FBF2F7DF1C}"/>
          </ac:spMkLst>
        </pc:spChg>
        <pc:picChg chg="add mod">
          <ac:chgData name="Vrielink, Francis" userId="3d258d00-cfd8-41c5-9f04-1a5a39faef2f" providerId="ADAL" clId="{2A832C89-C926-4342-A241-9D6E9C5BFFBE}" dt="2024-11-25T19:06:16.708" v="1382" actId="1076"/>
          <ac:picMkLst>
            <pc:docMk/>
            <pc:sldMk cId="128494743" sldId="1526"/>
            <ac:picMk id="2" creationId="{B5D73445-490B-86CF-1BB1-1DF7589A9ABE}"/>
          </ac:picMkLst>
        </pc:picChg>
        <pc:picChg chg="add mod">
          <ac:chgData name="Vrielink, Francis" userId="3d258d00-cfd8-41c5-9f04-1a5a39faef2f" providerId="ADAL" clId="{2A832C89-C926-4342-A241-9D6E9C5BFFBE}" dt="2024-11-25T20:09:27.269" v="1813" actId="1076"/>
          <ac:picMkLst>
            <pc:docMk/>
            <pc:sldMk cId="128494743" sldId="1526"/>
            <ac:picMk id="18" creationId="{BB4B97EC-E2F4-3BDC-EC10-1B087924F85D}"/>
          </ac:picMkLst>
        </pc:picChg>
      </pc:sldChg>
      <pc:sldChg chg="addSp modSp add mod">
        <pc:chgData name="Vrielink, Francis" userId="3d258d00-cfd8-41c5-9f04-1a5a39faef2f" providerId="ADAL" clId="{2A832C89-C926-4342-A241-9D6E9C5BFFBE}" dt="2024-11-25T19:29:37.919" v="1669" actId="20577"/>
        <pc:sldMkLst>
          <pc:docMk/>
          <pc:sldMk cId="1372633475" sldId="1527"/>
        </pc:sldMkLst>
        <pc:spChg chg="mod">
          <ac:chgData name="Vrielink, Francis" userId="3d258d00-cfd8-41c5-9f04-1a5a39faef2f" providerId="ADAL" clId="{2A832C89-C926-4342-A241-9D6E9C5BFFBE}" dt="2024-11-25T17:35:45.105" v="122" actId="20577"/>
          <ac:spMkLst>
            <pc:docMk/>
            <pc:sldMk cId="1372633475" sldId="1527"/>
            <ac:spMk id="33" creationId="{AC757F5E-B016-F947-4518-7C6B9CC7EE04}"/>
          </ac:spMkLst>
        </pc:spChg>
        <pc:spChg chg="mod">
          <ac:chgData name="Vrielink, Francis" userId="3d258d00-cfd8-41c5-9f04-1a5a39faef2f" providerId="ADAL" clId="{2A832C89-C926-4342-A241-9D6E9C5BFFBE}" dt="2024-11-25T17:35:50.165" v="131" actId="20577"/>
          <ac:spMkLst>
            <pc:docMk/>
            <pc:sldMk cId="1372633475" sldId="1527"/>
            <ac:spMk id="34" creationId="{152372B3-00F5-781C-183E-6F2DDF35091D}"/>
          </ac:spMkLst>
        </pc:spChg>
        <pc:spChg chg="mod">
          <ac:chgData name="Vrielink, Francis" userId="3d258d00-cfd8-41c5-9f04-1a5a39faef2f" providerId="ADAL" clId="{2A832C89-C926-4342-A241-9D6E9C5BFFBE}" dt="2024-11-25T18:57:06.844" v="1158" actId="20577"/>
          <ac:spMkLst>
            <pc:docMk/>
            <pc:sldMk cId="1372633475" sldId="1527"/>
            <ac:spMk id="35" creationId="{37104C51-0232-62ED-4C6F-1447D06633EE}"/>
          </ac:spMkLst>
        </pc:spChg>
        <pc:spChg chg="mod">
          <ac:chgData name="Vrielink, Francis" userId="3d258d00-cfd8-41c5-9f04-1a5a39faef2f" providerId="ADAL" clId="{2A832C89-C926-4342-A241-9D6E9C5BFFBE}" dt="2024-11-25T19:29:37.919" v="1669" actId="20577"/>
          <ac:spMkLst>
            <pc:docMk/>
            <pc:sldMk cId="1372633475" sldId="1527"/>
            <ac:spMk id="36" creationId="{D8EF981A-9BA7-0EB1-9B70-F7FBF2F7DF1C}"/>
          </ac:spMkLst>
        </pc:spChg>
        <pc:picChg chg="add mod">
          <ac:chgData name="Vrielink, Francis" userId="3d258d00-cfd8-41c5-9f04-1a5a39faef2f" providerId="ADAL" clId="{2A832C89-C926-4342-A241-9D6E9C5BFFBE}" dt="2024-11-25T19:08:10.734" v="1405" actId="1076"/>
          <ac:picMkLst>
            <pc:docMk/>
            <pc:sldMk cId="1372633475" sldId="1527"/>
            <ac:picMk id="2" creationId="{49B787CC-0BB8-B3BB-4014-86F4E4A905E5}"/>
          </ac:picMkLst>
        </pc:picChg>
      </pc:sldChg>
      <pc:sldChg chg="addSp modSp add del mod">
        <pc:chgData name="Vrielink, Francis" userId="3d258d00-cfd8-41c5-9f04-1a5a39faef2f" providerId="ADAL" clId="{2A832C89-C926-4342-A241-9D6E9C5BFFBE}" dt="2024-11-25T19:50:55.349" v="1730" actId="47"/>
        <pc:sldMkLst>
          <pc:docMk/>
          <pc:sldMk cId="1369295987" sldId="1528"/>
        </pc:sldMkLst>
        <pc:spChg chg="mod">
          <ac:chgData name="Vrielink, Francis" userId="3d258d00-cfd8-41c5-9f04-1a5a39faef2f" providerId="ADAL" clId="{2A832C89-C926-4342-A241-9D6E9C5BFFBE}" dt="2024-11-25T17:37:34.139" v="173" actId="14100"/>
          <ac:spMkLst>
            <pc:docMk/>
            <pc:sldMk cId="1369295987" sldId="1528"/>
            <ac:spMk id="33" creationId="{AC757F5E-B016-F947-4518-7C6B9CC7EE04}"/>
          </ac:spMkLst>
        </pc:spChg>
        <pc:spChg chg="mod">
          <ac:chgData name="Vrielink, Francis" userId="3d258d00-cfd8-41c5-9f04-1a5a39faef2f" providerId="ADAL" clId="{2A832C89-C926-4342-A241-9D6E9C5BFFBE}" dt="2024-11-25T17:38:06.119" v="196" actId="1076"/>
          <ac:spMkLst>
            <pc:docMk/>
            <pc:sldMk cId="1369295987" sldId="1528"/>
            <ac:spMk id="34" creationId="{152372B3-00F5-781C-183E-6F2DDF35091D}"/>
          </ac:spMkLst>
        </pc:spChg>
        <pc:spChg chg="mod">
          <ac:chgData name="Vrielink, Francis" userId="3d258d00-cfd8-41c5-9f04-1a5a39faef2f" providerId="ADAL" clId="{2A832C89-C926-4342-A241-9D6E9C5BFFBE}" dt="2024-11-25T19:21:09.673" v="1569" actId="115"/>
          <ac:spMkLst>
            <pc:docMk/>
            <pc:sldMk cId="1369295987" sldId="1528"/>
            <ac:spMk id="35" creationId="{37104C51-0232-62ED-4C6F-1447D06633EE}"/>
          </ac:spMkLst>
        </pc:spChg>
        <pc:spChg chg="mod">
          <ac:chgData name="Vrielink, Francis" userId="3d258d00-cfd8-41c5-9f04-1a5a39faef2f" providerId="ADAL" clId="{2A832C89-C926-4342-A241-9D6E9C5BFFBE}" dt="2024-11-25T19:23:04.086" v="1648" actId="20577"/>
          <ac:spMkLst>
            <pc:docMk/>
            <pc:sldMk cId="1369295987" sldId="1528"/>
            <ac:spMk id="36" creationId="{D8EF981A-9BA7-0EB1-9B70-F7FBF2F7DF1C}"/>
          </ac:spMkLst>
        </pc:spChg>
        <pc:picChg chg="add mod">
          <ac:chgData name="Vrielink, Francis" userId="3d258d00-cfd8-41c5-9f04-1a5a39faef2f" providerId="ADAL" clId="{2A832C89-C926-4342-A241-9D6E9C5BFFBE}" dt="2024-11-25T18:51:48.573" v="1005" actId="14100"/>
          <ac:picMkLst>
            <pc:docMk/>
            <pc:sldMk cId="1369295987" sldId="1528"/>
            <ac:picMk id="2" creationId="{B40FC7F7-02D8-51E4-84AC-C30F5B2BB1BA}"/>
          </ac:picMkLst>
        </pc:picChg>
        <pc:picChg chg="add mod">
          <ac:chgData name="Vrielink, Francis" userId="3d258d00-cfd8-41c5-9f04-1a5a39faef2f" providerId="ADAL" clId="{2A832C89-C926-4342-A241-9D6E9C5BFFBE}" dt="2024-11-25T19:22:10.539" v="1576" actId="14100"/>
          <ac:picMkLst>
            <pc:docMk/>
            <pc:sldMk cId="1369295987" sldId="1528"/>
            <ac:picMk id="9" creationId="{44CBDA9E-003A-F0A9-DEC9-1FBBC9EB89F4}"/>
          </ac:picMkLst>
        </pc:picChg>
      </pc:sldChg>
      <pc:sldChg chg="addSp delSp modSp mod">
        <pc:chgData name="Vrielink, Francis" userId="3d258d00-cfd8-41c5-9f04-1a5a39faef2f" providerId="ADAL" clId="{2A832C89-C926-4342-A241-9D6E9C5BFFBE}" dt="2024-11-25T19:50:43.295" v="1729" actId="478"/>
        <pc:sldMkLst>
          <pc:docMk/>
          <pc:sldMk cId="397237968" sldId="1529"/>
        </pc:sldMkLst>
        <pc:picChg chg="add del mod">
          <ac:chgData name="Vrielink, Francis" userId="3d258d00-cfd8-41c5-9f04-1a5a39faef2f" providerId="ADAL" clId="{2A832C89-C926-4342-A241-9D6E9C5BFFBE}" dt="2024-11-25T19:50:43.295" v="1729" actId="478"/>
          <ac:picMkLst>
            <pc:docMk/>
            <pc:sldMk cId="397237968" sldId="1529"/>
            <ac:picMk id="20" creationId="{7DEF9A2F-563E-243F-BA3F-03089D5A377C}"/>
          </ac:picMkLst>
        </pc:picChg>
      </pc:sldChg>
    </pc:docChg>
  </pc:docChgLst>
  <pc:docChgLst>
    <pc:chgData name="Vrielink, Francis" userId="3d258d00-cfd8-41c5-9f04-1a5a39faef2f" providerId="ADAL" clId="{E2FD65C7-2365-4074-AEB0-657F54412667}"/>
    <pc:docChg chg="modSld">
      <pc:chgData name="Vrielink, Francis" userId="3d258d00-cfd8-41c5-9f04-1a5a39faef2f" providerId="ADAL" clId="{E2FD65C7-2365-4074-AEB0-657F54412667}" dt="2024-11-25T11:58:47.249" v="20" actId="20577"/>
      <pc:docMkLst>
        <pc:docMk/>
      </pc:docMkLst>
      <pc:sldChg chg="modNotesTx">
        <pc:chgData name="Vrielink, Francis" userId="3d258d00-cfd8-41c5-9f04-1a5a39faef2f" providerId="ADAL" clId="{E2FD65C7-2365-4074-AEB0-657F54412667}" dt="2024-11-25T11:58:47.249" v="20" actId="20577"/>
        <pc:sldMkLst>
          <pc:docMk/>
          <pc:sldMk cId="2189114603" sldId="1437"/>
        </pc:sldMkLst>
      </pc:sldChg>
    </pc:docChg>
  </pc:docChgLst>
  <pc:docChgLst>
    <pc:chgData name="Routledge, Mandy" userId="bacdedf5-8e30-494b-ad8b-f27fa30c4f8d" providerId="ADAL" clId="{634F26F8-EFB5-40E7-A3FA-43DDD612492C}"/>
    <pc:docChg chg="custSel modSld">
      <pc:chgData name="Routledge, Mandy" userId="bacdedf5-8e30-494b-ad8b-f27fa30c4f8d" providerId="ADAL" clId="{634F26F8-EFB5-40E7-A3FA-43DDD612492C}" dt="2024-10-22T08:13:25.367" v="25" actId="6549"/>
      <pc:docMkLst>
        <pc:docMk/>
      </pc:docMkLst>
      <pc:sldChg chg="modSp mod">
        <pc:chgData name="Routledge, Mandy" userId="bacdedf5-8e30-494b-ad8b-f27fa30c4f8d" providerId="ADAL" clId="{634F26F8-EFB5-40E7-A3FA-43DDD612492C}" dt="2024-10-22T08:13:25.367" v="25" actId="6549"/>
        <pc:sldMkLst>
          <pc:docMk/>
          <pc:sldMk cId="323006580" sldId="548"/>
        </pc:sldMkLst>
        <pc:spChg chg="mod">
          <ac:chgData name="Routledge, Mandy" userId="bacdedf5-8e30-494b-ad8b-f27fa30c4f8d" providerId="ADAL" clId="{634F26F8-EFB5-40E7-A3FA-43DDD612492C}" dt="2024-10-22T08:13:25.367" v="25" actId="6549"/>
          <ac:spMkLst>
            <pc:docMk/>
            <pc:sldMk cId="323006580" sldId="54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25-11-2024</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25-11-2024</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pPr fontAlgn="t"/>
            <a:r>
              <a:rPr lang="nl-NL" sz="1200" b="1" kern="1200">
                <a:solidFill>
                  <a:schemeClr val="tx1"/>
                </a:solidFill>
                <a:effectLst/>
                <a:latin typeface="+mn-lt"/>
                <a:ea typeface="+mn-ea"/>
                <a:cs typeface="+mn-cs"/>
              </a:rPr>
              <a:t>Woordenoverzicht</a:t>
            </a:r>
          </a:p>
          <a:p>
            <a:pPr fontAlgn="t"/>
            <a:endParaRPr lang="nl-NL" sz="1200" b="1" kern="1200">
              <a:solidFill>
                <a:schemeClr val="tx1"/>
              </a:solidFill>
              <a:effectLst/>
              <a:latin typeface="+mn-lt"/>
              <a:ea typeface="+mn-ea"/>
              <a:cs typeface="+mn-cs"/>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populair: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iets wat veel mensen leuk vinden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outfit: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kleding met de dingen die daarbij horen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tegenvallen: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niet zo leuk zijn als je dacht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zich inzetten voor: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moeite doen voor</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meerderheid: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grootste deel</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verleiden: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overhalen om iets te doen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uiteindelijk: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na lange tijd</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verslavend: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zo gemaakt dat je er niet mee kunt stoppen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besluiten: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kiezen wat je gaat doen, beslissen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sowieso: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hoe dan ook, in elk geval</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2515968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25-11-2024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25-11-2024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25-11-2024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25-11-2024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25-11-2024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25-11-2024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25-11-2024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25-11-2024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25-11-2024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25-11-2024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25-11-2024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25-11-2024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2.png"/><Relationship Id="rId7" Type="http://schemas.openxmlformats.org/officeDocument/2006/relationships/image" Target="../media/image35.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a:solidFill>
                  <a:prstClr val="black"/>
                </a:solidFill>
              </a:rPr>
              <a:t>Semantisatieverhaal A:</a:t>
            </a:r>
          </a:p>
          <a:p>
            <a:pPr marL="0" indent="0">
              <a:buNone/>
            </a:pPr>
            <a:r>
              <a:rPr lang="nl-NL" sz="1800"/>
              <a:t>Heb je wel eens gemerkt dat een gave </a:t>
            </a:r>
            <a:r>
              <a:rPr lang="nl-NL" sz="1800" b="1" u="sng"/>
              <a:t>outfit</a:t>
            </a:r>
            <a:r>
              <a:rPr lang="nl-NL" sz="1800"/>
              <a:t> helpt om te gaan sporten? </a:t>
            </a:r>
            <a:r>
              <a:rPr lang="nl-NL" sz="1800">
                <a:cs typeface="Arial" panose="020B0604020202020204" pitchFamily="34" charset="0"/>
              </a:rPr>
              <a:t>D</a:t>
            </a:r>
            <a:r>
              <a:rPr lang="nl-NL" sz="1800">
                <a:effectLst/>
                <a:ea typeface="Times New Roman" panose="02020603050405020304" pitchFamily="18" charset="0"/>
                <a:cs typeface="Arial" panose="020B0604020202020204" pitchFamily="34" charset="0"/>
              </a:rPr>
              <a:t>e outfit is </a:t>
            </a:r>
            <a:r>
              <a:rPr lang="nl-NL" sz="1800" b="1" i="1">
                <a:effectLst/>
                <a:ea typeface="Times New Roman" panose="02020603050405020304" pitchFamily="18" charset="0"/>
                <a:cs typeface="Arial" panose="020B0604020202020204" pitchFamily="34" charset="0"/>
              </a:rPr>
              <a:t>de kleding met de dingen die daarbij horen</a:t>
            </a:r>
            <a:r>
              <a:rPr lang="nl-NL" sz="1800">
                <a:effectLst/>
                <a:ea typeface="Times New Roman" panose="02020603050405020304" pitchFamily="18" charset="0"/>
                <a:cs typeface="Arial" panose="020B0604020202020204" pitchFamily="34" charset="0"/>
              </a:rPr>
              <a:t>. </a:t>
            </a:r>
            <a:r>
              <a:rPr lang="nl-NL" sz="1800"/>
              <a:t>Dat klinkt misschien gek, maar het werkt echt! Een vriendinnetje van mij besloot laatst dat ze zich meer wilde </a:t>
            </a:r>
            <a:r>
              <a:rPr lang="nl-NL" sz="1800" b="1" u="sng"/>
              <a:t>inzetten voor</a:t>
            </a:r>
            <a:r>
              <a:rPr lang="nl-NL" sz="1800"/>
              <a:t> of </a:t>
            </a:r>
            <a:r>
              <a:rPr lang="nl-NL" sz="1800" b="1" i="1"/>
              <a:t>meer moeite wilde doen voor</a:t>
            </a:r>
            <a:r>
              <a:rPr lang="nl-NL" sz="1800"/>
              <a:t> een goede gezondheid. Goed voor je lijf zorgen is ook een heel goed idee! Ze kocht een sportsetje dat heel </a:t>
            </a:r>
            <a:r>
              <a:rPr lang="nl-NL" sz="1800" b="1" u="sng"/>
              <a:t>populair</a:t>
            </a:r>
            <a:r>
              <a:rPr lang="nl-NL" sz="1800"/>
              <a:t> is. Het was echt </a:t>
            </a:r>
            <a:r>
              <a:rPr lang="nl-NL" sz="1800" b="1" i="1"/>
              <a:t>een setje wat veel mensen leuk vinden</a:t>
            </a:r>
            <a:r>
              <a:rPr lang="nl-NL" sz="1800"/>
              <a:t>. Ik moet toegeven, ik vind dat ook een fantastische outfit. Ik voel me </a:t>
            </a:r>
            <a:r>
              <a:rPr lang="nl-NL" sz="1800" b="1" u="sng"/>
              <a:t>sowieso</a:t>
            </a:r>
            <a:r>
              <a:rPr lang="nl-NL" sz="1800"/>
              <a:t> (</a:t>
            </a:r>
            <a:r>
              <a:rPr lang="nl-NL" sz="1800" b="1" i="1">
                <a:effectLst/>
                <a:ea typeface="Times New Roman" panose="02020603050405020304" pitchFamily="18" charset="0"/>
                <a:cs typeface="Arial" panose="020B0604020202020204" pitchFamily="34" charset="0"/>
              </a:rPr>
              <a:t>hoe dan ook, in elk geval</a:t>
            </a:r>
            <a:r>
              <a:rPr lang="nl-NL" sz="1800">
                <a:effectLst/>
                <a:ea typeface="Times New Roman" panose="02020603050405020304" pitchFamily="18" charset="0"/>
                <a:cs typeface="Arial" panose="020B0604020202020204" pitchFamily="34" charset="0"/>
              </a:rPr>
              <a:t>) snel </a:t>
            </a:r>
            <a:r>
              <a:rPr lang="nl-NL" sz="1800"/>
              <a:t>een beetje jaloers.</a:t>
            </a:r>
          </a:p>
          <a:p>
            <a:pPr marL="0" indent="0">
              <a:buNone/>
            </a:pPr>
            <a:r>
              <a:rPr lang="nl-NL" sz="1800"/>
              <a:t>Maar toen we samen een sportles volgden, viel het me op dat andere mensen niet bezig waren met hoe ze eruitzagen. </a:t>
            </a:r>
            <a:r>
              <a:rPr lang="nl-NL" sz="1800" b="1" u="sng"/>
              <a:t>De meerderheid</a:t>
            </a:r>
            <a:r>
              <a:rPr lang="nl-NL" sz="1800"/>
              <a:t> of </a:t>
            </a:r>
            <a:r>
              <a:rPr lang="nl-NL" sz="1800" b="1" i="1"/>
              <a:t>het grootste deel</a:t>
            </a:r>
            <a:r>
              <a:rPr lang="nl-NL" sz="1800"/>
              <a:t> kwam gewoon in standaard outfits, maar die genoten er net zo van. Toch lijkt die eerste stap – een leuke outfit kopen – veel mensen te </a:t>
            </a:r>
            <a:r>
              <a:rPr lang="nl-NL" sz="1800" b="1" u="sng"/>
              <a:t>verleiden</a:t>
            </a:r>
            <a:r>
              <a:rPr lang="nl-NL" sz="1800"/>
              <a:t> om eindelijk te beginnen. Zo’n outfit lijkt ze </a:t>
            </a:r>
            <a:r>
              <a:rPr lang="nl-NL" sz="1800" b="1" i="1"/>
              <a:t>over te halen om te gaan sporten</a:t>
            </a:r>
            <a:r>
              <a:rPr lang="nl-NL" sz="1800"/>
              <a:t>. </a:t>
            </a:r>
          </a:p>
          <a:p>
            <a:pPr marL="0" indent="0">
              <a:buNone/>
            </a:pPr>
            <a:r>
              <a:rPr lang="nl-NL" sz="1800"/>
              <a:t>We vonden wel dat de sportles nogal </a:t>
            </a:r>
            <a:r>
              <a:rPr lang="nl-NL" sz="1800" b="1" u="sng"/>
              <a:t>tegenviel</a:t>
            </a:r>
            <a:r>
              <a:rPr lang="nl-NL" sz="1800"/>
              <a:t>. Het was </a:t>
            </a:r>
            <a:r>
              <a:rPr lang="nl-NL" sz="1800" b="1" i="1"/>
              <a:t>niet zo leuk als we dachten</a:t>
            </a:r>
            <a:r>
              <a:rPr lang="nl-NL" sz="1800"/>
              <a:t>. De oefeningen waren zo zwaar dat we na tien minuten al buiten adem waren. Maar we gingen wel door hoor. </a:t>
            </a:r>
            <a:r>
              <a:rPr lang="nl-NL" sz="1800" b="1" u="sng"/>
              <a:t>Uiteindelijk</a:t>
            </a:r>
            <a:r>
              <a:rPr lang="nl-NL" sz="1800"/>
              <a:t>, </a:t>
            </a:r>
            <a:r>
              <a:rPr lang="nl-NL" sz="1800" b="1" i="1"/>
              <a:t>na lange tijd</a:t>
            </a:r>
            <a:r>
              <a:rPr lang="nl-NL" sz="1800"/>
              <a:t>, </a:t>
            </a:r>
            <a:r>
              <a:rPr lang="nl-NL" sz="1800" b="1" u="sng"/>
              <a:t>besloten</a:t>
            </a:r>
            <a:r>
              <a:rPr lang="nl-NL" sz="1800"/>
              <a:t> we om één keer per week te blijven trainen. Dat hebben we </a:t>
            </a:r>
            <a:r>
              <a:rPr lang="nl-NL" sz="1800" b="1" i="1"/>
              <a:t>gekozen, besloten</a:t>
            </a:r>
            <a:r>
              <a:rPr lang="nl-NL" sz="1800"/>
              <a:t>, gewoon omdat we ons daarna zo goed voelden. </a:t>
            </a:r>
          </a:p>
          <a:p>
            <a:pPr marL="0" indent="0">
              <a:buNone/>
            </a:pPr>
            <a:r>
              <a:rPr lang="nl-NL" sz="1800"/>
              <a:t>Het klinkt misschien raar, maar sporten kan echt </a:t>
            </a:r>
            <a:r>
              <a:rPr lang="nl-NL" sz="1800" b="1" u="sng"/>
              <a:t>verslavend</a:t>
            </a:r>
            <a:r>
              <a:rPr lang="nl-NL" sz="1800"/>
              <a:t> zijn, op een goede manier. Verslavend betekent </a:t>
            </a:r>
            <a:r>
              <a:rPr lang="nl-NL" sz="1800" b="1" i="1"/>
              <a:t>zo gemaakt dat je er niet mee kunt stoppen</a:t>
            </a:r>
            <a:r>
              <a:rPr lang="nl-NL" sz="1800"/>
              <a:t>. Het is zo’n heerlijk gevoel als je hebt gesport. Dat gevoel wil je wel vaker. En dan ga je dus ook vaker sporten. Of je nu een populaire outfit draagt of niet, als je maar begint. Want echt, sporten is heerlijk, in elke outfit!</a:t>
            </a:r>
          </a:p>
          <a:p>
            <a:pPr marL="0" indent="0">
              <a:buNone/>
            </a:pPr>
            <a:r>
              <a:rPr lang="nl-NL" sz="1800"/>
              <a:t>Wie van jullie sport ook elke week?</a:t>
            </a: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24994" y="-59592"/>
            <a:ext cx="9180512" cy="1200329"/>
          </a:xfrm>
          <a:prstGeom prst="rect">
            <a:avLst/>
          </a:prstGeom>
          <a:noFill/>
        </p:spPr>
        <p:txBody>
          <a:bodyPr wrap="square" rtlCol="0">
            <a:spAutoFit/>
          </a:bodyPr>
          <a:lstStyle/>
          <a:p>
            <a:r>
              <a:rPr lang="nl-NL" sz="7200" b="1" u="sng">
                <a:latin typeface="Century Gothic" panose="020B0502020202020204" pitchFamily="34" charset="0"/>
              </a:rPr>
              <a:t>uiteindelijk</a:t>
            </a:r>
          </a:p>
        </p:txBody>
      </p:sp>
      <p:pic>
        <p:nvPicPr>
          <p:cNvPr id="5" name="Afbeelding 4" descr="Afbeelding met zandloper&#10;&#10;Automatisch gegenereerde beschrijving">
            <a:extLst>
              <a:ext uri="{FF2B5EF4-FFF2-40B4-BE49-F238E27FC236}">
                <a16:creationId xmlns:a16="http://schemas.microsoft.com/office/drawing/2014/main" id="{10C16567-D2F6-8D12-8141-DA9C93F4E1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1060" y="3035431"/>
            <a:ext cx="7541879" cy="2812295"/>
          </a:xfrm>
          <a:prstGeom prst="rect">
            <a:avLst/>
          </a:prstGeom>
        </p:spPr>
      </p:pic>
      <p:sp>
        <p:nvSpPr>
          <p:cNvPr id="7" name="Pijl: omlaag 6">
            <a:extLst>
              <a:ext uri="{FF2B5EF4-FFF2-40B4-BE49-F238E27FC236}">
                <a16:creationId xmlns:a16="http://schemas.microsoft.com/office/drawing/2014/main" id="{F504952E-3AFB-9B4C-DB49-AA3CAF3E6742}"/>
              </a:ext>
            </a:extLst>
          </p:cNvPr>
          <p:cNvSpPr/>
          <p:nvPr/>
        </p:nvSpPr>
        <p:spPr>
          <a:xfrm>
            <a:off x="6938128" y="1706252"/>
            <a:ext cx="556181" cy="132917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87044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115574"/>
            <a:ext cx="9180512" cy="1200329"/>
          </a:xfrm>
          <a:prstGeom prst="rect">
            <a:avLst/>
          </a:prstGeom>
          <a:noFill/>
        </p:spPr>
        <p:txBody>
          <a:bodyPr wrap="square" rtlCol="0">
            <a:spAutoFit/>
          </a:bodyPr>
          <a:lstStyle/>
          <a:p>
            <a:r>
              <a:rPr lang="nl-NL" sz="7200" b="1" u="sng">
                <a:latin typeface="Century Gothic" panose="020B0502020202020204" pitchFamily="34" charset="0"/>
              </a:rPr>
              <a:t>besluiten</a:t>
            </a:r>
          </a:p>
        </p:txBody>
      </p:sp>
      <p:grpSp>
        <p:nvGrpSpPr>
          <p:cNvPr id="7" name="Groep 6">
            <a:extLst>
              <a:ext uri="{FF2B5EF4-FFF2-40B4-BE49-F238E27FC236}">
                <a16:creationId xmlns:a16="http://schemas.microsoft.com/office/drawing/2014/main" id="{D97198EE-8B50-4BF1-BD9C-91D310B3B0D7}"/>
              </a:ext>
            </a:extLst>
          </p:cNvPr>
          <p:cNvGrpSpPr/>
          <p:nvPr/>
        </p:nvGrpSpPr>
        <p:grpSpPr>
          <a:xfrm>
            <a:off x="2183788" y="140439"/>
            <a:ext cx="6755542" cy="6566621"/>
            <a:chOff x="2183788" y="140439"/>
            <a:chExt cx="6755542" cy="6566621"/>
          </a:xfrm>
        </p:grpSpPr>
        <p:pic>
          <p:nvPicPr>
            <p:cNvPr id="2" name="Afbeelding 1" descr="Afbeelding met persoon, Fitness, kleding, Trainingsapparatuur&#10;&#10;Automatisch gegenereerde beschrijving">
              <a:extLst>
                <a:ext uri="{FF2B5EF4-FFF2-40B4-BE49-F238E27FC236}">
                  <a16:creationId xmlns:a16="http://schemas.microsoft.com/office/drawing/2014/main" id="{99118F8C-05FD-8721-1053-A95F9B75F95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2183788" y="1226143"/>
              <a:ext cx="3714161" cy="5480917"/>
            </a:xfrm>
            <a:prstGeom prst="rect">
              <a:avLst/>
            </a:prstGeom>
          </p:spPr>
        </p:pic>
        <p:sp>
          <p:nvSpPr>
            <p:cNvPr id="3" name="Tekstballon: ovaal 2">
              <a:extLst>
                <a:ext uri="{FF2B5EF4-FFF2-40B4-BE49-F238E27FC236}">
                  <a16:creationId xmlns:a16="http://schemas.microsoft.com/office/drawing/2014/main" id="{643B22ED-0B83-DF89-1AD3-21CA5069D4D8}"/>
                </a:ext>
              </a:extLst>
            </p:cNvPr>
            <p:cNvSpPr/>
            <p:nvPr/>
          </p:nvSpPr>
          <p:spPr>
            <a:xfrm>
              <a:off x="5652120" y="140439"/>
              <a:ext cx="3287210" cy="1200329"/>
            </a:xfrm>
            <a:prstGeom prst="wedgeEllipseCallout">
              <a:avLst>
                <a:gd name="adj1" fmla="val -80692"/>
                <a:gd name="adj2" fmla="val 78893"/>
              </a:avLst>
            </a:prstGeom>
            <a:solidFill>
              <a:srgbClr val="F4FAF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5E1C454F-41C5-50AF-F79C-092AB9669896}"/>
                </a:ext>
              </a:extLst>
            </p:cNvPr>
            <p:cNvSpPr txBox="1"/>
            <p:nvPr/>
          </p:nvSpPr>
          <p:spPr>
            <a:xfrm>
              <a:off x="6143778" y="317171"/>
              <a:ext cx="2664296" cy="923330"/>
            </a:xfrm>
            <a:prstGeom prst="rect">
              <a:avLst/>
            </a:prstGeom>
            <a:noFill/>
          </p:spPr>
          <p:txBody>
            <a:bodyPr wrap="square" rtlCol="0">
              <a:spAutoFit/>
            </a:bodyPr>
            <a:lstStyle/>
            <a:p>
              <a:r>
                <a:rPr lang="nl-NL" b="1">
                  <a:latin typeface="Century Gothic" panose="020B0502020202020204" pitchFamily="34" charset="0"/>
                </a:rPr>
                <a:t>Ja, we gaan ermee door! 1x per week!</a:t>
              </a:r>
            </a:p>
            <a:p>
              <a:r>
                <a:rPr lang="nl-NL" b="1">
                  <a:latin typeface="Century Gothic" panose="020B0502020202020204" pitchFamily="34" charset="0"/>
                </a:rPr>
                <a:t>Oké?</a:t>
              </a:r>
            </a:p>
          </p:txBody>
        </p:sp>
      </p:grpSp>
    </p:spTree>
    <p:extLst>
      <p:ext uri="{BB962C8B-B14F-4D97-AF65-F5344CB8AC3E}">
        <p14:creationId xmlns:p14="http://schemas.microsoft.com/office/powerpoint/2010/main" val="1201727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verslavend</a:t>
            </a:r>
          </a:p>
        </p:txBody>
      </p:sp>
      <p:pic>
        <p:nvPicPr>
          <p:cNvPr id="5" name="Afbeelding 4" descr="Afbeelding met logo, Graphics, symbool, ontwerp&#10;&#10;Automatisch gegenereerde beschrijving">
            <a:extLst>
              <a:ext uri="{FF2B5EF4-FFF2-40B4-BE49-F238E27FC236}">
                <a16:creationId xmlns:a16="http://schemas.microsoft.com/office/drawing/2014/main" id="{A9417B27-E2BF-53C4-11CD-9E366CF220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88024" y="3766946"/>
            <a:ext cx="3172830" cy="2568481"/>
          </a:xfrm>
          <a:prstGeom prst="rect">
            <a:avLst/>
          </a:prstGeom>
        </p:spPr>
      </p:pic>
      <p:pic>
        <p:nvPicPr>
          <p:cNvPr id="8" name="Afbeelding 7">
            <a:extLst>
              <a:ext uri="{FF2B5EF4-FFF2-40B4-BE49-F238E27FC236}">
                <a16:creationId xmlns:a16="http://schemas.microsoft.com/office/drawing/2014/main" id="{A06E2A5D-E3C0-5868-E63B-796173C226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08104" y="625978"/>
            <a:ext cx="1176984" cy="3140968"/>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populair</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impopulair</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iets wat veel mensen leuk vinden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0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Haar outfit is heel </a:t>
            </a:r>
            <a:r>
              <a:rPr lang="nl-NL" sz="2400" i="1" u="sng">
                <a:solidFill>
                  <a:srgbClr val="387038"/>
                </a:solidFill>
                <a:latin typeface="Century Gothic" panose="020B0502020202020204" pitchFamily="34" charset="0"/>
                <a:ea typeface="Calibri"/>
                <a:cs typeface="Times New Roman"/>
              </a:rPr>
              <a:t>populair</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in trek, niet geliefd</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Deze sneakers zijn heel </a:t>
            </a:r>
            <a:r>
              <a:rPr lang="nl-NL" sz="2400" i="1" u="sng">
                <a:solidFill>
                  <a:srgbClr val="387038"/>
                </a:solidFill>
                <a:latin typeface="Century Gothic" panose="020B0502020202020204" pitchFamily="34" charset="0"/>
                <a:ea typeface="Calibri"/>
                <a:cs typeface="Times New Roman"/>
              </a:rPr>
              <a:t>impopulair</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schoen, Wandelschoenen, sneakers, Sportschoen&#10;&#10;Automatisch gegenereerde beschrijving">
            <a:extLst>
              <a:ext uri="{FF2B5EF4-FFF2-40B4-BE49-F238E27FC236}">
                <a16:creationId xmlns:a16="http://schemas.microsoft.com/office/drawing/2014/main" id="{2B7D82C1-0D45-51E0-E400-FC1A8B7097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07927" y="2571339"/>
            <a:ext cx="3270450" cy="1654404"/>
          </a:xfrm>
          <a:prstGeom prst="rect">
            <a:avLst/>
          </a:prstGeom>
        </p:spPr>
      </p:pic>
      <p:pic>
        <p:nvPicPr>
          <p:cNvPr id="19" name="Afbeelding 18" descr="Afbeelding met kleding, vrouw, mode, persoon&#10;&#10;Automatisch gegenereerde beschrijving">
            <a:extLst>
              <a:ext uri="{FF2B5EF4-FFF2-40B4-BE49-F238E27FC236}">
                <a16:creationId xmlns:a16="http://schemas.microsoft.com/office/drawing/2014/main" id="{78627229-78CE-E88F-EDFE-5ED8061C17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87712" y="4225743"/>
            <a:ext cx="3920374" cy="863518"/>
          </a:xfrm>
          <a:prstGeom prst="rect">
            <a:avLst/>
          </a:prstGeom>
        </p:spPr>
      </p:pic>
      <p:grpSp>
        <p:nvGrpSpPr>
          <p:cNvPr id="2" name="Groep 1">
            <a:extLst>
              <a:ext uri="{FF2B5EF4-FFF2-40B4-BE49-F238E27FC236}">
                <a16:creationId xmlns:a16="http://schemas.microsoft.com/office/drawing/2014/main" id="{285C4CB0-B244-97FB-6B9A-1982F1AF8000}"/>
              </a:ext>
            </a:extLst>
          </p:cNvPr>
          <p:cNvGrpSpPr/>
          <p:nvPr/>
        </p:nvGrpSpPr>
        <p:grpSpPr>
          <a:xfrm>
            <a:off x="765623" y="2571339"/>
            <a:ext cx="2990092" cy="2752232"/>
            <a:chOff x="1721935" y="1200329"/>
            <a:chExt cx="5847017" cy="5480917"/>
          </a:xfrm>
        </p:grpSpPr>
        <p:pic>
          <p:nvPicPr>
            <p:cNvPr id="18" name="Afbeelding 17" descr="Afbeelding met tekst, ontwerp&#10;&#10;Automatisch gegenereerde beschrijving">
              <a:extLst>
                <a:ext uri="{FF2B5EF4-FFF2-40B4-BE49-F238E27FC236}">
                  <a16:creationId xmlns:a16="http://schemas.microsoft.com/office/drawing/2014/main" id="{9F9F3192-8B08-9BCC-B8A0-5CFD07482A7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436096" y="1340768"/>
              <a:ext cx="2132856" cy="5301208"/>
            </a:xfrm>
            <a:prstGeom prst="rect">
              <a:avLst/>
            </a:prstGeom>
          </p:spPr>
        </p:pic>
        <p:pic>
          <p:nvPicPr>
            <p:cNvPr id="21" name="Afbeelding 20" descr="Afbeelding met persoon, Fitness, kleding, Trainingsapparatuur&#10;&#10;Automatisch gegenereerde beschrijving">
              <a:extLst>
                <a:ext uri="{FF2B5EF4-FFF2-40B4-BE49-F238E27FC236}">
                  <a16:creationId xmlns:a16="http://schemas.microsoft.com/office/drawing/2014/main" id="{0202E64E-7665-1266-391B-57A4125BDC6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flipH="1">
              <a:off x="1721935" y="1200329"/>
              <a:ext cx="3714161" cy="5480917"/>
            </a:xfrm>
            <a:prstGeom prst="rect">
              <a:avLst/>
            </a:prstGeom>
          </p:spPr>
        </p:pic>
      </p:grpSp>
    </p:spTree>
    <p:extLst>
      <p:ext uri="{BB962C8B-B14F-4D97-AF65-F5344CB8AC3E}">
        <p14:creationId xmlns:p14="http://schemas.microsoft.com/office/powerpoint/2010/main" val="2967928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11141" y="257519"/>
            <a:ext cx="4185531"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tegenvallen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meevallen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niet zo leuk zijn als je dacht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3200">
                <a:effectLst/>
                <a:latin typeface="Century Gothic" panose="020B0502020202020204" pitchFamily="34" charset="0"/>
                <a:ea typeface="Calibri"/>
                <a:cs typeface="Times New Roman"/>
              </a:rPr>
              <a:t>   </a:t>
            </a:r>
          </a:p>
          <a:p>
            <a:pPr algn="ctr">
              <a:spcAft>
                <a:spcPts val="0"/>
              </a:spcAft>
            </a:pPr>
            <a:r>
              <a:rPr lang="nl-NL" sz="2400" i="1">
                <a:solidFill>
                  <a:srgbClr val="387038"/>
                </a:solidFill>
                <a:latin typeface="Century Gothic" panose="020B0502020202020204" pitchFamily="34" charset="0"/>
                <a:ea typeface="Calibri"/>
                <a:cs typeface="Times New Roman"/>
              </a:rPr>
              <a:t>De sportles </a:t>
            </a:r>
            <a:r>
              <a:rPr lang="nl-NL" sz="2400" i="1" u="sng">
                <a:solidFill>
                  <a:srgbClr val="387038"/>
                </a:solidFill>
                <a:latin typeface="Century Gothic" panose="020B0502020202020204" pitchFamily="34" charset="0"/>
                <a:ea typeface="Calibri"/>
                <a:cs typeface="Times New Roman"/>
              </a:rPr>
              <a:t>viel</a:t>
            </a:r>
            <a:r>
              <a:rPr lang="nl-NL" sz="2400" i="1">
                <a:solidFill>
                  <a:srgbClr val="387038"/>
                </a:solidFill>
                <a:latin typeface="Century Gothic" panose="020B0502020202020204" pitchFamily="34" charset="0"/>
                <a:ea typeface="Calibri"/>
                <a:cs typeface="Times New Roman"/>
              </a:rPr>
              <a:t> nogal </a:t>
            </a:r>
            <a:r>
              <a:rPr lang="nl-NL" sz="2400" i="1" u="sng">
                <a:solidFill>
                  <a:srgbClr val="387038"/>
                </a:solidFill>
                <a:latin typeface="Century Gothic" panose="020B0502020202020204" pitchFamily="34" charset="0"/>
                <a:ea typeface="Calibri"/>
                <a:cs typeface="Times New Roman"/>
              </a:rPr>
              <a:t>tegen</a:t>
            </a:r>
            <a:r>
              <a:rPr lang="nl-NL" sz="2400" i="1">
                <a:solidFill>
                  <a:srgbClr val="387038"/>
                </a:solidFill>
                <a:effectLst/>
                <a:latin typeface="Century Gothic" panose="020B0502020202020204" pitchFamily="34" charset="0"/>
                <a:ea typeface="Calibri"/>
                <a:cs typeface="Times New Roman"/>
              </a:rPr>
              <a:t>. Het was heel zwaar.</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boffen, beter dan je had verwacht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400">
              <a:effectLst/>
              <a:latin typeface="Century Gothic" panose="020B0502020202020204" pitchFamily="34" charset="0"/>
              <a:ea typeface="Calibri"/>
              <a:cs typeface="Times New Roman"/>
            </a:endParaRPr>
          </a:p>
          <a:p>
            <a:pPr algn="ctr">
              <a:lnSpc>
                <a:spcPct val="90000"/>
              </a:lnSpc>
            </a:pPr>
            <a:r>
              <a:rPr lang="nl-NL" sz="2400" i="1">
                <a:solidFill>
                  <a:srgbClr val="387038"/>
                </a:solidFill>
                <a:latin typeface="Century Gothic" panose="020B0502020202020204" pitchFamily="34" charset="0"/>
                <a:ea typeface="Calibri"/>
                <a:cs typeface="Times New Roman"/>
              </a:rPr>
              <a:t>Hij was bang dat ze zijn grapje stom zouden vinden. Gelukkig </a:t>
            </a:r>
            <a:r>
              <a:rPr lang="nl-NL" sz="2400" i="1" u="sng">
                <a:solidFill>
                  <a:srgbClr val="387038"/>
                </a:solidFill>
                <a:latin typeface="Century Gothic" panose="020B0502020202020204" pitchFamily="34" charset="0"/>
                <a:ea typeface="Calibri"/>
                <a:cs typeface="Times New Roman"/>
              </a:rPr>
              <a:t>viel</a:t>
            </a:r>
            <a:r>
              <a:rPr lang="nl-NL" sz="2400" i="1">
                <a:solidFill>
                  <a:srgbClr val="387038"/>
                </a:solidFill>
                <a:latin typeface="Century Gothic" panose="020B0502020202020204" pitchFamily="34" charset="0"/>
                <a:ea typeface="Calibri"/>
                <a:cs typeface="Times New Roman"/>
              </a:rPr>
              <a:t> dat </a:t>
            </a:r>
            <a:r>
              <a:rPr lang="nl-NL" sz="2400" i="1" u="sng">
                <a:solidFill>
                  <a:srgbClr val="387038"/>
                </a:solidFill>
                <a:latin typeface="Century Gothic" panose="020B0502020202020204" pitchFamily="34" charset="0"/>
                <a:ea typeface="Calibri"/>
                <a:cs typeface="Times New Roman"/>
              </a:rPr>
              <a:t>mee</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A3B76EB9-0111-1E85-AA91-79D6F590FD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2223" y="2424018"/>
            <a:ext cx="2750107" cy="2750107"/>
          </a:xfrm>
          <a:prstGeom prst="rect">
            <a:avLst/>
          </a:prstGeom>
        </p:spPr>
      </p:pic>
      <p:pic>
        <p:nvPicPr>
          <p:cNvPr id="9" name="Afbeelding 8" descr="Afbeelding met persoon, kleding, Elleboog, person&#10;&#10;Automatisch gegenereerde beschrijving">
            <a:extLst>
              <a:ext uri="{FF2B5EF4-FFF2-40B4-BE49-F238E27FC236}">
                <a16:creationId xmlns:a16="http://schemas.microsoft.com/office/drawing/2014/main" id="{F1C584AA-A31E-8B96-8A2A-4B0180B047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90065" y="2533212"/>
            <a:ext cx="3556493" cy="2375738"/>
          </a:xfrm>
          <a:prstGeom prst="rect">
            <a:avLst/>
          </a:prstGeom>
        </p:spPr>
      </p:pic>
    </p:spTree>
    <p:extLst>
      <p:ext uri="{BB962C8B-B14F-4D97-AF65-F5344CB8AC3E}">
        <p14:creationId xmlns:p14="http://schemas.microsoft.com/office/powerpoint/2010/main" val="2296136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0" y="262277"/>
            <a:ext cx="467821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000" b="1">
                <a:solidFill>
                  <a:srgbClr val="387038"/>
                </a:solidFill>
                <a:latin typeface="Century Gothic" panose="020B0502020202020204" pitchFamily="34" charset="0"/>
                <a:ea typeface="Calibri"/>
                <a:cs typeface="Times New Roman"/>
              </a:rPr>
              <a:t>d</a:t>
            </a:r>
            <a:r>
              <a:rPr lang="nl-NL" sz="5000" b="1">
                <a:solidFill>
                  <a:srgbClr val="387038"/>
                </a:solidFill>
                <a:effectLst/>
                <a:latin typeface="Century Gothic" panose="020B0502020202020204" pitchFamily="34" charset="0"/>
                <a:ea typeface="Calibri"/>
                <a:cs typeface="Times New Roman"/>
              </a:rPr>
              <a:t>e meerderheid</a:t>
            </a:r>
            <a:endParaRPr lang="nl-NL" sz="50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476065" y="266673"/>
            <a:ext cx="4572000"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000" b="1">
                <a:solidFill>
                  <a:srgbClr val="387038"/>
                </a:solidFill>
                <a:latin typeface="Century Gothic" panose="020B0502020202020204" pitchFamily="34" charset="0"/>
                <a:ea typeface="Calibri"/>
                <a:cs typeface="Times New Roman"/>
              </a:rPr>
              <a:t>d</a:t>
            </a:r>
            <a:r>
              <a:rPr lang="nl-NL" sz="5000" b="1">
                <a:solidFill>
                  <a:srgbClr val="387038"/>
                </a:solidFill>
                <a:effectLst/>
                <a:latin typeface="Century Gothic" panose="020B0502020202020204" pitchFamily="34" charset="0"/>
                <a:ea typeface="Calibri"/>
                <a:cs typeface="Times New Roman"/>
              </a:rPr>
              <a:t>e minderheid</a:t>
            </a:r>
            <a:endParaRPr lang="nl-NL" sz="50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het grootste deel</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u="sng">
                <a:solidFill>
                  <a:srgbClr val="387038"/>
                </a:solidFill>
                <a:latin typeface="Century Gothic" panose="020B0502020202020204" pitchFamily="34" charset="0"/>
                <a:ea typeface="Calibri"/>
                <a:cs typeface="Times New Roman"/>
              </a:rPr>
              <a:t>De meerderheid</a:t>
            </a:r>
            <a:r>
              <a:rPr lang="nl-NL" sz="2400" i="1">
                <a:solidFill>
                  <a:srgbClr val="387038"/>
                </a:solidFill>
                <a:latin typeface="Century Gothic" panose="020B0502020202020204" pitchFamily="34" charset="0"/>
                <a:ea typeface="Calibri"/>
                <a:cs typeface="Times New Roman"/>
              </a:rPr>
              <a:t> kwam gewoon in standaard outfits</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2981" y="1465342"/>
            <a:ext cx="4145769" cy="5061136"/>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nl-NL" sz="2800">
                <a:effectLst/>
                <a:latin typeface="Century Gothic" panose="020B0502020202020204" pitchFamily="34" charset="0"/>
                <a:ea typeface="Calibri"/>
                <a:cs typeface="Times New Roman"/>
              </a:rPr>
              <a:t>= de kleinste groep </a:t>
            </a:r>
          </a:p>
          <a:p>
            <a:pPr>
              <a:spcAft>
                <a:spcPts val="0"/>
              </a:spcAft>
            </a:pPr>
            <a:endParaRPr lang="nl-NL" sz="2800">
              <a:effectLst/>
              <a:latin typeface="Century Gothic" panose="020B0502020202020204" pitchFamily="34" charset="0"/>
              <a:ea typeface="Calibri"/>
              <a:cs typeface="Times New Roman"/>
            </a:endParaRPr>
          </a:p>
          <a:p>
            <a:pPr>
              <a:spcAft>
                <a:spcPts val="0"/>
              </a:spcAft>
            </a:pPr>
            <a:r>
              <a:rPr lang="nl-NL" sz="2800">
                <a:effectLst/>
                <a:latin typeface="Century Gothic" panose="020B0502020202020204" pitchFamily="34" charset="0"/>
                <a:ea typeface="Calibri"/>
                <a:cs typeface="Times New Roman"/>
              </a:rPr>
              <a:t> </a:t>
            </a:r>
          </a:p>
          <a:p>
            <a:pPr>
              <a:spcAft>
                <a:spcPts val="0"/>
              </a:spcAft>
            </a:pPr>
            <a:r>
              <a:rPr lang="nl-NL" sz="2800">
                <a:effectLst/>
                <a:latin typeface="Century Gothic" panose="020B0502020202020204" pitchFamily="34" charset="0"/>
                <a:ea typeface="Calibri"/>
                <a:cs typeface="Times New Roman"/>
              </a:rPr>
              <a:t> </a:t>
            </a:r>
          </a:p>
          <a:p>
            <a:pPr>
              <a:spcAft>
                <a:spcPts val="0"/>
              </a:spcAft>
            </a:pPr>
            <a:r>
              <a:rPr lang="nl-NL" sz="2800">
                <a:effectLst/>
                <a:latin typeface="Century Gothic" panose="020B0502020202020204" pitchFamily="34" charset="0"/>
                <a:ea typeface="Calibri"/>
                <a:cs typeface="Times New Roman"/>
              </a:rPr>
              <a:t>  </a:t>
            </a:r>
          </a:p>
          <a:p>
            <a:pPr>
              <a:spcAft>
                <a:spcPts val="0"/>
              </a:spcAft>
            </a:pPr>
            <a:endParaRPr lang="nl-NL" sz="2800">
              <a:latin typeface="Century Gothic" panose="020B0502020202020204" pitchFamily="34" charset="0"/>
              <a:ea typeface="Calibri"/>
              <a:cs typeface="Times New Roman"/>
            </a:endParaRPr>
          </a:p>
          <a:p>
            <a:pPr>
              <a:spcAft>
                <a:spcPts val="0"/>
              </a:spcAft>
            </a:pPr>
            <a:endParaRPr lang="nl-NL" sz="2800">
              <a:effectLst/>
              <a:latin typeface="Century Gothic" panose="020B0502020202020204" pitchFamily="34" charset="0"/>
              <a:ea typeface="Calibri"/>
              <a:cs typeface="Times New Roman"/>
            </a:endParaRPr>
          </a:p>
          <a:p>
            <a:pPr algn="ctr"/>
            <a:endParaRPr lang="nl-NL" sz="2400" i="1">
              <a:solidFill>
                <a:srgbClr val="387038"/>
              </a:solidFill>
              <a:latin typeface="Century Gothic" panose="020B0502020202020204" pitchFamily="34" charset="0"/>
              <a:ea typeface="Calibri"/>
              <a:cs typeface="Times New Roman"/>
            </a:endParaRPr>
          </a:p>
          <a:p>
            <a:pPr algn="ctr"/>
            <a:endParaRPr lang="nl-NL" sz="3200" i="1">
              <a:solidFill>
                <a:srgbClr val="387038"/>
              </a:solidFill>
              <a:latin typeface="Century Gothic" panose="020B0502020202020204" pitchFamily="34" charset="0"/>
              <a:ea typeface="Calibri"/>
              <a:cs typeface="Times New Roman"/>
            </a:endParaRPr>
          </a:p>
          <a:p>
            <a:pPr algn="ctr"/>
            <a:r>
              <a:rPr lang="nl-NL" sz="2400" i="1">
                <a:solidFill>
                  <a:srgbClr val="387038"/>
                </a:solidFill>
                <a:latin typeface="Century Gothic" panose="020B0502020202020204" pitchFamily="34" charset="0"/>
                <a:ea typeface="Calibri"/>
                <a:cs typeface="Times New Roman"/>
              </a:rPr>
              <a:t>De zwarte zwanen zijn </a:t>
            </a:r>
            <a:r>
              <a:rPr lang="nl-NL" sz="2400" i="1" u="sng">
                <a:solidFill>
                  <a:srgbClr val="387038"/>
                </a:solidFill>
                <a:latin typeface="Century Gothic" panose="020B0502020202020204" pitchFamily="34" charset="0"/>
                <a:ea typeface="Calibri"/>
                <a:cs typeface="Times New Roman"/>
              </a:rPr>
              <a:t>een</a:t>
            </a:r>
            <a:r>
              <a:rPr lang="nl-NL" sz="2400" i="1">
                <a:solidFill>
                  <a:srgbClr val="387038"/>
                </a:solidFill>
                <a:latin typeface="Century Gothic" panose="020B0502020202020204" pitchFamily="34" charset="0"/>
                <a:ea typeface="Calibri"/>
                <a:cs typeface="Times New Roman"/>
              </a:rPr>
              <a:t> </a:t>
            </a:r>
            <a:r>
              <a:rPr lang="nl-NL" sz="2400" i="1" u="sng">
                <a:solidFill>
                  <a:srgbClr val="387038"/>
                </a:solidFill>
                <a:latin typeface="Century Gothic" panose="020B0502020202020204" pitchFamily="34" charset="0"/>
                <a:ea typeface="Calibri"/>
                <a:cs typeface="Times New Roman"/>
              </a:rPr>
              <a:t>minderheid</a:t>
            </a:r>
            <a:r>
              <a:rPr lang="nl-NL" sz="2400" i="1">
                <a:solidFill>
                  <a:srgbClr val="387038"/>
                </a:solidFill>
                <a:latin typeface="Century Gothic" panose="020B0502020202020204" pitchFamily="34" charset="0"/>
                <a:ea typeface="Calibri"/>
                <a:cs typeface="Times New Roman"/>
              </a:rPr>
              <a:t> in dit meer.</a:t>
            </a:r>
            <a:endParaRPr lang="nl-NL" sz="2400">
              <a:effectLst/>
              <a:latin typeface="Century Gothic" panose="020B0502020202020204" pitchFamily="34" charset="0"/>
              <a:ea typeface="Calibri"/>
              <a:cs typeface="Times New Roman"/>
            </a:endParaRPr>
          </a:p>
          <a:p>
            <a:pPr>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watervogel, vogel, zwaan, buitenshuis&#10;&#10;Automatisch gegenereerde beschrijving">
            <a:extLst>
              <a:ext uri="{FF2B5EF4-FFF2-40B4-BE49-F238E27FC236}">
                <a16:creationId xmlns:a16="http://schemas.microsoft.com/office/drawing/2014/main" id="{05DAFBD7-E571-5221-1AE5-43E1C94252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3052" y="2132621"/>
            <a:ext cx="2945979" cy="2945979"/>
          </a:xfrm>
          <a:prstGeom prst="rect">
            <a:avLst/>
          </a:prstGeom>
        </p:spPr>
      </p:pic>
      <p:pic>
        <p:nvPicPr>
          <p:cNvPr id="18" name="Afbeelding 17" descr="Afbeelding met persoon, kleding, sport, schoeisel&#10;&#10;Automatisch gegenereerde beschrijving">
            <a:extLst>
              <a:ext uri="{FF2B5EF4-FFF2-40B4-BE49-F238E27FC236}">
                <a16:creationId xmlns:a16="http://schemas.microsoft.com/office/drawing/2014/main" id="{A53489D9-56BB-A643-2E49-DCB289EAF2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8515" y="2439278"/>
            <a:ext cx="3549457" cy="2406532"/>
          </a:xfrm>
          <a:prstGeom prst="rect">
            <a:avLst/>
          </a:prstGeom>
        </p:spPr>
      </p:pic>
    </p:spTree>
    <p:extLst>
      <p:ext uri="{BB962C8B-B14F-4D97-AF65-F5344CB8AC3E}">
        <p14:creationId xmlns:p14="http://schemas.microsoft.com/office/powerpoint/2010/main" val="2329507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4714560" y="250455"/>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uiteindelijk</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14221" y="275271"/>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000" b="1">
                <a:solidFill>
                  <a:srgbClr val="387038"/>
                </a:solidFill>
                <a:effectLst/>
                <a:latin typeface="Century Gothic" panose="020B0502020202020204" pitchFamily="34" charset="0"/>
                <a:ea typeface="Calibri"/>
                <a:cs typeface="Times New Roman"/>
              </a:rPr>
              <a:t>aanvankelijk</a:t>
            </a:r>
            <a:endParaRPr lang="nl-NL" sz="50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4688162" y="1470962"/>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na lange tijd</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u="sng">
                <a:solidFill>
                  <a:srgbClr val="387038"/>
                </a:solidFill>
                <a:latin typeface="Century Gothic" panose="020B0502020202020204" pitchFamily="34" charset="0"/>
                <a:ea typeface="Calibri"/>
                <a:cs typeface="Times New Roman"/>
              </a:rPr>
              <a:t>Uiteindelijk</a:t>
            </a:r>
            <a:r>
              <a:rPr lang="nl-NL" sz="2400" i="1">
                <a:solidFill>
                  <a:srgbClr val="387038"/>
                </a:solidFill>
                <a:latin typeface="Century Gothic" panose="020B0502020202020204" pitchFamily="34" charset="0"/>
                <a:ea typeface="Calibri"/>
                <a:cs typeface="Times New Roman"/>
              </a:rPr>
              <a:t> besloten we om één keer per week te blijven trainen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341642" y="1374701"/>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in het begin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u="sng">
                <a:solidFill>
                  <a:srgbClr val="387038"/>
                </a:solidFill>
                <a:latin typeface="Century Gothic" panose="020B0502020202020204" pitchFamily="34" charset="0"/>
                <a:ea typeface="Calibri"/>
                <a:cs typeface="Times New Roman"/>
              </a:rPr>
              <a:t>Aanvankelijk</a:t>
            </a:r>
            <a:r>
              <a:rPr lang="nl-NL" sz="2400" i="1">
                <a:solidFill>
                  <a:srgbClr val="387038"/>
                </a:solidFill>
                <a:latin typeface="Century Gothic" panose="020B0502020202020204" pitchFamily="34" charset="0"/>
                <a:ea typeface="Calibri"/>
                <a:cs typeface="Times New Roman"/>
              </a:rPr>
              <a:t> vonden we de sportles niet zo leuk.</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1655F5BD-FAB2-7270-0CF0-3E13DC7AC0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87500" y="3285550"/>
            <a:ext cx="1688936" cy="1688936"/>
          </a:xfrm>
          <a:prstGeom prst="rect">
            <a:avLst/>
          </a:prstGeom>
        </p:spPr>
      </p:pic>
      <p:pic>
        <p:nvPicPr>
          <p:cNvPr id="19" name="Afbeelding 18" descr="Afbeelding met zandloper&#10;&#10;Automatisch gegenereerde beschrijving">
            <a:extLst>
              <a:ext uri="{FF2B5EF4-FFF2-40B4-BE49-F238E27FC236}">
                <a16:creationId xmlns:a16="http://schemas.microsoft.com/office/drawing/2014/main" id="{FEC25593-A5EC-15D1-EF3E-6904DD1B314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8482" y="2120737"/>
            <a:ext cx="1456042" cy="2257634"/>
          </a:xfrm>
          <a:prstGeom prst="rect">
            <a:avLst/>
          </a:prstGeom>
        </p:spPr>
      </p:pic>
      <p:pic>
        <p:nvPicPr>
          <p:cNvPr id="20" name="Afbeelding 19" descr="Afbeelding met zandloper&#10;&#10;Automatisch gegenereerde beschrijving">
            <a:extLst>
              <a:ext uri="{FF2B5EF4-FFF2-40B4-BE49-F238E27FC236}">
                <a16:creationId xmlns:a16="http://schemas.microsoft.com/office/drawing/2014/main" id="{DB1368E0-77C6-4DA8-EA56-7734F53E37E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104487" y="2078386"/>
            <a:ext cx="1467953" cy="2198089"/>
          </a:xfrm>
          <a:prstGeom prst="rect">
            <a:avLst/>
          </a:prstGeom>
        </p:spPr>
      </p:pic>
      <p:pic>
        <p:nvPicPr>
          <p:cNvPr id="23" name="Afbeelding 22" descr="Afbeelding met persoon, Fitness, kleding, Trainingsapparatuur&#10;&#10;Automatisch gegenereerde beschrijving">
            <a:extLst>
              <a:ext uri="{FF2B5EF4-FFF2-40B4-BE49-F238E27FC236}">
                <a16:creationId xmlns:a16="http://schemas.microsoft.com/office/drawing/2014/main" id="{583827E6-43AD-8CCB-45D9-E40624306E4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flipH="1">
            <a:off x="6727534" y="2903139"/>
            <a:ext cx="1142517" cy="1685990"/>
          </a:xfrm>
          <a:prstGeom prst="rect">
            <a:avLst/>
          </a:prstGeom>
        </p:spPr>
      </p:pic>
      <p:sp>
        <p:nvSpPr>
          <p:cNvPr id="24" name="Tekstballon: ovaal 23">
            <a:extLst>
              <a:ext uri="{FF2B5EF4-FFF2-40B4-BE49-F238E27FC236}">
                <a16:creationId xmlns:a16="http://schemas.microsoft.com/office/drawing/2014/main" id="{DB1BAA94-5844-DAF4-350C-FE014F06BCE2}"/>
              </a:ext>
            </a:extLst>
          </p:cNvPr>
          <p:cNvSpPr/>
          <p:nvPr/>
        </p:nvSpPr>
        <p:spPr>
          <a:xfrm>
            <a:off x="7794431" y="2569163"/>
            <a:ext cx="1011182" cy="572883"/>
          </a:xfrm>
          <a:prstGeom prst="wedgeEllipseCallout">
            <a:avLst>
              <a:gd name="adj1" fmla="val -80692"/>
              <a:gd name="adj2" fmla="val 78893"/>
            </a:avLst>
          </a:prstGeom>
          <a:solidFill>
            <a:srgbClr val="F4FAF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Tekstvak 24">
            <a:extLst>
              <a:ext uri="{FF2B5EF4-FFF2-40B4-BE49-F238E27FC236}">
                <a16:creationId xmlns:a16="http://schemas.microsoft.com/office/drawing/2014/main" id="{97CCF23C-0972-7F9B-A1F5-4AF7564BA1BC}"/>
              </a:ext>
            </a:extLst>
          </p:cNvPr>
          <p:cNvSpPr txBox="1"/>
          <p:nvPr/>
        </p:nvSpPr>
        <p:spPr>
          <a:xfrm>
            <a:off x="7945670" y="2623529"/>
            <a:ext cx="819567" cy="523220"/>
          </a:xfrm>
          <a:prstGeom prst="rect">
            <a:avLst/>
          </a:prstGeom>
          <a:noFill/>
        </p:spPr>
        <p:txBody>
          <a:bodyPr wrap="square" rtlCol="0">
            <a:spAutoFit/>
          </a:bodyPr>
          <a:lstStyle/>
          <a:p>
            <a:r>
              <a:rPr lang="nl-NL" sz="700" b="1">
                <a:latin typeface="Century Gothic" panose="020B0502020202020204" pitchFamily="34" charset="0"/>
              </a:rPr>
              <a:t>Ja, we gaan ermee door! 1x per week!</a:t>
            </a:r>
          </a:p>
          <a:p>
            <a:r>
              <a:rPr lang="nl-NL" sz="700" b="1">
                <a:latin typeface="Century Gothic" panose="020B0502020202020204" pitchFamily="34" charset="0"/>
              </a:rPr>
              <a:t>Oké?</a:t>
            </a:r>
          </a:p>
        </p:txBody>
      </p:sp>
    </p:spTree>
    <p:extLst>
      <p:ext uri="{BB962C8B-B14F-4D97-AF65-F5344CB8AC3E}">
        <p14:creationId xmlns:p14="http://schemas.microsoft.com/office/powerpoint/2010/main" val="128494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sowieso</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29768" y="27395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misschien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hoe dan ook, in elke geval</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Ik voel me </a:t>
            </a:r>
            <a:r>
              <a:rPr lang="nl-NL" sz="2400" i="1" u="sng">
                <a:solidFill>
                  <a:srgbClr val="387038"/>
                </a:solidFill>
                <a:latin typeface="Century Gothic" panose="020B0502020202020204" pitchFamily="34" charset="0"/>
                <a:ea typeface="Calibri"/>
                <a:cs typeface="Times New Roman"/>
              </a:rPr>
              <a:t>sowieso</a:t>
            </a:r>
            <a:r>
              <a:rPr lang="nl-NL" sz="2400" i="1">
                <a:solidFill>
                  <a:srgbClr val="387038"/>
                </a:solidFill>
                <a:latin typeface="Century Gothic" panose="020B0502020202020204" pitchFamily="34" charset="0"/>
                <a:ea typeface="Calibri"/>
                <a:cs typeface="Times New Roman"/>
              </a:rPr>
              <a:t> snel een beetje jaloers</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eventueel</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u="sng">
                <a:solidFill>
                  <a:srgbClr val="387038"/>
                </a:solidFill>
                <a:latin typeface="Century Gothic" panose="020B0502020202020204" pitchFamily="34" charset="0"/>
                <a:ea typeface="Calibri"/>
                <a:cs typeface="Times New Roman"/>
              </a:rPr>
              <a:t>Misschien</a:t>
            </a:r>
            <a:r>
              <a:rPr lang="nl-NL" sz="2400" i="1">
                <a:solidFill>
                  <a:srgbClr val="387038"/>
                </a:solidFill>
                <a:latin typeface="Century Gothic" panose="020B0502020202020204" pitchFamily="34" charset="0"/>
                <a:ea typeface="Calibri"/>
                <a:cs typeface="Times New Roman"/>
              </a:rPr>
              <a:t> kan ik beter gaan sporten, dan voel ik me vast beter.</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49B787CC-0BB8-B3BB-4014-86F4E4A905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1105" y="2614875"/>
            <a:ext cx="3877106" cy="2588926"/>
          </a:xfrm>
          <a:prstGeom prst="rect">
            <a:avLst/>
          </a:prstGeom>
        </p:spPr>
      </p:pic>
      <p:pic>
        <p:nvPicPr>
          <p:cNvPr id="9" name="Afbeelding 8" descr="Afbeelding met tekening, schets, Lijnillustraties, clipart&#10;&#10;Automatisch gegenereerde beschrijving">
            <a:extLst>
              <a:ext uri="{FF2B5EF4-FFF2-40B4-BE49-F238E27FC236}">
                <a16:creationId xmlns:a16="http://schemas.microsoft.com/office/drawing/2014/main" id="{ACB91BB3-6035-9191-C84D-537DECA9FD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89881" y="1935796"/>
            <a:ext cx="2954635" cy="2954635"/>
          </a:xfrm>
          <a:prstGeom prst="rect">
            <a:avLst/>
          </a:prstGeom>
        </p:spPr>
      </p:pic>
    </p:spTree>
    <p:extLst>
      <p:ext uri="{BB962C8B-B14F-4D97-AF65-F5344CB8AC3E}">
        <p14:creationId xmlns:p14="http://schemas.microsoft.com/office/powerpoint/2010/main" val="1372633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135959" y="222293"/>
            <a:ext cx="447204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zich inzetten voor</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55975" y="231477"/>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effectLst/>
                <a:latin typeface="Century Gothic" panose="020B0502020202020204" pitchFamily="34" charset="0"/>
                <a:ea typeface="Calibri"/>
                <a:cs typeface="Times New Roman"/>
              </a:rPr>
              <a:t>zich afzijdig houden van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moeite doen voor</a:t>
            </a:r>
          </a:p>
          <a:p>
            <a:pPr>
              <a:lnSpc>
                <a:spcPct val="70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u="sng">
                <a:solidFill>
                  <a:srgbClr val="387038"/>
                </a:solidFill>
                <a:latin typeface="Century Gothic" panose="020B0502020202020204" pitchFamily="34" charset="0"/>
                <a:ea typeface="Calibri"/>
                <a:cs typeface="Times New Roman"/>
              </a:rPr>
              <a:t>Zij zetten zich in</a:t>
            </a:r>
            <a:r>
              <a:rPr lang="nl-NL" sz="2400" i="1">
                <a:solidFill>
                  <a:srgbClr val="387038"/>
                </a:solidFill>
                <a:latin typeface="Century Gothic" panose="020B0502020202020204" pitchFamily="34" charset="0"/>
                <a:ea typeface="Calibri"/>
                <a:cs typeface="Times New Roman"/>
              </a:rPr>
              <a:t> voor een goede gezondheid.</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bij betrekken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0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 </a:t>
            </a:r>
            <a:r>
              <a:rPr lang="nl-NL" sz="2400" i="1" u="sng">
                <a:solidFill>
                  <a:srgbClr val="387038"/>
                </a:solidFill>
                <a:latin typeface="Century Gothic" panose="020B0502020202020204" pitchFamily="34" charset="0"/>
                <a:ea typeface="Calibri"/>
                <a:cs typeface="Times New Roman"/>
              </a:rPr>
              <a:t>houdt zich afzijdig</a:t>
            </a:r>
            <a:r>
              <a:rPr lang="nl-NL" sz="2400" i="1">
                <a:solidFill>
                  <a:srgbClr val="387038"/>
                </a:solidFill>
                <a:latin typeface="Century Gothic" panose="020B0502020202020204" pitchFamily="34" charset="0"/>
                <a:ea typeface="Calibri"/>
                <a:cs typeface="Times New Roman"/>
              </a:rPr>
              <a:t> van de discussie.</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B40FC7F7-02D8-51E4-84AC-C30F5B2BB1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552" y="2330428"/>
            <a:ext cx="3768142" cy="2515382"/>
          </a:xfrm>
          <a:prstGeom prst="rect">
            <a:avLst/>
          </a:prstGeom>
        </p:spPr>
      </p:pic>
      <p:pic>
        <p:nvPicPr>
          <p:cNvPr id="19" name="Afbeelding 18" descr="Afbeelding met kleding, Menselijk gezicht, persoon, overdekt&#10;&#10;Automatisch gegenereerde beschrijving">
            <a:extLst>
              <a:ext uri="{FF2B5EF4-FFF2-40B4-BE49-F238E27FC236}">
                <a16:creationId xmlns:a16="http://schemas.microsoft.com/office/drawing/2014/main" id="{493022BA-0912-E855-AC90-A2258E4B63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40753" y="2108487"/>
            <a:ext cx="3117275" cy="3117275"/>
          </a:xfrm>
          <a:prstGeom prst="rect">
            <a:avLst/>
          </a:prstGeom>
        </p:spPr>
      </p:pic>
    </p:spTree>
    <p:extLst>
      <p:ext uri="{BB962C8B-B14F-4D97-AF65-F5344CB8AC3E}">
        <p14:creationId xmlns:p14="http://schemas.microsoft.com/office/powerpoint/2010/main" val="397237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48 – 26 november 2024</a:t>
            </a:r>
          </a:p>
          <a:p>
            <a:r>
              <a:rPr lang="nl-NL">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907704" y="386052"/>
            <a:ext cx="3967969"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02694" y="332656"/>
            <a:ext cx="4367481"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verslavend</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2834324"/>
            <a:ext cx="2611399"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pic>
        <p:nvPicPr>
          <p:cNvPr id="4" name="Afbeelding 3">
            <a:extLst>
              <a:ext uri="{FF2B5EF4-FFF2-40B4-BE49-F238E27FC236}">
                <a16:creationId xmlns:a16="http://schemas.microsoft.com/office/drawing/2014/main" id="{063172D2-20C6-AF00-F6BD-9AC3A72B7F0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
          <a:stretch/>
        </p:blipFill>
        <p:spPr>
          <a:xfrm>
            <a:off x="480284" y="464884"/>
            <a:ext cx="1211486" cy="882708"/>
          </a:xfrm>
          <a:prstGeom prst="rect">
            <a:avLst/>
          </a:prstGeom>
        </p:spPr>
      </p:pic>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89792" y="2918890"/>
            <a:ext cx="2602648" cy="626881"/>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sporten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2834324"/>
            <a:ext cx="2611399"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31911" y="2918890"/>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snoepen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2822307"/>
            <a:ext cx="2611399"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01080" y="2881794"/>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gamen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5875673" y="386052"/>
            <a:ext cx="2992138" cy="138676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5914241" y="332656"/>
            <a:ext cx="3122255" cy="66481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zo maken dat je er niet mee kan stoppen</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a:extLst>
              <a:ext uri="{FF2B5EF4-FFF2-40B4-BE49-F238E27FC236}">
                <a16:creationId xmlns:a16="http://schemas.microsoft.com/office/drawing/2014/main" id="{7B064A89-2904-D387-39C7-0EAC9021D3A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39520" y="3801598"/>
            <a:ext cx="2687422" cy="2474720"/>
          </a:xfrm>
          <a:prstGeom prst="rect">
            <a:avLst/>
          </a:prstGeom>
        </p:spPr>
      </p:pic>
      <p:pic>
        <p:nvPicPr>
          <p:cNvPr id="23" name="Afbeelding 22" descr="Afbeelding met persoon, Menselijk gezicht, kleding, overdekt&#10;&#10;Automatisch gegenereerde beschrijving">
            <a:extLst>
              <a:ext uri="{FF2B5EF4-FFF2-40B4-BE49-F238E27FC236}">
                <a16:creationId xmlns:a16="http://schemas.microsoft.com/office/drawing/2014/main" id="{BAB9B873-595C-B7E8-662B-FB3DC068FE2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02714" y="4107399"/>
            <a:ext cx="2769585" cy="1850083"/>
          </a:xfrm>
          <a:prstGeom prst="rect">
            <a:avLst/>
          </a:prstGeom>
        </p:spPr>
      </p:pic>
      <p:pic>
        <p:nvPicPr>
          <p:cNvPr id="25" name="Afbeelding 24" descr="Afbeelding met persoon, Menselijk gezicht, kleding, brillen&#10;&#10;Automatisch gegenereerde beschrijving">
            <a:extLst>
              <a:ext uri="{FF2B5EF4-FFF2-40B4-BE49-F238E27FC236}">
                <a16:creationId xmlns:a16="http://schemas.microsoft.com/office/drawing/2014/main" id="{2E7FD49C-1D75-38A1-7214-FEC08CF4400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70757" y="4149080"/>
            <a:ext cx="2719123" cy="1745677"/>
          </a:xfrm>
          <a:prstGeom prst="rect">
            <a:avLst/>
          </a:prstGeom>
        </p:spPr>
      </p:pic>
    </p:spTree>
    <p:extLst>
      <p:ext uri="{BB962C8B-B14F-4D97-AF65-F5344CB8AC3E}">
        <p14:creationId xmlns:p14="http://schemas.microsoft.com/office/powerpoint/2010/main" val="1594331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323529" y="4581129"/>
            <a:ext cx="2008402" cy="71514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91583" y="4667206"/>
            <a:ext cx="198504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2800">
                <a:latin typeface="Century Gothic" panose="020B0502020202020204" pitchFamily="34" charset="0"/>
                <a:ea typeface="Calibri"/>
                <a:cs typeface="Times New Roman"/>
              </a:rPr>
              <a:t>het probleem</a:t>
            </a:r>
            <a:endParaRPr lang="nl-NL" sz="2800">
              <a:effectLst/>
              <a:latin typeface="Century Gothic" panose="020B0502020202020204" pitchFamily="34" charset="0"/>
              <a:ea typeface="Calibri"/>
              <a:cs typeface="Times New Roman"/>
            </a:endParaRPr>
          </a:p>
        </p:txBody>
      </p:sp>
      <p:sp>
        <p:nvSpPr>
          <p:cNvPr id="16" name="Text Box 14">
            <a:extLst>
              <a:ext uri="{FF2B5EF4-FFF2-40B4-BE49-F238E27FC236}">
                <a16:creationId xmlns:a16="http://schemas.microsoft.com/office/drawing/2014/main" id="{F53F294D-65CC-23A5-E4A1-B2132FCF814C}"/>
              </a:ext>
            </a:extLst>
          </p:cNvPr>
          <p:cNvSpPr txBox="1"/>
          <p:nvPr/>
        </p:nvSpPr>
        <p:spPr>
          <a:xfrm>
            <a:off x="6879762" y="3900013"/>
            <a:ext cx="2005885" cy="96914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914433" y="3893008"/>
            <a:ext cx="2170192" cy="38175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000">
                <a:effectLst/>
                <a:latin typeface="Century Gothic" panose="020B0502020202020204" pitchFamily="34" charset="0"/>
                <a:ea typeface="Calibri"/>
                <a:cs typeface="Times New Roman"/>
              </a:rPr>
              <a:t>= kiezen wat je gaat doen, beslissen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19695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448475"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6591920" cy="828619"/>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We hebben toen samen </a:t>
            </a:r>
            <a:r>
              <a:rPr lang="nl-NL" sz="2400" i="1" u="sng">
                <a:solidFill>
                  <a:srgbClr val="387038"/>
                </a:solidFill>
                <a:latin typeface="Century Gothic" panose="020B0502020202020204" pitchFamily="34" charset="0"/>
                <a:ea typeface="Calibri"/>
                <a:cs typeface="Times New Roman"/>
              </a:rPr>
              <a:t>besloten</a:t>
            </a:r>
            <a:r>
              <a:rPr lang="nl-NL" sz="2400" i="1">
                <a:solidFill>
                  <a:srgbClr val="387038"/>
                </a:solidFill>
                <a:latin typeface="Century Gothic" panose="020B0502020202020204" pitchFamily="34" charset="0"/>
                <a:ea typeface="Calibri"/>
                <a:cs typeface="Times New Roman"/>
              </a:rPr>
              <a:t> om één keer per week te blijven trainen.</a:t>
            </a:r>
            <a:endParaRPr lang="nl-NL" sz="2400">
              <a:effectLst/>
              <a:ea typeface="Calibri"/>
              <a:cs typeface="Times New Roman"/>
            </a:endParaRPr>
          </a:p>
        </p:txBody>
      </p:sp>
      <p:cxnSp>
        <p:nvCxnSpPr>
          <p:cNvPr id="36" name="Rechte verbindingslijn 35">
            <a:extLst>
              <a:ext uri="{FF2B5EF4-FFF2-40B4-BE49-F238E27FC236}">
                <a16:creationId xmlns:a16="http://schemas.microsoft.com/office/drawing/2014/main" id="{4D648FA0-63B8-48FB-647F-1CA303983233}"/>
              </a:ext>
            </a:extLst>
          </p:cNvPr>
          <p:cNvCxnSpPr>
            <a:cxnSpLocks/>
          </p:cNvCxnSpPr>
          <p:nvPr/>
        </p:nvCxnSpPr>
        <p:spPr>
          <a:xfrm>
            <a:off x="2448475" y="4869160"/>
            <a:ext cx="219695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37" name="Text Box 14">
            <a:extLst>
              <a:ext uri="{FF2B5EF4-FFF2-40B4-BE49-F238E27FC236}">
                <a16:creationId xmlns:a16="http://schemas.microsoft.com/office/drawing/2014/main" id="{7BD39DB3-7B7B-7C74-BD86-16F9D89EED57}"/>
              </a:ext>
            </a:extLst>
          </p:cNvPr>
          <p:cNvSpPr txBox="1"/>
          <p:nvPr/>
        </p:nvSpPr>
        <p:spPr>
          <a:xfrm>
            <a:off x="2513649" y="4226353"/>
            <a:ext cx="2008402" cy="5744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38" name="Tekstvak 2">
            <a:extLst>
              <a:ext uri="{FF2B5EF4-FFF2-40B4-BE49-F238E27FC236}">
                <a16:creationId xmlns:a16="http://schemas.microsoft.com/office/drawing/2014/main" id="{6220B62E-70F5-3E88-1B39-342F7F2D6938}"/>
              </a:ext>
            </a:extLst>
          </p:cNvPr>
          <p:cNvSpPr txBox="1">
            <a:spLocks noChangeArrowheads="1"/>
          </p:cNvSpPr>
          <p:nvPr/>
        </p:nvSpPr>
        <p:spPr bwMode="auto">
          <a:xfrm>
            <a:off x="2513648" y="4221230"/>
            <a:ext cx="1985178"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a:latin typeface="Century Gothic" panose="020B0502020202020204" pitchFamily="34" charset="0"/>
                <a:ea typeface="Calibri"/>
                <a:cs typeface="Times New Roman"/>
              </a:rPr>
              <a:t>nadenken</a:t>
            </a:r>
            <a:endParaRPr lang="nl-NL" sz="2800">
              <a:effectLst/>
              <a:latin typeface="Century Gothic" panose="020B0502020202020204" pitchFamily="34" charset="0"/>
              <a:ea typeface="Calibri"/>
              <a:cs typeface="Times New Roman"/>
            </a:endParaRPr>
          </a:p>
        </p:txBody>
      </p:sp>
      <p:cxnSp>
        <p:nvCxnSpPr>
          <p:cNvPr id="39" name="Rechte verbindingslijn 38">
            <a:extLst>
              <a:ext uri="{FF2B5EF4-FFF2-40B4-BE49-F238E27FC236}">
                <a16:creationId xmlns:a16="http://schemas.microsoft.com/office/drawing/2014/main" id="{1DD0DF10-EA23-A625-B6FF-643A840B53F8}"/>
              </a:ext>
            </a:extLst>
          </p:cNvPr>
          <p:cNvCxnSpPr>
            <a:cxnSpLocks/>
          </p:cNvCxnSpPr>
          <p:nvPr/>
        </p:nvCxnSpPr>
        <p:spPr>
          <a:xfrm>
            <a:off x="4621951" y="4365577"/>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A51AB329-99DF-9975-86C2-31FEA512D094}"/>
              </a:ext>
            </a:extLst>
          </p:cNvPr>
          <p:cNvCxnSpPr>
            <a:cxnSpLocks/>
          </p:cNvCxnSpPr>
          <p:nvPr/>
        </p:nvCxnSpPr>
        <p:spPr>
          <a:xfrm>
            <a:off x="4621951" y="4365577"/>
            <a:ext cx="219695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1" name="Text Box 14">
            <a:extLst>
              <a:ext uri="{FF2B5EF4-FFF2-40B4-BE49-F238E27FC236}">
                <a16:creationId xmlns:a16="http://schemas.microsoft.com/office/drawing/2014/main" id="{57AD17FE-E319-7257-5CCD-9CEB12A2C309}"/>
              </a:ext>
            </a:extLst>
          </p:cNvPr>
          <p:cNvSpPr txBox="1"/>
          <p:nvPr/>
        </p:nvSpPr>
        <p:spPr>
          <a:xfrm>
            <a:off x="4687125" y="3722770"/>
            <a:ext cx="2008402" cy="5744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42" name="Tekstvak 2">
            <a:extLst>
              <a:ext uri="{FF2B5EF4-FFF2-40B4-BE49-F238E27FC236}">
                <a16:creationId xmlns:a16="http://schemas.microsoft.com/office/drawing/2014/main" id="{156D1396-A69D-4256-D25B-7D3075DC5710}"/>
              </a:ext>
            </a:extLst>
          </p:cNvPr>
          <p:cNvSpPr txBox="1">
            <a:spLocks noChangeArrowheads="1"/>
          </p:cNvSpPr>
          <p:nvPr/>
        </p:nvSpPr>
        <p:spPr bwMode="auto">
          <a:xfrm>
            <a:off x="4768688" y="3731526"/>
            <a:ext cx="1791456"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a:latin typeface="Century Gothic" panose="020B0502020202020204" pitchFamily="34" charset="0"/>
                <a:ea typeface="Calibri"/>
                <a:cs typeface="Times New Roman"/>
              </a:rPr>
              <a:t>h</a:t>
            </a:r>
            <a:r>
              <a:rPr lang="nl-NL" sz="2800">
                <a:effectLst/>
                <a:latin typeface="Century Gothic" panose="020B0502020202020204" pitchFamily="34" charset="0"/>
                <a:ea typeface="Calibri"/>
                <a:cs typeface="Times New Roman"/>
              </a:rPr>
              <a:t>et idee</a:t>
            </a:r>
          </a:p>
        </p:txBody>
      </p:sp>
      <p:cxnSp>
        <p:nvCxnSpPr>
          <p:cNvPr id="43" name="Rechte verbindingslijn 42">
            <a:extLst>
              <a:ext uri="{FF2B5EF4-FFF2-40B4-BE49-F238E27FC236}">
                <a16:creationId xmlns:a16="http://schemas.microsoft.com/office/drawing/2014/main" id="{680D2E43-192B-FA38-DCA9-92928C8B6A9B}"/>
              </a:ext>
            </a:extLst>
          </p:cNvPr>
          <p:cNvCxnSpPr>
            <a:cxnSpLocks/>
          </p:cNvCxnSpPr>
          <p:nvPr/>
        </p:nvCxnSpPr>
        <p:spPr>
          <a:xfrm>
            <a:off x="6812071" y="3848743"/>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10A25C75-F668-B09F-BD90-52E1E3264C3C}"/>
              </a:ext>
            </a:extLst>
          </p:cNvPr>
          <p:cNvCxnSpPr>
            <a:cxnSpLocks/>
          </p:cNvCxnSpPr>
          <p:nvPr/>
        </p:nvCxnSpPr>
        <p:spPr>
          <a:xfrm>
            <a:off x="6812071" y="3848743"/>
            <a:ext cx="2152417"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5" name="Text Box 14">
            <a:extLst>
              <a:ext uri="{FF2B5EF4-FFF2-40B4-BE49-F238E27FC236}">
                <a16:creationId xmlns:a16="http://schemas.microsoft.com/office/drawing/2014/main" id="{200AE674-99B7-3A51-8582-11316D42F13D}"/>
              </a:ext>
            </a:extLst>
          </p:cNvPr>
          <p:cNvSpPr txBox="1"/>
          <p:nvPr/>
        </p:nvSpPr>
        <p:spPr>
          <a:xfrm>
            <a:off x="6877245" y="3205936"/>
            <a:ext cx="2008402" cy="5744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46" name="Tekstvak 2">
            <a:extLst>
              <a:ext uri="{FF2B5EF4-FFF2-40B4-BE49-F238E27FC236}">
                <a16:creationId xmlns:a16="http://schemas.microsoft.com/office/drawing/2014/main" id="{43BFD671-1DBF-1A59-D1C9-151BD4568299}"/>
              </a:ext>
            </a:extLst>
          </p:cNvPr>
          <p:cNvSpPr txBox="1">
            <a:spLocks noChangeArrowheads="1"/>
          </p:cNvSpPr>
          <p:nvPr/>
        </p:nvSpPr>
        <p:spPr bwMode="auto">
          <a:xfrm>
            <a:off x="6958808" y="3214692"/>
            <a:ext cx="1791456"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a:latin typeface="Century Gothic" panose="020B0502020202020204" pitchFamily="34" charset="0"/>
                <a:ea typeface="Calibri"/>
                <a:cs typeface="Times New Roman"/>
              </a:rPr>
              <a:t>besluiten</a:t>
            </a:r>
            <a:endParaRPr lang="nl-NL" sz="2800">
              <a:effectLst/>
              <a:latin typeface="Century Gothic" panose="020B0502020202020204" pitchFamily="34" charset="0"/>
              <a:ea typeface="Calibri"/>
              <a:cs typeface="Times New Roman"/>
            </a:endParaRPr>
          </a:p>
        </p:txBody>
      </p:sp>
      <p:pic>
        <p:nvPicPr>
          <p:cNvPr id="11" name="Afbeelding 10" descr="Afbeelding met overdekt, persoon, muur, kleding&#10;&#10;Automatisch gegenereerde beschrijving">
            <a:extLst>
              <a:ext uri="{FF2B5EF4-FFF2-40B4-BE49-F238E27FC236}">
                <a16:creationId xmlns:a16="http://schemas.microsoft.com/office/drawing/2014/main" id="{B93A7A4A-F06B-F4B8-79E2-CD482CB153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775" y="3162565"/>
            <a:ext cx="2007432" cy="1340964"/>
          </a:xfrm>
          <a:prstGeom prst="rect">
            <a:avLst/>
          </a:prstGeom>
        </p:spPr>
      </p:pic>
      <p:pic>
        <p:nvPicPr>
          <p:cNvPr id="14" name="Afbeelding 13" descr="Afbeelding met persoon, Menselijk gezicht, kleding, schouder&#10;&#10;Automatisch gegenereerde beschrijving">
            <a:extLst>
              <a:ext uri="{FF2B5EF4-FFF2-40B4-BE49-F238E27FC236}">
                <a16:creationId xmlns:a16="http://schemas.microsoft.com/office/drawing/2014/main" id="{3D668231-A873-EB36-3025-5FAB758619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06865" y="2786853"/>
            <a:ext cx="2007431" cy="1340964"/>
          </a:xfrm>
          <a:prstGeom prst="rect">
            <a:avLst/>
          </a:prstGeom>
        </p:spPr>
      </p:pic>
      <p:pic>
        <p:nvPicPr>
          <p:cNvPr id="18" name="Afbeelding 17" descr="Afbeelding met persoon, kleding, Menselijk gezicht, glimlach&#10;&#10;Automatisch gegenereerde beschrijving">
            <a:extLst>
              <a:ext uri="{FF2B5EF4-FFF2-40B4-BE49-F238E27FC236}">
                <a16:creationId xmlns:a16="http://schemas.microsoft.com/office/drawing/2014/main" id="{DAF6667F-A9F2-7560-DAD7-5C927D6635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73979" y="2278158"/>
            <a:ext cx="1943253" cy="1298093"/>
          </a:xfrm>
          <a:prstGeom prst="rect">
            <a:avLst/>
          </a:prstGeom>
        </p:spPr>
      </p:pic>
      <p:pic>
        <p:nvPicPr>
          <p:cNvPr id="23" name="Afbeelding 22">
            <a:extLst>
              <a:ext uri="{FF2B5EF4-FFF2-40B4-BE49-F238E27FC236}">
                <a16:creationId xmlns:a16="http://schemas.microsoft.com/office/drawing/2014/main" id="{13D3C3D1-764B-5DEC-1C7B-CFB7F14E941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40062" y="1165177"/>
            <a:ext cx="2128948" cy="1974676"/>
          </a:xfrm>
          <a:prstGeom prst="rect">
            <a:avLst/>
          </a:prstGeom>
        </p:spPr>
      </p:pic>
    </p:spTree>
    <p:extLst>
      <p:ext uri="{BB962C8B-B14F-4D97-AF65-F5344CB8AC3E}">
        <p14:creationId xmlns:p14="http://schemas.microsoft.com/office/powerpoint/2010/main" val="933367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6172484" y="2012418"/>
            <a:ext cx="2695504" cy="58668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994587" y="1961156"/>
            <a:ext cx="3047305"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a:t>
            </a:r>
            <a:r>
              <a:rPr lang="nl-NL" sz="3600">
                <a:effectLst/>
                <a:latin typeface="Century Gothic" panose="020B0502020202020204" pitchFamily="34" charset="0"/>
                <a:ea typeface="Calibri"/>
                <a:cs typeface="Times New Roman"/>
              </a:rPr>
              <a:t>e reclame</a:t>
            </a:r>
          </a:p>
        </p:txBody>
      </p:sp>
      <p:sp>
        <p:nvSpPr>
          <p:cNvPr id="18" name="Text Box 14">
            <a:extLst>
              <a:ext uri="{FF2B5EF4-FFF2-40B4-BE49-F238E27FC236}">
                <a16:creationId xmlns:a16="http://schemas.microsoft.com/office/drawing/2014/main" id="{85D7DD60-F4AA-AD34-A265-146B167D02FE}"/>
              </a:ext>
            </a:extLst>
          </p:cNvPr>
          <p:cNvSpPr txBox="1"/>
          <p:nvPr/>
        </p:nvSpPr>
        <p:spPr>
          <a:xfrm>
            <a:off x="448193" y="408660"/>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445664" y="42540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a:latin typeface="Century Gothic" panose="020B0502020202020204" pitchFamily="34" charset="0"/>
                <a:ea typeface="Calibri"/>
                <a:cs typeface="Times New Roman"/>
              </a:rPr>
              <a:t>de outfit</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712128" y="4375140"/>
            <a:ext cx="334128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2574" y="4372012"/>
            <a:ext cx="3341279"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standvastig</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529728" y="2174050"/>
            <a:ext cx="648072" cy="66271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339752" y="1428777"/>
            <a:ext cx="864096" cy="108113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195160" y="2509914"/>
            <a:ext cx="3804744"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1688772" y="2469430"/>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verleiden</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386159" y="3384044"/>
            <a:ext cx="2910579" cy="87457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391533" y="3367186"/>
            <a:ext cx="4072771" cy="478294"/>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a:effectLst/>
                <a:latin typeface="Century Gothic" panose="020B0502020202020204" pitchFamily="34" charset="0"/>
                <a:ea typeface="Calibri"/>
                <a:cs typeface="Times New Roman"/>
              </a:rPr>
              <a:t>= overhalen om </a:t>
            </a:r>
          </a:p>
          <a:p>
            <a:pPr>
              <a:lnSpc>
                <a:spcPct val="90000"/>
              </a:lnSpc>
              <a:spcAft>
                <a:spcPts val="800"/>
              </a:spcAft>
            </a:pPr>
            <a:r>
              <a:rPr lang="nl-NL" sz="2800">
                <a:effectLst/>
                <a:latin typeface="Century Gothic" panose="020B0502020202020204" pitchFamily="34" charset="0"/>
                <a:ea typeface="Calibri"/>
                <a:cs typeface="Times New Roman"/>
              </a:rPr>
              <a:t>iets te doen</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4073550" y="4258619"/>
            <a:ext cx="357048" cy="26954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8" name="Afbeelding 27">
            <a:extLst>
              <a:ext uri="{FF2B5EF4-FFF2-40B4-BE49-F238E27FC236}">
                <a16:creationId xmlns:a16="http://schemas.microsoft.com/office/drawing/2014/main" id="{33924C30-50A8-C964-D9AE-E256B2B4A4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06435" y="3486097"/>
            <a:ext cx="3257472" cy="2175151"/>
          </a:xfrm>
          <a:prstGeom prst="rect">
            <a:avLst/>
          </a:prstGeom>
        </p:spPr>
      </p:pic>
      <p:pic>
        <p:nvPicPr>
          <p:cNvPr id="32" name="Afbeelding 31" descr="Afbeelding met persoon, kleding, muur, Elleboog&#10;&#10;Automatisch gegenereerde beschrijving">
            <a:extLst>
              <a:ext uri="{FF2B5EF4-FFF2-40B4-BE49-F238E27FC236}">
                <a16:creationId xmlns:a16="http://schemas.microsoft.com/office/drawing/2014/main" id="{9904EF5E-90EB-A7AC-F17A-CDDCA39B71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10468" y="5109122"/>
            <a:ext cx="1762129" cy="1177102"/>
          </a:xfrm>
          <a:prstGeom prst="rect">
            <a:avLst/>
          </a:prstGeom>
        </p:spPr>
      </p:pic>
      <p:pic>
        <p:nvPicPr>
          <p:cNvPr id="23" name="Afbeelding 22" descr="Afbeelding met muur, overdekt, meubels, kleding&#10;&#10;Automatisch gegenereerde beschrijving">
            <a:extLst>
              <a:ext uri="{FF2B5EF4-FFF2-40B4-BE49-F238E27FC236}">
                <a16:creationId xmlns:a16="http://schemas.microsoft.com/office/drawing/2014/main" id="{2523642C-18F4-6DBD-2780-BAA30BC19F8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27654" y="408660"/>
            <a:ext cx="2297294" cy="1534593"/>
          </a:xfrm>
          <a:prstGeom prst="rect">
            <a:avLst/>
          </a:prstGeom>
        </p:spPr>
      </p:pic>
      <p:sp>
        <p:nvSpPr>
          <p:cNvPr id="25" name="Text Box 14">
            <a:extLst>
              <a:ext uri="{FF2B5EF4-FFF2-40B4-BE49-F238E27FC236}">
                <a16:creationId xmlns:a16="http://schemas.microsoft.com/office/drawing/2014/main" id="{C4424098-D79A-54A5-3A63-7767A0B08D4D}"/>
              </a:ext>
            </a:extLst>
          </p:cNvPr>
          <p:cNvSpPr txBox="1"/>
          <p:nvPr/>
        </p:nvSpPr>
        <p:spPr>
          <a:xfrm>
            <a:off x="445664" y="1088447"/>
            <a:ext cx="5168555" cy="97676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4" name="Tekstvak 23">
            <a:extLst>
              <a:ext uri="{FF2B5EF4-FFF2-40B4-BE49-F238E27FC236}">
                <a16:creationId xmlns:a16="http://schemas.microsoft.com/office/drawing/2014/main" id="{58EA6685-CD24-CD42-31F5-746E793E55BA}"/>
              </a:ext>
            </a:extLst>
          </p:cNvPr>
          <p:cNvSpPr txBox="1"/>
          <p:nvPr/>
        </p:nvSpPr>
        <p:spPr>
          <a:xfrm>
            <a:off x="419053" y="1100584"/>
            <a:ext cx="6202274" cy="970522"/>
          </a:xfrm>
          <a:prstGeom prst="rect">
            <a:avLst/>
          </a:prstGeom>
          <a:noFill/>
        </p:spPr>
        <p:txBody>
          <a:bodyPr wrap="square">
            <a:spAutoFit/>
          </a:bodyPr>
          <a:lstStyle/>
          <a:p>
            <a:pPr>
              <a:lnSpc>
                <a:spcPct val="90000"/>
              </a:lnSpc>
              <a:spcAft>
                <a:spcPts val="800"/>
              </a:spcAft>
            </a:pPr>
            <a:r>
              <a:rPr lang="nl-NL" sz="2800">
                <a:effectLst/>
                <a:latin typeface="Century Gothic" panose="020B0502020202020204" pitchFamily="34" charset="0"/>
                <a:ea typeface="Calibri"/>
                <a:cs typeface="Times New Roman"/>
              </a:rPr>
              <a:t>= de kleding met de dingen </a:t>
            </a:r>
          </a:p>
          <a:p>
            <a:pPr>
              <a:lnSpc>
                <a:spcPct val="90000"/>
              </a:lnSpc>
              <a:spcAft>
                <a:spcPts val="800"/>
              </a:spcAft>
            </a:pPr>
            <a:r>
              <a:rPr lang="nl-NL" sz="2800">
                <a:effectLst/>
                <a:latin typeface="Century Gothic" panose="020B0502020202020204" pitchFamily="34" charset="0"/>
                <a:ea typeface="Calibri"/>
                <a:cs typeface="Times New Roman"/>
              </a:rPr>
              <a:t>die daarbij horen</a:t>
            </a:r>
          </a:p>
        </p:txBody>
      </p:sp>
      <p:pic>
        <p:nvPicPr>
          <p:cNvPr id="39" name="Afbeelding 38">
            <a:extLst>
              <a:ext uri="{FF2B5EF4-FFF2-40B4-BE49-F238E27FC236}">
                <a16:creationId xmlns:a16="http://schemas.microsoft.com/office/drawing/2014/main" id="{36DDC1D6-5E7D-A70E-206D-30F2C12B47F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8673" y="2137434"/>
            <a:ext cx="1519947" cy="2088059"/>
          </a:xfrm>
          <a:prstGeom prst="rect">
            <a:avLst/>
          </a:prstGeom>
        </p:spPr>
      </p:pic>
    </p:spTree>
    <p:extLst>
      <p:ext uri="{BB962C8B-B14F-4D97-AF65-F5344CB8AC3E}">
        <p14:creationId xmlns:p14="http://schemas.microsoft.com/office/powerpoint/2010/main" val="2946319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outfit</a:t>
            </a:r>
          </a:p>
        </p:txBody>
      </p:sp>
      <p:pic>
        <p:nvPicPr>
          <p:cNvPr id="2" name="Afbeelding 1" descr="Afbeelding met persoon, Fitness, kleding, Trainingsapparatuur&#10;&#10;Automatisch gegenereerde beschrijving">
            <a:extLst>
              <a:ext uri="{FF2B5EF4-FFF2-40B4-BE49-F238E27FC236}">
                <a16:creationId xmlns:a16="http://schemas.microsoft.com/office/drawing/2014/main" id="{B37B8E73-3A03-8F3D-B44F-F8204F5E548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2843724" y="1405252"/>
            <a:ext cx="3714161" cy="5108669"/>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zich inzetten voor</a:t>
            </a:r>
          </a:p>
        </p:txBody>
      </p:sp>
      <p:pic>
        <p:nvPicPr>
          <p:cNvPr id="3" name="Afbeelding 2" descr="Afbeelding met sport, persoon, Fitness, knie&#10;&#10;Automatisch gegenereerde beschrijving">
            <a:extLst>
              <a:ext uri="{FF2B5EF4-FFF2-40B4-BE49-F238E27FC236}">
                <a16:creationId xmlns:a16="http://schemas.microsoft.com/office/drawing/2014/main" id="{6EB6FF58-5BDC-8955-B9D2-5426A413F5C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62171" y="1484784"/>
            <a:ext cx="6983146" cy="4664742"/>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9512" y="0"/>
            <a:ext cx="9180512" cy="1200329"/>
          </a:xfrm>
          <a:prstGeom prst="rect">
            <a:avLst/>
          </a:prstGeom>
          <a:noFill/>
        </p:spPr>
        <p:txBody>
          <a:bodyPr wrap="square" rtlCol="0">
            <a:spAutoFit/>
          </a:bodyPr>
          <a:lstStyle/>
          <a:p>
            <a:r>
              <a:rPr lang="nl-NL" sz="7200" b="1" u="sng">
                <a:latin typeface="Century Gothic" panose="020B0502020202020204" pitchFamily="34" charset="0"/>
              </a:rPr>
              <a:t>populair</a:t>
            </a:r>
          </a:p>
        </p:txBody>
      </p:sp>
      <p:pic>
        <p:nvPicPr>
          <p:cNvPr id="3" name="Afbeelding 2" descr="Afbeelding met tekst, ontwerp&#10;&#10;Automatisch gegenereerde beschrijving">
            <a:extLst>
              <a:ext uri="{FF2B5EF4-FFF2-40B4-BE49-F238E27FC236}">
                <a16:creationId xmlns:a16="http://schemas.microsoft.com/office/drawing/2014/main" id="{3C7ED00E-9DDA-1469-EC0D-4CAA5B3B13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36096" y="1340768"/>
            <a:ext cx="2132856" cy="5301208"/>
          </a:xfrm>
          <a:prstGeom prst="rect">
            <a:avLst/>
          </a:prstGeom>
        </p:spPr>
      </p:pic>
      <p:pic>
        <p:nvPicPr>
          <p:cNvPr id="7" name="Afbeelding 6" descr="Afbeelding met persoon, Fitness, kleding, Trainingsapparatuur&#10;&#10;Automatisch gegenereerde beschrijving">
            <a:extLst>
              <a:ext uri="{FF2B5EF4-FFF2-40B4-BE49-F238E27FC236}">
                <a16:creationId xmlns:a16="http://schemas.microsoft.com/office/drawing/2014/main" id="{EE23CD85-F630-88E2-382C-F8DB2729BE9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flipH="1">
            <a:off x="1721935" y="1200329"/>
            <a:ext cx="3714161" cy="5480917"/>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sowieso</a:t>
            </a:r>
          </a:p>
        </p:txBody>
      </p:sp>
      <p:pic>
        <p:nvPicPr>
          <p:cNvPr id="3" name="Afbeelding 2" descr="Afbeelding met Menselijk gezicht, persoon, nek, schouder&#10;&#10;Automatisch gegenereerde beschrijving">
            <a:extLst>
              <a:ext uri="{FF2B5EF4-FFF2-40B4-BE49-F238E27FC236}">
                <a16:creationId xmlns:a16="http://schemas.microsoft.com/office/drawing/2014/main" id="{550A2F7B-669B-D158-FB98-75F8B86CE3E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3608" y="1412776"/>
            <a:ext cx="7523758" cy="5025870"/>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meerderheid</a:t>
            </a:r>
          </a:p>
        </p:txBody>
      </p:sp>
      <p:pic>
        <p:nvPicPr>
          <p:cNvPr id="10" name="Afbeelding 9" descr="Afbeelding met persoon, kleding, sport, schoeisel&#10;&#10;Automatisch gegenereerde beschrijving">
            <a:extLst>
              <a:ext uri="{FF2B5EF4-FFF2-40B4-BE49-F238E27FC236}">
                <a16:creationId xmlns:a16="http://schemas.microsoft.com/office/drawing/2014/main" id="{07B380D0-A282-6063-FCD6-84762E6BF3B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9686" y="1454217"/>
            <a:ext cx="7324627" cy="4966097"/>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verleiden</a:t>
            </a:r>
          </a:p>
        </p:txBody>
      </p:sp>
      <p:pic>
        <p:nvPicPr>
          <p:cNvPr id="3" name="Afbeelding 2" descr="Afbeelding met kleding, plank, persoon, winkel&#10;&#10;Automatisch gegenereerde beschrijving">
            <a:extLst>
              <a:ext uri="{FF2B5EF4-FFF2-40B4-BE49-F238E27FC236}">
                <a16:creationId xmlns:a16="http://schemas.microsoft.com/office/drawing/2014/main" id="{976DDD51-52F9-93B7-88C4-755D420D927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1339328"/>
            <a:ext cx="7560840" cy="5050641"/>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2819" y="0"/>
            <a:ext cx="9180512" cy="1200329"/>
          </a:xfrm>
          <a:prstGeom prst="rect">
            <a:avLst/>
          </a:prstGeom>
          <a:noFill/>
        </p:spPr>
        <p:txBody>
          <a:bodyPr wrap="square" rtlCol="0">
            <a:spAutoFit/>
          </a:bodyPr>
          <a:lstStyle/>
          <a:p>
            <a:r>
              <a:rPr lang="nl-NL" sz="7200" b="1" u="sng">
                <a:latin typeface="Century Gothic" panose="020B0502020202020204" pitchFamily="34" charset="0"/>
              </a:rPr>
              <a:t>tegenvallen</a:t>
            </a:r>
          </a:p>
        </p:txBody>
      </p:sp>
      <p:pic>
        <p:nvPicPr>
          <p:cNvPr id="2" name="Afbeelding 1">
            <a:extLst>
              <a:ext uri="{FF2B5EF4-FFF2-40B4-BE49-F238E27FC236}">
                <a16:creationId xmlns:a16="http://schemas.microsoft.com/office/drawing/2014/main" id="{3A9E70CB-6791-763A-7DF6-C9199961F8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5696" y="1340768"/>
            <a:ext cx="5229200" cy="5229200"/>
          </a:xfrm>
          <a:prstGeom prst="rect">
            <a:avLst/>
          </a:prstGeom>
        </p:spPr>
      </p:pic>
    </p:spTree>
    <p:extLst>
      <p:ext uri="{BB962C8B-B14F-4D97-AF65-F5344CB8AC3E}">
        <p14:creationId xmlns:p14="http://schemas.microsoft.com/office/powerpoint/2010/main" val="245200758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7fa31a7ad44f581ae9476c9a37b5e142">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b3cabd50ed7f81edc7449c15d3fa88ce"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D61E14-EE7B-4B2D-93AC-02496DE766ED}">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054C221-9EE6-469B-843B-D5FFD6793BD3}">
  <ds:schemaRefs>
    <ds:schemaRef ds:uri="http://schemas.microsoft.com/sharepoint/v3/contenttype/forms"/>
  </ds:schemaRefs>
</ds:datastoreItem>
</file>

<file path=customXml/itemProps3.xml><?xml version="1.0" encoding="utf-8"?>
<ds:datastoreItem xmlns:ds="http://schemas.openxmlformats.org/officeDocument/2006/customXml" ds:itemID="{E6B1F7C5-0C98-486B-86E6-A6E69F197DF3}">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22</Slides>
  <Notes>12</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2024-11-25T20:16:09Z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