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9" r:id="rId7"/>
    <p:sldId id="1475" r:id="rId8"/>
    <p:sldId id="1117" r:id="rId9"/>
    <p:sldId id="1539" r:id="rId10"/>
    <p:sldId id="1480" r:id="rId11"/>
    <p:sldId id="1478" r:id="rId12"/>
    <p:sldId id="1483" r:id="rId13"/>
    <p:sldId id="1460" r:id="rId14"/>
    <p:sldId id="1481" r:id="rId15"/>
    <p:sldId id="1476" r:id="rId16"/>
    <p:sldId id="934" r:id="rId17"/>
    <p:sldId id="1533" r:id="rId18"/>
    <p:sldId id="1535" r:id="rId19"/>
    <p:sldId id="1538" r:id="rId20"/>
    <p:sldId id="1521" r:id="rId21"/>
    <p:sldId id="1540" r:id="rId22"/>
    <p:sldId id="1534" r:id="rId23"/>
    <p:sldId id="1537" r:id="rId24"/>
    <p:sldId id="1517" r:id="rId25"/>
    <p:sldId id="1536" r:id="rId26"/>
    <p:sldId id="1518"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475"/>
            <p14:sldId id="1117"/>
            <p14:sldId id="1539"/>
            <p14:sldId id="1480"/>
            <p14:sldId id="1478"/>
            <p14:sldId id="1483"/>
            <p14:sldId id="1460"/>
            <p14:sldId id="1481"/>
            <p14:sldId id="1476"/>
            <p14:sldId id="934"/>
            <p14:sldId id="1533"/>
            <p14:sldId id="1535"/>
            <p14:sldId id="1538"/>
            <p14:sldId id="1521"/>
            <p14:sldId id="1540"/>
            <p14:sldId id="1534"/>
            <p14:sldId id="1537"/>
            <p14:sldId id="1517"/>
            <p14:sldId id="1536"/>
            <p14:sldId id="15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B07D7C-42AD-4CAC-A845-ED14E8656037}" v="86" dt="2024-11-19T09:52:40.813"/>
    <p1510:client id="{446D6A7A-B3C6-436E-9142-38904B048F5E}" v="3274" dt="2024-11-19T09:54:09.025"/>
    <p1510:client id="{A169E026-717D-44DA-825E-D6F0C95D82B1}" v="431" dt="2024-11-19T09:30:11.522"/>
    <p1510:client id="{E740F50A-5A81-4038-9188-314D18406923}" v="40" dt="2024-11-19T09:57:50.3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Das, Gerarda" userId="dec061bf-56a5-47a0-b9f3-f749fe418ae6" providerId="ADAL" clId="{446D6A7A-B3C6-436E-9142-38904B048F5E}"/>
    <pc:docChg chg="undo custSel addSld delSld modSld sldOrd modSection">
      <pc:chgData name="Das, Gerarda" userId="dec061bf-56a5-47a0-b9f3-f749fe418ae6" providerId="ADAL" clId="{446D6A7A-B3C6-436E-9142-38904B048F5E}" dt="2024-11-19T09:54:09.025" v="3782" actId="1582"/>
      <pc:docMkLst>
        <pc:docMk/>
      </pc:docMkLst>
      <pc:sldChg chg="delSp modSp mod">
        <pc:chgData name="Das, Gerarda" userId="dec061bf-56a5-47a0-b9f3-f749fe418ae6" providerId="ADAL" clId="{446D6A7A-B3C6-436E-9142-38904B048F5E}" dt="2024-11-19T09:52:13.847" v="3715" actId="478"/>
        <pc:sldMkLst>
          <pc:docMk/>
          <pc:sldMk cId="1671649065" sldId="934"/>
        </pc:sldMkLst>
        <pc:spChg chg="del mod">
          <ac:chgData name="Das, Gerarda" userId="dec061bf-56a5-47a0-b9f3-f749fe418ae6" providerId="ADAL" clId="{446D6A7A-B3C6-436E-9142-38904B048F5E}" dt="2024-11-19T09:52:13.847" v="3715" actId="478"/>
          <ac:spMkLst>
            <pc:docMk/>
            <pc:sldMk cId="1671649065" sldId="934"/>
            <ac:spMk id="3" creationId="{23D5F02D-EA63-2E09-614C-9DAEBD30AD18}"/>
          </ac:spMkLst>
        </pc:spChg>
      </pc:sldChg>
      <pc:sldChg chg="addSp delSp modSp mod ord">
        <pc:chgData name="Das, Gerarda" userId="dec061bf-56a5-47a0-b9f3-f749fe418ae6" providerId="ADAL" clId="{446D6A7A-B3C6-436E-9142-38904B048F5E}" dt="2024-11-19T09:08:34.364" v="2422" actId="14100"/>
        <pc:sldMkLst>
          <pc:docMk/>
          <pc:sldMk cId="936008305" sldId="1117"/>
        </pc:sldMkLst>
        <pc:spChg chg="add mod">
          <ac:chgData name="Das, Gerarda" userId="dec061bf-56a5-47a0-b9f3-f749fe418ae6" providerId="ADAL" clId="{446D6A7A-B3C6-436E-9142-38904B048F5E}" dt="2024-11-19T08:48:34.964" v="2050" actId="1076"/>
          <ac:spMkLst>
            <pc:docMk/>
            <pc:sldMk cId="936008305" sldId="1117"/>
            <ac:spMk id="6" creationId="{EC77B60E-0865-FDA3-B725-5A2D7F28815E}"/>
          </ac:spMkLst>
        </pc:spChg>
        <pc:spChg chg="add del mod">
          <ac:chgData name="Das, Gerarda" userId="dec061bf-56a5-47a0-b9f3-f749fe418ae6" providerId="ADAL" clId="{446D6A7A-B3C6-436E-9142-38904B048F5E}" dt="2024-11-19T09:08:33.724" v="2421" actId="478"/>
          <ac:spMkLst>
            <pc:docMk/>
            <pc:sldMk cId="936008305" sldId="1117"/>
            <ac:spMk id="10" creationId="{5F74A647-4E30-35BF-F502-3647E2319DC1}"/>
          </ac:spMkLst>
        </pc:spChg>
        <pc:grpChg chg="del">
          <ac:chgData name="Das, Gerarda" userId="dec061bf-56a5-47a0-b9f3-f749fe418ae6" providerId="ADAL" clId="{446D6A7A-B3C6-436E-9142-38904B048F5E}" dt="2024-11-19T08:47:33.346" v="1959" actId="478"/>
          <ac:grpSpMkLst>
            <pc:docMk/>
            <pc:sldMk cId="936008305" sldId="1117"/>
            <ac:grpSpMk id="4" creationId="{00000000-0000-0000-0000-000000000000}"/>
          </ac:grpSpMkLst>
        </pc:grpChg>
        <pc:cxnChg chg="add mod">
          <ac:chgData name="Das, Gerarda" userId="dec061bf-56a5-47a0-b9f3-f749fe418ae6" providerId="ADAL" clId="{446D6A7A-B3C6-436E-9142-38904B048F5E}" dt="2024-11-19T09:08:34.364" v="2422" actId="14100"/>
          <ac:cxnSpMkLst>
            <pc:docMk/>
            <pc:sldMk cId="936008305" sldId="1117"/>
            <ac:cxnSpMk id="12" creationId="{B3394E30-5CFC-422C-B712-2A0C5FA485B9}"/>
          </ac:cxnSpMkLst>
        </pc:cxnChg>
      </pc:sldChg>
      <pc:sldChg chg="modSp mod modNotesTx">
        <pc:chgData name="Das, Gerarda" userId="dec061bf-56a5-47a0-b9f3-f749fe418ae6" providerId="ADAL" clId="{446D6A7A-B3C6-436E-9142-38904B048F5E}" dt="2024-11-19T09:53:22.965" v="3778" actId="115"/>
        <pc:sldMkLst>
          <pc:docMk/>
          <pc:sldMk cId="2189114603" sldId="1437"/>
        </pc:sldMkLst>
        <pc:spChg chg="mod">
          <ac:chgData name="Das, Gerarda" userId="dec061bf-56a5-47a0-b9f3-f749fe418ae6" providerId="ADAL" clId="{446D6A7A-B3C6-436E-9142-38904B048F5E}" dt="2024-11-19T09:53:22.965" v="3778" actId="115"/>
          <ac:spMkLst>
            <pc:docMk/>
            <pc:sldMk cId="2189114603" sldId="1437"/>
            <ac:spMk id="3" creationId="{00000000-0000-0000-0000-000000000000}"/>
          </ac:spMkLst>
        </pc:spChg>
      </pc:sldChg>
      <pc:sldChg chg="addSp delSp modSp mod">
        <pc:chgData name="Das, Gerarda" userId="dec061bf-56a5-47a0-b9f3-f749fe418ae6" providerId="ADAL" clId="{446D6A7A-B3C6-436E-9142-38904B048F5E}" dt="2024-11-19T09:39:49.267" v="3411" actId="164"/>
        <pc:sldMkLst>
          <pc:docMk/>
          <pc:sldMk cId="3852907103" sldId="1460"/>
        </pc:sldMkLst>
        <pc:spChg chg="add del">
          <ac:chgData name="Das, Gerarda" userId="dec061bf-56a5-47a0-b9f3-f749fe418ae6" providerId="ADAL" clId="{446D6A7A-B3C6-436E-9142-38904B048F5E}" dt="2024-11-19T08:54:26.369" v="2141" actId="478"/>
          <ac:spMkLst>
            <pc:docMk/>
            <pc:sldMk cId="3852907103" sldId="1460"/>
            <ac:spMk id="4" creationId="{3027C91A-E642-7774-150A-27DEF561431B}"/>
          </ac:spMkLst>
        </pc:spChg>
        <pc:spChg chg="add mod">
          <ac:chgData name="Das, Gerarda" userId="dec061bf-56a5-47a0-b9f3-f749fe418ae6" providerId="ADAL" clId="{446D6A7A-B3C6-436E-9142-38904B048F5E}" dt="2024-11-19T09:39:49.267" v="3411" actId="164"/>
          <ac:spMkLst>
            <pc:docMk/>
            <pc:sldMk cId="3852907103" sldId="1460"/>
            <ac:spMk id="5" creationId="{444C996A-A9C5-62BD-2474-6C0C10EE8E4D}"/>
          </ac:spMkLst>
        </pc:spChg>
        <pc:grpChg chg="add mod">
          <ac:chgData name="Das, Gerarda" userId="dec061bf-56a5-47a0-b9f3-f749fe418ae6" providerId="ADAL" clId="{446D6A7A-B3C6-436E-9142-38904B048F5E}" dt="2024-11-19T09:39:49.267" v="3411" actId="164"/>
          <ac:grpSpMkLst>
            <pc:docMk/>
            <pc:sldMk cId="3852907103" sldId="1460"/>
            <ac:grpSpMk id="9" creationId="{8071B239-ABB7-464F-5763-525A854E6C14}"/>
          </ac:grpSpMkLst>
        </pc:grpChg>
        <pc:picChg chg="add mod">
          <ac:chgData name="Das, Gerarda" userId="dec061bf-56a5-47a0-b9f3-f749fe418ae6" providerId="ADAL" clId="{446D6A7A-B3C6-436E-9142-38904B048F5E}" dt="2024-11-19T09:39:49.267" v="3411" actId="164"/>
          <ac:picMkLst>
            <pc:docMk/>
            <pc:sldMk cId="3852907103" sldId="1460"/>
            <ac:picMk id="3" creationId="{5E319FE4-63BE-7A92-A03A-979A75EC1772}"/>
          </ac:picMkLst>
        </pc:picChg>
        <pc:picChg chg="add mod">
          <ac:chgData name="Das, Gerarda" userId="dec061bf-56a5-47a0-b9f3-f749fe418ae6" providerId="ADAL" clId="{446D6A7A-B3C6-436E-9142-38904B048F5E}" dt="2024-11-19T09:39:49.267" v="3411" actId="164"/>
          <ac:picMkLst>
            <pc:docMk/>
            <pc:sldMk cId="3852907103" sldId="1460"/>
            <ac:picMk id="8" creationId="{BA332F76-B5F2-7384-0D26-AAF11272C6C6}"/>
          </ac:picMkLst>
        </pc:picChg>
      </pc:sldChg>
      <pc:sldChg chg="modSp del mod">
        <pc:chgData name="Das, Gerarda" userId="dec061bf-56a5-47a0-b9f3-f749fe418ae6" providerId="ADAL" clId="{446D6A7A-B3C6-436E-9142-38904B048F5E}" dt="2024-11-19T09:52:07.151" v="3714" actId="47"/>
        <pc:sldMkLst>
          <pc:docMk/>
          <pc:sldMk cId="3978205201" sldId="1474"/>
        </pc:sldMkLst>
        <pc:spChg chg="mod">
          <ac:chgData name="Das, Gerarda" userId="dec061bf-56a5-47a0-b9f3-f749fe418ae6" providerId="ADAL" clId="{446D6A7A-B3C6-436E-9142-38904B048F5E}" dt="2024-11-19T09:46:58.581" v="3597" actId="20577"/>
          <ac:spMkLst>
            <pc:docMk/>
            <pc:sldMk cId="3978205201" sldId="1474"/>
            <ac:spMk id="10" creationId="{53A896E9-F098-44DA-A15A-0BB6C51751F4}"/>
          </ac:spMkLst>
        </pc:spChg>
      </pc:sldChg>
      <pc:sldChg chg="addSp modSp mod ord">
        <pc:chgData name="Das, Gerarda" userId="dec061bf-56a5-47a0-b9f3-f749fe418ae6" providerId="ADAL" clId="{446D6A7A-B3C6-436E-9142-38904B048F5E}" dt="2024-11-19T08:47:22.235" v="1956" actId="1076"/>
        <pc:sldMkLst>
          <pc:docMk/>
          <pc:sldMk cId="4207872812" sldId="1475"/>
        </pc:sldMkLst>
        <pc:picChg chg="add mod">
          <ac:chgData name="Das, Gerarda" userId="dec061bf-56a5-47a0-b9f3-f749fe418ae6" providerId="ADAL" clId="{446D6A7A-B3C6-436E-9142-38904B048F5E}" dt="2024-11-19T08:47:22.235" v="1956" actId="1076"/>
          <ac:picMkLst>
            <pc:docMk/>
            <pc:sldMk cId="4207872812" sldId="1475"/>
            <ac:picMk id="2" creationId="{12EBC54D-B7B3-344A-C730-6BCC46787CB3}"/>
          </ac:picMkLst>
        </pc:picChg>
      </pc:sldChg>
      <pc:sldChg chg="addSp modSp">
        <pc:chgData name="Das, Gerarda" userId="dec061bf-56a5-47a0-b9f3-f749fe418ae6" providerId="ADAL" clId="{446D6A7A-B3C6-436E-9142-38904B048F5E}" dt="2024-11-19T08:59:16.196" v="2195"/>
        <pc:sldMkLst>
          <pc:docMk/>
          <pc:sldMk cId="2452007587" sldId="1476"/>
        </pc:sldMkLst>
        <pc:picChg chg="add mod">
          <ac:chgData name="Das, Gerarda" userId="dec061bf-56a5-47a0-b9f3-f749fe418ae6" providerId="ADAL" clId="{446D6A7A-B3C6-436E-9142-38904B048F5E}" dt="2024-11-19T08:59:16.196" v="2195"/>
          <ac:picMkLst>
            <pc:docMk/>
            <pc:sldMk cId="2452007587" sldId="1476"/>
            <ac:picMk id="4" creationId="{461C3AFE-39AF-83A9-AFD5-22ED34A38CEA}"/>
          </ac:picMkLst>
        </pc:picChg>
      </pc:sldChg>
      <pc:sldChg chg="addSp delSp modSp mod ord">
        <pc:chgData name="Das, Gerarda" userId="dec061bf-56a5-47a0-b9f3-f749fe418ae6" providerId="ADAL" clId="{446D6A7A-B3C6-436E-9142-38904B048F5E}" dt="2024-11-19T08:52:04.084" v="2119"/>
        <pc:sldMkLst>
          <pc:docMk/>
          <pc:sldMk cId="4074911733" sldId="1478"/>
        </pc:sldMkLst>
        <pc:spChg chg="add mod">
          <ac:chgData name="Das, Gerarda" userId="dec061bf-56a5-47a0-b9f3-f749fe418ae6" providerId="ADAL" clId="{446D6A7A-B3C6-436E-9142-38904B048F5E}" dt="2024-11-19T08:51:58.199" v="2115" actId="1076"/>
          <ac:spMkLst>
            <pc:docMk/>
            <pc:sldMk cId="4074911733" sldId="1478"/>
            <ac:spMk id="3" creationId="{74767760-7B42-1B74-20B3-AF8EDC2EBFB1}"/>
          </ac:spMkLst>
        </pc:spChg>
        <pc:picChg chg="del">
          <ac:chgData name="Das, Gerarda" userId="dec061bf-56a5-47a0-b9f3-f749fe418ae6" providerId="ADAL" clId="{446D6A7A-B3C6-436E-9142-38904B048F5E}" dt="2024-11-19T08:49:57.869" v="2072" actId="478"/>
          <ac:picMkLst>
            <pc:docMk/>
            <pc:sldMk cId="4074911733" sldId="1478"/>
            <ac:picMk id="2" creationId="{9ADED8B4-B199-92A9-A80E-6ED12A44CC07}"/>
          </ac:picMkLst>
        </pc:picChg>
        <pc:picChg chg="add mod modCrop">
          <ac:chgData name="Das, Gerarda" userId="dec061bf-56a5-47a0-b9f3-f749fe418ae6" providerId="ADAL" clId="{446D6A7A-B3C6-436E-9142-38904B048F5E}" dt="2024-11-19T08:51:54.498" v="2114" actId="1038"/>
          <ac:picMkLst>
            <pc:docMk/>
            <pc:sldMk cId="4074911733" sldId="1478"/>
            <ac:picMk id="5" creationId="{3A117576-A0C0-9ED9-F0C9-FF34392E6118}"/>
          </ac:picMkLst>
        </pc:picChg>
      </pc:sldChg>
      <pc:sldChg chg="addSp modSp mod ord">
        <pc:chgData name="Das, Gerarda" userId="dec061bf-56a5-47a0-b9f3-f749fe418ae6" providerId="ADAL" clId="{446D6A7A-B3C6-436E-9142-38904B048F5E}" dt="2024-11-19T08:46:59.407" v="1949" actId="1076"/>
        <pc:sldMkLst>
          <pc:docMk/>
          <pc:sldMk cId="4210467006" sldId="1479"/>
        </pc:sldMkLst>
        <pc:picChg chg="mod">
          <ac:chgData name="Das, Gerarda" userId="dec061bf-56a5-47a0-b9f3-f749fe418ae6" providerId="ADAL" clId="{446D6A7A-B3C6-436E-9142-38904B048F5E}" dt="2024-11-19T08:46:46.005" v="1944" actId="1076"/>
          <ac:picMkLst>
            <pc:docMk/>
            <pc:sldMk cId="4210467006" sldId="1479"/>
            <ac:picMk id="2" creationId="{BF1EE85C-4999-6C7E-174F-FEAF2D6824D1}"/>
          </ac:picMkLst>
        </pc:picChg>
        <pc:picChg chg="add mod modCrop">
          <ac:chgData name="Das, Gerarda" userId="dec061bf-56a5-47a0-b9f3-f749fe418ae6" providerId="ADAL" clId="{446D6A7A-B3C6-436E-9142-38904B048F5E}" dt="2024-11-19T08:46:59.407" v="1949" actId="1076"/>
          <ac:picMkLst>
            <pc:docMk/>
            <pc:sldMk cId="4210467006" sldId="1479"/>
            <ac:picMk id="4" creationId="{166F8428-BD30-B776-F148-252ABDFDFDE9}"/>
          </ac:picMkLst>
        </pc:picChg>
      </pc:sldChg>
      <pc:sldChg chg="addSp modSp mod ord">
        <pc:chgData name="Das, Gerarda" userId="dec061bf-56a5-47a0-b9f3-f749fe418ae6" providerId="ADAL" clId="{446D6A7A-B3C6-436E-9142-38904B048F5E}" dt="2024-11-19T08:49:44.057" v="2071" actId="1076"/>
        <pc:sldMkLst>
          <pc:docMk/>
          <pc:sldMk cId="1487044012" sldId="1480"/>
        </pc:sldMkLst>
        <pc:picChg chg="add mod">
          <ac:chgData name="Das, Gerarda" userId="dec061bf-56a5-47a0-b9f3-f749fe418ae6" providerId="ADAL" clId="{446D6A7A-B3C6-436E-9142-38904B048F5E}" dt="2024-11-19T08:49:44.057" v="2071" actId="1076"/>
          <ac:picMkLst>
            <pc:docMk/>
            <pc:sldMk cId="1487044012" sldId="1480"/>
            <ac:picMk id="2" creationId="{6EAD6F76-66A0-4F94-4DB2-729E28487A06}"/>
          </ac:picMkLst>
        </pc:picChg>
      </pc:sldChg>
      <pc:sldChg chg="addSp modSp mod ord">
        <pc:chgData name="Das, Gerarda" userId="dec061bf-56a5-47a0-b9f3-f749fe418ae6" providerId="ADAL" clId="{446D6A7A-B3C6-436E-9142-38904B048F5E}" dt="2024-11-19T09:53:05.620" v="3772" actId="1076"/>
        <pc:sldMkLst>
          <pc:docMk/>
          <pc:sldMk cId="3779434736" sldId="1481"/>
        </pc:sldMkLst>
        <pc:spChg chg="add mod">
          <ac:chgData name="Das, Gerarda" userId="dec061bf-56a5-47a0-b9f3-f749fe418ae6" providerId="ADAL" clId="{446D6A7A-B3C6-436E-9142-38904B048F5E}" dt="2024-11-19T09:53:05.620" v="3772" actId="1076"/>
          <ac:spMkLst>
            <pc:docMk/>
            <pc:sldMk cId="3779434736" sldId="1481"/>
            <ac:spMk id="3" creationId="{E5A0FBD3-D049-4051-7F3F-B7870D69E349}"/>
          </ac:spMkLst>
        </pc:spChg>
        <pc:picChg chg="add mod modCrop">
          <ac:chgData name="Das, Gerarda" userId="dec061bf-56a5-47a0-b9f3-f749fe418ae6" providerId="ADAL" clId="{446D6A7A-B3C6-436E-9142-38904B048F5E}" dt="2024-11-19T08:56:55.577" v="2163" actId="1076"/>
          <ac:picMkLst>
            <pc:docMk/>
            <pc:sldMk cId="3779434736" sldId="1481"/>
            <ac:picMk id="4" creationId="{B49F6F01-D5BF-7A78-74DA-2658CE4610A1}"/>
          </ac:picMkLst>
        </pc:picChg>
      </pc:sldChg>
      <pc:sldChg chg="addSp modSp mod ord">
        <pc:chgData name="Das, Gerarda" userId="dec061bf-56a5-47a0-b9f3-f749fe418ae6" providerId="ADAL" clId="{446D6A7A-B3C6-436E-9142-38904B048F5E}" dt="2024-11-19T08:53:23.376" v="2130" actId="1076"/>
        <pc:sldMkLst>
          <pc:docMk/>
          <pc:sldMk cId="2904738428" sldId="1483"/>
        </pc:sldMkLst>
        <pc:picChg chg="add mod">
          <ac:chgData name="Das, Gerarda" userId="dec061bf-56a5-47a0-b9f3-f749fe418ae6" providerId="ADAL" clId="{446D6A7A-B3C6-436E-9142-38904B048F5E}" dt="2024-11-19T08:53:23.376" v="2130" actId="1076"/>
          <ac:picMkLst>
            <pc:docMk/>
            <pc:sldMk cId="2904738428" sldId="1483"/>
            <ac:picMk id="3" creationId="{B4D3DD66-B3AB-7771-25A7-C95D6A495E59}"/>
          </ac:picMkLst>
        </pc:picChg>
      </pc:sldChg>
      <pc:sldChg chg="del">
        <pc:chgData name="Das, Gerarda" userId="dec061bf-56a5-47a0-b9f3-f749fe418ae6" providerId="ADAL" clId="{446D6A7A-B3C6-436E-9142-38904B048F5E}" dt="2024-11-19T09:43:27.627" v="3525" actId="47"/>
        <pc:sldMkLst>
          <pc:docMk/>
          <pc:sldMk cId="2967928418" sldId="1511"/>
        </pc:sldMkLst>
      </pc:sldChg>
      <pc:sldChg chg="del">
        <pc:chgData name="Das, Gerarda" userId="dec061bf-56a5-47a0-b9f3-f749fe418ae6" providerId="ADAL" clId="{446D6A7A-B3C6-436E-9142-38904B048F5E}" dt="2024-11-19T09:52:05.523" v="3711" actId="47"/>
        <pc:sldMkLst>
          <pc:docMk/>
          <pc:sldMk cId="1594331871" sldId="1512"/>
        </pc:sldMkLst>
      </pc:sldChg>
      <pc:sldChg chg="del">
        <pc:chgData name="Das, Gerarda" userId="dec061bf-56a5-47a0-b9f3-f749fe418ae6" providerId="ADAL" clId="{446D6A7A-B3C6-436E-9142-38904B048F5E}" dt="2024-11-19T09:52:06.079" v="3712" actId="47"/>
        <pc:sldMkLst>
          <pc:docMk/>
          <pc:sldMk cId="3112181829" sldId="1515"/>
        </pc:sldMkLst>
      </pc:sldChg>
      <pc:sldChg chg="del">
        <pc:chgData name="Das, Gerarda" userId="dec061bf-56a5-47a0-b9f3-f749fe418ae6" providerId="ADAL" clId="{446D6A7A-B3C6-436E-9142-38904B048F5E}" dt="2024-11-19T09:52:06.596" v="3713" actId="47"/>
        <pc:sldMkLst>
          <pc:docMk/>
          <pc:sldMk cId="2946319108" sldId="1516"/>
        </pc:sldMkLst>
      </pc:sldChg>
      <pc:sldChg chg="addSp delSp modSp mod ord">
        <pc:chgData name="Das, Gerarda" userId="dec061bf-56a5-47a0-b9f3-f749fe418ae6" providerId="ADAL" clId="{446D6A7A-B3C6-436E-9142-38904B048F5E}" dt="2024-11-19T09:51:40.391" v="3708"/>
        <pc:sldMkLst>
          <pc:docMk/>
          <pc:sldMk cId="1628480429" sldId="1517"/>
        </pc:sldMkLst>
        <pc:spChg chg="add del mod">
          <ac:chgData name="Das, Gerarda" userId="dec061bf-56a5-47a0-b9f3-f749fe418ae6" providerId="ADAL" clId="{446D6A7A-B3C6-436E-9142-38904B048F5E}" dt="2024-11-19T09:49:54.207" v="3690" actId="478"/>
          <ac:spMkLst>
            <pc:docMk/>
            <pc:sldMk cId="1628480429" sldId="1517"/>
            <ac:spMk id="4" creationId="{6D2D08C7-5DDE-DA92-39F7-F40506877ADB}"/>
          </ac:spMkLst>
        </pc:spChg>
        <pc:spChg chg="mod">
          <ac:chgData name="Das, Gerarda" userId="dec061bf-56a5-47a0-b9f3-f749fe418ae6" providerId="ADAL" clId="{446D6A7A-B3C6-436E-9142-38904B048F5E}" dt="2024-11-19T09:48:28.036" v="3666" actId="1037"/>
          <ac:spMkLst>
            <pc:docMk/>
            <pc:sldMk cId="1628480429" sldId="1517"/>
            <ac:spMk id="10" creationId="{EC0CC1D0-FE60-F840-73E9-0CE7E683D1F2}"/>
          </ac:spMkLst>
        </pc:spChg>
        <pc:spChg chg="mod">
          <ac:chgData name="Das, Gerarda" userId="dec061bf-56a5-47a0-b9f3-f749fe418ae6" providerId="ADAL" clId="{446D6A7A-B3C6-436E-9142-38904B048F5E}" dt="2024-11-19T09:48:28.036" v="3666" actId="1037"/>
          <ac:spMkLst>
            <pc:docMk/>
            <pc:sldMk cId="1628480429" sldId="1517"/>
            <ac:spMk id="11" creationId="{CD78B488-E032-3F3E-C334-FB96F8D71FB2}"/>
          </ac:spMkLst>
        </pc:spChg>
        <pc:spChg chg="del">
          <ac:chgData name="Das, Gerarda" userId="dec061bf-56a5-47a0-b9f3-f749fe418ae6" providerId="ADAL" clId="{446D6A7A-B3C6-436E-9142-38904B048F5E}" dt="2024-11-19T09:48:45.367" v="3671" actId="478"/>
          <ac:spMkLst>
            <pc:docMk/>
            <pc:sldMk cId="1628480429" sldId="1517"/>
            <ac:spMk id="12" creationId="{E2476A93-B8D4-4E44-87FD-AFF601B2337C}"/>
          </ac:spMkLst>
        </pc:spChg>
        <pc:spChg chg="mod">
          <ac:chgData name="Das, Gerarda" userId="dec061bf-56a5-47a0-b9f3-f749fe418ae6" providerId="ADAL" clId="{446D6A7A-B3C6-436E-9142-38904B048F5E}" dt="2024-11-19T09:48:43.096" v="3670" actId="1076"/>
          <ac:spMkLst>
            <pc:docMk/>
            <pc:sldMk cId="1628480429" sldId="1517"/>
            <ac:spMk id="16" creationId="{F53F294D-65CC-23A5-E4A1-B2132FCF814C}"/>
          </ac:spMkLst>
        </pc:spChg>
        <pc:spChg chg="mod">
          <ac:chgData name="Das, Gerarda" userId="dec061bf-56a5-47a0-b9f3-f749fe418ae6" providerId="ADAL" clId="{446D6A7A-B3C6-436E-9142-38904B048F5E}" dt="2024-11-19T09:48:43.096" v="3670" actId="1076"/>
          <ac:spMkLst>
            <pc:docMk/>
            <pc:sldMk cId="1628480429" sldId="1517"/>
            <ac:spMk id="17" creationId="{AB86235B-CBC0-F9DB-29F4-F23367831B1B}"/>
          </ac:spMkLst>
        </pc:spChg>
        <pc:spChg chg="mod">
          <ac:chgData name="Das, Gerarda" userId="dec061bf-56a5-47a0-b9f3-f749fe418ae6" providerId="ADAL" clId="{446D6A7A-B3C6-436E-9142-38904B048F5E}" dt="2024-11-19T09:49:35.074" v="3688"/>
          <ac:spMkLst>
            <pc:docMk/>
            <pc:sldMk cId="1628480429" sldId="1517"/>
            <ac:spMk id="18" creationId="{8082535D-61CA-BBEB-A858-E0D99B062929}"/>
          </ac:spMkLst>
        </pc:spChg>
        <pc:spChg chg="del">
          <ac:chgData name="Das, Gerarda" userId="dec061bf-56a5-47a0-b9f3-f749fe418ae6" providerId="ADAL" clId="{446D6A7A-B3C6-436E-9142-38904B048F5E}" dt="2024-11-19T09:48:45.952" v="3672" actId="478"/>
          <ac:spMkLst>
            <pc:docMk/>
            <pc:sldMk cId="1628480429" sldId="1517"/>
            <ac:spMk id="19" creationId="{40542B69-6D97-5F24-63E3-ABE36EA69A27}"/>
          </ac:spMkLst>
        </pc:spChg>
        <pc:spChg chg="del mod">
          <ac:chgData name="Das, Gerarda" userId="dec061bf-56a5-47a0-b9f3-f749fe418ae6" providerId="ADAL" clId="{446D6A7A-B3C6-436E-9142-38904B048F5E}" dt="2024-11-19T09:48:47.726" v="3674" actId="478"/>
          <ac:spMkLst>
            <pc:docMk/>
            <pc:sldMk cId="1628480429" sldId="1517"/>
            <ac:spMk id="21" creationId="{C50CDBE8-64FC-5BD3-7D19-00DF7A1891B0}"/>
          </ac:spMkLst>
        </pc:spChg>
        <pc:spChg chg="del">
          <ac:chgData name="Das, Gerarda" userId="dec061bf-56a5-47a0-b9f3-f749fe418ae6" providerId="ADAL" clId="{446D6A7A-B3C6-436E-9142-38904B048F5E}" dt="2024-11-19T09:48:49.688" v="3676" actId="478"/>
          <ac:spMkLst>
            <pc:docMk/>
            <pc:sldMk cId="1628480429" sldId="1517"/>
            <ac:spMk id="23" creationId="{7DC2405F-3317-9931-1E1F-895C65A88E5B}"/>
          </ac:spMkLst>
        </pc:spChg>
        <pc:spChg chg="del">
          <ac:chgData name="Das, Gerarda" userId="dec061bf-56a5-47a0-b9f3-f749fe418ae6" providerId="ADAL" clId="{446D6A7A-B3C6-436E-9142-38904B048F5E}" dt="2024-11-19T09:48:53.840" v="3679" actId="478"/>
          <ac:spMkLst>
            <pc:docMk/>
            <pc:sldMk cId="1628480429" sldId="1517"/>
            <ac:spMk id="24" creationId="{E2C8965F-409F-2BF2-FBE3-91D17E299A76}"/>
          </ac:spMkLst>
        </pc:spChg>
        <pc:spChg chg="del">
          <ac:chgData name="Das, Gerarda" userId="dec061bf-56a5-47a0-b9f3-f749fe418ae6" providerId="ADAL" clId="{446D6A7A-B3C6-436E-9142-38904B048F5E}" dt="2024-11-19T09:48:48.260" v="3675" actId="478"/>
          <ac:spMkLst>
            <pc:docMk/>
            <pc:sldMk cId="1628480429" sldId="1517"/>
            <ac:spMk id="36" creationId="{C5CD2D1D-E20F-04C0-3100-127FF248C64E}"/>
          </ac:spMkLst>
        </pc:spChg>
        <pc:spChg chg="del mod">
          <ac:chgData name="Das, Gerarda" userId="dec061bf-56a5-47a0-b9f3-f749fe418ae6" providerId="ADAL" clId="{446D6A7A-B3C6-436E-9142-38904B048F5E}" dt="2024-11-19T09:48:51.956" v="3678" actId="478"/>
          <ac:spMkLst>
            <pc:docMk/>
            <pc:sldMk cId="1628480429" sldId="1517"/>
            <ac:spMk id="38" creationId="{641A98C7-4F4B-EDAD-EDEF-D3A402B37AE7}"/>
          </ac:spMkLst>
        </pc:spChg>
        <pc:spChg chg="del">
          <ac:chgData name="Das, Gerarda" userId="dec061bf-56a5-47a0-b9f3-f749fe418ae6" providerId="ADAL" clId="{446D6A7A-B3C6-436E-9142-38904B048F5E}" dt="2024-11-19T09:48:54.563" v="3680" actId="478"/>
          <ac:spMkLst>
            <pc:docMk/>
            <pc:sldMk cId="1628480429" sldId="1517"/>
            <ac:spMk id="40" creationId="{F0142EF2-B883-06C8-7649-D4FA47E41D95}"/>
          </ac:spMkLst>
        </pc:spChg>
        <pc:grpChg chg="add mod">
          <ac:chgData name="Das, Gerarda" userId="dec061bf-56a5-47a0-b9f3-f749fe418ae6" providerId="ADAL" clId="{446D6A7A-B3C6-436E-9142-38904B048F5E}" dt="2024-11-19T09:49:52.603" v="3689" actId="1076"/>
          <ac:grpSpMkLst>
            <pc:docMk/>
            <pc:sldMk cId="1628480429" sldId="1517"/>
            <ac:grpSpMk id="13" creationId="{35128CFD-5BBD-B6CB-EC32-500F576E2613}"/>
          </ac:grpSpMkLst>
        </pc:grpChg>
        <pc:picChg chg="mod">
          <ac:chgData name="Das, Gerarda" userId="dec061bf-56a5-47a0-b9f3-f749fe418ae6" providerId="ADAL" clId="{446D6A7A-B3C6-436E-9142-38904B048F5E}" dt="2024-11-19T09:49:35.074" v="3688"/>
          <ac:picMkLst>
            <pc:docMk/>
            <pc:sldMk cId="1628480429" sldId="1517"/>
            <ac:picMk id="14" creationId="{D3E9F1D3-ED12-552C-AB60-71451C847571}"/>
          </ac:picMkLst>
        </pc:picChg>
        <pc:picChg chg="mod">
          <ac:chgData name="Das, Gerarda" userId="dec061bf-56a5-47a0-b9f3-f749fe418ae6" providerId="ADAL" clId="{446D6A7A-B3C6-436E-9142-38904B048F5E}" dt="2024-11-19T09:49:35.074" v="3688"/>
          <ac:picMkLst>
            <pc:docMk/>
            <pc:sldMk cId="1628480429" sldId="1517"/>
            <ac:picMk id="15" creationId="{C5231C12-38C5-E589-E725-EE0209ED3D7D}"/>
          </ac:picMkLst>
        </pc:picChg>
        <pc:picChg chg="add mod">
          <ac:chgData name="Das, Gerarda" userId="dec061bf-56a5-47a0-b9f3-f749fe418ae6" providerId="ADAL" clId="{446D6A7A-B3C6-436E-9142-38904B048F5E}" dt="2024-11-19T09:51:27.374" v="3703" actId="1076"/>
          <ac:picMkLst>
            <pc:docMk/>
            <pc:sldMk cId="1628480429" sldId="1517"/>
            <ac:picMk id="25" creationId="{D2C4A3BD-2046-E963-67E0-615E910350A3}"/>
          </ac:picMkLst>
        </pc:picChg>
        <pc:picChg chg="add mod">
          <ac:chgData name="Das, Gerarda" userId="dec061bf-56a5-47a0-b9f3-f749fe418ae6" providerId="ADAL" clId="{446D6A7A-B3C6-436E-9142-38904B048F5E}" dt="2024-11-19T09:51:24.659" v="3702" actId="1076"/>
          <ac:picMkLst>
            <pc:docMk/>
            <pc:sldMk cId="1628480429" sldId="1517"/>
            <ac:picMk id="27" creationId="{8F7F8996-84DF-B1C8-8308-417455D30565}"/>
          </ac:picMkLst>
        </pc:picChg>
      </pc:sldChg>
      <pc:sldChg chg="addSp delSp modSp mod ord">
        <pc:chgData name="Das, Gerarda" userId="dec061bf-56a5-47a0-b9f3-f749fe418ae6" providerId="ADAL" clId="{446D6A7A-B3C6-436E-9142-38904B048F5E}" dt="2024-11-19T09:49:29.311" v="3687" actId="164"/>
        <pc:sldMkLst>
          <pc:docMk/>
          <pc:sldMk cId="933367485" sldId="1518"/>
        </pc:sldMkLst>
        <pc:spChg chg="mod">
          <ac:chgData name="Das, Gerarda" userId="dec061bf-56a5-47a0-b9f3-f749fe418ae6" providerId="ADAL" clId="{446D6A7A-B3C6-436E-9142-38904B048F5E}" dt="2024-11-19T09:44:25.419" v="3578" actId="1076"/>
          <ac:spMkLst>
            <pc:docMk/>
            <pc:sldMk cId="933367485" sldId="1518"/>
            <ac:spMk id="4" creationId="{D36CDCC8-D80A-3CA3-9903-EC310613197D}"/>
          </ac:spMkLst>
        </pc:spChg>
        <pc:spChg chg="del mod">
          <ac:chgData name="Das, Gerarda" userId="dec061bf-56a5-47a0-b9f3-f749fe418ae6" providerId="ADAL" clId="{446D6A7A-B3C6-436E-9142-38904B048F5E}" dt="2024-11-19T09:37:37.926" v="3341" actId="478"/>
          <ac:spMkLst>
            <pc:docMk/>
            <pc:sldMk cId="933367485" sldId="1518"/>
            <ac:spMk id="12" creationId="{E2476A93-B8D4-4E44-87FD-AFF601B2337C}"/>
          </ac:spMkLst>
        </pc:spChg>
        <pc:spChg chg="mod ord topLvl">
          <ac:chgData name="Das, Gerarda" userId="dec061bf-56a5-47a0-b9f3-f749fe418ae6" providerId="ADAL" clId="{446D6A7A-B3C6-436E-9142-38904B048F5E}" dt="2024-11-19T09:49:29.311" v="3687" actId="164"/>
          <ac:spMkLst>
            <pc:docMk/>
            <pc:sldMk cId="933367485" sldId="1518"/>
            <ac:spMk id="14" creationId="{33BE5136-4C3F-1F93-77A3-C937C1BC4986}"/>
          </ac:spMkLst>
        </pc:spChg>
        <pc:spChg chg="mod">
          <ac:chgData name="Das, Gerarda" userId="dec061bf-56a5-47a0-b9f3-f749fe418ae6" providerId="ADAL" clId="{446D6A7A-B3C6-436E-9142-38904B048F5E}" dt="2024-11-19T09:42:04.861" v="3469" actId="14100"/>
          <ac:spMkLst>
            <pc:docMk/>
            <pc:sldMk cId="933367485" sldId="1518"/>
            <ac:spMk id="16" creationId="{F53F294D-65CC-23A5-E4A1-B2132FCF814C}"/>
          </ac:spMkLst>
        </pc:spChg>
        <pc:spChg chg="mod">
          <ac:chgData name="Das, Gerarda" userId="dec061bf-56a5-47a0-b9f3-f749fe418ae6" providerId="ADAL" clId="{446D6A7A-B3C6-436E-9142-38904B048F5E}" dt="2024-11-19T09:42:00.200" v="3467" actId="14100"/>
          <ac:spMkLst>
            <pc:docMk/>
            <pc:sldMk cId="933367485" sldId="1518"/>
            <ac:spMk id="17" creationId="{AB86235B-CBC0-F9DB-29F4-F23367831B1B}"/>
          </ac:spMkLst>
        </pc:spChg>
        <pc:spChg chg="del">
          <ac:chgData name="Das, Gerarda" userId="dec061bf-56a5-47a0-b9f3-f749fe418ae6" providerId="ADAL" clId="{446D6A7A-B3C6-436E-9142-38904B048F5E}" dt="2024-11-19T09:37:38.591" v="3342" actId="478"/>
          <ac:spMkLst>
            <pc:docMk/>
            <pc:sldMk cId="933367485" sldId="1518"/>
            <ac:spMk id="19" creationId="{40542B69-6D97-5F24-63E3-ABE36EA69A27}"/>
          </ac:spMkLst>
        </pc:spChg>
        <pc:spChg chg="mod">
          <ac:chgData name="Das, Gerarda" userId="dec061bf-56a5-47a0-b9f3-f749fe418ae6" providerId="ADAL" clId="{446D6A7A-B3C6-436E-9142-38904B048F5E}" dt="2024-11-19T09:41:57.342" v="3466" actId="1076"/>
          <ac:spMkLst>
            <pc:docMk/>
            <pc:sldMk cId="933367485" sldId="1518"/>
            <ac:spMk id="37" creationId="{7BD39DB3-7B7B-7C74-BD86-16F9D89EED57}"/>
          </ac:spMkLst>
        </pc:spChg>
        <pc:spChg chg="mod">
          <ac:chgData name="Das, Gerarda" userId="dec061bf-56a5-47a0-b9f3-f749fe418ae6" providerId="ADAL" clId="{446D6A7A-B3C6-436E-9142-38904B048F5E}" dt="2024-11-19T09:41:57.342" v="3466" actId="1076"/>
          <ac:spMkLst>
            <pc:docMk/>
            <pc:sldMk cId="933367485" sldId="1518"/>
            <ac:spMk id="38" creationId="{6220B62E-70F5-3E88-1B39-342F7F2D6938}"/>
          </ac:spMkLst>
        </pc:spChg>
        <pc:spChg chg="del">
          <ac:chgData name="Das, Gerarda" userId="dec061bf-56a5-47a0-b9f3-f749fe418ae6" providerId="ADAL" clId="{446D6A7A-B3C6-436E-9142-38904B048F5E}" dt="2024-11-19T09:39:34.900" v="3407" actId="478"/>
          <ac:spMkLst>
            <pc:docMk/>
            <pc:sldMk cId="933367485" sldId="1518"/>
            <ac:spMk id="41" creationId="{57AD17FE-E319-7257-5CCD-9CEB12A2C309}"/>
          </ac:spMkLst>
        </pc:spChg>
        <pc:spChg chg="del">
          <ac:chgData name="Das, Gerarda" userId="dec061bf-56a5-47a0-b9f3-f749fe418ae6" providerId="ADAL" clId="{446D6A7A-B3C6-436E-9142-38904B048F5E}" dt="2024-11-19T09:39:34.436" v="3406" actId="478"/>
          <ac:spMkLst>
            <pc:docMk/>
            <pc:sldMk cId="933367485" sldId="1518"/>
            <ac:spMk id="42" creationId="{156D1396-A69D-4256-D25B-7D3075DC5710}"/>
          </ac:spMkLst>
        </pc:spChg>
        <pc:spChg chg="del mod">
          <ac:chgData name="Das, Gerarda" userId="dec061bf-56a5-47a0-b9f3-f749fe418ae6" providerId="ADAL" clId="{446D6A7A-B3C6-436E-9142-38904B048F5E}" dt="2024-11-19T09:39:38.593" v="3410" actId="478"/>
          <ac:spMkLst>
            <pc:docMk/>
            <pc:sldMk cId="933367485" sldId="1518"/>
            <ac:spMk id="45" creationId="{200AE674-99B7-3A51-8582-11316D42F13D}"/>
          </ac:spMkLst>
        </pc:spChg>
        <pc:spChg chg="del">
          <ac:chgData name="Das, Gerarda" userId="dec061bf-56a5-47a0-b9f3-f749fe418ae6" providerId="ADAL" clId="{446D6A7A-B3C6-436E-9142-38904B048F5E}" dt="2024-11-19T09:39:36.504" v="3408" actId="478"/>
          <ac:spMkLst>
            <pc:docMk/>
            <pc:sldMk cId="933367485" sldId="1518"/>
            <ac:spMk id="46" creationId="{43BFD671-1DBF-1A59-D1C9-151BD4568299}"/>
          </ac:spMkLst>
        </pc:spChg>
        <pc:grpChg chg="add del mod">
          <ac:chgData name="Das, Gerarda" userId="dec061bf-56a5-47a0-b9f3-f749fe418ae6" providerId="ADAL" clId="{446D6A7A-B3C6-436E-9142-38904B048F5E}" dt="2024-11-19T09:40:08.783" v="3416" actId="165"/>
          <ac:grpSpMkLst>
            <pc:docMk/>
            <pc:sldMk cId="933367485" sldId="1518"/>
            <ac:grpSpMk id="11" creationId="{1924E49A-5B35-F44B-B54F-CA03C54AB9C1}"/>
          </ac:grpSpMkLst>
        </pc:grpChg>
        <pc:grpChg chg="add mod">
          <ac:chgData name="Das, Gerarda" userId="dec061bf-56a5-47a0-b9f3-f749fe418ae6" providerId="ADAL" clId="{446D6A7A-B3C6-436E-9142-38904B048F5E}" dt="2024-11-19T09:49:29.311" v="3687" actId="164"/>
          <ac:grpSpMkLst>
            <pc:docMk/>
            <pc:sldMk cId="933367485" sldId="1518"/>
            <ac:grpSpMk id="30" creationId="{FAD8369E-8096-D5E2-4DC6-C320A2B8FC0D}"/>
          </ac:grpSpMkLst>
        </pc:grpChg>
        <pc:picChg chg="add mod">
          <ac:chgData name="Das, Gerarda" userId="dec061bf-56a5-47a0-b9f3-f749fe418ae6" providerId="ADAL" clId="{446D6A7A-B3C6-436E-9142-38904B048F5E}" dt="2024-11-19T09:41:10.151" v="3463" actId="1036"/>
          <ac:picMkLst>
            <pc:docMk/>
            <pc:sldMk cId="933367485" sldId="1518"/>
            <ac:picMk id="9" creationId="{A3FB20F7-5CFF-E363-26B1-3DD7AD17E1FF}"/>
          </ac:picMkLst>
        </pc:picChg>
        <pc:picChg chg="add mod">
          <ac:chgData name="Das, Gerarda" userId="dec061bf-56a5-47a0-b9f3-f749fe418ae6" providerId="ADAL" clId="{446D6A7A-B3C6-436E-9142-38904B048F5E}" dt="2024-11-19T09:41:10.151" v="3463" actId="1036"/>
          <ac:picMkLst>
            <pc:docMk/>
            <pc:sldMk cId="933367485" sldId="1518"/>
            <ac:picMk id="10" creationId="{DBBB8FAC-4795-78BD-5468-141D78122A18}"/>
          </ac:picMkLst>
        </pc:picChg>
        <pc:picChg chg="mod topLvl">
          <ac:chgData name="Das, Gerarda" userId="dec061bf-56a5-47a0-b9f3-f749fe418ae6" providerId="ADAL" clId="{446D6A7A-B3C6-436E-9142-38904B048F5E}" dt="2024-11-19T09:49:29.311" v="3687" actId="164"/>
          <ac:picMkLst>
            <pc:docMk/>
            <pc:sldMk cId="933367485" sldId="1518"/>
            <ac:picMk id="13" creationId="{90F829AA-32DE-3F69-7A7B-523928D73A3E}"/>
          </ac:picMkLst>
        </pc:picChg>
        <pc:picChg chg="mod topLvl">
          <ac:chgData name="Das, Gerarda" userId="dec061bf-56a5-47a0-b9f3-f749fe418ae6" providerId="ADAL" clId="{446D6A7A-B3C6-436E-9142-38904B048F5E}" dt="2024-11-19T09:49:29.311" v="3687" actId="164"/>
          <ac:picMkLst>
            <pc:docMk/>
            <pc:sldMk cId="933367485" sldId="1518"/>
            <ac:picMk id="15" creationId="{58C912B7-1A2E-66FC-086C-7BC3975DB28C}"/>
          </ac:picMkLst>
        </pc:picChg>
        <pc:picChg chg="add mod">
          <ac:chgData name="Das, Gerarda" userId="dec061bf-56a5-47a0-b9f3-f749fe418ae6" providerId="ADAL" clId="{446D6A7A-B3C6-436E-9142-38904B048F5E}" dt="2024-11-19T09:41:10.151" v="3463" actId="1036"/>
          <ac:picMkLst>
            <pc:docMk/>
            <pc:sldMk cId="933367485" sldId="1518"/>
            <ac:picMk id="18" creationId="{6DA62E8B-0242-9AA7-F020-DA4365CFCD97}"/>
          </ac:picMkLst>
        </pc:picChg>
        <pc:cxnChg chg="mod">
          <ac:chgData name="Das, Gerarda" userId="dec061bf-56a5-47a0-b9f3-f749fe418ae6" providerId="ADAL" clId="{446D6A7A-B3C6-436E-9142-38904B048F5E}" dt="2024-11-19T09:41:10.151" v="3463" actId="1036"/>
          <ac:cxnSpMkLst>
            <pc:docMk/>
            <pc:sldMk cId="933367485" sldId="1518"/>
            <ac:cxnSpMk id="21" creationId="{B84B33EF-2A54-99B2-FEF8-27486B72F624}"/>
          </ac:cxnSpMkLst>
        </pc:cxnChg>
        <pc:cxnChg chg="add mod">
          <ac:chgData name="Das, Gerarda" userId="dec061bf-56a5-47a0-b9f3-f749fe418ae6" providerId="ADAL" clId="{446D6A7A-B3C6-436E-9142-38904B048F5E}" dt="2024-11-19T09:42:31.589" v="3474" actId="14100"/>
          <ac:cxnSpMkLst>
            <pc:docMk/>
            <pc:sldMk cId="933367485" sldId="1518"/>
            <ac:cxnSpMk id="23" creationId="{78B4B1E1-3B46-8690-03AD-B029C7BF287F}"/>
          </ac:cxnSpMkLst>
        </pc:cxnChg>
        <pc:cxnChg chg="add mod">
          <ac:chgData name="Das, Gerarda" userId="dec061bf-56a5-47a0-b9f3-f749fe418ae6" providerId="ADAL" clId="{446D6A7A-B3C6-436E-9142-38904B048F5E}" dt="2024-11-19T09:42:39.011" v="3477" actId="14100"/>
          <ac:cxnSpMkLst>
            <pc:docMk/>
            <pc:sldMk cId="933367485" sldId="1518"/>
            <ac:cxnSpMk id="25" creationId="{055C0DEB-FACC-C20E-7C57-707696B22EEA}"/>
          </ac:cxnSpMkLst>
        </pc:cxnChg>
        <pc:cxnChg chg="mod">
          <ac:chgData name="Das, Gerarda" userId="dec061bf-56a5-47a0-b9f3-f749fe418ae6" providerId="ADAL" clId="{446D6A7A-B3C6-436E-9142-38904B048F5E}" dt="2024-11-19T09:41:10.151" v="3463" actId="1036"/>
          <ac:cxnSpMkLst>
            <pc:docMk/>
            <pc:sldMk cId="933367485" sldId="1518"/>
            <ac:cxnSpMk id="27" creationId="{EC90AE0F-5DD8-2D25-C999-5E0CC65E11C5}"/>
          </ac:cxnSpMkLst>
        </pc:cxnChg>
        <pc:cxnChg chg="add mod">
          <ac:chgData name="Das, Gerarda" userId="dec061bf-56a5-47a0-b9f3-f749fe418ae6" providerId="ADAL" clId="{446D6A7A-B3C6-436E-9142-38904B048F5E}" dt="2024-11-19T09:42:47.900" v="3480" actId="14100"/>
          <ac:cxnSpMkLst>
            <pc:docMk/>
            <pc:sldMk cId="933367485" sldId="1518"/>
            <ac:cxnSpMk id="28" creationId="{C854EF18-4F9E-256B-DF5E-90FE95B0CA36}"/>
          </ac:cxnSpMkLst>
        </pc:cxnChg>
        <pc:cxnChg chg="mod">
          <ac:chgData name="Das, Gerarda" userId="dec061bf-56a5-47a0-b9f3-f749fe418ae6" providerId="ADAL" clId="{446D6A7A-B3C6-436E-9142-38904B048F5E}" dt="2024-11-19T09:41:10.151" v="3463" actId="1036"/>
          <ac:cxnSpMkLst>
            <pc:docMk/>
            <pc:sldMk cId="933367485" sldId="1518"/>
            <ac:cxnSpMk id="36" creationId="{4D648FA0-63B8-48FB-647F-1CA303983233}"/>
          </ac:cxnSpMkLst>
        </pc:cxnChg>
        <pc:cxnChg chg="mod">
          <ac:chgData name="Das, Gerarda" userId="dec061bf-56a5-47a0-b9f3-f749fe418ae6" providerId="ADAL" clId="{446D6A7A-B3C6-436E-9142-38904B048F5E}" dt="2024-11-19T09:41:10.151" v="3463" actId="1036"/>
          <ac:cxnSpMkLst>
            <pc:docMk/>
            <pc:sldMk cId="933367485" sldId="1518"/>
            <ac:cxnSpMk id="39" creationId="{1DD0DF10-EA23-A625-B6FF-643A840B53F8}"/>
          </ac:cxnSpMkLst>
        </pc:cxnChg>
        <pc:cxnChg chg="mod">
          <ac:chgData name="Das, Gerarda" userId="dec061bf-56a5-47a0-b9f3-f749fe418ae6" providerId="ADAL" clId="{446D6A7A-B3C6-436E-9142-38904B048F5E}" dt="2024-11-19T09:41:10.151" v="3463" actId="1036"/>
          <ac:cxnSpMkLst>
            <pc:docMk/>
            <pc:sldMk cId="933367485" sldId="1518"/>
            <ac:cxnSpMk id="40" creationId="{A51AB329-99DF-9975-86C2-31FEA512D094}"/>
          </ac:cxnSpMkLst>
        </pc:cxnChg>
        <pc:cxnChg chg="mod">
          <ac:chgData name="Das, Gerarda" userId="dec061bf-56a5-47a0-b9f3-f749fe418ae6" providerId="ADAL" clId="{446D6A7A-B3C6-436E-9142-38904B048F5E}" dt="2024-11-19T09:41:10.151" v="3463" actId="1036"/>
          <ac:cxnSpMkLst>
            <pc:docMk/>
            <pc:sldMk cId="933367485" sldId="1518"/>
            <ac:cxnSpMk id="43" creationId="{680D2E43-192B-FA38-DCA9-92928C8B6A9B}"/>
          </ac:cxnSpMkLst>
        </pc:cxnChg>
        <pc:cxnChg chg="mod">
          <ac:chgData name="Das, Gerarda" userId="dec061bf-56a5-47a0-b9f3-f749fe418ae6" providerId="ADAL" clId="{446D6A7A-B3C6-436E-9142-38904B048F5E}" dt="2024-11-19T09:41:10.151" v="3463" actId="1036"/>
          <ac:cxnSpMkLst>
            <pc:docMk/>
            <pc:sldMk cId="933367485" sldId="1518"/>
            <ac:cxnSpMk id="44" creationId="{10A25C75-F668-B09F-BD90-52E1E3264C3C}"/>
          </ac:cxnSpMkLst>
        </pc:cxnChg>
      </pc:sldChg>
      <pc:sldChg chg="del">
        <pc:chgData name="Das, Gerarda" userId="dec061bf-56a5-47a0-b9f3-f749fe418ae6" providerId="ADAL" clId="{446D6A7A-B3C6-436E-9142-38904B048F5E}" dt="2024-11-19T09:52:03.128" v="3710" actId="47"/>
        <pc:sldMkLst>
          <pc:docMk/>
          <pc:sldMk cId="1530054038" sldId="1519"/>
        </pc:sldMkLst>
      </pc:sldChg>
      <pc:sldChg chg="del">
        <pc:chgData name="Das, Gerarda" userId="dec061bf-56a5-47a0-b9f3-f749fe418ae6" providerId="ADAL" clId="{446D6A7A-B3C6-436E-9142-38904B048F5E}" dt="2024-11-19T09:52:02.564" v="3709" actId="47"/>
        <pc:sldMkLst>
          <pc:docMk/>
          <pc:sldMk cId="3006462251" sldId="1520"/>
        </pc:sldMkLst>
      </pc:sldChg>
      <pc:sldChg chg="addSp modSp mod ord">
        <pc:chgData name="Das, Gerarda" userId="dec061bf-56a5-47a0-b9f3-f749fe418ae6" providerId="ADAL" clId="{446D6A7A-B3C6-436E-9142-38904B048F5E}" dt="2024-11-19T09:44:43.399" v="3582"/>
        <pc:sldMkLst>
          <pc:docMk/>
          <pc:sldMk cId="1582383151" sldId="1521"/>
        </pc:sldMkLst>
        <pc:spChg chg="mod">
          <ac:chgData name="Das, Gerarda" userId="dec061bf-56a5-47a0-b9f3-f749fe418ae6" providerId="ADAL" clId="{446D6A7A-B3C6-436E-9142-38904B048F5E}" dt="2024-11-19T09:32:14.743" v="3136" actId="1076"/>
          <ac:spMkLst>
            <pc:docMk/>
            <pc:sldMk cId="1582383151" sldId="1521"/>
            <ac:spMk id="33" creationId="{AC757F5E-B016-F947-4518-7C6B9CC7EE04}"/>
          </ac:spMkLst>
        </pc:spChg>
        <pc:spChg chg="mod">
          <ac:chgData name="Das, Gerarda" userId="dec061bf-56a5-47a0-b9f3-f749fe418ae6" providerId="ADAL" clId="{446D6A7A-B3C6-436E-9142-38904B048F5E}" dt="2024-11-19T09:32:18.569" v="3137" actId="255"/>
          <ac:spMkLst>
            <pc:docMk/>
            <pc:sldMk cId="1582383151" sldId="1521"/>
            <ac:spMk id="34" creationId="{152372B3-00F5-781C-183E-6F2DDF35091D}"/>
          </ac:spMkLst>
        </pc:spChg>
        <pc:spChg chg="mod">
          <ac:chgData name="Das, Gerarda" userId="dec061bf-56a5-47a0-b9f3-f749fe418ae6" providerId="ADAL" clId="{446D6A7A-B3C6-436E-9142-38904B048F5E}" dt="2024-11-19T09:35:25.232" v="3305" actId="403"/>
          <ac:spMkLst>
            <pc:docMk/>
            <pc:sldMk cId="1582383151" sldId="1521"/>
            <ac:spMk id="35" creationId="{37104C51-0232-62ED-4C6F-1447D06633EE}"/>
          </ac:spMkLst>
        </pc:spChg>
        <pc:spChg chg="mod">
          <ac:chgData name="Das, Gerarda" userId="dec061bf-56a5-47a0-b9f3-f749fe418ae6" providerId="ADAL" clId="{446D6A7A-B3C6-436E-9142-38904B048F5E}" dt="2024-11-19T09:35:20.734" v="3303" actId="404"/>
          <ac:spMkLst>
            <pc:docMk/>
            <pc:sldMk cId="1582383151" sldId="1521"/>
            <ac:spMk id="36" creationId="{D8EF981A-9BA7-0EB1-9B70-F7FBF2F7DF1C}"/>
          </ac:spMkLst>
        </pc:spChg>
        <pc:picChg chg="add mod modCrop">
          <ac:chgData name="Das, Gerarda" userId="dec061bf-56a5-47a0-b9f3-f749fe418ae6" providerId="ADAL" clId="{446D6A7A-B3C6-436E-9142-38904B048F5E}" dt="2024-11-19T09:35:27.516" v="3306" actId="1076"/>
          <ac:picMkLst>
            <pc:docMk/>
            <pc:sldMk cId="1582383151" sldId="1521"/>
            <ac:picMk id="2" creationId="{C8AF6EF1-9869-88B6-941B-CEDBF8369969}"/>
          </ac:picMkLst>
        </pc:picChg>
        <pc:picChg chg="add mod modCrop">
          <ac:chgData name="Das, Gerarda" userId="dec061bf-56a5-47a0-b9f3-f749fe418ae6" providerId="ADAL" clId="{446D6A7A-B3C6-436E-9142-38904B048F5E}" dt="2024-11-19T09:35:10.008" v="3293" actId="1076"/>
          <ac:picMkLst>
            <pc:docMk/>
            <pc:sldMk cId="1582383151" sldId="1521"/>
            <ac:picMk id="9" creationId="{02B09B03-D8A5-680E-D2EB-049F91AFFFDF}"/>
          </ac:picMkLst>
        </pc:picChg>
      </pc:sldChg>
      <pc:sldChg chg="addSp delSp modSp del mod ord">
        <pc:chgData name="Das, Gerarda" userId="dec061bf-56a5-47a0-b9f3-f749fe418ae6" providerId="ADAL" clId="{446D6A7A-B3C6-436E-9142-38904B048F5E}" dt="2024-11-19T09:51:37.706" v="3706" actId="47"/>
        <pc:sldMkLst>
          <pc:docMk/>
          <pc:sldMk cId="3942464482" sldId="1526"/>
        </pc:sldMkLst>
        <pc:spChg chg="mod">
          <ac:chgData name="Das, Gerarda" userId="dec061bf-56a5-47a0-b9f3-f749fe418ae6" providerId="ADAL" clId="{446D6A7A-B3C6-436E-9142-38904B048F5E}" dt="2024-11-19T09:36:41.257" v="3322" actId="1076"/>
          <ac:spMkLst>
            <pc:docMk/>
            <pc:sldMk cId="3942464482" sldId="1526"/>
            <ac:spMk id="33" creationId="{AC757F5E-B016-F947-4518-7C6B9CC7EE04}"/>
          </ac:spMkLst>
        </pc:spChg>
        <pc:spChg chg="mod">
          <ac:chgData name="Das, Gerarda" userId="dec061bf-56a5-47a0-b9f3-f749fe418ae6" providerId="ADAL" clId="{446D6A7A-B3C6-436E-9142-38904B048F5E}" dt="2024-11-19T09:36:29.997" v="3320" actId="1076"/>
          <ac:spMkLst>
            <pc:docMk/>
            <pc:sldMk cId="3942464482" sldId="1526"/>
            <ac:spMk id="34" creationId="{152372B3-00F5-781C-183E-6F2DDF35091D}"/>
          </ac:spMkLst>
        </pc:spChg>
        <pc:spChg chg="mod">
          <ac:chgData name="Das, Gerarda" userId="dec061bf-56a5-47a0-b9f3-f749fe418ae6" providerId="ADAL" clId="{446D6A7A-B3C6-436E-9142-38904B048F5E}" dt="2024-11-19T09:36:45.355" v="3323" actId="14100"/>
          <ac:spMkLst>
            <pc:docMk/>
            <pc:sldMk cId="3942464482" sldId="1526"/>
            <ac:spMk id="35" creationId="{37104C51-0232-62ED-4C6F-1447D06633EE}"/>
          </ac:spMkLst>
        </pc:spChg>
        <pc:spChg chg="mod">
          <ac:chgData name="Das, Gerarda" userId="dec061bf-56a5-47a0-b9f3-f749fe418ae6" providerId="ADAL" clId="{446D6A7A-B3C6-436E-9142-38904B048F5E}" dt="2024-11-19T09:36:33.449" v="3321" actId="14100"/>
          <ac:spMkLst>
            <pc:docMk/>
            <pc:sldMk cId="3942464482" sldId="1526"/>
            <ac:spMk id="36" creationId="{D8EF981A-9BA7-0EB1-9B70-F7FBF2F7DF1C}"/>
          </ac:spMkLst>
        </pc:spChg>
        <pc:picChg chg="add del mod">
          <ac:chgData name="Das, Gerarda" userId="dec061bf-56a5-47a0-b9f3-f749fe418ae6" providerId="ADAL" clId="{446D6A7A-B3C6-436E-9142-38904B048F5E}" dt="2024-11-19T09:44:48.919" v="3583" actId="478"/>
          <ac:picMkLst>
            <pc:docMk/>
            <pc:sldMk cId="3942464482" sldId="1526"/>
            <ac:picMk id="2" creationId="{3752BB01-6ECB-C114-2701-81FFB14B01C0}"/>
          </ac:picMkLst>
        </pc:picChg>
        <pc:picChg chg="mod">
          <ac:chgData name="Das, Gerarda" userId="dec061bf-56a5-47a0-b9f3-f749fe418ae6" providerId="ADAL" clId="{446D6A7A-B3C6-436E-9142-38904B048F5E}" dt="2024-11-19T09:44:50.739" v="3584" actId="1076"/>
          <ac:picMkLst>
            <pc:docMk/>
            <pc:sldMk cId="3942464482" sldId="1526"/>
            <ac:picMk id="20" creationId="{000A571B-A13C-D13E-138C-31BF3878F3D6}"/>
          </ac:picMkLst>
        </pc:picChg>
        <pc:picChg chg="mod">
          <ac:chgData name="Das, Gerarda" userId="dec061bf-56a5-47a0-b9f3-f749fe418ae6" providerId="ADAL" clId="{446D6A7A-B3C6-436E-9142-38904B048F5E}" dt="2024-11-19T09:36:05.257" v="3309" actId="1076"/>
          <ac:picMkLst>
            <pc:docMk/>
            <pc:sldMk cId="3942464482" sldId="1526"/>
            <ac:picMk id="21" creationId="{DD42007F-661C-69E8-9454-4017698E78FC}"/>
          </ac:picMkLst>
        </pc:picChg>
        <pc:cxnChg chg="mod">
          <ac:chgData name="Das, Gerarda" userId="dec061bf-56a5-47a0-b9f3-f749fe418ae6" providerId="ADAL" clId="{446D6A7A-B3C6-436E-9142-38904B048F5E}" dt="2024-11-19T09:36:25.877" v="3319" actId="1036"/>
          <ac:cxnSpMkLst>
            <pc:docMk/>
            <pc:sldMk cId="3942464482" sldId="1526"/>
            <ac:cxnSpMk id="11" creationId="{43E1EF99-1825-D9B6-CE28-54505AE2D0DE}"/>
          </ac:cxnSpMkLst>
        </pc:cxnChg>
        <pc:cxnChg chg="mod">
          <ac:chgData name="Das, Gerarda" userId="dec061bf-56a5-47a0-b9f3-f749fe418ae6" providerId="ADAL" clId="{446D6A7A-B3C6-436E-9142-38904B048F5E}" dt="2024-11-19T09:36:25.877" v="3319" actId="1036"/>
          <ac:cxnSpMkLst>
            <pc:docMk/>
            <pc:sldMk cId="3942464482" sldId="1526"/>
            <ac:cxnSpMk id="12" creationId="{644A4299-3A63-6813-A679-FB8DB7D5FD7A}"/>
          </ac:cxnSpMkLst>
        </pc:cxnChg>
        <pc:cxnChg chg="mod">
          <ac:chgData name="Das, Gerarda" userId="dec061bf-56a5-47a0-b9f3-f749fe418ae6" providerId="ADAL" clId="{446D6A7A-B3C6-436E-9142-38904B048F5E}" dt="2024-11-19T09:36:25.877" v="3319" actId="1036"/>
          <ac:cxnSpMkLst>
            <pc:docMk/>
            <pc:sldMk cId="3942464482" sldId="1526"/>
            <ac:cxnSpMk id="13" creationId="{79D0A0B5-43EC-915C-1E3A-AA9CA21994B4}"/>
          </ac:cxnSpMkLst>
        </pc:cxnChg>
        <pc:cxnChg chg="mod">
          <ac:chgData name="Das, Gerarda" userId="dec061bf-56a5-47a0-b9f3-f749fe418ae6" providerId="ADAL" clId="{446D6A7A-B3C6-436E-9142-38904B048F5E}" dt="2024-11-19T09:36:25.877" v="3319" actId="1036"/>
          <ac:cxnSpMkLst>
            <pc:docMk/>
            <pc:sldMk cId="3942464482" sldId="1526"/>
            <ac:cxnSpMk id="14" creationId="{D4DC5350-E385-459A-7DF3-9A72313F2A3E}"/>
          </ac:cxnSpMkLst>
        </pc:cxnChg>
      </pc:sldChg>
      <pc:sldChg chg="addSp delSp modSp mod ord">
        <pc:chgData name="Das, Gerarda" userId="dec061bf-56a5-47a0-b9f3-f749fe418ae6" providerId="ADAL" clId="{446D6A7A-B3C6-436E-9142-38904B048F5E}" dt="2024-11-19T09:06:53.653" v="2325"/>
        <pc:sldMkLst>
          <pc:docMk/>
          <pc:sldMk cId="3369377097" sldId="1533"/>
        </pc:sldMkLst>
        <pc:spChg chg="mod">
          <ac:chgData name="Das, Gerarda" userId="dec061bf-56a5-47a0-b9f3-f749fe418ae6" providerId="ADAL" clId="{446D6A7A-B3C6-436E-9142-38904B048F5E}" dt="2024-11-19T09:02:18.372" v="2312" actId="20577"/>
          <ac:spMkLst>
            <pc:docMk/>
            <pc:sldMk cId="3369377097" sldId="1533"/>
            <ac:spMk id="35" creationId="{37104C51-0232-62ED-4C6F-1447D06633EE}"/>
          </ac:spMkLst>
        </pc:spChg>
        <pc:spChg chg="mod">
          <ac:chgData name="Das, Gerarda" userId="dec061bf-56a5-47a0-b9f3-f749fe418ae6" providerId="ADAL" clId="{446D6A7A-B3C6-436E-9142-38904B048F5E}" dt="2024-11-19T09:02:28.957" v="2317" actId="403"/>
          <ac:spMkLst>
            <pc:docMk/>
            <pc:sldMk cId="3369377097" sldId="1533"/>
            <ac:spMk id="36" creationId="{D8EF981A-9BA7-0EB1-9B70-F7FBF2F7DF1C}"/>
          </ac:spMkLst>
        </pc:spChg>
        <pc:picChg chg="add mod">
          <ac:chgData name="Das, Gerarda" userId="dec061bf-56a5-47a0-b9f3-f749fe418ae6" providerId="ADAL" clId="{446D6A7A-B3C6-436E-9142-38904B048F5E}" dt="2024-11-19T09:02:23.089" v="2314" actId="1076"/>
          <ac:picMkLst>
            <pc:docMk/>
            <pc:sldMk cId="3369377097" sldId="1533"/>
            <ac:picMk id="2" creationId="{24D2A6D7-73E5-4CAE-1C69-4A9969C5BBEE}"/>
          </ac:picMkLst>
        </pc:picChg>
        <pc:picChg chg="del">
          <ac:chgData name="Das, Gerarda" userId="dec061bf-56a5-47a0-b9f3-f749fe418ae6" providerId="ADAL" clId="{446D6A7A-B3C6-436E-9142-38904B048F5E}" dt="2024-11-19T09:02:00.178" v="2306" actId="478"/>
          <ac:picMkLst>
            <pc:docMk/>
            <pc:sldMk cId="3369377097" sldId="1533"/>
            <ac:picMk id="8" creationId="{60FF8764-09AE-A174-4104-BDCFD1884D0C}"/>
          </ac:picMkLst>
        </pc:picChg>
        <pc:picChg chg="add mod">
          <ac:chgData name="Das, Gerarda" userId="dec061bf-56a5-47a0-b9f3-f749fe418ae6" providerId="ADAL" clId="{446D6A7A-B3C6-436E-9142-38904B048F5E}" dt="2024-11-19T09:05:50.168" v="2323" actId="1076"/>
          <ac:picMkLst>
            <pc:docMk/>
            <pc:sldMk cId="3369377097" sldId="1533"/>
            <ac:picMk id="18" creationId="{7000D110-0DD1-00EE-04E7-676C7F517D8E}"/>
          </ac:picMkLst>
        </pc:picChg>
        <pc:picChg chg="del">
          <ac:chgData name="Das, Gerarda" userId="dec061bf-56a5-47a0-b9f3-f749fe418ae6" providerId="ADAL" clId="{446D6A7A-B3C6-436E-9142-38904B048F5E}" dt="2024-11-19T09:00:09.415" v="2213" actId="478"/>
          <ac:picMkLst>
            <pc:docMk/>
            <pc:sldMk cId="3369377097" sldId="1533"/>
            <ac:picMk id="19" creationId="{DA166243-1A63-D57D-7010-F4FAD2A57BFE}"/>
          </ac:picMkLst>
        </pc:picChg>
      </pc:sldChg>
      <pc:sldChg chg="addSp delSp modSp mod ord">
        <pc:chgData name="Das, Gerarda" userId="dec061bf-56a5-47a0-b9f3-f749fe418ae6" providerId="ADAL" clId="{446D6A7A-B3C6-436E-9142-38904B048F5E}" dt="2024-11-19T09:21:07.136" v="2612"/>
        <pc:sldMkLst>
          <pc:docMk/>
          <pc:sldMk cId="1021063609" sldId="1534"/>
        </pc:sldMkLst>
        <pc:spChg chg="mod">
          <ac:chgData name="Das, Gerarda" userId="dec061bf-56a5-47a0-b9f3-f749fe418ae6" providerId="ADAL" clId="{446D6A7A-B3C6-436E-9142-38904B048F5E}" dt="2024-11-19T09:20:21.394" v="2603" actId="1076"/>
          <ac:spMkLst>
            <pc:docMk/>
            <pc:sldMk cId="1021063609" sldId="1534"/>
            <ac:spMk id="10" creationId="{EC0CC1D0-FE60-F840-73E9-0CE7E683D1F2}"/>
          </ac:spMkLst>
        </pc:spChg>
        <pc:spChg chg="mod">
          <ac:chgData name="Das, Gerarda" userId="dec061bf-56a5-47a0-b9f3-f749fe418ae6" providerId="ADAL" clId="{446D6A7A-B3C6-436E-9142-38904B048F5E}" dt="2024-11-19T09:20:28.384" v="2604" actId="1076"/>
          <ac:spMkLst>
            <pc:docMk/>
            <pc:sldMk cId="1021063609" sldId="1534"/>
            <ac:spMk id="11" creationId="{CD78B488-E032-3F3E-C334-FB96F8D71FB2}"/>
          </ac:spMkLst>
        </pc:spChg>
        <pc:spChg chg="mod">
          <ac:chgData name="Das, Gerarda" userId="dec061bf-56a5-47a0-b9f3-f749fe418ae6" providerId="ADAL" clId="{446D6A7A-B3C6-436E-9142-38904B048F5E}" dt="2024-11-19T09:20:55.795" v="2610" actId="14100"/>
          <ac:spMkLst>
            <pc:docMk/>
            <pc:sldMk cId="1021063609" sldId="1534"/>
            <ac:spMk id="12" creationId="{E2476A93-B8D4-4E44-87FD-AFF601B2337C}"/>
          </ac:spMkLst>
        </pc:spChg>
        <pc:spChg chg="mod">
          <ac:chgData name="Das, Gerarda" userId="dec061bf-56a5-47a0-b9f3-f749fe418ae6" providerId="ADAL" clId="{446D6A7A-B3C6-436E-9142-38904B048F5E}" dt="2024-11-19T09:20:47.828" v="2608" actId="1076"/>
          <ac:spMkLst>
            <pc:docMk/>
            <pc:sldMk cId="1021063609" sldId="1534"/>
            <ac:spMk id="13" creationId="{4985FF45-EE56-11C3-E0CC-6BBB359031C0}"/>
          </ac:spMkLst>
        </pc:spChg>
        <pc:spChg chg="mod">
          <ac:chgData name="Das, Gerarda" userId="dec061bf-56a5-47a0-b9f3-f749fe418ae6" providerId="ADAL" clId="{446D6A7A-B3C6-436E-9142-38904B048F5E}" dt="2024-11-19T09:20:34.488" v="2606" actId="14100"/>
          <ac:spMkLst>
            <pc:docMk/>
            <pc:sldMk cId="1021063609" sldId="1534"/>
            <ac:spMk id="14" creationId="{B7594A3B-3117-84CE-C300-FB96E5ED269D}"/>
          </ac:spMkLst>
        </pc:spChg>
        <pc:spChg chg="mod">
          <ac:chgData name="Das, Gerarda" userId="dec061bf-56a5-47a0-b9f3-f749fe418ae6" providerId="ADAL" clId="{446D6A7A-B3C6-436E-9142-38904B048F5E}" dt="2024-11-19T09:20:32.848" v="2605" actId="14100"/>
          <ac:spMkLst>
            <pc:docMk/>
            <pc:sldMk cId="1021063609" sldId="1534"/>
            <ac:spMk id="15" creationId="{6EA1F8B7-D4BC-D8B0-E6FD-F33ECB45A1DD}"/>
          </ac:spMkLst>
        </pc:spChg>
        <pc:spChg chg="mod">
          <ac:chgData name="Das, Gerarda" userId="dec061bf-56a5-47a0-b9f3-f749fe418ae6" providerId="ADAL" clId="{446D6A7A-B3C6-436E-9142-38904B048F5E}" dt="2024-11-19T09:20:47.828" v="2608" actId="1076"/>
          <ac:spMkLst>
            <pc:docMk/>
            <pc:sldMk cId="1021063609" sldId="1534"/>
            <ac:spMk id="18" creationId="{85D7DD60-F4AA-AD34-A265-146B167D02FE}"/>
          </ac:spMkLst>
        </pc:spChg>
        <pc:picChg chg="mod">
          <ac:chgData name="Das, Gerarda" userId="dec061bf-56a5-47a0-b9f3-f749fe418ae6" providerId="ADAL" clId="{446D6A7A-B3C6-436E-9142-38904B048F5E}" dt="2024-11-19T09:20:52.622" v="2609" actId="1076"/>
          <ac:picMkLst>
            <pc:docMk/>
            <pc:sldMk cId="1021063609" sldId="1534"/>
            <ac:picMk id="4" creationId="{EB5ADB3E-DB98-A953-4FE1-2E8B058DBBF1}"/>
          </ac:picMkLst>
        </pc:picChg>
        <pc:picChg chg="mod">
          <ac:chgData name="Das, Gerarda" userId="dec061bf-56a5-47a0-b9f3-f749fe418ae6" providerId="ADAL" clId="{446D6A7A-B3C6-436E-9142-38904B048F5E}" dt="2024-11-19T09:20:13.955" v="2602" actId="1076"/>
          <ac:picMkLst>
            <pc:docMk/>
            <pc:sldMk cId="1021063609" sldId="1534"/>
            <ac:picMk id="9" creationId="{E06C8F40-E030-859B-EFB0-2058A254FCD2}"/>
          </ac:picMkLst>
        </pc:picChg>
        <pc:picChg chg="del">
          <ac:chgData name="Das, Gerarda" userId="dec061bf-56a5-47a0-b9f3-f749fe418ae6" providerId="ADAL" clId="{446D6A7A-B3C6-436E-9142-38904B048F5E}" dt="2024-11-19T09:13:57.687" v="2566" actId="478"/>
          <ac:picMkLst>
            <pc:docMk/>
            <pc:sldMk cId="1021063609" sldId="1534"/>
            <ac:picMk id="21" creationId="{4FAB9BD9-AC11-231D-F453-BB868A076BAB}"/>
          </ac:picMkLst>
        </pc:picChg>
        <pc:picChg chg="add mod modCrop">
          <ac:chgData name="Das, Gerarda" userId="dec061bf-56a5-47a0-b9f3-f749fe418ae6" providerId="ADAL" clId="{446D6A7A-B3C6-436E-9142-38904B048F5E}" dt="2024-11-19T09:20:38.030" v="2607" actId="1076"/>
          <ac:picMkLst>
            <pc:docMk/>
            <pc:sldMk cId="1021063609" sldId="1534"/>
            <ac:picMk id="23" creationId="{864C6AFE-0E61-0CC9-3CE6-ED8CA3D7E998}"/>
          </ac:picMkLst>
        </pc:picChg>
        <pc:picChg chg="add mod">
          <ac:chgData name="Das, Gerarda" userId="dec061bf-56a5-47a0-b9f3-f749fe418ae6" providerId="ADAL" clId="{446D6A7A-B3C6-436E-9142-38904B048F5E}" dt="2024-11-19T09:19:39.630" v="2601" actId="1076"/>
          <ac:picMkLst>
            <pc:docMk/>
            <pc:sldMk cId="1021063609" sldId="1534"/>
            <ac:picMk id="25" creationId="{8AC93A0B-D474-6C62-E161-A51A5AE7D58D}"/>
          </ac:picMkLst>
        </pc:picChg>
      </pc:sldChg>
      <pc:sldChg chg="addSp delSp modSp mod ord">
        <pc:chgData name="Das, Gerarda" userId="dec061bf-56a5-47a0-b9f3-f749fe418ae6" providerId="ADAL" clId="{446D6A7A-B3C6-436E-9142-38904B048F5E}" dt="2024-11-19T09:54:09.025" v="3782" actId="1582"/>
        <pc:sldMkLst>
          <pc:docMk/>
          <pc:sldMk cId="1522822716" sldId="1535"/>
        </pc:sldMkLst>
        <pc:spChg chg="del">
          <ac:chgData name="Das, Gerarda" userId="dec061bf-56a5-47a0-b9f3-f749fe418ae6" providerId="ADAL" clId="{446D6A7A-B3C6-436E-9142-38904B048F5E}" dt="2024-11-19T09:08:12.384" v="2418" actId="478"/>
          <ac:spMkLst>
            <pc:docMk/>
            <pc:sldMk cId="1522822716" sldId="1535"/>
            <ac:spMk id="20" creationId="{AD8666FA-A022-7D59-F029-2BCD4B8F03E8}"/>
          </ac:spMkLst>
        </pc:spChg>
        <pc:spChg chg="mod">
          <ac:chgData name="Das, Gerarda" userId="dec061bf-56a5-47a0-b9f3-f749fe418ae6" providerId="ADAL" clId="{446D6A7A-B3C6-436E-9142-38904B048F5E}" dt="2024-11-19T09:07:46.285" v="2374" actId="20577"/>
          <ac:spMkLst>
            <pc:docMk/>
            <pc:sldMk cId="1522822716" sldId="1535"/>
            <ac:spMk id="35" creationId="{37104C51-0232-62ED-4C6F-1447D06633EE}"/>
          </ac:spMkLst>
        </pc:spChg>
        <pc:spChg chg="mod">
          <ac:chgData name="Das, Gerarda" userId="dec061bf-56a5-47a0-b9f3-f749fe418ae6" providerId="ADAL" clId="{446D6A7A-B3C6-436E-9142-38904B048F5E}" dt="2024-11-19T09:09:11.635" v="2444" actId="20577"/>
          <ac:spMkLst>
            <pc:docMk/>
            <pc:sldMk cId="1522822716" sldId="1535"/>
            <ac:spMk id="36" creationId="{D8EF981A-9BA7-0EB1-9B70-F7FBF2F7DF1C}"/>
          </ac:spMkLst>
        </pc:spChg>
        <pc:grpChg chg="del">
          <ac:chgData name="Das, Gerarda" userId="dec061bf-56a5-47a0-b9f3-f749fe418ae6" providerId="ADAL" clId="{446D6A7A-B3C6-436E-9142-38904B048F5E}" dt="2024-11-19T09:07:07.971" v="2328" actId="478"/>
          <ac:grpSpMkLst>
            <pc:docMk/>
            <pc:sldMk cId="1522822716" sldId="1535"/>
            <ac:grpSpMk id="2" creationId="{F8887596-0E82-BAE3-50C3-461FFD362647}"/>
          </ac:grpSpMkLst>
        </pc:grpChg>
        <pc:picChg chg="del">
          <ac:chgData name="Das, Gerarda" userId="dec061bf-56a5-47a0-b9f3-f749fe418ae6" providerId="ADAL" clId="{446D6A7A-B3C6-436E-9142-38904B048F5E}" dt="2024-11-19T09:08:11.250" v="2417" actId="478"/>
          <ac:picMkLst>
            <pc:docMk/>
            <pc:sldMk cId="1522822716" sldId="1535"/>
            <ac:picMk id="19" creationId="{C9E740C9-783D-85BE-62B3-3E39AF5ECDD4}"/>
          </ac:picMkLst>
        </pc:picChg>
        <pc:picChg chg="add mod modCrop">
          <ac:chgData name="Das, Gerarda" userId="dec061bf-56a5-47a0-b9f3-f749fe418ae6" providerId="ADAL" clId="{446D6A7A-B3C6-436E-9142-38904B048F5E}" dt="2024-11-19T09:07:36.261" v="2334" actId="1076"/>
          <ac:picMkLst>
            <pc:docMk/>
            <pc:sldMk cId="1522822716" sldId="1535"/>
            <ac:picMk id="23" creationId="{0AFB1802-69E2-8DC4-F149-4A9877B9A227}"/>
          </ac:picMkLst>
        </pc:picChg>
        <pc:picChg chg="add mod modCrop">
          <ac:chgData name="Das, Gerarda" userId="dec061bf-56a5-47a0-b9f3-f749fe418ae6" providerId="ADAL" clId="{446D6A7A-B3C6-436E-9142-38904B048F5E}" dt="2024-11-19T09:09:00.157" v="2429" actId="1076"/>
          <ac:picMkLst>
            <pc:docMk/>
            <pc:sldMk cId="1522822716" sldId="1535"/>
            <ac:picMk id="25" creationId="{CD739B29-3F39-9117-6FC4-62298D3C5F61}"/>
          </ac:picMkLst>
        </pc:picChg>
        <pc:cxnChg chg="add mod">
          <ac:chgData name="Das, Gerarda" userId="dec061bf-56a5-47a0-b9f3-f749fe418ae6" providerId="ADAL" clId="{446D6A7A-B3C6-436E-9142-38904B048F5E}" dt="2024-11-19T09:54:09.025" v="3782" actId="1582"/>
          <ac:cxnSpMkLst>
            <pc:docMk/>
            <pc:sldMk cId="1522822716" sldId="1535"/>
            <ac:cxnSpMk id="27" creationId="{70A5E5BF-CF50-A0E8-5DA2-F3DACDDCC111}"/>
          </ac:cxnSpMkLst>
        </pc:cxnChg>
      </pc:sldChg>
      <pc:sldChg chg="addSp delSp modSp mod ord">
        <pc:chgData name="Das, Gerarda" userId="dec061bf-56a5-47a0-b9f3-f749fe418ae6" providerId="ADAL" clId="{446D6A7A-B3C6-436E-9142-38904B048F5E}" dt="2024-11-19T09:26:30.294" v="2895" actId="403"/>
        <pc:sldMkLst>
          <pc:docMk/>
          <pc:sldMk cId="2520981611" sldId="1536"/>
        </pc:sldMkLst>
        <pc:spChg chg="mod">
          <ac:chgData name="Das, Gerarda" userId="dec061bf-56a5-47a0-b9f3-f749fe418ae6" providerId="ADAL" clId="{446D6A7A-B3C6-436E-9142-38904B048F5E}" dt="2024-11-19T09:24:00.439" v="2863" actId="20577"/>
          <ac:spMkLst>
            <pc:docMk/>
            <pc:sldMk cId="2520981611" sldId="1536"/>
            <ac:spMk id="4" creationId="{D36CDCC8-D80A-3CA3-9903-EC310613197D}"/>
          </ac:spMkLst>
        </pc:spChg>
        <pc:spChg chg="mod">
          <ac:chgData name="Das, Gerarda" userId="dec061bf-56a5-47a0-b9f3-f749fe418ae6" providerId="ADAL" clId="{446D6A7A-B3C6-436E-9142-38904B048F5E}" dt="2024-11-19T09:24:16.830" v="2871" actId="14100"/>
          <ac:spMkLst>
            <pc:docMk/>
            <pc:sldMk cId="2520981611" sldId="1536"/>
            <ac:spMk id="16" creationId="{F53F294D-65CC-23A5-E4A1-B2132FCF814C}"/>
          </ac:spMkLst>
        </pc:spChg>
        <pc:spChg chg="mod">
          <ac:chgData name="Das, Gerarda" userId="dec061bf-56a5-47a0-b9f3-f749fe418ae6" providerId="ADAL" clId="{446D6A7A-B3C6-436E-9142-38904B048F5E}" dt="2024-11-19T09:24:14.091" v="2870" actId="1076"/>
          <ac:spMkLst>
            <pc:docMk/>
            <pc:sldMk cId="2520981611" sldId="1536"/>
            <ac:spMk id="17" creationId="{AB86235B-CBC0-F9DB-29F4-F23367831B1B}"/>
          </ac:spMkLst>
        </pc:spChg>
        <pc:spChg chg="del">
          <ac:chgData name="Das, Gerarda" userId="dec061bf-56a5-47a0-b9f3-f749fe418ae6" providerId="ADAL" clId="{446D6A7A-B3C6-436E-9142-38904B048F5E}" dt="2024-11-19T09:24:04.780" v="2867" actId="478"/>
          <ac:spMkLst>
            <pc:docMk/>
            <pc:sldMk cId="2520981611" sldId="1536"/>
            <ac:spMk id="24" creationId="{3CE19DEE-C77C-F880-D5F0-C7DFA032B929}"/>
          </ac:spMkLst>
        </pc:spChg>
        <pc:spChg chg="add mod">
          <ac:chgData name="Das, Gerarda" userId="dec061bf-56a5-47a0-b9f3-f749fe418ae6" providerId="ADAL" clId="{446D6A7A-B3C6-436E-9142-38904B048F5E}" dt="2024-11-19T09:26:30.294" v="2895" actId="403"/>
          <ac:spMkLst>
            <pc:docMk/>
            <pc:sldMk cId="2520981611" sldId="1536"/>
            <ac:spMk id="30" creationId="{8A76499C-7D8F-7AF0-6722-379B9BA7C1E3}"/>
          </ac:spMkLst>
        </pc:spChg>
        <pc:picChg chg="del">
          <ac:chgData name="Das, Gerarda" userId="dec061bf-56a5-47a0-b9f3-f749fe418ae6" providerId="ADAL" clId="{446D6A7A-B3C6-436E-9142-38904B048F5E}" dt="2024-11-19T09:24:03.714" v="2865" actId="478"/>
          <ac:picMkLst>
            <pc:docMk/>
            <pc:sldMk cId="2520981611" sldId="1536"/>
            <ac:picMk id="9" creationId="{724E0AF3-E608-E902-6A14-892C9EAAB320}"/>
          </ac:picMkLst>
        </pc:picChg>
        <pc:picChg chg="del">
          <ac:chgData name="Das, Gerarda" userId="dec061bf-56a5-47a0-b9f3-f749fe418ae6" providerId="ADAL" clId="{446D6A7A-B3C6-436E-9142-38904B048F5E}" dt="2024-11-19T09:24:03.129" v="2864" actId="478"/>
          <ac:picMkLst>
            <pc:docMk/>
            <pc:sldMk cId="2520981611" sldId="1536"/>
            <ac:picMk id="10" creationId="{4FCA0E40-4EB8-96D1-B2F1-B78734D9CC9C}"/>
          </ac:picMkLst>
        </pc:picChg>
        <pc:picChg chg="del">
          <ac:chgData name="Das, Gerarda" userId="dec061bf-56a5-47a0-b9f3-f749fe418ae6" providerId="ADAL" clId="{446D6A7A-B3C6-436E-9142-38904B048F5E}" dt="2024-11-19T09:24:04.216" v="2866" actId="478"/>
          <ac:picMkLst>
            <pc:docMk/>
            <pc:sldMk cId="2520981611" sldId="1536"/>
            <ac:picMk id="11" creationId="{60E3665E-09BA-97B7-CFCA-912140A45E60}"/>
          </ac:picMkLst>
        </pc:picChg>
        <pc:picChg chg="add mod">
          <ac:chgData name="Das, Gerarda" userId="dec061bf-56a5-47a0-b9f3-f749fe418ae6" providerId="ADAL" clId="{446D6A7A-B3C6-436E-9142-38904B048F5E}" dt="2024-11-19T09:24:29.748" v="2873" actId="1076"/>
          <ac:picMkLst>
            <pc:docMk/>
            <pc:sldMk cId="2520981611" sldId="1536"/>
            <ac:picMk id="25" creationId="{DC4C35DF-D273-C01E-BA8E-F20E58E78989}"/>
          </ac:picMkLst>
        </pc:picChg>
        <pc:picChg chg="add mod">
          <ac:chgData name="Das, Gerarda" userId="dec061bf-56a5-47a0-b9f3-f749fe418ae6" providerId="ADAL" clId="{446D6A7A-B3C6-436E-9142-38904B048F5E}" dt="2024-11-19T09:24:58.081" v="2875" actId="1076"/>
          <ac:picMkLst>
            <pc:docMk/>
            <pc:sldMk cId="2520981611" sldId="1536"/>
            <ac:picMk id="26" creationId="{A72CF210-70D4-7767-5FD2-4720C7E03E6D}"/>
          </ac:picMkLst>
        </pc:picChg>
        <pc:picChg chg="add mod modCrop">
          <ac:chgData name="Das, Gerarda" userId="dec061bf-56a5-47a0-b9f3-f749fe418ae6" providerId="ADAL" clId="{446D6A7A-B3C6-436E-9142-38904B048F5E}" dt="2024-11-19T09:26:05.257" v="2884" actId="1076"/>
          <ac:picMkLst>
            <pc:docMk/>
            <pc:sldMk cId="2520981611" sldId="1536"/>
            <ac:picMk id="29" creationId="{6B54AE0E-1A02-6599-ED61-89C52E831069}"/>
          </ac:picMkLst>
        </pc:picChg>
      </pc:sldChg>
      <pc:sldChg chg="addSp modSp mod ord">
        <pc:chgData name="Das, Gerarda" userId="dec061bf-56a5-47a0-b9f3-f749fe418ae6" providerId="ADAL" clId="{446D6A7A-B3C6-436E-9142-38904B048F5E}" dt="2024-11-19T09:22:34.505" v="2648" actId="1076"/>
        <pc:sldMkLst>
          <pc:docMk/>
          <pc:sldMk cId="2409221279" sldId="1537"/>
        </pc:sldMkLst>
        <pc:spChg chg="mod">
          <ac:chgData name="Das, Gerarda" userId="dec061bf-56a5-47a0-b9f3-f749fe418ae6" providerId="ADAL" clId="{446D6A7A-B3C6-436E-9142-38904B048F5E}" dt="2024-11-19T09:22:30.128" v="2647" actId="1076"/>
          <ac:spMkLst>
            <pc:docMk/>
            <pc:sldMk cId="2409221279" sldId="1537"/>
            <ac:spMk id="10" creationId="{EC0CC1D0-FE60-F840-73E9-0CE7E683D1F2}"/>
          </ac:spMkLst>
        </pc:spChg>
        <pc:spChg chg="mod">
          <ac:chgData name="Das, Gerarda" userId="dec061bf-56a5-47a0-b9f3-f749fe418ae6" providerId="ADAL" clId="{446D6A7A-B3C6-436E-9142-38904B048F5E}" dt="2024-11-19T09:22:34.505" v="2648" actId="1076"/>
          <ac:spMkLst>
            <pc:docMk/>
            <pc:sldMk cId="2409221279" sldId="1537"/>
            <ac:spMk id="11" creationId="{CD78B488-E032-3F3E-C334-FB96F8D71FB2}"/>
          </ac:spMkLst>
        </pc:spChg>
        <pc:spChg chg="mod">
          <ac:chgData name="Das, Gerarda" userId="dec061bf-56a5-47a0-b9f3-f749fe418ae6" providerId="ADAL" clId="{446D6A7A-B3C6-436E-9142-38904B048F5E}" dt="2024-11-19T09:22:02.060" v="2640" actId="1076"/>
          <ac:spMkLst>
            <pc:docMk/>
            <pc:sldMk cId="2409221279" sldId="1537"/>
            <ac:spMk id="12" creationId="{E2476A93-B8D4-4E44-87FD-AFF601B2337C}"/>
          </ac:spMkLst>
        </pc:spChg>
        <pc:spChg chg="mod">
          <ac:chgData name="Das, Gerarda" userId="dec061bf-56a5-47a0-b9f3-f749fe418ae6" providerId="ADAL" clId="{446D6A7A-B3C6-436E-9142-38904B048F5E}" dt="2024-11-19T09:21:14.885" v="2615" actId="14100"/>
          <ac:spMkLst>
            <pc:docMk/>
            <pc:sldMk cId="2409221279" sldId="1537"/>
            <ac:spMk id="14" creationId="{B7594A3B-3117-84CE-C300-FB96E5ED269D}"/>
          </ac:spMkLst>
        </pc:spChg>
        <pc:spChg chg="mod">
          <ac:chgData name="Das, Gerarda" userId="dec061bf-56a5-47a0-b9f3-f749fe418ae6" providerId="ADAL" clId="{446D6A7A-B3C6-436E-9142-38904B048F5E}" dt="2024-11-19T09:21:59.368" v="2639" actId="14100"/>
          <ac:spMkLst>
            <pc:docMk/>
            <pc:sldMk cId="2409221279" sldId="1537"/>
            <ac:spMk id="19" creationId="{40542B69-6D97-5F24-63E3-ABE36EA69A27}"/>
          </ac:spMkLst>
        </pc:spChg>
        <pc:picChg chg="mod">
          <ac:chgData name="Das, Gerarda" userId="dec061bf-56a5-47a0-b9f3-f749fe418ae6" providerId="ADAL" clId="{446D6A7A-B3C6-436E-9142-38904B048F5E}" dt="2024-11-19T09:21:54.193" v="2638" actId="1076"/>
          <ac:picMkLst>
            <pc:docMk/>
            <pc:sldMk cId="2409221279" sldId="1537"/>
            <ac:picMk id="21" creationId="{7AA8F46E-E118-3626-0008-FC27877ABFA3}"/>
          </ac:picMkLst>
        </pc:picChg>
        <pc:picChg chg="add mod">
          <ac:chgData name="Das, Gerarda" userId="dec061bf-56a5-47a0-b9f3-f749fe418ae6" providerId="ADAL" clId="{446D6A7A-B3C6-436E-9142-38904B048F5E}" dt="2024-11-19T09:22:23.581" v="2646" actId="1076"/>
          <ac:picMkLst>
            <pc:docMk/>
            <pc:sldMk cId="2409221279" sldId="1537"/>
            <ac:picMk id="22" creationId="{5FC21A4F-5FB8-76DF-05CC-E5CD181B16E7}"/>
          </ac:picMkLst>
        </pc:picChg>
      </pc:sldChg>
      <pc:sldChg chg="addSp delSp modSp mod ord">
        <pc:chgData name="Das, Gerarda" userId="dec061bf-56a5-47a0-b9f3-f749fe418ae6" providerId="ADAL" clId="{446D6A7A-B3C6-436E-9142-38904B048F5E}" dt="2024-11-19T09:12:07.593" v="2549" actId="1076"/>
        <pc:sldMkLst>
          <pc:docMk/>
          <pc:sldMk cId="2768940053" sldId="1538"/>
        </pc:sldMkLst>
        <pc:spChg chg="mod">
          <ac:chgData name="Das, Gerarda" userId="dec061bf-56a5-47a0-b9f3-f749fe418ae6" providerId="ADAL" clId="{446D6A7A-B3C6-436E-9142-38904B048F5E}" dt="2024-11-19T09:10:25.458" v="2529" actId="403"/>
          <ac:spMkLst>
            <pc:docMk/>
            <pc:sldMk cId="2768940053" sldId="1538"/>
            <ac:spMk id="35" creationId="{37104C51-0232-62ED-4C6F-1447D06633EE}"/>
          </ac:spMkLst>
        </pc:spChg>
        <pc:spChg chg="mod">
          <ac:chgData name="Das, Gerarda" userId="dec061bf-56a5-47a0-b9f3-f749fe418ae6" providerId="ADAL" clId="{446D6A7A-B3C6-436E-9142-38904B048F5E}" dt="2024-11-19T09:10:19.099" v="2527" actId="404"/>
          <ac:spMkLst>
            <pc:docMk/>
            <pc:sldMk cId="2768940053" sldId="1538"/>
            <ac:spMk id="36" creationId="{D8EF981A-9BA7-0EB1-9B70-F7FBF2F7DF1C}"/>
          </ac:spMkLst>
        </pc:spChg>
        <pc:grpChg chg="del">
          <ac:chgData name="Das, Gerarda" userId="dec061bf-56a5-47a0-b9f3-f749fe418ae6" providerId="ADAL" clId="{446D6A7A-B3C6-436E-9142-38904B048F5E}" dt="2024-11-19T09:09:25.701" v="2448" actId="478"/>
          <ac:grpSpMkLst>
            <pc:docMk/>
            <pc:sldMk cId="2768940053" sldId="1538"/>
            <ac:grpSpMk id="2" creationId="{1AB6086D-713A-B98E-1EBE-D0B04C83073E}"/>
          </ac:grpSpMkLst>
        </pc:grpChg>
        <pc:picChg chg="del">
          <ac:chgData name="Das, Gerarda" userId="dec061bf-56a5-47a0-b9f3-f749fe418ae6" providerId="ADAL" clId="{446D6A7A-B3C6-436E-9142-38904B048F5E}" dt="2024-11-19T09:09:23.005" v="2447" actId="478"/>
          <ac:picMkLst>
            <pc:docMk/>
            <pc:sldMk cId="2768940053" sldId="1538"/>
            <ac:picMk id="20" creationId="{3A35A9B0-2191-6B93-C507-D90EA3BCD037}"/>
          </ac:picMkLst>
        </pc:picChg>
        <pc:picChg chg="add mod">
          <ac:chgData name="Das, Gerarda" userId="dec061bf-56a5-47a0-b9f3-f749fe418ae6" providerId="ADAL" clId="{446D6A7A-B3C6-436E-9142-38904B048F5E}" dt="2024-11-19T09:10:39.320" v="2532" actId="1076"/>
          <ac:picMkLst>
            <pc:docMk/>
            <pc:sldMk cId="2768940053" sldId="1538"/>
            <ac:picMk id="21" creationId="{80DD9CB1-A9FF-E739-445C-D6AB1CBFE588}"/>
          </ac:picMkLst>
        </pc:picChg>
        <pc:picChg chg="add mod">
          <ac:chgData name="Das, Gerarda" userId="dec061bf-56a5-47a0-b9f3-f749fe418ae6" providerId="ADAL" clId="{446D6A7A-B3C6-436E-9142-38904B048F5E}" dt="2024-11-19T09:11:38.067" v="2539" actId="1076"/>
          <ac:picMkLst>
            <pc:docMk/>
            <pc:sldMk cId="2768940053" sldId="1538"/>
            <ac:picMk id="24" creationId="{B8EDED31-3231-7BAE-2BE3-68C1882F05E4}"/>
          </ac:picMkLst>
        </pc:picChg>
        <pc:picChg chg="add mod">
          <ac:chgData name="Das, Gerarda" userId="dec061bf-56a5-47a0-b9f3-f749fe418ae6" providerId="ADAL" clId="{446D6A7A-B3C6-436E-9142-38904B048F5E}" dt="2024-11-19T09:11:47.118" v="2541" actId="1076"/>
          <ac:picMkLst>
            <pc:docMk/>
            <pc:sldMk cId="2768940053" sldId="1538"/>
            <ac:picMk id="25" creationId="{DADE76F8-8375-982F-EEB9-93FA728917D8}"/>
          </ac:picMkLst>
        </pc:picChg>
        <pc:picChg chg="add mod">
          <ac:chgData name="Das, Gerarda" userId="dec061bf-56a5-47a0-b9f3-f749fe418ae6" providerId="ADAL" clId="{446D6A7A-B3C6-436E-9142-38904B048F5E}" dt="2024-11-19T09:11:51.711" v="2543" actId="1076"/>
          <ac:picMkLst>
            <pc:docMk/>
            <pc:sldMk cId="2768940053" sldId="1538"/>
            <ac:picMk id="26" creationId="{B910CE86-66B6-669C-9374-994877C55F8D}"/>
          </ac:picMkLst>
        </pc:picChg>
        <pc:picChg chg="add mod">
          <ac:chgData name="Das, Gerarda" userId="dec061bf-56a5-47a0-b9f3-f749fe418ae6" providerId="ADAL" clId="{446D6A7A-B3C6-436E-9142-38904B048F5E}" dt="2024-11-19T09:11:55.657" v="2545" actId="1076"/>
          <ac:picMkLst>
            <pc:docMk/>
            <pc:sldMk cId="2768940053" sldId="1538"/>
            <ac:picMk id="27" creationId="{C14EC241-2208-0846-44C9-3270564A9A56}"/>
          </ac:picMkLst>
        </pc:picChg>
        <pc:picChg chg="add mod">
          <ac:chgData name="Das, Gerarda" userId="dec061bf-56a5-47a0-b9f3-f749fe418ae6" providerId="ADAL" clId="{446D6A7A-B3C6-436E-9142-38904B048F5E}" dt="2024-11-19T09:12:02.997" v="2547" actId="1076"/>
          <ac:picMkLst>
            <pc:docMk/>
            <pc:sldMk cId="2768940053" sldId="1538"/>
            <ac:picMk id="28" creationId="{556F4E09-603D-F149-FC94-F012529CE60D}"/>
          </ac:picMkLst>
        </pc:picChg>
        <pc:picChg chg="add mod">
          <ac:chgData name="Das, Gerarda" userId="dec061bf-56a5-47a0-b9f3-f749fe418ae6" providerId="ADAL" clId="{446D6A7A-B3C6-436E-9142-38904B048F5E}" dt="2024-11-19T09:12:07.593" v="2549" actId="1076"/>
          <ac:picMkLst>
            <pc:docMk/>
            <pc:sldMk cId="2768940053" sldId="1538"/>
            <ac:picMk id="29" creationId="{730E49EC-EE55-CCEC-A1E9-1C57225F928C}"/>
          </ac:picMkLst>
        </pc:picChg>
      </pc:sldChg>
      <pc:sldChg chg="addSp delSp modSp mod ord">
        <pc:chgData name="Das, Gerarda" userId="dec061bf-56a5-47a0-b9f3-f749fe418ae6" providerId="ADAL" clId="{446D6A7A-B3C6-436E-9142-38904B048F5E}" dt="2024-11-19T09:17:50.358" v="2596"/>
        <pc:sldMkLst>
          <pc:docMk/>
          <pc:sldMk cId="4188034836" sldId="1539"/>
        </pc:sldMkLst>
        <pc:picChg chg="add del mod">
          <ac:chgData name="Das, Gerarda" userId="dec061bf-56a5-47a0-b9f3-f749fe418ae6" providerId="ADAL" clId="{446D6A7A-B3C6-436E-9142-38904B048F5E}" dt="2024-11-19T08:59:14.421" v="2194" actId="21"/>
          <ac:picMkLst>
            <pc:docMk/>
            <pc:sldMk cId="4188034836" sldId="1539"/>
            <ac:picMk id="4" creationId="{461C3AFE-39AF-83A9-AFD5-22ED34A38CEA}"/>
          </ac:picMkLst>
        </pc:picChg>
        <pc:picChg chg="del">
          <ac:chgData name="Das, Gerarda" userId="dec061bf-56a5-47a0-b9f3-f749fe418ae6" providerId="ADAL" clId="{446D6A7A-B3C6-436E-9142-38904B048F5E}" dt="2024-11-19T08:57:49.693" v="2185" actId="478"/>
          <ac:picMkLst>
            <pc:docMk/>
            <pc:sldMk cId="4188034836" sldId="1539"/>
            <ac:picMk id="9" creationId="{B67BC408-343F-2E0D-AFE9-224F17686F8E}"/>
          </ac:picMkLst>
        </pc:picChg>
        <pc:picChg chg="del">
          <ac:chgData name="Das, Gerarda" userId="dec061bf-56a5-47a0-b9f3-f749fe418ae6" providerId="ADAL" clId="{446D6A7A-B3C6-436E-9142-38904B048F5E}" dt="2024-11-19T08:57:49.693" v="2185" actId="478"/>
          <ac:picMkLst>
            <pc:docMk/>
            <pc:sldMk cId="4188034836" sldId="1539"/>
            <ac:picMk id="11" creationId="{D6441641-F58F-2998-658B-10906600E2E9}"/>
          </ac:picMkLst>
        </pc:picChg>
        <pc:picChg chg="del">
          <ac:chgData name="Das, Gerarda" userId="dec061bf-56a5-47a0-b9f3-f749fe418ae6" providerId="ADAL" clId="{446D6A7A-B3C6-436E-9142-38904B048F5E}" dt="2024-11-19T08:57:49.693" v="2185" actId="478"/>
          <ac:picMkLst>
            <pc:docMk/>
            <pc:sldMk cId="4188034836" sldId="1539"/>
            <ac:picMk id="13" creationId="{AE4BE77B-ED75-0F76-916F-3433D35D551C}"/>
          </ac:picMkLst>
        </pc:picChg>
        <pc:picChg chg="del">
          <ac:chgData name="Das, Gerarda" userId="dec061bf-56a5-47a0-b9f3-f749fe418ae6" providerId="ADAL" clId="{446D6A7A-B3C6-436E-9142-38904B048F5E}" dt="2024-11-19T08:57:46.267" v="2184" actId="478"/>
          <ac:picMkLst>
            <pc:docMk/>
            <pc:sldMk cId="4188034836" sldId="1539"/>
            <ac:picMk id="15" creationId="{C0777BDF-D458-7260-9E1F-51184D4FE5B9}"/>
          </ac:picMkLst>
        </pc:picChg>
        <pc:picChg chg="del">
          <ac:chgData name="Das, Gerarda" userId="dec061bf-56a5-47a0-b9f3-f749fe418ae6" providerId="ADAL" clId="{446D6A7A-B3C6-436E-9142-38904B048F5E}" dt="2024-11-19T08:57:51.318" v="2186" actId="478"/>
          <ac:picMkLst>
            <pc:docMk/>
            <pc:sldMk cId="4188034836" sldId="1539"/>
            <ac:picMk id="17" creationId="{46E5CA42-6BA4-1368-CD06-3EDF1CD128A4}"/>
          </ac:picMkLst>
        </pc:picChg>
        <pc:picChg chg="del">
          <ac:chgData name="Das, Gerarda" userId="dec061bf-56a5-47a0-b9f3-f749fe418ae6" providerId="ADAL" clId="{446D6A7A-B3C6-436E-9142-38904B048F5E}" dt="2024-11-19T08:57:49.693" v="2185" actId="478"/>
          <ac:picMkLst>
            <pc:docMk/>
            <pc:sldMk cId="4188034836" sldId="1539"/>
            <ac:picMk id="19" creationId="{DC8A91F8-8738-1856-829B-CA11B5640AA1}"/>
          </ac:picMkLst>
        </pc:picChg>
      </pc:sldChg>
      <pc:sldChg chg="addSp delSp modSp add mod">
        <pc:chgData name="Das, Gerarda" userId="dec061bf-56a5-47a0-b9f3-f749fe418ae6" providerId="ADAL" clId="{446D6A7A-B3C6-436E-9142-38904B048F5E}" dt="2024-11-19T09:30:13.231" v="3104" actId="14100"/>
        <pc:sldMkLst>
          <pc:docMk/>
          <pc:sldMk cId="3260272545" sldId="1540"/>
        </pc:sldMkLst>
        <pc:spChg chg="mod">
          <ac:chgData name="Das, Gerarda" userId="dec061bf-56a5-47a0-b9f3-f749fe418ae6" providerId="ADAL" clId="{446D6A7A-B3C6-436E-9142-38904B048F5E}" dt="2024-11-19T09:28:10.125" v="2945" actId="1036"/>
          <ac:spMkLst>
            <pc:docMk/>
            <pc:sldMk cId="3260272545" sldId="1540"/>
            <ac:spMk id="33" creationId="{AC757F5E-B016-F947-4518-7C6B9CC7EE04}"/>
          </ac:spMkLst>
        </pc:spChg>
        <pc:spChg chg="mod">
          <ac:chgData name="Das, Gerarda" userId="dec061bf-56a5-47a0-b9f3-f749fe418ae6" providerId="ADAL" clId="{446D6A7A-B3C6-436E-9142-38904B048F5E}" dt="2024-11-19T09:28:26.259" v="2962" actId="20577"/>
          <ac:spMkLst>
            <pc:docMk/>
            <pc:sldMk cId="3260272545" sldId="1540"/>
            <ac:spMk id="34" creationId="{152372B3-00F5-781C-183E-6F2DDF35091D}"/>
          </ac:spMkLst>
        </pc:spChg>
        <pc:spChg chg="mod">
          <ac:chgData name="Das, Gerarda" userId="dec061bf-56a5-47a0-b9f3-f749fe418ae6" providerId="ADAL" clId="{446D6A7A-B3C6-436E-9142-38904B048F5E}" dt="2024-11-19T09:29:20.140" v="3031" actId="115"/>
          <ac:spMkLst>
            <pc:docMk/>
            <pc:sldMk cId="3260272545" sldId="1540"/>
            <ac:spMk id="35" creationId="{37104C51-0232-62ED-4C6F-1447D06633EE}"/>
          </ac:spMkLst>
        </pc:spChg>
        <pc:spChg chg="mod">
          <ac:chgData name="Das, Gerarda" userId="dec061bf-56a5-47a0-b9f3-f749fe418ae6" providerId="ADAL" clId="{446D6A7A-B3C6-436E-9142-38904B048F5E}" dt="2024-11-19T09:30:08.930" v="3103" actId="20577"/>
          <ac:spMkLst>
            <pc:docMk/>
            <pc:sldMk cId="3260272545" sldId="1540"/>
            <ac:spMk id="36" creationId="{D8EF981A-9BA7-0EB1-9B70-F7FBF2F7DF1C}"/>
          </ac:spMkLst>
        </pc:spChg>
        <pc:picChg chg="add mod">
          <ac:chgData name="Das, Gerarda" userId="dec061bf-56a5-47a0-b9f3-f749fe418ae6" providerId="ADAL" clId="{446D6A7A-B3C6-436E-9142-38904B048F5E}" dt="2024-11-19T09:29:04.920" v="2999" actId="1076"/>
          <ac:picMkLst>
            <pc:docMk/>
            <pc:sldMk cId="3260272545" sldId="1540"/>
            <ac:picMk id="2" creationId="{F55DA5E1-6605-B59B-3ACA-BE6261D420A7}"/>
          </ac:picMkLst>
        </pc:picChg>
        <pc:picChg chg="add mod">
          <ac:chgData name="Das, Gerarda" userId="dec061bf-56a5-47a0-b9f3-f749fe418ae6" providerId="ADAL" clId="{446D6A7A-B3C6-436E-9142-38904B048F5E}" dt="2024-11-19T09:30:13.231" v="3104" actId="14100"/>
          <ac:picMkLst>
            <pc:docMk/>
            <pc:sldMk cId="3260272545" sldId="1540"/>
            <ac:picMk id="8" creationId="{B4B10029-0389-50A0-2062-99D0081583A8}"/>
          </ac:picMkLst>
        </pc:picChg>
        <pc:picChg chg="del">
          <ac:chgData name="Das, Gerarda" userId="dec061bf-56a5-47a0-b9f3-f749fe418ae6" providerId="ADAL" clId="{446D6A7A-B3C6-436E-9142-38904B048F5E}" dt="2024-11-19T09:29:38.173" v="3064" actId="478"/>
          <ac:picMkLst>
            <pc:docMk/>
            <pc:sldMk cId="3260272545" sldId="1540"/>
            <ac:picMk id="21" creationId="{80DD9CB1-A9FF-E739-445C-D6AB1CBFE588}"/>
          </ac:picMkLst>
        </pc:picChg>
        <pc:picChg chg="del">
          <ac:chgData name="Das, Gerarda" userId="dec061bf-56a5-47a0-b9f3-f749fe418ae6" providerId="ADAL" clId="{446D6A7A-B3C6-436E-9142-38904B048F5E}" dt="2024-11-19T09:28:52.755" v="2995" actId="478"/>
          <ac:picMkLst>
            <pc:docMk/>
            <pc:sldMk cId="3260272545" sldId="1540"/>
            <ac:picMk id="24" creationId="{B8EDED31-3231-7BAE-2BE3-68C1882F05E4}"/>
          </ac:picMkLst>
        </pc:picChg>
        <pc:picChg chg="del">
          <ac:chgData name="Das, Gerarda" userId="dec061bf-56a5-47a0-b9f3-f749fe418ae6" providerId="ADAL" clId="{446D6A7A-B3C6-436E-9142-38904B048F5E}" dt="2024-11-19T09:28:51.395" v="2992" actId="478"/>
          <ac:picMkLst>
            <pc:docMk/>
            <pc:sldMk cId="3260272545" sldId="1540"/>
            <ac:picMk id="25" creationId="{DADE76F8-8375-982F-EEB9-93FA728917D8}"/>
          </ac:picMkLst>
        </pc:picChg>
        <pc:picChg chg="del">
          <ac:chgData name="Das, Gerarda" userId="dec061bf-56a5-47a0-b9f3-f749fe418ae6" providerId="ADAL" clId="{446D6A7A-B3C6-436E-9142-38904B048F5E}" dt="2024-11-19T09:28:50.908" v="2991" actId="478"/>
          <ac:picMkLst>
            <pc:docMk/>
            <pc:sldMk cId="3260272545" sldId="1540"/>
            <ac:picMk id="26" creationId="{B910CE86-66B6-669C-9374-994877C55F8D}"/>
          </ac:picMkLst>
        </pc:picChg>
        <pc:picChg chg="del">
          <ac:chgData name="Das, Gerarda" userId="dec061bf-56a5-47a0-b9f3-f749fe418ae6" providerId="ADAL" clId="{446D6A7A-B3C6-436E-9142-38904B048F5E}" dt="2024-11-19T09:28:52.329" v="2994" actId="478"/>
          <ac:picMkLst>
            <pc:docMk/>
            <pc:sldMk cId="3260272545" sldId="1540"/>
            <ac:picMk id="27" creationId="{C14EC241-2208-0846-44C9-3270564A9A56}"/>
          </ac:picMkLst>
        </pc:picChg>
        <pc:picChg chg="del">
          <ac:chgData name="Das, Gerarda" userId="dec061bf-56a5-47a0-b9f3-f749fe418ae6" providerId="ADAL" clId="{446D6A7A-B3C6-436E-9142-38904B048F5E}" dt="2024-11-19T09:28:51.805" v="2993" actId="478"/>
          <ac:picMkLst>
            <pc:docMk/>
            <pc:sldMk cId="3260272545" sldId="1540"/>
            <ac:picMk id="28" creationId="{556F4E09-603D-F149-FC94-F012529CE60D}"/>
          </ac:picMkLst>
        </pc:picChg>
        <pc:picChg chg="del">
          <ac:chgData name="Das, Gerarda" userId="dec061bf-56a5-47a0-b9f3-f749fe418ae6" providerId="ADAL" clId="{446D6A7A-B3C6-436E-9142-38904B048F5E}" dt="2024-11-19T09:28:50.015" v="2990" actId="478"/>
          <ac:picMkLst>
            <pc:docMk/>
            <pc:sldMk cId="3260272545" sldId="1540"/>
            <ac:picMk id="29" creationId="{730E49EC-EE55-CCEC-A1E9-1C57225F928C}"/>
          </ac:picMkLst>
        </pc:picChg>
      </pc:sldChg>
    </pc:docChg>
  </pc:docChgLst>
  <pc:docChgLst>
    <pc:chgData name="Routledge, Mandy" userId="bacdedf5-8e30-494b-ad8b-f27fa30c4f8d" providerId="ADAL" clId="{72F42EC6-9433-42D9-9D11-BB5C7FEFC9C1}"/>
    <pc:docChg chg="modSld">
      <pc:chgData name="Routledge, Mandy" userId="bacdedf5-8e30-494b-ad8b-f27fa30c4f8d" providerId="ADAL" clId="{72F42EC6-9433-42D9-9D11-BB5C7FEFC9C1}" dt="2024-10-22T08:15:22.235" v="3" actId="20577"/>
      <pc:docMkLst>
        <pc:docMk/>
      </pc:docMkLst>
      <pc:sldChg chg="modSp mod">
        <pc:chgData name="Routledge, Mandy" userId="bacdedf5-8e30-494b-ad8b-f27fa30c4f8d" providerId="ADAL" clId="{72F42EC6-9433-42D9-9D11-BB5C7FEFC9C1}" dt="2024-10-22T08:15:22.235" v="3" actId="20577"/>
        <pc:sldMkLst>
          <pc:docMk/>
          <pc:sldMk cId="323006580" sldId="548"/>
        </pc:sldMkLst>
        <pc:spChg chg="mod">
          <ac:chgData name="Routledge, Mandy" userId="bacdedf5-8e30-494b-ad8b-f27fa30c4f8d" providerId="ADAL" clId="{72F42EC6-9433-42D9-9D11-BB5C7FEFC9C1}" dt="2024-10-22T08:15:22.235" v="3" actId="20577"/>
          <ac:spMkLst>
            <pc:docMk/>
            <pc:sldMk cId="323006580" sldId="548"/>
            <ac:spMk id="3"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Vrielink, Francis" userId="3d258d00-cfd8-41c5-9f04-1a5a39faef2f" providerId="ADAL" clId="{A169E026-717D-44DA-825E-D6F0C95D82B1}"/>
    <pc:docChg chg="custSel delSld modSld modSection">
      <pc:chgData name="Vrielink, Francis" userId="3d258d00-cfd8-41c5-9f04-1a5a39faef2f" providerId="ADAL" clId="{A169E026-717D-44DA-825E-D6F0C95D82B1}" dt="2024-11-19T09:30:11.522" v="429" actId="1076"/>
      <pc:docMkLst>
        <pc:docMk/>
      </pc:docMkLst>
      <pc:sldChg chg="modSp mod modNotesTx">
        <pc:chgData name="Vrielink, Francis" userId="3d258d00-cfd8-41c5-9f04-1a5a39faef2f" providerId="ADAL" clId="{A169E026-717D-44DA-825E-D6F0C95D82B1}" dt="2024-11-19T09:18:08.825" v="301" actId="20577"/>
        <pc:sldMkLst>
          <pc:docMk/>
          <pc:sldMk cId="2189114603" sldId="1437"/>
        </pc:sldMkLst>
        <pc:spChg chg="mod">
          <ac:chgData name="Vrielink, Francis" userId="3d258d00-cfd8-41c5-9f04-1a5a39faef2f" providerId="ADAL" clId="{A169E026-717D-44DA-825E-D6F0C95D82B1}" dt="2024-11-19T09:15:02.360" v="300" actId="13926"/>
          <ac:spMkLst>
            <pc:docMk/>
            <pc:sldMk cId="2189114603" sldId="1437"/>
            <ac:spMk id="3" creationId="{00000000-0000-0000-0000-000000000000}"/>
          </ac:spMkLst>
        </pc:spChg>
      </pc:sldChg>
      <pc:sldChg chg="addSp delSp modSp mod">
        <pc:chgData name="Vrielink, Francis" userId="3d258d00-cfd8-41c5-9f04-1a5a39faef2f" providerId="ADAL" clId="{A169E026-717D-44DA-825E-D6F0C95D82B1}" dt="2024-11-19T09:29:28.841" v="425" actId="1076"/>
        <pc:sldMkLst>
          <pc:docMk/>
          <pc:sldMk cId="3942464482" sldId="1526"/>
        </pc:sldMkLst>
        <pc:spChg chg="del">
          <ac:chgData name="Vrielink, Francis" userId="3d258d00-cfd8-41c5-9f04-1a5a39faef2f" providerId="ADAL" clId="{A169E026-717D-44DA-825E-D6F0C95D82B1}" dt="2024-11-19T09:19:35.577" v="304" actId="478"/>
          <ac:spMkLst>
            <pc:docMk/>
            <pc:sldMk cId="3942464482" sldId="1526"/>
            <ac:spMk id="19" creationId="{DFA2C672-350F-A005-0E48-598C5C49F0B4}"/>
          </ac:spMkLst>
        </pc:spChg>
        <pc:spChg chg="mod">
          <ac:chgData name="Vrielink, Francis" userId="3d258d00-cfd8-41c5-9f04-1a5a39faef2f" providerId="ADAL" clId="{A169E026-717D-44DA-825E-D6F0C95D82B1}" dt="2024-11-19T09:27:54.038" v="420" actId="5793"/>
          <ac:spMkLst>
            <pc:docMk/>
            <pc:sldMk cId="3942464482" sldId="1526"/>
            <ac:spMk id="35" creationId="{37104C51-0232-62ED-4C6F-1447D06633EE}"/>
          </ac:spMkLst>
        </pc:spChg>
        <pc:spChg chg="mod">
          <ac:chgData name="Vrielink, Francis" userId="3d258d00-cfd8-41c5-9f04-1a5a39faef2f" providerId="ADAL" clId="{A169E026-717D-44DA-825E-D6F0C95D82B1}" dt="2024-11-19T09:21:18.558" v="381" actId="115"/>
          <ac:spMkLst>
            <pc:docMk/>
            <pc:sldMk cId="3942464482" sldId="1526"/>
            <ac:spMk id="36" creationId="{D8EF981A-9BA7-0EB1-9B70-F7FBF2F7DF1C}"/>
          </ac:spMkLst>
        </pc:spChg>
        <pc:picChg chg="del">
          <ac:chgData name="Vrielink, Francis" userId="3d258d00-cfd8-41c5-9f04-1a5a39faef2f" providerId="ADAL" clId="{A169E026-717D-44DA-825E-D6F0C95D82B1}" dt="2024-11-19T09:19:29.915" v="302" actId="478"/>
          <ac:picMkLst>
            <pc:docMk/>
            <pc:sldMk cId="3942464482" sldId="1526"/>
            <ac:picMk id="8" creationId="{A8921701-BE6E-E2E0-BFBF-A26A0754304C}"/>
          </ac:picMkLst>
        </pc:picChg>
        <pc:picChg chg="add del mod">
          <ac:chgData name="Vrielink, Francis" userId="3d258d00-cfd8-41c5-9f04-1a5a39faef2f" providerId="ADAL" clId="{A169E026-717D-44DA-825E-D6F0C95D82B1}" dt="2024-11-19T09:27:13.675" v="388" actId="478"/>
          <ac:picMkLst>
            <pc:docMk/>
            <pc:sldMk cId="3942464482" sldId="1526"/>
            <ac:picMk id="9" creationId="{30E97F20-6D3F-61A5-E68E-C308A7D17719}"/>
          </ac:picMkLst>
        </pc:picChg>
        <pc:picChg chg="del">
          <ac:chgData name="Vrielink, Francis" userId="3d258d00-cfd8-41c5-9f04-1a5a39faef2f" providerId="ADAL" clId="{A169E026-717D-44DA-825E-D6F0C95D82B1}" dt="2024-11-19T09:19:31.234" v="303" actId="478"/>
          <ac:picMkLst>
            <pc:docMk/>
            <pc:sldMk cId="3942464482" sldId="1526"/>
            <ac:picMk id="18" creationId="{62ED82A8-680F-3E79-C4AE-A12B2444E68E}"/>
          </ac:picMkLst>
        </pc:picChg>
        <pc:picChg chg="add mod">
          <ac:chgData name="Vrielink, Francis" userId="3d258d00-cfd8-41c5-9f04-1a5a39faef2f" providerId="ADAL" clId="{A169E026-717D-44DA-825E-D6F0C95D82B1}" dt="2024-11-19T09:27:24.520" v="392" actId="1076"/>
          <ac:picMkLst>
            <pc:docMk/>
            <pc:sldMk cId="3942464482" sldId="1526"/>
            <ac:picMk id="20" creationId="{000A571B-A13C-D13E-138C-31BF3878F3D6}"/>
          </ac:picMkLst>
        </pc:picChg>
        <pc:picChg chg="add mod">
          <ac:chgData name="Vrielink, Francis" userId="3d258d00-cfd8-41c5-9f04-1a5a39faef2f" providerId="ADAL" clId="{A169E026-717D-44DA-825E-D6F0C95D82B1}" dt="2024-11-19T09:29:28.841" v="425" actId="1076"/>
          <ac:picMkLst>
            <pc:docMk/>
            <pc:sldMk cId="3942464482" sldId="1526"/>
            <ac:picMk id="21" creationId="{DD42007F-661C-69E8-9454-4017698E78FC}"/>
          </ac:picMkLst>
        </pc:picChg>
      </pc:sldChg>
      <pc:sldChg chg="addSp modSp mod">
        <pc:chgData name="Vrielink, Francis" userId="3d258d00-cfd8-41c5-9f04-1a5a39faef2f" providerId="ADAL" clId="{A169E026-717D-44DA-825E-D6F0C95D82B1}" dt="2024-11-19T09:30:11.522" v="429" actId="1076"/>
        <pc:sldMkLst>
          <pc:docMk/>
          <pc:sldMk cId="4188034836" sldId="1539"/>
        </pc:sldMkLst>
        <pc:picChg chg="add mod">
          <ac:chgData name="Vrielink, Francis" userId="3d258d00-cfd8-41c5-9f04-1a5a39faef2f" providerId="ADAL" clId="{A169E026-717D-44DA-825E-D6F0C95D82B1}" dt="2024-11-19T09:30:11.522" v="429" actId="1076"/>
          <ac:picMkLst>
            <pc:docMk/>
            <pc:sldMk cId="4188034836" sldId="1539"/>
            <ac:picMk id="3" creationId="{A41D7EC1-52AA-6328-78F4-D2D98B97AC95}"/>
          </ac:picMkLst>
        </pc:picChg>
      </pc:sldChg>
      <pc:sldChg chg="del">
        <pc:chgData name="Vrielink, Francis" userId="3d258d00-cfd8-41c5-9f04-1a5a39faef2f" providerId="ADAL" clId="{A169E026-717D-44DA-825E-D6F0C95D82B1}" dt="2024-11-19T09:20:08.223" v="305" actId="47"/>
        <pc:sldMkLst>
          <pc:docMk/>
          <pc:sldMk cId="1562810248" sldId="1540"/>
        </pc:sldMkLst>
      </pc:sldChg>
    </pc:docChg>
  </pc:docChgLst>
  <pc:docChgLst>
    <pc:chgData name="Routledge, Mandy" userId="bacdedf5-8e30-494b-ad8b-f27fa30c4f8d" providerId="ADAL" clId="{39B07D7C-42AD-4CAC-A845-ED14E8656037}"/>
    <pc:docChg chg="undo custSel addSld delSld modSld modSection">
      <pc:chgData name="Routledge, Mandy" userId="bacdedf5-8e30-494b-ad8b-f27fa30c4f8d" providerId="ADAL" clId="{39B07D7C-42AD-4CAC-A845-ED14E8656037}" dt="2024-11-19T09:52:40.813" v="1182" actId="1076"/>
      <pc:docMkLst>
        <pc:docMk/>
      </pc:docMkLst>
      <pc:sldChg chg="add del">
        <pc:chgData name="Routledge, Mandy" userId="bacdedf5-8e30-494b-ad8b-f27fa30c4f8d" providerId="ADAL" clId="{39B07D7C-42AD-4CAC-A845-ED14E8656037}" dt="2024-11-18T20:38:22.193" v="1143" actId="47"/>
        <pc:sldMkLst>
          <pc:docMk/>
          <pc:sldMk cId="155461494" sldId="263"/>
        </pc:sldMkLst>
      </pc:sldChg>
      <pc:sldChg chg="add del">
        <pc:chgData name="Routledge, Mandy" userId="bacdedf5-8e30-494b-ad8b-f27fa30c4f8d" providerId="ADAL" clId="{39B07D7C-42AD-4CAC-A845-ED14E8656037}" dt="2024-11-18T20:25:02.017" v="801" actId="47"/>
        <pc:sldMkLst>
          <pc:docMk/>
          <pc:sldMk cId="3350357325" sldId="269"/>
        </pc:sldMkLst>
      </pc:sldChg>
      <pc:sldChg chg="addSp modSp mod">
        <pc:chgData name="Routledge, Mandy" userId="bacdedf5-8e30-494b-ad8b-f27fa30c4f8d" providerId="ADAL" clId="{39B07D7C-42AD-4CAC-A845-ED14E8656037}" dt="2024-11-18T20:39:09.839" v="1160" actId="114"/>
        <pc:sldMkLst>
          <pc:docMk/>
          <pc:sldMk cId="1671649065" sldId="934"/>
        </pc:sldMkLst>
        <pc:spChg chg="add mod">
          <ac:chgData name="Routledge, Mandy" userId="bacdedf5-8e30-494b-ad8b-f27fa30c4f8d" providerId="ADAL" clId="{39B07D7C-42AD-4CAC-A845-ED14E8656037}" dt="2024-11-18T20:39:09.839" v="1160" actId="114"/>
          <ac:spMkLst>
            <pc:docMk/>
            <pc:sldMk cId="1671649065" sldId="934"/>
            <ac:spMk id="3" creationId="{23D5F02D-EA63-2E09-614C-9DAEBD30AD18}"/>
          </ac:spMkLst>
        </pc:spChg>
      </pc:sldChg>
      <pc:sldChg chg="addSp delSp modSp add mod">
        <pc:chgData name="Routledge, Mandy" userId="bacdedf5-8e30-494b-ad8b-f27fa30c4f8d" providerId="ADAL" clId="{39B07D7C-42AD-4CAC-A845-ED14E8656037}" dt="2024-11-18T20:24:40.660" v="798"/>
        <pc:sldMkLst>
          <pc:docMk/>
          <pc:sldMk cId="936008305" sldId="1117"/>
        </pc:sldMkLst>
        <pc:spChg chg="del">
          <ac:chgData name="Routledge, Mandy" userId="bacdedf5-8e30-494b-ad8b-f27fa30c4f8d" providerId="ADAL" clId="{39B07D7C-42AD-4CAC-A845-ED14E8656037}" dt="2024-11-18T20:24:40.076" v="797" actId="478"/>
          <ac:spMkLst>
            <pc:docMk/>
            <pc:sldMk cId="936008305" sldId="1117"/>
            <ac:spMk id="6" creationId="{00000000-0000-0000-0000-000000000000}"/>
          </ac:spMkLst>
        </pc:spChg>
        <pc:spChg chg="add mod">
          <ac:chgData name="Routledge, Mandy" userId="bacdedf5-8e30-494b-ad8b-f27fa30c4f8d" providerId="ADAL" clId="{39B07D7C-42AD-4CAC-A845-ED14E8656037}" dt="2024-11-18T20:24:40.660" v="798"/>
          <ac:spMkLst>
            <pc:docMk/>
            <pc:sldMk cId="936008305" sldId="1117"/>
            <ac:spMk id="9" creationId="{00000000-0000-0000-0000-000000000000}"/>
          </ac:spMkLst>
        </pc:spChg>
      </pc:sldChg>
      <pc:sldChg chg="add del">
        <pc:chgData name="Routledge, Mandy" userId="bacdedf5-8e30-494b-ad8b-f27fa30c4f8d" providerId="ADAL" clId="{39B07D7C-42AD-4CAC-A845-ED14E8656037}" dt="2024-11-18T20:25:59.710" v="832" actId="47"/>
        <pc:sldMkLst>
          <pc:docMk/>
          <pc:sldMk cId="1261931812" sldId="1171"/>
        </pc:sldMkLst>
      </pc:sldChg>
      <pc:sldChg chg="add del">
        <pc:chgData name="Routledge, Mandy" userId="bacdedf5-8e30-494b-ad8b-f27fa30c4f8d" providerId="ADAL" clId="{39B07D7C-42AD-4CAC-A845-ED14E8656037}" dt="2024-11-18T20:28:20.522" v="877" actId="47"/>
        <pc:sldMkLst>
          <pc:docMk/>
          <pc:sldMk cId="1077653462" sldId="1398"/>
        </pc:sldMkLst>
      </pc:sldChg>
      <pc:sldChg chg="modSp mod modNotesTx">
        <pc:chgData name="Routledge, Mandy" userId="bacdedf5-8e30-494b-ad8b-f27fa30c4f8d" providerId="ADAL" clId="{39B07D7C-42AD-4CAC-A845-ED14E8656037}" dt="2024-11-19T09:18:36.011" v="1167" actId="20577"/>
        <pc:sldMkLst>
          <pc:docMk/>
          <pc:sldMk cId="2189114603" sldId="1437"/>
        </pc:sldMkLst>
        <pc:spChg chg="mod">
          <ac:chgData name="Routledge, Mandy" userId="bacdedf5-8e30-494b-ad8b-f27fa30c4f8d" providerId="ADAL" clId="{39B07D7C-42AD-4CAC-A845-ED14E8656037}" dt="2024-11-19T09:18:33.021" v="1166" actId="20577"/>
          <ac:spMkLst>
            <pc:docMk/>
            <pc:sldMk cId="2189114603" sldId="1437"/>
            <ac:spMk id="3" creationId="{00000000-0000-0000-0000-000000000000}"/>
          </ac:spMkLst>
        </pc:spChg>
      </pc:sldChg>
      <pc:sldChg chg="modSp mod">
        <pc:chgData name="Routledge, Mandy" userId="bacdedf5-8e30-494b-ad8b-f27fa30c4f8d" providerId="ADAL" clId="{39B07D7C-42AD-4CAC-A845-ED14E8656037}" dt="2024-11-18T18:21:33.092" v="15" actId="20577"/>
        <pc:sldMkLst>
          <pc:docMk/>
          <pc:sldMk cId="3852907103" sldId="1460"/>
        </pc:sldMkLst>
        <pc:spChg chg="mod">
          <ac:chgData name="Routledge, Mandy" userId="bacdedf5-8e30-494b-ad8b-f27fa30c4f8d" providerId="ADAL" clId="{39B07D7C-42AD-4CAC-A845-ED14E8656037}" dt="2024-11-18T18:21:33.092" v="15" actId="20577"/>
          <ac:spMkLst>
            <pc:docMk/>
            <pc:sldMk cId="3852907103" sldId="1460"/>
            <ac:spMk id="6" creationId="{00000000-0000-0000-0000-000000000000}"/>
          </ac:spMkLst>
        </pc:spChg>
      </pc:sldChg>
      <pc:sldChg chg="modSp mod">
        <pc:chgData name="Routledge, Mandy" userId="bacdedf5-8e30-494b-ad8b-f27fa30c4f8d" providerId="ADAL" clId="{39B07D7C-42AD-4CAC-A845-ED14E8656037}" dt="2024-11-18T18:21:36.558" v="22" actId="20577"/>
        <pc:sldMkLst>
          <pc:docMk/>
          <pc:sldMk cId="4207872812" sldId="1475"/>
        </pc:sldMkLst>
        <pc:spChg chg="mod">
          <ac:chgData name="Routledge, Mandy" userId="bacdedf5-8e30-494b-ad8b-f27fa30c4f8d" providerId="ADAL" clId="{39B07D7C-42AD-4CAC-A845-ED14E8656037}" dt="2024-11-18T18:21:36.558" v="22" actId="20577"/>
          <ac:spMkLst>
            <pc:docMk/>
            <pc:sldMk cId="4207872812" sldId="1475"/>
            <ac:spMk id="6" creationId="{00000000-0000-0000-0000-000000000000}"/>
          </ac:spMkLst>
        </pc:spChg>
      </pc:sldChg>
      <pc:sldChg chg="modSp mod">
        <pc:chgData name="Routledge, Mandy" userId="bacdedf5-8e30-494b-ad8b-f27fa30c4f8d" providerId="ADAL" clId="{39B07D7C-42AD-4CAC-A845-ED14E8656037}" dt="2024-11-18T18:21:42.545" v="37" actId="20577"/>
        <pc:sldMkLst>
          <pc:docMk/>
          <pc:sldMk cId="2452007587" sldId="1476"/>
        </pc:sldMkLst>
        <pc:spChg chg="mod">
          <ac:chgData name="Routledge, Mandy" userId="bacdedf5-8e30-494b-ad8b-f27fa30c4f8d" providerId="ADAL" clId="{39B07D7C-42AD-4CAC-A845-ED14E8656037}" dt="2024-11-18T18:21:42.545" v="37" actId="20577"/>
          <ac:spMkLst>
            <pc:docMk/>
            <pc:sldMk cId="2452007587" sldId="1476"/>
            <ac:spMk id="6" creationId="{00000000-0000-0000-0000-000000000000}"/>
          </ac:spMkLst>
        </pc:spChg>
      </pc:sldChg>
      <pc:sldChg chg="delSp modSp del mod">
        <pc:chgData name="Routledge, Mandy" userId="bacdedf5-8e30-494b-ad8b-f27fa30c4f8d" providerId="ADAL" clId="{39B07D7C-42AD-4CAC-A845-ED14E8656037}" dt="2024-11-18T20:24:42.700" v="799" actId="47"/>
        <pc:sldMkLst>
          <pc:docMk/>
          <pc:sldMk cId="2709048002" sldId="1477"/>
        </pc:sldMkLst>
        <pc:spChg chg="del mod">
          <ac:chgData name="Routledge, Mandy" userId="bacdedf5-8e30-494b-ad8b-f27fa30c4f8d" providerId="ADAL" clId="{39B07D7C-42AD-4CAC-A845-ED14E8656037}" dt="2024-11-18T20:24:36.579" v="796" actId="21"/>
          <ac:spMkLst>
            <pc:docMk/>
            <pc:sldMk cId="2709048002" sldId="1477"/>
            <ac:spMk id="6" creationId="{00000000-0000-0000-0000-000000000000}"/>
          </ac:spMkLst>
        </pc:spChg>
      </pc:sldChg>
      <pc:sldChg chg="addSp modSp mod">
        <pc:chgData name="Routledge, Mandy" userId="bacdedf5-8e30-494b-ad8b-f27fa30c4f8d" providerId="ADAL" clId="{39B07D7C-42AD-4CAC-A845-ED14E8656037}" dt="2024-11-18T20:26:42.726" v="834" actId="14100"/>
        <pc:sldMkLst>
          <pc:docMk/>
          <pc:sldMk cId="4074911733" sldId="1478"/>
        </pc:sldMkLst>
        <pc:spChg chg="mod">
          <ac:chgData name="Routledge, Mandy" userId="bacdedf5-8e30-494b-ad8b-f27fa30c4f8d" providerId="ADAL" clId="{39B07D7C-42AD-4CAC-A845-ED14E8656037}" dt="2024-11-18T18:21:51.843" v="51" actId="20577"/>
          <ac:spMkLst>
            <pc:docMk/>
            <pc:sldMk cId="4074911733" sldId="1478"/>
            <ac:spMk id="6" creationId="{00000000-0000-0000-0000-000000000000}"/>
          </ac:spMkLst>
        </pc:spChg>
        <pc:picChg chg="add mod">
          <ac:chgData name="Routledge, Mandy" userId="bacdedf5-8e30-494b-ad8b-f27fa30c4f8d" providerId="ADAL" clId="{39B07D7C-42AD-4CAC-A845-ED14E8656037}" dt="2024-11-18T20:26:42.726" v="834" actId="14100"/>
          <ac:picMkLst>
            <pc:docMk/>
            <pc:sldMk cId="4074911733" sldId="1478"/>
            <ac:picMk id="2" creationId="{9ADED8B4-B199-92A9-A80E-6ED12A44CC07}"/>
          </ac:picMkLst>
        </pc:picChg>
      </pc:sldChg>
      <pc:sldChg chg="addSp modSp mod">
        <pc:chgData name="Routledge, Mandy" userId="bacdedf5-8e30-494b-ad8b-f27fa30c4f8d" providerId="ADAL" clId="{39B07D7C-42AD-4CAC-A845-ED14E8656037}" dt="2024-11-18T20:29:29.068" v="879" actId="14100"/>
        <pc:sldMkLst>
          <pc:docMk/>
          <pc:sldMk cId="4210467006" sldId="1479"/>
        </pc:sldMkLst>
        <pc:spChg chg="mod">
          <ac:chgData name="Routledge, Mandy" userId="bacdedf5-8e30-494b-ad8b-f27fa30c4f8d" providerId="ADAL" clId="{39B07D7C-42AD-4CAC-A845-ED14E8656037}" dt="2024-11-18T18:22:00.691" v="70" actId="20577"/>
          <ac:spMkLst>
            <pc:docMk/>
            <pc:sldMk cId="4210467006" sldId="1479"/>
            <ac:spMk id="6" creationId="{00000000-0000-0000-0000-000000000000}"/>
          </ac:spMkLst>
        </pc:spChg>
        <pc:picChg chg="add mod">
          <ac:chgData name="Routledge, Mandy" userId="bacdedf5-8e30-494b-ad8b-f27fa30c4f8d" providerId="ADAL" clId="{39B07D7C-42AD-4CAC-A845-ED14E8656037}" dt="2024-11-18T20:29:29.068" v="879" actId="14100"/>
          <ac:picMkLst>
            <pc:docMk/>
            <pc:sldMk cId="4210467006" sldId="1479"/>
            <ac:picMk id="2" creationId="{BF1EE85C-4999-6C7E-174F-FEAF2D6824D1}"/>
          </ac:picMkLst>
        </pc:picChg>
      </pc:sldChg>
      <pc:sldChg chg="modSp mod">
        <pc:chgData name="Routledge, Mandy" userId="bacdedf5-8e30-494b-ad8b-f27fa30c4f8d" providerId="ADAL" clId="{39B07D7C-42AD-4CAC-A845-ED14E8656037}" dt="2024-11-18T18:22:08.932" v="96" actId="20577"/>
        <pc:sldMkLst>
          <pc:docMk/>
          <pc:sldMk cId="1487044012" sldId="1480"/>
        </pc:sldMkLst>
        <pc:spChg chg="mod">
          <ac:chgData name="Routledge, Mandy" userId="bacdedf5-8e30-494b-ad8b-f27fa30c4f8d" providerId="ADAL" clId="{39B07D7C-42AD-4CAC-A845-ED14E8656037}" dt="2024-11-18T18:22:08.932" v="96" actId="20577"/>
          <ac:spMkLst>
            <pc:docMk/>
            <pc:sldMk cId="1487044012" sldId="1480"/>
            <ac:spMk id="6" creationId="{00000000-0000-0000-0000-000000000000}"/>
          </ac:spMkLst>
        </pc:spChg>
      </pc:sldChg>
      <pc:sldChg chg="modSp mod">
        <pc:chgData name="Routledge, Mandy" userId="bacdedf5-8e30-494b-ad8b-f27fa30c4f8d" providerId="ADAL" clId="{39B07D7C-42AD-4CAC-A845-ED14E8656037}" dt="2024-11-18T18:22:13.504" v="104" actId="20577"/>
        <pc:sldMkLst>
          <pc:docMk/>
          <pc:sldMk cId="3779434736" sldId="1481"/>
        </pc:sldMkLst>
        <pc:spChg chg="mod">
          <ac:chgData name="Routledge, Mandy" userId="bacdedf5-8e30-494b-ad8b-f27fa30c4f8d" providerId="ADAL" clId="{39B07D7C-42AD-4CAC-A845-ED14E8656037}" dt="2024-11-18T18:22:13.504" v="104" actId="20577"/>
          <ac:spMkLst>
            <pc:docMk/>
            <pc:sldMk cId="3779434736" sldId="1481"/>
            <ac:spMk id="6" creationId="{00000000-0000-0000-0000-000000000000}"/>
          </ac:spMkLst>
        </pc:spChg>
      </pc:sldChg>
      <pc:sldChg chg="delSp modSp del mod">
        <pc:chgData name="Routledge, Mandy" userId="bacdedf5-8e30-494b-ad8b-f27fa30c4f8d" providerId="ADAL" clId="{39B07D7C-42AD-4CAC-A845-ED14E8656037}" dt="2024-11-18T20:36:48.864" v="1096" actId="47"/>
        <pc:sldMkLst>
          <pc:docMk/>
          <pc:sldMk cId="1201727269" sldId="1482"/>
        </pc:sldMkLst>
        <pc:spChg chg="del mod">
          <ac:chgData name="Routledge, Mandy" userId="bacdedf5-8e30-494b-ad8b-f27fa30c4f8d" providerId="ADAL" clId="{39B07D7C-42AD-4CAC-A845-ED14E8656037}" dt="2024-11-18T20:36:43.866" v="1093" actId="21"/>
          <ac:spMkLst>
            <pc:docMk/>
            <pc:sldMk cId="1201727269" sldId="1482"/>
            <ac:spMk id="6" creationId="{00000000-0000-0000-0000-000000000000}"/>
          </ac:spMkLst>
        </pc:spChg>
      </pc:sldChg>
      <pc:sldChg chg="modSp mod">
        <pc:chgData name="Routledge, Mandy" userId="bacdedf5-8e30-494b-ad8b-f27fa30c4f8d" providerId="ADAL" clId="{39B07D7C-42AD-4CAC-A845-ED14E8656037}" dt="2024-11-18T18:22:24.465" v="130" actId="20577"/>
        <pc:sldMkLst>
          <pc:docMk/>
          <pc:sldMk cId="2904738428" sldId="1483"/>
        </pc:sldMkLst>
        <pc:spChg chg="mod">
          <ac:chgData name="Routledge, Mandy" userId="bacdedf5-8e30-494b-ad8b-f27fa30c4f8d" providerId="ADAL" clId="{39B07D7C-42AD-4CAC-A845-ED14E8656037}" dt="2024-11-18T18:22:24.465" v="130" actId="20577"/>
          <ac:spMkLst>
            <pc:docMk/>
            <pc:sldMk cId="2904738428" sldId="1483"/>
            <ac:spMk id="6" creationId="{00000000-0000-0000-0000-000000000000}"/>
          </ac:spMkLst>
        </pc:spChg>
      </pc:sldChg>
      <pc:sldChg chg="add del">
        <pc:chgData name="Routledge, Mandy" userId="bacdedf5-8e30-494b-ad8b-f27fa30c4f8d" providerId="ADAL" clId="{39B07D7C-42AD-4CAC-A845-ED14E8656037}" dt="2024-11-18T20:36:04.810" v="1091" actId="47"/>
        <pc:sldMkLst>
          <pc:docMk/>
          <pc:sldMk cId="2612854940" sldId="1489"/>
        </pc:sldMkLst>
      </pc:sldChg>
      <pc:sldChg chg="modSp mod">
        <pc:chgData name="Routledge, Mandy" userId="bacdedf5-8e30-494b-ad8b-f27fa30c4f8d" providerId="ADAL" clId="{39B07D7C-42AD-4CAC-A845-ED14E8656037}" dt="2024-11-18T20:10:55.314" v="410"/>
        <pc:sldMkLst>
          <pc:docMk/>
          <pc:sldMk cId="2967928418" sldId="1511"/>
        </pc:sldMkLst>
        <pc:spChg chg="mod">
          <ac:chgData name="Routledge, Mandy" userId="bacdedf5-8e30-494b-ad8b-f27fa30c4f8d" providerId="ADAL" clId="{39B07D7C-42AD-4CAC-A845-ED14E8656037}" dt="2024-11-18T20:09:48.718" v="381" actId="1076"/>
          <ac:spMkLst>
            <pc:docMk/>
            <pc:sldMk cId="2967928418" sldId="1511"/>
            <ac:spMk id="33" creationId="{AC757F5E-B016-F947-4518-7C6B9CC7EE04}"/>
          </ac:spMkLst>
        </pc:spChg>
        <pc:spChg chg="mod">
          <ac:chgData name="Routledge, Mandy" userId="bacdedf5-8e30-494b-ad8b-f27fa30c4f8d" providerId="ADAL" clId="{39B07D7C-42AD-4CAC-A845-ED14E8656037}" dt="2024-11-18T20:10:42.907" v="405" actId="6549"/>
          <ac:spMkLst>
            <pc:docMk/>
            <pc:sldMk cId="2967928418" sldId="1511"/>
            <ac:spMk id="34" creationId="{152372B3-00F5-781C-183E-6F2DDF35091D}"/>
          </ac:spMkLst>
        </pc:spChg>
        <pc:spChg chg="mod">
          <ac:chgData name="Routledge, Mandy" userId="bacdedf5-8e30-494b-ad8b-f27fa30c4f8d" providerId="ADAL" clId="{39B07D7C-42AD-4CAC-A845-ED14E8656037}" dt="2024-11-18T20:10:55.314" v="410"/>
          <ac:spMkLst>
            <pc:docMk/>
            <pc:sldMk cId="2967928418" sldId="1511"/>
            <ac:spMk id="35" creationId="{37104C51-0232-62ED-4C6F-1447D06633EE}"/>
          </ac:spMkLst>
        </pc:spChg>
        <pc:spChg chg="mod">
          <ac:chgData name="Routledge, Mandy" userId="bacdedf5-8e30-494b-ad8b-f27fa30c4f8d" providerId="ADAL" clId="{39B07D7C-42AD-4CAC-A845-ED14E8656037}" dt="2024-11-18T20:10:47.120" v="409" actId="6549"/>
          <ac:spMkLst>
            <pc:docMk/>
            <pc:sldMk cId="2967928418" sldId="1511"/>
            <ac:spMk id="36" creationId="{D8EF981A-9BA7-0EB1-9B70-F7FBF2F7DF1C}"/>
          </ac:spMkLst>
        </pc:spChg>
      </pc:sldChg>
      <pc:sldChg chg="add">
        <pc:chgData name="Routledge, Mandy" userId="bacdedf5-8e30-494b-ad8b-f27fa30c4f8d" providerId="ADAL" clId="{39B07D7C-42AD-4CAC-A845-ED14E8656037}" dt="2024-11-18T20:09:35.309" v="363"/>
        <pc:sldMkLst>
          <pc:docMk/>
          <pc:sldMk cId="1582383151" sldId="1521"/>
        </pc:sldMkLst>
      </pc:sldChg>
      <pc:sldChg chg="add del">
        <pc:chgData name="Routledge, Mandy" userId="bacdedf5-8e30-494b-ad8b-f27fa30c4f8d" providerId="ADAL" clId="{39B07D7C-42AD-4CAC-A845-ED14E8656037}" dt="2024-11-18T20:34:13.705" v="1010" actId="47"/>
        <pc:sldMkLst>
          <pc:docMk/>
          <pc:sldMk cId="2010325721" sldId="1523"/>
        </pc:sldMkLst>
      </pc:sldChg>
      <pc:sldChg chg="add">
        <pc:chgData name="Routledge, Mandy" userId="bacdedf5-8e30-494b-ad8b-f27fa30c4f8d" providerId="ADAL" clId="{39B07D7C-42AD-4CAC-A845-ED14E8656037}" dt="2024-11-18T20:15:50.262" v="411"/>
        <pc:sldMkLst>
          <pc:docMk/>
          <pc:sldMk cId="3369377097" sldId="1533"/>
        </pc:sldMkLst>
      </pc:sldChg>
      <pc:sldChg chg="addSp modSp add mod">
        <pc:chgData name="Routledge, Mandy" userId="bacdedf5-8e30-494b-ad8b-f27fa30c4f8d" providerId="ADAL" clId="{39B07D7C-42AD-4CAC-A845-ED14E8656037}" dt="2024-11-18T20:23:41.197" v="794" actId="14100"/>
        <pc:sldMkLst>
          <pc:docMk/>
          <pc:sldMk cId="1021063609" sldId="1534"/>
        </pc:sldMkLst>
        <pc:spChg chg="mod">
          <ac:chgData name="Routledge, Mandy" userId="bacdedf5-8e30-494b-ad8b-f27fa30c4f8d" providerId="ADAL" clId="{39B07D7C-42AD-4CAC-A845-ED14E8656037}" dt="2024-11-18T20:22:07.102" v="751" actId="20577"/>
          <ac:spMkLst>
            <pc:docMk/>
            <pc:sldMk cId="1021063609" sldId="1534"/>
            <ac:spMk id="11" creationId="{CD78B488-E032-3F3E-C334-FB96F8D71FB2}"/>
          </ac:spMkLst>
        </pc:spChg>
        <pc:spChg chg="mod">
          <ac:chgData name="Routledge, Mandy" userId="bacdedf5-8e30-494b-ad8b-f27fa30c4f8d" providerId="ADAL" clId="{39B07D7C-42AD-4CAC-A845-ED14E8656037}" dt="2024-11-18T20:22:50.573" v="772" actId="1076"/>
          <ac:spMkLst>
            <pc:docMk/>
            <pc:sldMk cId="1021063609" sldId="1534"/>
            <ac:spMk id="12" creationId="{E2476A93-B8D4-4E44-87FD-AFF601B2337C}"/>
          </ac:spMkLst>
        </pc:spChg>
        <pc:spChg chg="mod">
          <ac:chgData name="Routledge, Mandy" userId="bacdedf5-8e30-494b-ad8b-f27fa30c4f8d" providerId="ADAL" clId="{39B07D7C-42AD-4CAC-A845-ED14E8656037}" dt="2024-11-18T20:23:20.971" v="788" actId="20577"/>
          <ac:spMkLst>
            <pc:docMk/>
            <pc:sldMk cId="1021063609" sldId="1534"/>
            <ac:spMk id="13" creationId="{4985FF45-EE56-11C3-E0CC-6BBB359031C0}"/>
          </ac:spMkLst>
        </pc:spChg>
        <pc:spChg chg="mod">
          <ac:chgData name="Routledge, Mandy" userId="bacdedf5-8e30-494b-ad8b-f27fa30c4f8d" providerId="ADAL" clId="{39B07D7C-42AD-4CAC-A845-ED14E8656037}" dt="2024-11-18T20:23:02.493" v="782" actId="20577"/>
          <ac:spMkLst>
            <pc:docMk/>
            <pc:sldMk cId="1021063609" sldId="1534"/>
            <ac:spMk id="15" creationId="{6EA1F8B7-D4BC-D8B0-E6FD-F33ECB45A1DD}"/>
          </ac:spMkLst>
        </pc:spChg>
        <pc:spChg chg="mod">
          <ac:chgData name="Routledge, Mandy" userId="bacdedf5-8e30-494b-ad8b-f27fa30c4f8d" providerId="ADAL" clId="{39B07D7C-42AD-4CAC-A845-ED14E8656037}" dt="2024-11-18T20:22:01.500" v="736" actId="14100"/>
          <ac:spMkLst>
            <pc:docMk/>
            <pc:sldMk cId="1021063609" sldId="1534"/>
            <ac:spMk id="16" creationId="{F53F294D-65CC-23A5-E4A1-B2132FCF814C}"/>
          </ac:spMkLst>
        </pc:spChg>
        <pc:spChg chg="mod">
          <ac:chgData name="Routledge, Mandy" userId="bacdedf5-8e30-494b-ad8b-f27fa30c4f8d" providerId="ADAL" clId="{39B07D7C-42AD-4CAC-A845-ED14E8656037}" dt="2024-11-18T20:21:56.669" v="735" actId="14100"/>
          <ac:spMkLst>
            <pc:docMk/>
            <pc:sldMk cId="1021063609" sldId="1534"/>
            <ac:spMk id="17" creationId="{AB86235B-CBC0-F9DB-29F4-F23367831B1B}"/>
          </ac:spMkLst>
        </pc:spChg>
        <pc:spChg chg="mod">
          <ac:chgData name="Routledge, Mandy" userId="bacdedf5-8e30-494b-ad8b-f27fa30c4f8d" providerId="ADAL" clId="{39B07D7C-42AD-4CAC-A845-ED14E8656037}" dt="2024-11-18T20:22:55.501" v="774" actId="14100"/>
          <ac:spMkLst>
            <pc:docMk/>
            <pc:sldMk cId="1021063609" sldId="1534"/>
            <ac:spMk id="19" creationId="{40542B69-6D97-5F24-63E3-ABE36EA69A27}"/>
          </ac:spMkLst>
        </pc:spChg>
        <pc:picChg chg="add mod">
          <ac:chgData name="Routledge, Mandy" userId="bacdedf5-8e30-494b-ad8b-f27fa30c4f8d" providerId="ADAL" clId="{39B07D7C-42AD-4CAC-A845-ED14E8656037}" dt="2024-11-18T20:23:31.876" v="791" actId="14100"/>
          <ac:picMkLst>
            <pc:docMk/>
            <pc:sldMk cId="1021063609" sldId="1534"/>
            <ac:picMk id="4" creationId="{EB5ADB3E-DB98-A953-4FE1-2E8B058DBBF1}"/>
          </ac:picMkLst>
        </pc:picChg>
        <pc:picChg chg="add mod">
          <ac:chgData name="Routledge, Mandy" userId="bacdedf5-8e30-494b-ad8b-f27fa30c4f8d" providerId="ADAL" clId="{39B07D7C-42AD-4CAC-A845-ED14E8656037}" dt="2024-11-18T20:23:41.197" v="794" actId="14100"/>
          <ac:picMkLst>
            <pc:docMk/>
            <pc:sldMk cId="1021063609" sldId="1534"/>
            <ac:picMk id="21" creationId="{4FAB9BD9-AC11-231D-F453-BB868A076BAB}"/>
          </ac:picMkLst>
        </pc:picChg>
      </pc:sldChg>
      <pc:sldChg chg="addSp modSp add mod">
        <pc:chgData name="Routledge, Mandy" userId="bacdedf5-8e30-494b-ad8b-f27fa30c4f8d" providerId="ADAL" clId="{39B07D7C-42AD-4CAC-A845-ED14E8656037}" dt="2024-11-19T09:52:40.813" v="1182" actId="1076"/>
        <pc:sldMkLst>
          <pc:docMk/>
          <pc:sldMk cId="1522822716" sldId="1535"/>
        </pc:sldMkLst>
        <pc:spChg chg="mod">
          <ac:chgData name="Routledge, Mandy" userId="bacdedf5-8e30-494b-ad8b-f27fa30c4f8d" providerId="ADAL" clId="{39B07D7C-42AD-4CAC-A845-ED14E8656037}" dt="2024-11-18T20:25:27.189" v="827"/>
          <ac:spMkLst>
            <pc:docMk/>
            <pc:sldMk cId="1522822716" sldId="1535"/>
            <ac:spMk id="9" creationId="{0A80DAF9-B18C-3260-3E0D-133FEAD1E671}"/>
          </ac:spMkLst>
        </pc:spChg>
        <pc:spChg chg="mod">
          <ac:chgData name="Routledge, Mandy" userId="bacdedf5-8e30-494b-ad8b-f27fa30c4f8d" providerId="ADAL" clId="{39B07D7C-42AD-4CAC-A845-ED14E8656037}" dt="2024-11-18T20:25:27.189" v="827"/>
          <ac:spMkLst>
            <pc:docMk/>
            <pc:sldMk cId="1522822716" sldId="1535"/>
            <ac:spMk id="18" creationId="{AFCA1E00-810A-45AD-B6B6-A448C669584A}"/>
          </ac:spMkLst>
        </pc:spChg>
        <pc:spChg chg="add mod">
          <ac:chgData name="Routledge, Mandy" userId="bacdedf5-8e30-494b-ad8b-f27fa30c4f8d" providerId="ADAL" clId="{39B07D7C-42AD-4CAC-A845-ED14E8656037}" dt="2024-11-18T20:25:37.815" v="829"/>
          <ac:spMkLst>
            <pc:docMk/>
            <pc:sldMk cId="1522822716" sldId="1535"/>
            <ac:spMk id="20" creationId="{AD8666FA-A022-7D59-F029-2BCD4B8F03E8}"/>
          </ac:spMkLst>
        </pc:spChg>
        <pc:spChg chg="mod">
          <ac:chgData name="Routledge, Mandy" userId="bacdedf5-8e30-494b-ad8b-f27fa30c4f8d" providerId="ADAL" clId="{39B07D7C-42AD-4CAC-A845-ED14E8656037}" dt="2024-11-18T20:25:08.680" v="807" actId="20577"/>
          <ac:spMkLst>
            <pc:docMk/>
            <pc:sldMk cId="1522822716" sldId="1535"/>
            <ac:spMk id="33" creationId="{AC757F5E-B016-F947-4518-7C6B9CC7EE04}"/>
          </ac:spMkLst>
        </pc:spChg>
        <pc:spChg chg="mod">
          <ac:chgData name="Routledge, Mandy" userId="bacdedf5-8e30-494b-ad8b-f27fa30c4f8d" providerId="ADAL" clId="{39B07D7C-42AD-4CAC-A845-ED14E8656037}" dt="2024-11-18T20:25:10.745" v="810" actId="20577"/>
          <ac:spMkLst>
            <pc:docMk/>
            <pc:sldMk cId="1522822716" sldId="1535"/>
            <ac:spMk id="34" creationId="{152372B3-00F5-781C-183E-6F2DDF35091D}"/>
          </ac:spMkLst>
        </pc:spChg>
        <pc:spChg chg="mod">
          <ac:chgData name="Routledge, Mandy" userId="bacdedf5-8e30-494b-ad8b-f27fa30c4f8d" providerId="ADAL" clId="{39B07D7C-42AD-4CAC-A845-ED14E8656037}" dt="2024-11-18T20:25:55.095" v="831"/>
          <ac:spMkLst>
            <pc:docMk/>
            <pc:sldMk cId="1522822716" sldId="1535"/>
            <ac:spMk id="35" creationId="{37104C51-0232-62ED-4C6F-1447D06633EE}"/>
          </ac:spMkLst>
        </pc:spChg>
        <pc:spChg chg="mod">
          <ac:chgData name="Routledge, Mandy" userId="bacdedf5-8e30-494b-ad8b-f27fa30c4f8d" providerId="ADAL" clId="{39B07D7C-42AD-4CAC-A845-ED14E8656037}" dt="2024-11-18T20:25:46.654" v="830"/>
          <ac:spMkLst>
            <pc:docMk/>
            <pc:sldMk cId="1522822716" sldId="1535"/>
            <ac:spMk id="36" creationId="{D8EF981A-9BA7-0EB1-9B70-F7FBF2F7DF1C}"/>
          </ac:spMkLst>
        </pc:spChg>
        <pc:grpChg chg="add mod">
          <ac:chgData name="Routledge, Mandy" userId="bacdedf5-8e30-494b-ad8b-f27fa30c4f8d" providerId="ADAL" clId="{39B07D7C-42AD-4CAC-A845-ED14E8656037}" dt="2024-11-18T20:25:27.189" v="827"/>
          <ac:grpSpMkLst>
            <pc:docMk/>
            <pc:sldMk cId="1522822716" sldId="1535"/>
            <ac:grpSpMk id="2" creationId="{F8887596-0E82-BAE3-50C3-461FFD362647}"/>
          </ac:grpSpMkLst>
        </pc:grpChg>
        <pc:picChg chg="add mod modCrop">
          <ac:chgData name="Routledge, Mandy" userId="bacdedf5-8e30-494b-ad8b-f27fa30c4f8d" providerId="ADAL" clId="{39B07D7C-42AD-4CAC-A845-ED14E8656037}" dt="2024-11-19T09:52:01.267" v="1177" actId="14100"/>
          <ac:picMkLst>
            <pc:docMk/>
            <pc:sldMk cId="1522822716" sldId="1535"/>
            <ac:picMk id="2" creationId="{E8D17B3C-BC04-3732-877C-7390DC79A4B3}"/>
          </ac:picMkLst>
        </pc:picChg>
        <pc:picChg chg="mod">
          <ac:chgData name="Routledge, Mandy" userId="bacdedf5-8e30-494b-ad8b-f27fa30c4f8d" providerId="ADAL" clId="{39B07D7C-42AD-4CAC-A845-ED14E8656037}" dt="2024-11-18T20:25:27.189" v="827"/>
          <ac:picMkLst>
            <pc:docMk/>
            <pc:sldMk cId="1522822716" sldId="1535"/>
            <ac:picMk id="8" creationId="{9A3AA3AB-2063-8B52-6D68-0FDB66240F8F}"/>
          </ac:picMkLst>
        </pc:picChg>
        <pc:picChg chg="add mod">
          <ac:chgData name="Routledge, Mandy" userId="bacdedf5-8e30-494b-ad8b-f27fa30c4f8d" providerId="ADAL" clId="{39B07D7C-42AD-4CAC-A845-ED14E8656037}" dt="2024-11-19T09:52:40.813" v="1182" actId="1076"/>
          <ac:picMkLst>
            <pc:docMk/>
            <pc:sldMk cId="1522822716" sldId="1535"/>
            <ac:picMk id="8" creationId="{FC3FA3E7-C96B-E15A-BBD6-96D3717AE58F}"/>
          </ac:picMkLst>
        </pc:picChg>
        <pc:picChg chg="add mod">
          <ac:chgData name="Routledge, Mandy" userId="bacdedf5-8e30-494b-ad8b-f27fa30c4f8d" providerId="ADAL" clId="{39B07D7C-42AD-4CAC-A845-ED14E8656037}" dt="2024-11-18T20:25:33.721" v="828"/>
          <ac:picMkLst>
            <pc:docMk/>
            <pc:sldMk cId="1522822716" sldId="1535"/>
            <ac:picMk id="19" creationId="{C9E740C9-783D-85BE-62B3-3E39AF5ECDD4}"/>
          </ac:picMkLst>
        </pc:picChg>
      </pc:sldChg>
      <pc:sldChg chg="addSp modSp add mod">
        <pc:chgData name="Routledge, Mandy" userId="bacdedf5-8e30-494b-ad8b-f27fa30c4f8d" providerId="ADAL" clId="{39B07D7C-42AD-4CAC-A845-ED14E8656037}" dt="2024-11-18T20:28:15.024" v="876" actId="20577"/>
        <pc:sldMkLst>
          <pc:docMk/>
          <pc:sldMk cId="2520981611" sldId="1536"/>
        </pc:sldMkLst>
        <pc:spChg chg="mod">
          <ac:chgData name="Routledge, Mandy" userId="bacdedf5-8e30-494b-ad8b-f27fa30c4f8d" providerId="ADAL" clId="{39B07D7C-42AD-4CAC-A845-ED14E8656037}" dt="2024-11-18T20:28:15.024" v="876" actId="20577"/>
          <ac:spMkLst>
            <pc:docMk/>
            <pc:sldMk cId="2520981611" sldId="1536"/>
            <ac:spMk id="4" creationId="{D36CDCC8-D80A-3CA3-9903-EC310613197D}"/>
          </ac:spMkLst>
        </pc:spChg>
        <pc:spChg chg="mod">
          <ac:chgData name="Routledge, Mandy" userId="bacdedf5-8e30-494b-ad8b-f27fa30c4f8d" providerId="ADAL" clId="{39B07D7C-42AD-4CAC-A845-ED14E8656037}" dt="2024-11-18T20:27:05.544" v="842" actId="20577"/>
          <ac:spMkLst>
            <pc:docMk/>
            <pc:sldMk cId="2520981611" sldId="1536"/>
            <ac:spMk id="12" creationId="{E2476A93-B8D4-4E44-87FD-AFF601B2337C}"/>
          </ac:spMkLst>
        </pc:spChg>
        <pc:spChg chg="mod">
          <ac:chgData name="Routledge, Mandy" userId="bacdedf5-8e30-494b-ad8b-f27fa30c4f8d" providerId="ADAL" clId="{39B07D7C-42AD-4CAC-A845-ED14E8656037}" dt="2024-11-18T20:27:08.900" v="851" actId="20577"/>
          <ac:spMkLst>
            <pc:docMk/>
            <pc:sldMk cId="2520981611" sldId="1536"/>
            <ac:spMk id="13" creationId="{4985FF45-EE56-11C3-E0CC-6BBB359031C0}"/>
          </ac:spMkLst>
        </pc:spChg>
        <pc:spChg chg="mod">
          <ac:chgData name="Routledge, Mandy" userId="bacdedf5-8e30-494b-ad8b-f27fa30c4f8d" providerId="ADAL" clId="{39B07D7C-42AD-4CAC-A845-ED14E8656037}" dt="2024-11-18T20:27:12.153" v="861" actId="20577"/>
          <ac:spMkLst>
            <pc:docMk/>
            <pc:sldMk cId="2520981611" sldId="1536"/>
            <ac:spMk id="15" creationId="{6EA1F8B7-D4BC-D8B0-E6FD-F33ECB45A1DD}"/>
          </ac:spMkLst>
        </pc:spChg>
        <pc:spChg chg="mod">
          <ac:chgData name="Routledge, Mandy" userId="bacdedf5-8e30-494b-ad8b-f27fa30c4f8d" providerId="ADAL" clId="{39B07D7C-42AD-4CAC-A845-ED14E8656037}" dt="2024-11-18T20:27:32.261" v="867" actId="14100"/>
          <ac:spMkLst>
            <pc:docMk/>
            <pc:sldMk cId="2520981611" sldId="1536"/>
            <ac:spMk id="16" creationId="{F53F294D-65CC-23A5-E4A1-B2132FCF814C}"/>
          </ac:spMkLst>
        </pc:spChg>
        <pc:spChg chg="mod">
          <ac:chgData name="Routledge, Mandy" userId="bacdedf5-8e30-494b-ad8b-f27fa30c4f8d" providerId="ADAL" clId="{39B07D7C-42AD-4CAC-A845-ED14E8656037}" dt="2024-11-18T20:27:35.619" v="868" actId="1076"/>
          <ac:spMkLst>
            <pc:docMk/>
            <pc:sldMk cId="2520981611" sldId="1536"/>
            <ac:spMk id="17" creationId="{AB86235B-CBC0-F9DB-29F4-F23367831B1B}"/>
          </ac:spMkLst>
        </pc:spChg>
        <pc:spChg chg="add mod">
          <ac:chgData name="Routledge, Mandy" userId="bacdedf5-8e30-494b-ad8b-f27fa30c4f8d" providerId="ADAL" clId="{39B07D7C-42AD-4CAC-A845-ED14E8656037}" dt="2024-11-18T20:27:51.106" v="872"/>
          <ac:spMkLst>
            <pc:docMk/>
            <pc:sldMk cId="2520981611" sldId="1536"/>
            <ac:spMk id="24" creationId="{3CE19DEE-C77C-F880-D5F0-C7DFA032B929}"/>
          </ac:spMkLst>
        </pc:spChg>
        <pc:picChg chg="add mod">
          <ac:chgData name="Routledge, Mandy" userId="bacdedf5-8e30-494b-ad8b-f27fa30c4f8d" providerId="ADAL" clId="{39B07D7C-42AD-4CAC-A845-ED14E8656037}" dt="2024-11-18T20:27:40.924" v="869"/>
          <ac:picMkLst>
            <pc:docMk/>
            <pc:sldMk cId="2520981611" sldId="1536"/>
            <ac:picMk id="9" creationId="{724E0AF3-E608-E902-6A14-892C9EAAB320}"/>
          </ac:picMkLst>
        </pc:picChg>
        <pc:picChg chg="add mod">
          <ac:chgData name="Routledge, Mandy" userId="bacdedf5-8e30-494b-ad8b-f27fa30c4f8d" providerId="ADAL" clId="{39B07D7C-42AD-4CAC-A845-ED14E8656037}" dt="2024-11-18T20:27:43.964" v="870"/>
          <ac:picMkLst>
            <pc:docMk/>
            <pc:sldMk cId="2520981611" sldId="1536"/>
            <ac:picMk id="10" creationId="{4FCA0E40-4EB8-96D1-B2F1-B78734D9CC9C}"/>
          </ac:picMkLst>
        </pc:picChg>
        <pc:picChg chg="add mod">
          <ac:chgData name="Routledge, Mandy" userId="bacdedf5-8e30-494b-ad8b-f27fa30c4f8d" providerId="ADAL" clId="{39B07D7C-42AD-4CAC-A845-ED14E8656037}" dt="2024-11-18T20:27:47.320" v="871"/>
          <ac:picMkLst>
            <pc:docMk/>
            <pc:sldMk cId="2520981611" sldId="1536"/>
            <ac:picMk id="11" creationId="{60E3665E-09BA-97B7-CFCA-912140A45E60}"/>
          </ac:picMkLst>
        </pc:picChg>
      </pc:sldChg>
      <pc:sldChg chg="addSp modSp add mod">
        <pc:chgData name="Routledge, Mandy" userId="bacdedf5-8e30-494b-ad8b-f27fa30c4f8d" providerId="ADAL" clId="{39B07D7C-42AD-4CAC-A845-ED14E8656037}" dt="2024-11-18T20:34:08.994" v="1009" actId="14100"/>
        <pc:sldMkLst>
          <pc:docMk/>
          <pc:sldMk cId="2409221279" sldId="1537"/>
        </pc:sldMkLst>
        <pc:spChg chg="mod">
          <ac:chgData name="Routledge, Mandy" userId="bacdedf5-8e30-494b-ad8b-f27fa30c4f8d" providerId="ADAL" clId="{39B07D7C-42AD-4CAC-A845-ED14E8656037}" dt="2024-11-18T20:30:59.291" v="910" actId="1038"/>
          <ac:spMkLst>
            <pc:docMk/>
            <pc:sldMk cId="2409221279" sldId="1537"/>
            <ac:spMk id="10" creationId="{EC0CC1D0-FE60-F840-73E9-0CE7E683D1F2}"/>
          </ac:spMkLst>
        </pc:spChg>
        <pc:spChg chg="mod">
          <ac:chgData name="Routledge, Mandy" userId="bacdedf5-8e30-494b-ad8b-f27fa30c4f8d" providerId="ADAL" clId="{39B07D7C-42AD-4CAC-A845-ED14E8656037}" dt="2024-11-18T20:30:54.164" v="907" actId="1076"/>
          <ac:spMkLst>
            <pc:docMk/>
            <pc:sldMk cId="2409221279" sldId="1537"/>
            <ac:spMk id="11" creationId="{CD78B488-E032-3F3E-C334-FB96F8D71FB2}"/>
          </ac:spMkLst>
        </pc:spChg>
        <pc:spChg chg="mod">
          <ac:chgData name="Routledge, Mandy" userId="bacdedf5-8e30-494b-ad8b-f27fa30c4f8d" providerId="ADAL" clId="{39B07D7C-42AD-4CAC-A845-ED14E8656037}" dt="2024-11-18T20:32:19.715" v="938" actId="1076"/>
          <ac:spMkLst>
            <pc:docMk/>
            <pc:sldMk cId="2409221279" sldId="1537"/>
            <ac:spMk id="12" creationId="{E2476A93-B8D4-4E44-87FD-AFF601B2337C}"/>
          </ac:spMkLst>
        </pc:spChg>
        <pc:spChg chg="mod">
          <ac:chgData name="Routledge, Mandy" userId="bacdedf5-8e30-494b-ad8b-f27fa30c4f8d" providerId="ADAL" clId="{39B07D7C-42AD-4CAC-A845-ED14E8656037}" dt="2024-11-18T20:34:02.516" v="998" actId="1076"/>
          <ac:spMkLst>
            <pc:docMk/>
            <pc:sldMk cId="2409221279" sldId="1537"/>
            <ac:spMk id="13" creationId="{4985FF45-EE56-11C3-E0CC-6BBB359031C0}"/>
          </ac:spMkLst>
        </pc:spChg>
        <pc:spChg chg="mod">
          <ac:chgData name="Routledge, Mandy" userId="bacdedf5-8e30-494b-ad8b-f27fa30c4f8d" providerId="ADAL" clId="{39B07D7C-42AD-4CAC-A845-ED14E8656037}" dt="2024-11-18T20:33:59.538" v="997" actId="14100"/>
          <ac:spMkLst>
            <pc:docMk/>
            <pc:sldMk cId="2409221279" sldId="1537"/>
            <ac:spMk id="14" creationId="{B7594A3B-3117-84CE-C300-FB96E5ED269D}"/>
          </ac:spMkLst>
        </pc:spChg>
        <pc:spChg chg="mod">
          <ac:chgData name="Routledge, Mandy" userId="bacdedf5-8e30-494b-ad8b-f27fa30c4f8d" providerId="ADAL" clId="{39B07D7C-42AD-4CAC-A845-ED14E8656037}" dt="2024-11-18T20:33:49.592" v="994" actId="1076"/>
          <ac:spMkLst>
            <pc:docMk/>
            <pc:sldMk cId="2409221279" sldId="1537"/>
            <ac:spMk id="15" creationId="{6EA1F8B7-D4BC-D8B0-E6FD-F33ECB45A1DD}"/>
          </ac:spMkLst>
        </pc:spChg>
        <pc:spChg chg="mod">
          <ac:chgData name="Routledge, Mandy" userId="bacdedf5-8e30-494b-ad8b-f27fa30c4f8d" providerId="ADAL" clId="{39B07D7C-42AD-4CAC-A845-ED14E8656037}" dt="2024-11-18T20:30:51.212" v="906" actId="14100"/>
          <ac:spMkLst>
            <pc:docMk/>
            <pc:sldMk cId="2409221279" sldId="1537"/>
            <ac:spMk id="16" creationId="{F53F294D-65CC-23A5-E4A1-B2132FCF814C}"/>
          </ac:spMkLst>
        </pc:spChg>
        <pc:spChg chg="mod">
          <ac:chgData name="Routledge, Mandy" userId="bacdedf5-8e30-494b-ad8b-f27fa30c4f8d" providerId="ADAL" clId="{39B07D7C-42AD-4CAC-A845-ED14E8656037}" dt="2024-11-18T20:30:47.619" v="905" actId="1076"/>
          <ac:spMkLst>
            <pc:docMk/>
            <pc:sldMk cId="2409221279" sldId="1537"/>
            <ac:spMk id="17" creationId="{AB86235B-CBC0-F9DB-29F4-F23367831B1B}"/>
          </ac:spMkLst>
        </pc:spChg>
        <pc:spChg chg="mod">
          <ac:chgData name="Routledge, Mandy" userId="bacdedf5-8e30-494b-ad8b-f27fa30c4f8d" providerId="ADAL" clId="{39B07D7C-42AD-4CAC-A845-ED14E8656037}" dt="2024-11-18T20:34:08.994" v="1009" actId="14100"/>
          <ac:spMkLst>
            <pc:docMk/>
            <pc:sldMk cId="2409221279" sldId="1537"/>
            <ac:spMk id="18" creationId="{85D7DD60-F4AA-AD34-A265-146B167D02FE}"/>
          </ac:spMkLst>
        </pc:spChg>
        <pc:spChg chg="mod">
          <ac:chgData name="Routledge, Mandy" userId="bacdedf5-8e30-494b-ad8b-f27fa30c4f8d" providerId="ADAL" clId="{39B07D7C-42AD-4CAC-A845-ED14E8656037}" dt="2024-11-18T20:32:23.084" v="939" actId="1076"/>
          <ac:spMkLst>
            <pc:docMk/>
            <pc:sldMk cId="2409221279" sldId="1537"/>
            <ac:spMk id="19" creationId="{40542B69-6D97-5F24-63E3-ABE36EA69A27}"/>
          </ac:spMkLst>
        </pc:spChg>
        <pc:picChg chg="add mod">
          <ac:chgData name="Routledge, Mandy" userId="bacdedf5-8e30-494b-ad8b-f27fa30c4f8d" providerId="ADAL" clId="{39B07D7C-42AD-4CAC-A845-ED14E8656037}" dt="2024-11-18T20:31:32.837" v="931" actId="14100"/>
          <ac:picMkLst>
            <pc:docMk/>
            <pc:sldMk cId="2409221279" sldId="1537"/>
            <ac:picMk id="4" creationId="{2F3EB08E-EBA6-1C9C-4DE4-8E86F580672D}"/>
          </ac:picMkLst>
        </pc:picChg>
        <pc:picChg chg="add mod">
          <ac:chgData name="Routledge, Mandy" userId="bacdedf5-8e30-494b-ad8b-f27fa30c4f8d" providerId="ADAL" clId="{39B07D7C-42AD-4CAC-A845-ED14E8656037}" dt="2024-11-18T20:32:58.792" v="962" actId="1038"/>
          <ac:picMkLst>
            <pc:docMk/>
            <pc:sldMk cId="2409221279" sldId="1537"/>
            <ac:picMk id="21" creationId="{7AA8F46E-E118-3626-0008-FC27877ABFA3}"/>
          </ac:picMkLst>
        </pc:picChg>
      </pc:sldChg>
      <pc:sldChg chg="addSp modSp add mod">
        <pc:chgData name="Routledge, Mandy" userId="bacdedf5-8e30-494b-ad8b-f27fa30c4f8d" providerId="ADAL" clId="{39B07D7C-42AD-4CAC-A845-ED14E8656037}" dt="2024-11-18T20:36:02.321" v="1090" actId="6549"/>
        <pc:sldMkLst>
          <pc:docMk/>
          <pc:sldMk cId="2768940053" sldId="1538"/>
        </pc:sldMkLst>
        <pc:spChg chg="mod">
          <ac:chgData name="Routledge, Mandy" userId="bacdedf5-8e30-494b-ad8b-f27fa30c4f8d" providerId="ADAL" clId="{39B07D7C-42AD-4CAC-A845-ED14E8656037}" dt="2024-11-18T20:35:07.683" v="1019" actId="20577"/>
          <ac:spMkLst>
            <pc:docMk/>
            <pc:sldMk cId="2768940053" sldId="1538"/>
            <ac:spMk id="33" creationId="{AC757F5E-B016-F947-4518-7C6B9CC7EE04}"/>
          </ac:spMkLst>
        </pc:spChg>
        <pc:spChg chg="mod">
          <ac:chgData name="Routledge, Mandy" userId="bacdedf5-8e30-494b-ad8b-f27fa30c4f8d" providerId="ADAL" clId="{39B07D7C-42AD-4CAC-A845-ED14E8656037}" dt="2024-11-18T20:35:10.531" v="1027" actId="20577"/>
          <ac:spMkLst>
            <pc:docMk/>
            <pc:sldMk cId="2768940053" sldId="1538"/>
            <ac:spMk id="34" creationId="{152372B3-00F5-781C-183E-6F2DDF35091D}"/>
          </ac:spMkLst>
        </pc:spChg>
        <pc:spChg chg="mod">
          <ac:chgData name="Routledge, Mandy" userId="bacdedf5-8e30-494b-ad8b-f27fa30c4f8d" providerId="ADAL" clId="{39B07D7C-42AD-4CAC-A845-ED14E8656037}" dt="2024-11-18T20:35:53.067" v="1088"/>
          <ac:spMkLst>
            <pc:docMk/>
            <pc:sldMk cId="2768940053" sldId="1538"/>
            <ac:spMk id="35" creationId="{37104C51-0232-62ED-4C6F-1447D06633EE}"/>
          </ac:spMkLst>
        </pc:spChg>
        <pc:spChg chg="mod">
          <ac:chgData name="Routledge, Mandy" userId="bacdedf5-8e30-494b-ad8b-f27fa30c4f8d" providerId="ADAL" clId="{39B07D7C-42AD-4CAC-A845-ED14E8656037}" dt="2024-11-18T20:36:02.321" v="1090" actId="6549"/>
          <ac:spMkLst>
            <pc:docMk/>
            <pc:sldMk cId="2768940053" sldId="1538"/>
            <ac:spMk id="36" creationId="{D8EF981A-9BA7-0EB1-9B70-F7FBF2F7DF1C}"/>
          </ac:spMkLst>
        </pc:spChg>
        <pc:grpChg chg="add mod">
          <ac:chgData name="Routledge, Mandy" userId="bacdedf5-8e30-494b-ad8b-f27fa30c4f8d" providerId="ADAL" clId="{39B07D7C-42AD-4CAC-A845-ED14E8656037}" dt="2024-11-18T20:35:41.930" v="1086"/>
          <ac:grpSpMkLst>
            <pc:docMk/>
            <pc:sldMk cId="2768940053" sldId="1538"/>
            <ac:grpSpMk id="2" creationId="{1AB6086D-713A-B98E-1EBE-D0B04C83073E}"/>
          </ac:grpSpMkLst>
        </pc:grpChg>
        <pc:picChg chg="mod">
          <ac:chgData name="Routledge, Mandy" userId="bacdedf5-8e30-494b-ad8b-f27fa30c4f8d" providerId="ADAL" clId="{39B07D7C-42AD-4CAC-A845-ED14E8656037}" dt="2024-11-18T20:35:41.930" v="1086"/>
          <ac:picMkLst>
            <pc:docMk/>
            <pc:sldMk cId="2768940053" sldId="1538"/>
            <ac:picMk id="8" creationId="{EC70C7AE-B101-8007-1A7D-BC251E0F988D}"/>
          </ac:picMkLst>
        </pc:picChg>
        <pc:picChg chg="mod">
          <ac:chgData name="Routledge, Mandy" userId="bacdedf5-8e30-494b-ad8b-f27fa30c4f8d" providerId="ADAL" clId="{39B07D7C-42AD-4CAC-A845-ED14E8656037}" dt="2024-11-18T20:35:41.930" v="1086"/>
          <ac:picMkLst>
            <pc:docMk/>
            <pc:sldMk cId="2768940053" sldId="1538"/>
            <ac:picMk id="9" creationId="{483934F7-6EC8-6094-1945-356D12FDFE75}"/>
          </ac:picMkLst>
        </pc:picChg>
        <pc:picChg chg="mod">
          <ac:chgData name="Routledge, Mandy" userId="bacdedf5-8e30-494b-ad8b-f27fa30c4f8d" providerId="ADAL" clId="{39B07D7C-42AD-4CAC-A845-ED14E8656037}" dt="2024-11-18T20:35:41.930" v="1086"/>
          <ac:picMkLst>
            <pc:docMk/>
            <pc:sldMk cId="2768940053" sldId="1538"/>
            <ac:picMk id="18" creationId="{8894CC3C-3310-856C-9CBC-3EE42958A855}"/>
          </ac:picMkLst>
        </pc:picChg>
        <pc:picChg chg="mod">
          <ac:chgData name="Routledge, Mandy" userId="bacdedf5-8e30-494b-ad8b-f27fa30c4f8d" providerId="ADAL" clId="{39B07D7C-42AD-4CAC-A845-ED14E8656037}" dt="2024-11-18T20:35:41.930" v="1086"/>
          <ac:picMkLst>
            <pc:docMk/>
            <pc:sldMk cId="2768940053" sldId="1538"/>
            <ac:picMk id="19" creationId="{D51C5D59-1506-8CC5-557E-60CA8F83D4F4}"/>
          </ac:picMkLst>
        </pc:picChg>
        <pc:picChg chg="add mod">
          <ac:chgData name="Routledge, Mandy" userId="bacdedf5-8e30-494b-ad8b-f27fa30c4f8d" providerId="ADAL" clId="{39B07D7C-42AD-4CAC-A845-ED14E8656037}" dt="2024-11-18T20:35:45.023" v="1087"/>
          <ac:picMkLst>
            <pc:docMk/>
            <pc:sldMk cId="2768940053" sldId="1538"/>
            <ac:picMk id="20" creationId="{3A35A9B0-2191-6B93-C507-D90EA3BCD037}"/>
          </ac:picMkLst>
        </pc:picChg>
      </pc:sldChg>
      <pc:sldChg chg="addSp delSp modSp add mod">
        <pc:chgData name="Routledge, Mandy" userId="bacdedf5-8e30-494b-ad8b-f27fa30c4f8d" providerId="ADAL" clId="{39B07D7C-42AD-4CAC-A845-ED14E8656037}" dt="2024-11-18T20:36:46.991" v="1095"/>
        <pc:sldMkLst>
          <pc:docMk/>
          <pc:sldMk cId="4188034836" sldId="1539"/>
        </pc:sldMkLst>
        <pc:spChg chg="add mod">
          <ac:chgData name="Routledge, Mandy" userId="bacdedf5-8e30-494b-ad8b-f27fa30c4f8d" providerId="ADAL" clId="{39B07D7C-42AD-4CAC-A845-ED14E8656037}" dt="2024-11-18T20:36:46.991" v="1095"/>
          <ac:spMkLst>
            <pc:docMk/>
            <pc:sldMk cId="4188034836" sldId="1539"/>
            <ac:spMk id="2" creationId="{00000000-0000-0000-0000-000000000000}"/>
          </ac:spMkLst>
        </pc:spChg>
        <pc:spChg chg="del">
          <ac:chgData name="Routledge, Mandy" userId="bacdedf5-8e30-494b-ad8b-f27fa30c4f8d" providerId="ADAL" clId="{39B07D7C-42AD-4CAC-A845-ED14E8656037}" dt="2024-11-18T20:36:46.513" v="1094" actId="478"/>
          <ac:spMkLst>
            <pc:docMk/>
            <pc:sldMk cId="4188034836" sldId="1539"/>
            <ac:spMk id="6" creationId="{00000000-0000-0000-0000-000000000000}"/>
          </ac:spMkLst>
        </pc:spChg>
      </pc:sldChg>
      <pc:sldChg chg="addSp modSp add mod">
        <pc:chgData name="Routledge, Mandy" userId="bacdedf5-8e30-494b-ad8b-f27fa30c4f8d" providerId="ADAL" clId="{39B07D7C-42AD-4CAC-A845-ED14E8656037}" dt="2024-11-18T20:38:20.160" v="1142"/>
        <pc:sldMkLst>
          <pc:docMk/>
          <pc:sldMk cId="1562810248" sldId="1540"/>
        </pc:sldMkLst>
        <pc:spChg chg="mod">
          <ac:chgData name="Routledge, Mandy" userId="bacdedf5-8e30-494b-ad8b-f27fa30c4f8d" providerId="ADAL" clId="{39B07D7C-42AD-4CAC-A845-ED14E8656037}" dt="2024-11-18T20:37:32.767" v="1116" actId="1076"/>
          <ac:spMkLst>
            <pc:docMk/>
            <pc:sldMk cId="1562810248" sldId="1540"/>
            <ac:spMk id="33" creationId="{AC757F5E-B016-F947-4518-7C6B9CC7EE04}"/>
          </ac:spMkLst>
        </pc:spChg>
        <pc:spChg chg="mod">
          <ac:chgData name="Routledge, Mandy" userId="bacdedf5-8e30-494b-ad8b-f27fa30c4f8d" providerId="ADAL" clId="{39B07D7C-42AD-4CAC-A845-ED14E8656037}" dt="2024-11-18T20:37:38.714" v="1131" actId="20577"/>
          <ac:spMkLst>
            <pc:docMk/>
            <pc:sldMk cId="1562810248" sldId="1540"/>
            <ac:spMk id="34" creationId="{152372B3-00F5-781C-183E-6F2DDF35091D}"/>
          </ac:spMkLst>
        </pc:spChg>
        <pc:spChg chg="mod">
          <ac:chgData name="Routledge, Mandy" userId="bacdedf5-8e30-494b-ad8b-f27fa30c4f8d" providerId="ADAL" clId="{39B07D7C-42AD-4CAC-A845-ED14E8656037}" dt="2024-11-18T20:38:11.582" v="1141"/>
          <ac:spMkLst>
            <pc:docMk/>
            <pc:sldMk cId="1562810248" sldId="1540"/>
            <ac:spMk id="35" creationId="{37104C51-0232-62ED-4C6F-1447D06633EE}"/>
          </ac:spMkLst>
        </pc:spChg>
        <pc:spChg chg="mod">
          <ac:chgData name="Routledge, Mandy" userId="bacdedf5-8e30-494b-ad8b-f27fa30c4f8d" providerId="ADAL" clId="{39B07D7C-42AD-4CAC-A845-ED14E8656037}" dt="2024-11-18T20:38:20.160" v="1142"/>
          <ac:spMkLst>
            <pc:docMk/>
            <pc:sldMk cId="1562810248" sldId="1540"/>
            <ac:spMk id="36" creationId="{D8EF981A-9BA7-0EB1-9B70-F7FBF2F7DF1C}"/>
          </ac:spMkLst>
        </pc:spChg>
        <pc:picChg chg="add mod">
          <ac:chgData name="Routledge, Mandy" userId="bacdedf5-8e30-494b-ad8b-f27fa30c4f8d" providerId="ADAL" clId="{39B07D7C-42AD-4CAC-A845-ED14E8656037}" dt="2024-11-18T20:38:00.256" v="1139"/>
          <ac:picMkLst>
            <pc:docMk/>
            <pc:sldMk cId="1562810248" sldId="1540"/>
            <ac:picMk id="2" creationId="{61138A37-EBD4-84D2-2373-E06E8DC8FBD7}"/>
          </ac:picMkLst>
        </pc:picChg>
        <pc:picChg chg="add mod">
          <ac:chgData name="Routledge, Mandy" userId="bacdedf5-8e30-494b-ad8b-f27fa30c4f8d" providerId="ADAL" clId="{39B07D7C-42AD-4CAC-A845-ED14E8656037}" dt="2024-11-18T20:38:04.290" v="1140"/>
          <ac:picMkLst>
            <pc:docMk/>
            <pc:sldMk cId="1562810248" sldId="1540"/>
            <ac:picMk id="8" creationId="{17362E30-6396-8354-3A1A-ACC98973201A}"/>
          </ac:picMkLst>
        </pc:picChg>
      </pc:sldChg>
    </pc:docChg>
  </pc:docChgLst>
  <pc:docChgLst>
    <pc:chgData name="Harmsel ter, Marjan" userId="5bf7b4e5-383a-4bf6-a1ba-3724f9cc09cb" providerId="ADAL" clId="{E740F50A-5A81-4038-9188-314D18406923}"/>
    <pc:docChg chg="custSel modSld">
      <pc:chgData name="Harmsel ter, Marjan" userId="5bf7b4e5-383a-4bf6-a1ba-3724f9cc09cb" providerId="ADAL" clId="{E740F50A-5A81-4038-9188-314D18406923}" dt="2024-11-19T09:57:50.373" v="38" actId="14100"/>
      <pc:docMkLst>
        <pc:docMk/>
      </pc:docMkLst>
      <pc:sldChg chg="modSp mod">
        <pc:chgData name="Harmsel ter, Marjan" userId="5bf7b4e5-383a-4bf6-a1ba-3724f9cc09cb" providerId="ADAL" clId="{E740F50A-5A81-4038-9188-314D18406923}" dt="2024-11-19T09:36:27.932" v="16" actId="20577"/>
        <pc:sldMkLst>
          <pc:docMk/>
          <pc:sldMk cId="2189114603" sldId="1437"/>
        </pc:sldMkLst>
        <pc:spChg chg="mod">
          <ac:chgData name="Harmsel ter, Marjan" userId="5bf7b4e5-383a-4bf6-a1ba-3724f9cc09cb" providerId="ADAL" clId="{E740F50A-5A81-4038-9188-314D18406923}" dt="2024-11-19T09:36:27.932" v="16" actId="20577"/>
          <ac:spMkLst>
            <pc:docMk/>
            <pc:sldMk cId="2189114603" sldId="1437"/>
            <ac:spMk id="3" creationId="{00000000-0000-0000-0000-000000000000}"/>
          </ac:spMkLst>
        </pc:spChg>
      </pc:sldChg>
      <pc:sldChg chg="modSp mod">
        <pc:chgData name="Harmsel ter, Marjan" userId="5bf7b4e5-383a-4bf6-a1ba-3724f9cc09cb" providerId="ADAL" clId="{E740F50A-5A81-4038-9188-314D18406923}" dt="2024-11-19T09:57:50.373" v="38" actId="14100"/>
        <pc:sldMkLst>
          <pc:docMk/>
          <pc:sldMk cId="933367485" sldId="1518"/>
        </pc:sldMkLst>
        <pc:spChg chg="mod">
          <ac:chgData name="Harmsel ter, Marjan" userId="5bf7b4e5-383a-4bf6-a1ba-3724f9cc09cb" providerId="ADAL" clId="{E740F50A-5A81-4038-9188-314D18406923}" dt="2024-11-19T09:57:50.373" v="38" actId="14100"/>
          <ac:spMkLst>
            <pc:docMk/>
            <pc:sldMk cId="933367485" sldId="1518"/>
            <ac:spMk id="16" creationId="{F53F294D-65CC-23A5-E4A1-B2132FCF814C}"/>
          </ac:spMkLst>
        </pc:spChg>
        <pc:spChg chg="mod">
          <ac:chgData name="Harmsel ter, Marjan" userId="5bf7b4e5-383a-4bf6-a1ba-3724f9cc09cb" providerId="ADAL" clId="{E740F50A-5A81-4038-9188-314D18406923}" dt="2024-11-19T09:57:47.715" v="37" actId="14100"/>
          <ac:spMkLst>
            <pc:docMk/>
            <pc:sldMk cId="933367485" sldId="1518"/>
            <ac:spMk id="17" creationId="{AB86235B-CBC0-F9DB-29F4-F23367831B1B}"/>
          </ac:spMkLst>
        </pc:spChg>
      </pc:sldChg>
      <pc:sldChg chg="modSp mod">
        <pc:chgData name="Harmsel ter, Marjan" userId="5bf7b4e5-383a-4bf6-a1ba-3724f9cc09cb" providerId="ADAL" clId="{E740F50A-5A81-4038-9188-314D18406923}" dt="2024-11-19T09:56:41.904" v="32" actId="404"/>
        <pc:sldMkLst>
          <pc:docMk/>
          <pc:sldMk cId="1582383151" sldId="1521"/>
        </pc:sldMkLst>
        <pc:spChg chg="mod">
          <ac:chgData name="Harmsel ter, Marjan" userId="5bf7b4e5-383a-4bf6-a1ba-3724f9cc09cb" providerId="ADAL" clId="{E740F50A-5A81-4038-9188-314D18406923}" dt="2024-11-19T09:56:41.904" v="32" actId="404"/>
          <ac:spMkLst>
            <pc:docMk/>
            <pc:sldMk cId="1582383151" sldId="1521"/>
            <ac:spMk id="36" creationId="{D8EF981A-9BA7-0EB1-9B70-F7FBF2F7DF1C}"/>
          </ac:spMkLst>
        </pc:spChg>
      </pc:sldChg>
      <pc:sldChg chg="modSp mod">
        <pc:chgData name="Harmsel ter, Marjan" userId="5bf7b4e5-383a-4bf6-a1ba-3724f9cc09cb" providerId="ADAL" clId="{E740F50A-5A81-4038-9188-314D18406923}" dt="2024-11-19T09:56:23.752" v="30" actId="403"/>
        <pc:sldMkLst>
          <pc:docMk/>
          <pc:sldMk cId="3369377097" sldId="1533"/>
        </pc:sldMkLst>
        <pc:spChg chg="mod">
          <ac:chgData name="Harmsel ter, Marjan" userId="5bf7b4e5-383a-4bf6-a1ba-3724f9cc09cb" providerId="ADAL" clId="{E740F50A-5A81-4038-9188-314D18406923}" dt="2024-11-19T09:38:41.560" v="18" actId="313"/>
          <ac:spMkLst>
            <pc:docMk/>
            <pc:sldMk cId="3369377097" sldId="1533"/>
            <ac:spMk id="35" creationId="{37104C51-0232-62ED-4C6F-1447D06633EE}"/>
          </ac:spMkLst>
        </pc:spChg>
        <pc:spChg chg="mod">
          <ac:chgData name="Harmsel ter, Marjan" userId="5bf7b4e5-383a-4bf6-a1ba-3724f9cc09cb" providerId="ADAL" clId="{E740F50A-5A81-4038-9188-314D18406923}" dt="2024-11-19T09:56:23.752" v="30" actId="403"/>
          <ac:spMkLst>
            <pc:docMk/>
            <pc:sldMk cId="3369377097" sldId="1533"/>
            <ac:spMk id="36" creationId="{D8EF981A-9BA7-0EB1-9B70-F7FBF2F7DF1C}"/>
          </ac:spMkLst>
        </pc:spChg>
      </pc:sldChg>
      <pc:sldChg chg="modSp mod">
        <pc:chgData name="Harmsel ter, Marjan" userId="5bf7b4e5-383a-4bf6-a1ba-3724f9cc09cb" providerId="ADAL" clId="{E740F50A-5A81-4038-9188-314D18406923}" dt="2024-11-19T09:56:30.387" v="31" actId="403"/>
        <pc:sldMkLst>
          <pc:docMk/>
          <pc:sldMk cId="1522822716" sldId="1535"/>
        </pc:sldMkLst>
        <pc:spChg chg="mod">
          <ac:chgData name="Harmsel ter, Marjan" userId="5bf7b4e5-383a-4bf6-a1ba-3724f9cc09cb" providerId="ADAL" clId="{E740F50A-5A81-4038-9188-314D18406923}" dt="2024-11-19T09:56:30.387" v="31" actId="403"/>
          <ac:spMkLst>
            <pc:docMk/>
            <pc:sldMk cId="1522822716" sldId="1535"/>
            <ac:spMk id="36" creationId="{D8EF981A-9BA7-0EB1-9B70-F7FBF2F7DF1C}"/>
          </ac:spMkLst>
        </pc:spChg>
      </pc:sldChg>
      <pc:sldChg chg="modSp mod">
        <pc:chgData name="Harmsel ter, Marjan" userId="5bf7b4e5-383a-4bf6-a1ba-3724f9cc09cb" providerId="ADAL" clId="{E740F50A-5A81-4038-9188-314D18406923}" dt="2024-11-19T09:39:34.182" v="29" actId="20577"/>
        <pc:sldMkLst>
          <pc:docMk/>
          <pc:sldMk cId="2520981611" sldId="1536"/>
        </pc:sldMkLst>
        <pc:spChg chg="mod">
          <ac:chgData name="Harmsel ter, Marjan" userId="5bf7b4e5-383a-4bf6-a1ba-3724f9cc09cb" providerId="ADAL" clId="{E740F50A-5A81-4038-9188-314D18406923}" dt="2024-11-19T09:39:34.182" v="29" actId="20577"/>
          <ac:spMkLst>
            <pc:docMk/>
            <pc:sldMk cId="2520981611" sldId="1536"/>
            <ac:spMk id="4" creationId="{D36CDCC8-D80A-3CA3-9903-EC310613197D}"/>
          </ac:spMkLst>
        </pc:spChg>
      </pc:sldChg>
      <pc:sldChg chg="modSp mod">
        <pc:chgData name="Harmsel ter, Marjan" userId="5bf7b4e5-383a-4bf6-a1ba-3724f9cc09cb" providerId="ADAL" clId="{E740F50A-5A81-4038-9188-314D18406923}" dt="2024-11-19T09:39:16.703" v="26" actId="14100"/>
        <pc:sldMkLst>
          <pc:docMk/>
          <pc:sldMk cId="2409221279" sldId="1537"/>
        </pc:sldMkLst>
        <pc:spChg chg="mod">
          <ac:chgData name="Harmsel ter, Marjan" userId="5bf7b4e5-383a-4bf6-a1ba-3724f9cc09cb" providerId="ADAL" clId="{E740F50A-5A81-4038-9188-314D18406923}" dt="2024-11-19T09:39:16.703" v="26" actId="14100"/>
          <ac:spMkLst>
            <pc:docMk/>
            <pc:sldMk cId="2409221279" sldId="1537"/>
            <ac:spMk id="14" creationId="{B7594A3B-3117-84CE-C300-FB96E5ED269D}"/>
          </ac:spMkLst>
        </pc:spChg>
        <pc:spChg chg="mod">
          <ac:chgData name="Harmsel ter, Marjan" userId="5bf7b4e5-383a-4bf6-a1ba-3724f9cc09cb" providerId="ADAL" clId="{E740F50A-5A81-4038-9188-314D18406923}" dt="2024-11-19T09:39:13.133" v="25" actId="20577"/>
          <ac:spMkLst>
            <pc:docMk/>
            <pc:sldMk cId="2409221279" sldId="1537"/>
            <ac:spMk id="15" creationId="{6EA1F8B7-D4BC-D8B0-E6FD-F33ECB45A1DD}"/>
          </ac:spMkLst>
        </pc:spChg>
      </pc:sldChg>
      <pc:sldChg chg="modSp mod">
        <pc:chgData name="Harmsel ter, Marjan" userId="5bf7b4e5-383a-4bf6-a1ba-3724f9cc09cb" providerId="ADAL" clId="{E740F50A-5A81-4038-9188-314D18406923}" dt="2024-11-19T09:57:03.519" v="35" actId="404"/>
        <pc:sldMkLst>
          <pc:docMk/>
          <pc:sldMk cId="3260272545" sldId="1540"/>
        </pc:sldMkLst>
        <pc:spChg chg="mod">
          <ac:chgData name="Harmsel ter, Marjan" userId="5bf7b4e5-383a-4bf6-a1ba-3724f9cc09cb" providerId="ADAL" clId="{E740F50A-5A81-4038-9188-314D18406923}" dt="2024-11-19T09:57:03.519" v="35" actId="404"/>
          <ac:spMkLst>
            <pc:docMk/>
            <pc:sldMk cId="3260272545" sldId="1540"/>
            <ac:spMk id="36" creationId="{D8EF981A-9BA7-0EB1-9B70-F7FBF2F7DF1C}"/>
          </ac:spMkLst>
        </pc:spChg>
      </pc:sldChg>
    </pc:docChg>
  </pc:docChgLst>
  <pc:docChgLst>
    <pc:chgData name="Routledge, Mandy" userId="bacdedf5-8e30-494b-ad8b-f27fa30c4f8d" providerId="ADAL" clId="{634F26F8-EFB5-40E7-A3FA-43DDD612492C}"/>
    <pc:docChg chg="custSel modSld">
      <pc:chgData name="Routledge, Mandy" userId="bacdedf5-8e30-494b-ad8b-f27fa30c4f8d" providerId="ADAL" clId="{634F26F8-EFB5-40E7-A3FA-43DDD612492C}" dt="2024-10-22T08:13:25.367" v="25" actId="6549"/>
      <pc:docMkLst>
        <pc:docMk/>
      </pc:docMkLst>
      <pc:sldChg chg="modSp mod">
        <pc:chgData name="Routledge, Mandy" userId="bacdedf5-8e30-494b-ad8b-f27fa30c4f8d" providerId="ADAL" clId="{634F26F8-EFB5-40E7-A3FA-43DDD612492C}" dt="2024-10-22T08:13:25.367" v="25" actId="6549"/>
        <pc:sldMkLst>
          <pc:docMk/>
          <pc:sldMk cId="323006580" sldId="548"/>
        </pc:sldMkLst>
        <pc:spChg chg="mod">
          <ac:chgData name="Routledge, Mandy" userId="bacdedf5-8e30-494b-ad8b-f27fa30c4f8d" providerId="ADAL" clId="{634F26F8-EFB5-40E7-A3FA-43DDD612492C}" dt="2024-10-22T08:13:25.367" v="25" actId="6549"/>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19-11-2024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19-11-2024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de combinatie: </a:t>
            </a:r>
            <a:r>
              <a:rPr lang="nl-NL" sz="1200" kern="1200">
                <a:solidFill>
                  <a:schemeClr val="tx1"/>
                </a:solidFill>
                <a:effectLst/>
                <a:latin typeface="+mn-lt"/>
                <a:ea typeface="+mn-ea"/>
                <a:cs typeface="+mn-cs"/>
              </a:rPr>
              <a:t>de samenstelling</a:t>
            </a:r>
          </a:p>
          <a:p>
            <a:pPr fontAlgn="t"/>
            <a:r>
              <a:rPr lang="nl-NL" sz="1200" b="1" kern="1200">
                <a:solidFill>
                  <a:schemeClr val="tx1"/>
                </a:solidFill>
                <a:effectLst/>
                <a:latin typeface="+mn-lt"/>
                <a:ea typeface="+mn-ea"/>
                <a:cs typeface="+mn-cs"/>
              </a:rPr>
              <a:t>slechts:</a:t>
            </a:r>
            <a:r>
              <a:rPr lang="nl-NL" sz="1200" kern="1200">
                <a:solidFill>
                  <a:schemeClr val="tx1"/>
                </a:solidFill>
                <a:effectLst/>
                <a:latin typeface="+mn-lt"/>
                <a:ea typeface="+mn-ea"/>
                <a:cs typeface="+mn-cs"/>
              </a:rPr>
              <a:t> maar</a:t>
            </a:r>
          </a:p>
          <a:p>
            <a:pPr fontAlgn="t"/>
            <a:r>
              <a:rPr lang="nl-NL" sz="1200" b="1" kern="1200">
                <a:solidFill>
                  <a:schemeClr val="tx1"/>
                </a:solidFill>
                <a:effectLst/>
                <a:latin typeface="+mn-lt"/>
                <a:ea typeface="+mn-ea"/>
                <a:cs typeface="+mn-cs"/>
              </a:rPr>
              <a:t>de uitvinder: </a:t>
            </a:r>
            <a:r>
              <a:rPr lang="nl-NL" sz="1200" kern="1200">
                <a:solidFill>
                  <a:schemeClr val="tx1"/>
                </a:solidFill>
                <a:effectLst/>
                <a:latin typeface="+mn-lt"/>
                <a:ea typeface="+mn-ea"/>
                <a:cs typeface="+mn-cs"/>
              </a:rPr>
              <a:t>iemand die iets als eerste heeft bedacht</a:t>
            </a:r>
          </a:p>
          <a:p>
            <a:pPr fontAlgn="t"/>
            <a:r>
              <a:rPr lang="nl-NL" sz="1200" b="1" kern="1200">
                <a:solidFill>
                  <a:schemeClr val="tx1"/>
                </a:solidFill>
                <a:effectLst/>
                <a:latin typeface="+mn-lt"/>
                <a:ea typeface="+mn-ea"/>
                <a:cs typeface="+mn-cs"/>
              </a:rPr>
              <a:t>sinds: </a:t>
            </a:r>
            <a:r>
              <a:rPr lang="nl-NL" sz="1200" kern="1200">
                <a:solidFill>
                  <a:schemeClr val="tx1"/>
                </a:solidFill>
                <a:effectLst/>
                <a:latin typeface="+mn-lt"/>
                <a:ea typeface="+mn-ea"/>
                <a:cs typeface="+mn-cs"/>
              </a:rPr>
              <a:t>vanaf die tijd</a:t>
            </a:r>
          </a:p>
          <a:p>
            <a:pPr fontAlgn="t"/>
            <a:r>
              <a:rPr lang="nl-NL" sz="1200" b="1" kern="1200">
                <a:solidFill>
                  <a:schemeClr val="tx1"/>
                </a:solidFill>
                <a:effectLst/>
                <a:latin typeface="+mn-lt"/>
                <a:ea typeface="+mn-ea"/>
                <a:cs typeface="+mn-cs"/>
              </a:rPr>
              <a:t>inmiddels: </a:t>
            </a:r>
            <a:r>
              <a:rPr lang="nl-NL" sz="1200" kern="1200">
                <a:solidFill>
                  <a:schemeClr val="tx1"/>
                </a:solidFill>
                <a:effectLst/>
                <a:latin typeface="+mn-lt"/>
                <a:ea typeface="+mn-ea"/>
                <a:cs typeface="+mn-cs"/>
              </a:rPr>
              <a:t>nu, ondertussen</a:t>
            </a:r>
          </a:p>
          <a:p>
            <a:pPr fontAlgn="t"/>
            <a:r>
              <a:rPr lang="nl-NL" sz="1200" b="1" kern="1200">
                <a:solidFill>
                  <a:schemeClr val="tx1"/>
                </a:solidFill>
                <a:effectLst/>
                <a:latin typeface="+mn-lt"/>
                <a:ea typeface="+mn-ea"/>
                <a:cs typeface="+mn-cs"/>
              </a:rPr>
              <a:t>de uitdaging: </a:t>
            </a:r>
            <a:r>
              <a:rPr lang="nl-NL" sz="1200" kern="1200">
                <a:solidFill>
                  <a:schemeClr val="tx1"/>
                </a:solidFill>
                <a:effectLst/>
                <a:latin typeface="+mn-lt"/>
                <a:ea typeface="+mn-ea"/>
                <a:cs typeface="+mn-cs"/>
              </a:rPr>
              <a:t>de taak die moeilijk is om te doen, maar waarvan je hoopt dat het je zal lukken</a:t>
            </a:r>
          </a:p>
          <a:p>
            <a:pPr fontAlgn="t"/>
            <a:r>
              <a:rPr lang="nl-NL" sz="1200" b="1" kern="1200">
                <a:solidFill>
                  <a:schemeClr val="tx1"/>
                </a:solidFill>
                <a:effectLst/>
                <a:latin typeface="+mn-lt"/>
                <a:ea typeface="+mn-ea"/>
                <a:cs typeface="+mn-cs"/>
              </a:rPr>
              <a:t>het voor elkaar krijgen: </a:t>
            </a:r>
            <a:r>
              <a:rPr lang="nl-NL" sz="1200" kern="1200">
                <a:solidFill>
                  <a:schemeClr val="tx1"/>
                </a:solidFill>
                <a:effectLst/>
                <a:latin typeface="+mn-lt"/>
                <a:ea typeface="+mn-ea"/>
                <a:cs typeface="+mn-cs"/>
              </a:rPr>
              <a:t>het kunnen, erin slagen</a:t>
            </a:r>
          </a:p>
          <a:p>
            <a:pPr fontAlgn="t"/>
            <a:r>
              <a:rPr lang="nl-NL" sz="1200" b="1" kern="1200">
                <a:solidFill>
                  <a:schemeClr val="tx1"/>
                </a:solidFill>
                <a:effectLst/>
                <a:latin typeface="+mn-lt"/>
                <a:ea typeface="+mn-ea"/>
                <a:cs typeface="+mn-cs"/>
              </a:rPr>
              <a:t>husselen: </a:t>
            </a:r>
            <a:r>
              <a:rPr lang="nl-NL" sz="1200" kern="1200">
                <a:solidFill>
                  <a:schemeClr val="tx1"/>
                </a:solidFill>
                <a:effectLst/>
                <a:latin typeface="+mn-lt"/>
                <a:ea typeface="+mn-ea"/>
                <a:cs typeface="+mn-cs"/>
              </a:rPr>
              <a:t>door elkaar doen, mengen</a:t>
            </a:r>
          </a:p>
          <a:p>
            <a:pPr fontAlgn="t"/>
            <a:r>
              <a:rPr lang="nl-NL" sz="1200" b="1" kern="1200">
                <a:solidFill>
                  <a:schemeClr val="tx1"/>
                </a:solidFill>
                <a:effectLst/>
                <a:latin typeface="+mn-lt"/>
                <a:ea typeface="+mn-ea"/>
                <a:cs typeface="+mn-cs"/>
              </a:rPr>
              <a:t>het onderdeel: </a:t>
            </a:r>
            <a:r>
              <a:rPr lang="nl-NL" sz="1200" kern="1200">
                <a:solidFill>
                  <a:schemeClr val="tx1"/>
                </a:solidFill>
                <a:effectLst/>
                <a:latin typeface="+mn-lt"/>
                <a:ea typeface="+mn-ea"/>
                <a:cs typeface="+mn-cs"/>
              </a:rPr>
              <a:t>het stukje van iets, het deel</a:t>
            </a:r>
          </a:p>
          <a:p>
            <a:pPr fontAlgn="t"/>
            <a:r>
              <a:rPr lang="nl-NL" sz="1200" b="1" kern="1200">
                <a:solidFill>
                  <a:schemeClr val="tx1"/>
                </a:solidFill>
                <a:effectLst/>
                <a:latin typeface="+mn-lt"/>
                <a:ea typeface="+mn-ea"/>
                <a:cs typeface="+mn-cs"/>
              </a:rPr>
              <a:t>doorhebben: </a:t>
            </a:r>
            <a:r>
              <a:rPr lang="nl-NL" sz="1200" kern="1200">
                <a:solidFill>
                  <a:schemeClr val="tx1"/>
                </a:solidFill>
                <a:effectLst/>
                <a:latin typeface="+mn-lt"/>
                <a:ea typeface="+mn-ea"/>
                <a:cs typeface="+mn-cs"/>
              </a:rPr>
              <a:t>snappen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jako-o.com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64631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64699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ACwlex-E93M?si=3kWMR3vLTI4dNN0N&amp;t=16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ACwlex-E93M?si=Clcx5qzSfk2osOnA"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youtu.be/ACwlex-E93M?si=3kWMR3vLTI4dNN0N&amp;t=16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2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2.png"/><Relationship Id="rId7"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spcBef>
                <a:spcPts val="200"/>
              </a:spcBef>
              <a:spcAft>
                <a:spcPts val="200"/>
              </a:spcAft>
              <a:buNone/>
            </a:pPr>
            <a:r>
              <a:rPr lang="nl-NL" sz="1800">
                <a:ea typeface="Times New Roman" panose="02020603050405020304" pitchFamily="18" charset="0"/>
                <a:cs typeface="Arial" panose="020B0604020202020204" pitchFamily="34" charset="0"/>
              </a:rPr>
              <a:t>Vorige week woensdag had mijn buurjongetje </a:t>
            </a:r>
            <a:r>
              <a:rPr lang="nl-NL" sz="1800" b="1" u="sng">
                <a:ea typeface="Times New Roman" panose="02020603050405020304" pitchFamily="18" charset="0"/>
                <a:cs typeface="Arial" panose="020B0604020202020204" pitchFamily="34" charset="0"/>
              </a:rPr>
              <a:t>een uitdaging </a:t>
            </a:r>
            <a:r>
              <a:rPr lang="nl-NL" sz="1800">
                <a:ea typeface="Times New Roman" panose="02020603050405020304" pitchFamily="18" charset="0"/>
                <a:cs typeface="Arial" panose="020B0604020202020204" pitchFamily="34" charset="0"/>
              </a:rPr>
              <a:t>voor me. De uitdaging is </a:t>
            </a:r>
            <a:r>
              <a:rPr lang="nl-NL" sz="1800" b="1" i="1">
                <a:ea typeface="Times New Roman" panose="02020603050405020304" pitchFamily="18" charset="0"/>
                <a:cs typeface="Arial" panose="020B0604020202020204" pitchFamily="34" charset="0"/>
              </a:rPr>
              <a:t>de taak die moeilijk is om te doen, maar waarvan je hoopt dat het je zal lukken</a:t>
            </a:r>
            <a:r>
              <a:rPr lang="nl-NL" sz="1800">
                <a:ea typeface="Times New Roman" panose="02020603050405020304" pitchFamily="18" charset="0"/>
                <a:cs typeface="Arial" panose="020B0604020202020204" pitchFamily="34" charset="0"/>
              </a:rPr>
              <a:t>. Hij gaf me een A4-papiertje en zei: “ik kan door een A4’tje kruipen, jij ook?” “</a:t>
            </a:r>
            <a:r>
              <a:rPr lang="nl-NL" sz="1800" err="1">
                <a:ea typeface="Times New Roman" panose="02020603050405020304" pitchFamily="18" charset="0"/>
                <a:cs typeface="Arial" panose="020B0604020202020204" pitchFamily="34" charset="0"/>
              </a:rPr>
              <a:t>Ehhh</a:t>
            </a:r>
            <a:r>
              <a:rPr lang="nl-NL" sz="1800">
                <a:ea typeface="Times New Roman" panose="02020603050405020304" pitchFamily="18" charset="0"/>
                <a:cs typeface="Arial" panose="020B0604020202020204" pitchFamily="34" charset="0"/>
              </a:rPr>
              <a:t>…??”, zei ik. Ik probeerde van alles om het voor elkaar te krijgen. Ik knipte een gat in het papier, maar daar kon ik echt niet door heen kruipen. Mijn buurjongen had mij </a:t>
            </a:r>
            <a:r>
              <a:rPr lang="nl-NL" sz="1800" b="1" u="sng">
                <a:ea typeface="Times New Roman" panose="02020603050405020304" pitchFamily="18" charset="0"/>
                <a:cs typeface="Arial" panose="020B0604020202020204" pitchFamily="34" charset="0"/>
              </a:rPr>
              <a:t>slechts</a:t>
            </a:r>
            <a:r>
              <a:rPr lang="nl-NL" sz="1800">
                <a:ea typeface="Times New Roman" panose="02020603050405020304" pitchFamily="18" charset="0"/>
                <a:cs typeface="Arial" panose="020B0604020202020204" pitchFamily="34" charset="0"/>
              </a:rPr>
              <a:t> 1 A4’tje of </a:t>
            </a:r>
            <a:r>
              <a:rPr lang="nl-NL" sz="1800" b="1" i="1">
                <a:ea typeface="Times New Roman" panose="02020603050405020304" pitchFamily="18" charset="0"/>
                <a:cs typeface="Arial" panose="020B0604020202020204" pitchFamily="34" charset="0"/>
              </a:rPr>
              <a:t>maar</a:t>
            </a:r>
            <a:r>
              <a:rPr lang="nl-NL" sz="1800">
                <a:ea typeface="Times New Roman" panose="02020603050405020304" pitchFamily="18" charset="0"/>
                <a:cs typeface="Arial" panose="020B0604020202020204" pitchFamily="34" charset="0"/>
              </a:rPr>
              <a:t> 1 A4’tje gegeven, dus moest ik uit mijn eigen printer ook A4’tjes halen om verder te oefenen. </a:t>
            </a:r>
            <a:r>
              <a:rPr lang="nl-NL" sz="1800" b="1" u="sng">
                <a:ea typeface="Times New Roman" panose="02020603050405020304" pitchFamily="18" charset="0"/>
                <a:cs typeface="Arial" panose="020B0604020202020204" pitchFamily="34" charset="0"/>
              </a:rPr>
              <a:t>Sinds</a:t>
            </a:r>
            <a:r>
              <a:rPr lang="nl-NL" sz="1800">
                <a:ea typeface="Times New Roman" panose="02020603050405020304" pitchFamily="18" charset="0"/>
                <a:cs typeface="Arial" panose="020B0604020202020204" pitchFamily="34" charset="0"/>
              </a:rPr>
              <a:t> of </a:t>
            </a:r>
            <a:r>
              <a:rPr lang="nl-NL" sz="1800" b="1" i="1">
                <a:ea typeface="Times New Roman" panose="02020603050405020304" pitchFamily="18" charset="0"/>
                <a:cs typeface="Arial" panose="020B0604020202020204" pitchFamily="34" charset="0"/>
              </a:rPr>
              <a:t>vanaf </a:t>
            </a:r>
            <a:r>
              <a:rPr lang="nl-NL" sz="1800">
                <a:ea typeface="Times New Roman" panose="02020603050405020304" pitchFamily="18" charset="0"/>
                <a:cs typeface="Arial" panose="020B0604020202020204" pitchFamily="34" charset="0"/>
              </a:rPr>
              <a:t>die woensdag probeerde ik van alles. Ik weet natuurlijk dat goed nadenken het belangrijkste </a:t>
            </a:r>
            <a:r>
              <a:rPr lang="nl-NL" sz="1800" b="1" u="sng">
                <a:ea typeface="Times New Roman" panose="02020603050405020304" pitchFamily="18" charset="0"/>
                <a:cs typeface="Arial" panose="020B0604020202020204" pitchFamily="34" charset="0"/>
              </a:rPr>
              <a:t>onderdeel</a:t>
            </a:r>
            <a:r>
              <a:rPr lang="nl-NL" sz="1800">
                <a:ea typeface="Times New Roman" panose="02020603050405020304" pitchFamily="18" charset="0"/>
                <a:cs typeface="Arial" panose="020B0604020202020204" pitchFamily="34" charset="0"/>
              </a:rPr>
              <a:t> is van de oplossing, het belangrijkste </a:t>
            </a:r>
            <a:r>
              <a:rPr lang="nl-NL" sz="1800" b="1" i="1">
                <a:ea typeface="Times New Roman" panose="02020603050405020304" pitchFamily="18" charset="0"/>
                <a:cs typeface="Arial" panose="020B0604020202020204" pitchFamily="34" charset="0"/>
              </a:rPr>
              <a:t>stukje</a:t>
            </a:r>
            <a:r>
              <a:rPr lang="nl-NL" sz="1800">
                <a:ea typeface="Times New Roman" panose="02020603050405020304" pitchFamily="18" charset="0"/>
                <a:cs typeface="Arial" panose="020B0604020202020204" pitchFamily="34" charset="0"/>
              </a:rPr>
              <a:t>, maar het lukte me niet. Dus ik moest gisteren toch op internet kijken. Ik wilde </a:t>
            </a:r>
            <a:r>
              <a:rPr lang="nl-NL" sz="1800" b="1" u="sng">
                <a:ea typeface="Times New Roman" panose="02020603050405020304" pitchFamily="18" charset="0"/>
                <a:cs typeface="Arial" panose="020B0604020202020204" pitchFamily="34" charset="0"/>
              </a:rPr>
              <a:t>het voor elkaar krijgen</a:t>
            </a:r>
            <a:r>
              <a:rPr lang="nl-NL" sz="1800">
                <a:ea typeface="Times New Roman" panose="02020603050405020304" pitchFamily="18" charset="0"/>
                <a:cs typeface="Arial" panose="020B0604020202020204" pitchFamily="34" charset="0"/>
              </a:rPr>
              <a:t>. Ik wilde </a:t>
            </a:r>
            <a:r>
              <a:rPr lang="nl-NL" sz="1800" b="1" i="1">
                <a:ea typeface="Times New Roman" panose="02020603050405020304" pitchFamily="18" charset="0"/>
                <a:cs typeface="Arial" panose="020B0604020202020204" pitchFamily="34" charset="0"/>
              </a:rPr>
              <a:t>het kunnen, erin slagen</a:t>
            </a:r>
            <a:r>
              <a:rPr lang="nl-NL" sz="1800">
                <a:ea typeface="Times New Roman" panose="02020603050405020304" pitchFamily="18" charset="0"/>
                <a:cs typeface="Arial" panose="020B0604020202020204" pitchFamily="34" charset="0"/>
              </a:rPr>
              <a:t>. En dat is gelukt! </a:t>
            </a:r>
            <a:r>
              <a:rPr lang="nl-NL" sz="1800" b="1" u="sng">
                <a:ea typeface="Times New Roman" panose="02020603050405020304" pitchFamily="18" charset="0"/>
                <a:cs typeface="Arial" panose="020B0604020202020204" pitchFamily="34" charset="0"/>
              </a:rPr>
              <a:t>Inmiddels</a:t>
            </a:r>
            <a:r>
              <a:rPr lang="nl-NL" sz="1800">
                <a:ea typeface="Times New Roman" panose="02020603050405020304" pitchFamily="18" charset="0"/>
                <a:cs typeface="Arial" panose="020B0604020202020204" pitchFamily="34" charset="0"/>
              </a:rPr>
              <a:t> </a:t>
            </a:r>
            <a:r>
              <a:rPr lang="nl-NL" sz="1800" b="1" u="sng">
                <a:ea typeface="Times New Roman" panose="02020603050405020304" pitchFamily="18" charset="0"/>
                <a:cs typeface="Arial" panose="020B0604020202020204" pitchFamily="34" charset="0"/>
              </a:rPr>
              <a:t>heb ik het door</a:t>
            </a:r>
            <a:r>
              <a:rPr lang="nl-NL" sz="1800">
                <a:ea typeface="Times New Roman" panose="02020603050405020304" pitchFamily="18" charset="0"/>
                <a:cs typeface="Arial" panose="020B0604020202020204" pitchFamily="34" charset="0"/>
              </a:rPr>
              <a:t>. </a:t>
            </a:r>
            <a:r>
              <a:rPr lang="nl-NL" sz="1800" b="1" i="1">
                <a:ea typeface="Times New Roman" panose="02020603050405020304" pitchFamily="18" charset="0"/>
                <a:cs typeface="Arial" panose="020B0604020202020204" pitchFamily="34" charset="0"/>
              </a:rPr>
              <a:t>Nu, ondertussen snap ik het</a:t>
            </a:r>
            <a:r>
              <a:rPr lang="nl-NL" sz="1800">
                <a:ea typeface="Times New Roman" panose="02020603050405020304" pitchFamily="18" charset="0"/>
                <a:cs typeface="Arial" panose="020B0604020202020204" pitchFamily="34" charset="0"/>
              </a:rPr>
              <a:t>! </a:t>
            </a:r>
            <a:r>
              <a:rPr lang="nl-NL" sz="1800" b="1" u="sng"/>
              <a:t>De combinatie</a:t>
            </a:r>
            <a:r>
              <a:rPr lang="nl-NL" sz="1800"/>
              <a:t>,</a:t>
            </a:r>
            <a:r>
              <a:rPr lang="nl-NL" sz="1800" b="1" i="1"/>
              <a:t> de samenstelling</a:t>
            </a:r>
            <a:r>
              <a:rPr lang="nl-NL" sz="1800"/>
              <a:t>, van tekenen en knippen bleek de truc! Nu snap ik het. Je hoeft geen groot gat te knippen of dingen door elkaar te </a:t>
            </a:r>
            <a:r>
              <a:rPr lang="nl-NL" sz="1800" b="1" u="sng"/>
              <a:t>husselen</a:t>
            </a:r>
            <a:r>
              <a:rPr lang="nl-NL" sz="1800"/>
              <a:t>. Husselen is </a:t>
            </a:r>
            <a:r>
              <a:rPr lang="nl-NL" sz="1800" b="1" i="1"/>
              <a:t>dingen door elkaar doen, mengen.</a:t>
            </a:r>
            <a:r>
              <a:rPr lang="nl-NL" sz="1800"/>
              <a:t> Het is een slim trucje dat goed gebruik maakt van het hele vel papier. </a:t>
            </a:r>
            <a:r>
              <a:rPr lang="nl-NL" sz="1800">
                <a:ea typeface="Times New Roman" panose="02020603050405020304" pitchFamily="18" charset="0"/>
                <a:cs typeface="Arial" panose="020B0604020202020204" pitchFamily="34" charset="0"/>
              </a:rPr>
              <a:t>Zal ik de oplossing laten zien? </a:t>
            </a:r>
            <a:r>
              <a:rPr lang="nl-NL" sz="1800">
                <a:solidFill>
                  <a:srgbClr val="00B050"/>
                </a:solidFill>
                <a:ea typeface="Times New Roman" panose="02020603050405020304" pitchFamily="18" charset="0"/>
                <a:cs typeface="Arial" panose="020B0604020202020204" pitchFamily="34" charset="0"/>
              </a:rPr>
              <a:t>(</a:t>
            </a:r>
            <a:r>
              <a:rPr lang="nl-NL" sz="1800" b="1" u="sng">
                <a:solidFill>
                  <a:srgbClr val="00B050"/>
                </a:solidFill>
                <a:ea typeface="Times New Roman" panose="02020603050405020304" pitchFamily="18" charset="0"/>
                <a:cs typeface="Arial" panose="020B0604020202020204" pitchFamily="34" charset="0"/>
              </a:rPr>
              <a:t>Klik</a:t>
            </a:r>
            <a:r>
              <a:rPr lang="nl-NL" sz="1800">
                <a:solidFill>
                  <a:srgbClr val="00B050"/>
                </a:solidFill>
                <a:ea typeface="Times New Roman" panose="02020603050405020304" pitchFamily="18" charset="0"/>
                <a:cs typeface="Arial" panose="020B0604020202020204" pitchFamily="34" charset="0"/>
              </a:rPr>
              <a:t> op de link) </a:t>
            </a:r>
            <a:r>
              <a:rPr lang="nl-NL" sz="1800">
                <a:ea typeface="Times New Roman" panose="02020603050405020304" pitchFamily="18" charset="0"/>
                <a:cs typeface="Arial" panose="020B0604020202020204" pitchFamily="34" charset="0"/>
              </a:rPr>
              <a:t>Wat slim hè?! Ik weet niet wie </a:t>
            </a:r>
            <a:r>
              <a:rPr lang="nl-NL" sz="1800" b="1" u="sng">
                <a:ea typeface="Times New Roman" panose="02020603050405020304" pitchFamily="18" charset="0"/>
                <a:cs typeface="Arial" panose="020B0604020202020204" pitchFamily="34" charset="0"/>
              </a:rPr>
              <a:t>de uitvinder</a:t>
            </a:r>
            <a:r>
              <a:rPr lang="nl-NL" sz="1800" b="1">
                <a:ea typeface="Times New Roman" panose="02020603050405020304" pitchFamily="18" charset="0"/>
                <a:cs typeface="Arial" panose="020B0604020202020204" pitchFamily="34" charset="0"/>
              </a:rPr>
              <a:t> </a:t>
            </a:r>
            <a:r>
              <a:rPr lang="nl-NL" sz="1800">
                <a:ea typeface="Times New Roman" panose="02020603050405020304" pitchFamily="18" charset="0"/>
                <a:cs typeface="Arial" panose="020B0604020202020204" pitchFamily="34" charset="0"/>
              </a:rPr>
              <a:t>is van deze truc. De uitvinder is </a:t>
            </a:r>
            <a:r>
              <a:rPr lang="nl-NL" sz="1800" b="1" i="1">
                <a:ea typeface="Times New Roman" panose="02020603050405020304" pitchFamily="18" charset="0"/>
                <a:cs typeface="Arial" panose="020B0604020202020204" pitchFamily="34" charset="0"/>
              </a:rPr>
              <a:t>iemand die iets als eerste heeft bedacht</a:t>
            </a:r>
            <a:r>
              <a:rPr lang="nl-NL" sz="1800">
                <a:ea typeface="Times New Roman" panose="02020603050405020304" pitchFamily="18" charset="0"/>
                <a:cs typeface="Arial" panose="020B0604020202020204" pitchFamily="34" charset="0"/>
              </a:rPr>
              <a:t>. Mijn buurjongetje was verbaasd dat ik de oplossing had. Maar ik heb eerlijk verteld dat ik op internet heb opgezocht hoor. </a:t>
            </a: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800">
                <a:ea typeface="Times New Roman" panose="02020603050405020304" pitchFamily="18" charset="0"/>
                <a:cs typeface="Arial" panose="020B0604020202020204" pitchFamily="34" charset="0"/>
                <a:hlinkClick r:id="rId3"/>
              </a:rPr>
              <a:t>https://youtu.be/ACwlex-E93M?si=3kWMR3vLTI4dNN0N&amp;t=162</a:t>
            </a:r>
            <a:r>
              <a:rPr lang="nl-NL" sz="1800">
                <a:ea typeface="Times New Roman" panose="02020603050405020304" pitchFamily="18" charset="0"/>
                <a:cs typeface="Arial" panose="020B0604020202020204" pitchFamily="34" charset="0"/>
              </a:rPr>
              <a:t> </a:t>
            </a:r>
          </a:p>
          <a:p>
            <a:pPr marL="0" lvl="0" indent="0">
              <a:spcBef>
                <a:spcPts val="200"/>
              </a:spcBef>
              <a:spcAft>
                <a:spcPts val="200"/>
              </a:spcAft>
              <a:buNone/>
            </a:pPr>
            <a:r>
              <a:rPr lang="nl-NL" sz="1800">
                <a:ea typeface="Times New Roman" panose="02020603050405020304" pitchFamily="18" charset="0"/>
                <a:cs typeface="Arial" panose="020B0604020202020204" pitchFamily="34" charset="0"/>
              </a:rPr>
              <a:t>2:42 – 3:33 (zet het van te voren klaar!)</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combinatie</a:t>
            </a:r>
          </a:p>
        </p:txBody>
      </p:sp>
      <p:grpSp>
        <p:nvGrpSpPr>
          <p:cNvPr id="9" name="Groep 8">
            <a:extLst>
              <a:ext uri="{FF2B5EF4-FFF2-40B4-BE49-F238E27FC236}">
                <a16:creationId xmlns:a16="http://schemas.microsoft.com/office/drawing/2014/main" id="{8071B239-ABB7-464F-5763-525A854E6C14}"/>
              </a:ext>
            </a:extLst>
          </p:cNvPr>
          <p:cNvGrpSpPr/>
          <p:nvPr/>
        </p:nvGrpSpPr>
        <p:grpSpPr>
          <a:xfrm>
            <a:off x="254953" y="2519377"/>
            <a:ext cx="8634094" cy="2409976"/>
            <a:chOff x="254953" y="2519377"/>
            <a:chExt cx="8634094" cy="2409976"/>
          </a:xfrm>
        </p:grpSpPr>
        <p:pic>
          <p:nvPicPr>
            <p:cNvPr id="3" name="Afbeelding 2" descr="Afbeelding met schrijfmateriaal, potlood, verbruiksartikelen voor kantoor, Markeermiddelen&#10;&#10;Automatisch gegenereerde beschrijving">
              <a:extLst>
                <a:ext uri="{FF2B5EF4-FFF2-40B4-BE49-F238E27FC236}">
                  <a16:creationId xmlns:a16="http://schemas.microsoft.com/office/drawing/2014/main" id="{5E319FE4-63BE-7A92-A03A-979A75EC1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53" y="2522483"/>
              <a:ext cx="3603099" cy="2406870"/>
            </a:xfrm>
            <a:prstGeom prst="rect">
              <a:avLst/>
            </a:prstGeom>
          </p:spPr>
        </p:pic>
        <p:sp>
          <p:nvSpPr>
            <p:cNvPr id="5" name="Kruis 4">
              <a:extLst>
                <a:ext uri="{FF2B5EF4-FFF2-40B4-BE49-F238E27FC236}">
                  <a16:creationId xmlns:a16="http://schemas.microsoft.com/office/drawing/2014/main" id="{444C996A-A9C5-62BD-2474-6C0C10EE8E4D}"/>
                </a:ext>
              </a:extLst>
            </p:cNvPr>
            <p:cNvSpPr/>
            <p:nvPr/>
          </p:nvSpPr>
          <p:spPr>
            <a:xfrm>
              <a:off x="4078014" y="3429000"/>
              <a:ext cx="688378" cy="672662"/>
            </a:xfrm>
            <a:prstGeom prst="plus">
              <a:avLst>
                <a:gd name="adj" fmla="val 385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verbruiksartikelen voor kantoor, Kantoorinstrument, briefpapier, papier&#10;&#10;Automatisch gegenereerde beschrijving">
              <a:extLst>
                <a:ext uri="{FF2B5EF4-FFF2-40B4-BE49-F238E27FC236}">
                  <a16:creationId xmlns:a16="http://schemas.microsoft.com/office/drawing/2014/main" id="{BA332F76-B5F2-7384-0D26-AAF11272C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741" y="2519377"/>
              <a:ext cx="3714306" cy="2406870"/>
            </a:xfrm>
            <a:prstGeom prst="rect">
              <a:avLst/>
            </a:prstGeom>
          </p:spPr>
        </p:pic>
      </p:grpSp>
    </p:spTree>
    <p:extLst>
      <p:ext uri="{BB962C8B-B14F-4D97-AF65-F5344CB8AC3E}">
        <p14:creationId xmlns:p14="http://schemas.microsoft.com/office/powerpoint/2010/main" val="385290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husselen</a:t>
            </a:r>
          </a:p>
        </p:txBody>
      </p:sp>
      <p:sp>
        <p:nvSpPr>
          <p:cNvPr id="3" name="Tekstvak 2">
            <a:extLst>
              <a:ext uri="{FF2B5EF4-FFF2-40B4-BE49-F238E27FC236}">
                <a16:creationId xmlns:a16="http://schemas.microsoft.com/office/drawing/2014/main" id="{E5A0FBD3-D049-4051-7F3F-B7870D69E349}"/>
              </a:ext>
            </a:extLst>
          </p:cNvPr>
          <p:cNvSpPr txBox="1"/>
          <p:nvPr/>
        </p:nvSpPr>
        <p:spPr>
          <a:xfrm>
            <a:off x="107504" y="6091790"/>
            <a:ext cx="7231156" cy="841256"/>
          </a:xfrm>
          <a:prstGeom prst="rect">
            <a:avLst/>
          </a:prstGeom>
          <a:noFill/>
        </p:spPr>
        <p:txBody>
          <a:bodyPr wrap="square">
            <a:spAutoFit/>
          </a:bodyPr>
          <a:lstStyle/>
          <a:p>
            <a:pPr marL="0" lvl="0" indent="0">
              <a:spcBef>
                <a:spcPts val="200"/>
              </a:spcBef>
              <a:spcAft>
                <a:spcPts val="200"/>
              </a:spcAft>
              <a:buNone/>
            </a:pPr>
            <a:endParaRPr lang="nl-NL" sz="1200">
              <a:ea typeface="Times New Roman" panose="02020603050405020304" pitchFamily="18" charset="0"/>
              <a:cs typeface="Arial" panose="020B0604020202020204" pitchFamily="34" charset="0"/>
            </a:endParaRPr>
          </a:p>
          <a:p>
            <a:pPr>
              <a:spcBef>
                <a:spcPts val="200"/>
              </a:spcBef>
              <a:spcAft>
                <a:spcPts val="200"/>
              </a:spcAft>
            </a:pPr>
            <a:r>
              <a:rPr lang="nl-NL" sz="1200">
                <a:ea typeface="Times New Roman" panose="02020603050405020304" pitchFamily="18" charset="0"/>
                <a:cs typeface="Arial" panose="020B0604020202020204" pitchFamily="34" charset="0"/>
                <a:hlinkClick r:id="rId3"/>
              </a:rPr>
              <a:t> </a:t>
            </a:r>
            <a:r>
              <a:rPr lang="nl-NL" sz="1200">
                <a:ea typeface="Times New Roman" panose="02020603050405020304" pitchFamily="18" charset="0"/>
                <a:cs typeface="Arial" panose="020B0604020202020204" pitchFamily="34" charset="0"/>
                <a:hlinkClick r:id="rId4"/>
              </a:rPr>
              <a:t>https://youtu.be/ACwlex-E93M?si=3kWMR3vLTI4dNN0N&amp;t=162</a:t>
            </a:r>
            <a:r>
              <a:rPr lang="nl-NL" sz="1200">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p:txBody>
      </p:sp>
      <p:pic>
        <p:nvPicPr>
          <p:cNvPr id="4" name="Afbeelding 3" descr="Afbeelding met Papierprodcut, papier, origami, ontwerp&#10;&#10;Automatisch gegenereerde beschrijving">
            <a:extLst>
              <a:ext uri="{FF2B5EF4-FFF2-40B4-BE49-F238E27FC236}">
                <a16:creationId xmlns:a16="http://schemas.microsoft.com/office/drawing/2014/main" id="{B49F6F01-D5BF-7A78-74DA-2658CE4610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00390" y="1848506"/>
            <a:ext cx="5138270" cy="3406666"/>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uitvinder</a:t>
            </a:r>
          </a:p>
        </p:txBody>
      </p:sp>
      <p:pic>
        <p:nvPicPr>
          <p:cNvPr id="4" name="Afbeelding 3" descr="Afbeelding met Modeaccessoire, persoon, Menselijk gezicht, kleding&#10;&#10;Automatisch gegenereerde beschrijving">
            <a:extLst>
              <a:ext uri="{FF2B5EF4-FFF2-40B4-BE49-F238E27FC236}">
                <a16:creationId xmlns:a16="http://schemas.microsoft.com/office/drawing/2014/main" id="{461C3AFE-39AF-83A9-AFD5-22ED34A38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022" y="1424652"/>
            <a:ext cx="6765956" cy="508799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slechts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m</a:t>
            </a:r>
            <a:r>
              <a:rPr lang="nl-NL" sz="6000" b="1">
                <a:solidFill>
                  <a:srgbClr val="387038"/>
                </a:solidFill>
                <a:effectLst/>
                <a:latin typeface="Century Gothic" panose="020B0502020202020204" pitchFamily="34" charset="0"/>
                <a:ea typeface="Calibri"/>
                <a:cs typeface="Times New Roman"/>
              </a:rPr>
              <a:t>aar liefst</a:t>
            </a:r>
            <a:endParaRPr lang="nl-NL" sz="6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maar</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br>
              <a:rPr lang="nl-NL" sz="2800">
                <a:effectLst/>
                <a:latin typeface="Century Gothic" panose="020B0502020202020204" pitchFamily="34" charset="0"/>
                <a:ea typeface="Calibri"/>
                <a:cs typeface="Times New Roman"/>
              </a:rPr>
            </a:br>
            <a:r>
              <a:rPr lang="nl-NL" sz="20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gaf mij </a:t>
            </a:r>
            <a:r>
              <a:rPr lang="nl-NL" sz="2400" i="1" u="sng">
                <a:solidFill>
                  <a:srgbClr val="387038"/>
                </a:solidFill>
                <a:latin typeface="Century Gothic" panose="020B0502020202020204" pitchFamily="34" charset="0"/>
                <a:ea typeface="Calibri"/>
                <a:cs typeface="Times New Roman"/>
              </a:rPr>
              <a:t>slechts</a:t>
            </a:r>
            <a:r>
              <a:rPr lang="nl-NL" sz="2400" i="1">
                <a:solidFill>
                  <a:srgbClr val="387038"/>
                </a:solidFill>
                <a:latin typeface="Century Gothic" panose="020B0502020202020204" pitchFamily="34" charset="0"/>
                <a:ea typeface="Calibri"/>
                <a:cs typeface="Times New Roman"/>
              </a:rPr>
              <a:t> één A4’tje.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veel</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mijn printer zitten </a:t>
            </a:r>
            <a:br>
              <a:rPr lang="nl-NL" sz="2400" i="1">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maar liefst</a:t>
            </a:r>
            <a:r>
              <a:rPr lang="nl-NL" sz="2400" i="1">
                <a:solidFill>
                  <a:srgbClr val="387038"/>
                </a:solidFill>
                <a:latin typeface="Century Gothic" panose="020B0502020202020204" pitchFamily="34" charset="0"/>
                <a:ea typeface="Calibri"/>
                <a:cs typeface="Times New Roman"/>
              </a:rPr>
              <a:t> 80 A4’tjes.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nselijk gezicht, persoon, kleding, glimlach&#10;&#10;Automatisch gegenereerde beschrijving">
            <a:extLst>
              <a:ext uri="{FF2B5EF4-FFF2-40B4-BE49-F238E27FC236}">
                <a16:creationId xmlns:a16="http://schemas.microsoft.com/office/drawing/2014/main" id="{24D2A6D7-73E5-4CAE-1C69-4A9969C5BB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4690" y="2409104"/>
            <a:ext cx="2412469" cy="2670133"/>
          </a:xfrm>
          <a:prstGeom prst="rect">
            <a:avLst/>
          </a:prstGeom>
        </p:spPr>
      </p:pic>
      <p:pic>
        <p:nvPicPr>
          <p:cNvPr id="18" name="Afbeelding 17" descr="Afbeelding met printer, verbruiksartikelen voor kantoor, vloer, overdekt&#10;&#10;Automatisch gegenereerde beschrijving">
            <a:extLst>
              <a:ext uri="{FF2B5EF4-FFF2-40B4-BE49-F238E27FC236}">
                <a16:creationId xmlns:a16="http://schemas.microsoft.com/office/drawing/2014/main" id="{7000D110-0DD1-00EE-04E7-676C7F517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918" y="2601581"/>
            <a:ext cx="3372468" cy="2252809"/>
          </a:xfrm>
          <a:prstGeom prst="rect">
            <a:avLst/>
          </a:prstGeom>
        </p:spPr>
      </p:pic>
    </p:spTree>
    <p:extLst>
      <p:ext uri="{BB962C8B-B14F-4D97-AF65-F5344CB8AC3E}">
        <p14:creationId xmlns:p14="http://schemas.microsoft.com/office/powerpoint/2010/main" val="336937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sinds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tot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vanaf die tijd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Sinds</a:t>
            </a:r>
            <a:r>
              <a:rPr lang="nl-NL" sz="2400" i="1">
                <a:solidFill>
                  <a:srgbClr val="387038"/>
                </a:solidFill>
                <a:latin typeface="Century Gothic" panose="020B0502020202020204" pitchFamily="34" charset="0"/>
                <a:ea typeface="Calibri"/>
                <a:cs typeface="Times New Roman"/>
              </a:rPr>
              <a:t> woensdag ben ik aan het zoeken geweest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verder dan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effectLst/>
                <a:latin typeface="Century Gothic" panose="020B0502020202020204" pitchFamily="34" charset="0"/>
                <a:ea typeface="Calibri"/>
                <a:cs typeface="Times New Roman"/>
              </a:rPr>
              <a:t>Tot</a:t>
            </a:r>
            <a:r>
              <a:rPr lang="nl-NL" sz="2400" i="1">
                <a:solidFill>
                  <a:srgbClr val="387038"/>
                </a:solidFill>
                <a:effectLst/>
                <a:latin typeface="Century Gothic" panose="020B0502020202020204" pitchFamily="34" charset="0"/>
                <a:ea typeface="Calibri"/>
                <a:cs typeface="Times New Roman"/>
              </a:rPr>
              <a:t> ik maandag de oplossing had gevonden.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a:extLst>
              <a:ext uri="{FF2B5EF4-FFF2-40B4-BE49-F238E27FC236}">
                <a16:creationId xmlns:a16="http://schemas.microsoft.com/office/drawing/2014/main" id="{0AFB1802-69E2-8DC4-F149-4A9877B9A22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8139" y="3342987"/>
            <a:ext cx="3983224" cy="512844"/>
          </a:xfrm>
          <a:prstGeom prst="rect">
            <a:avLst/>
          </a:prstGeom>
        </p:spPr>
      </p:pic>
      <p:pic>
        <p:nvPicPr>
          <p:cNvPr id="25" name="Afbeelding 24">
            <a:extLst>
              <a:ext uri="{FF2B5EF4-FFF2-40B4-BE49-F238E27FC236}">
                <a16:creationId xmlns:a16="http://schemas.microsoft.com/office/drawing/2014/main" id="{CD739B29-3F39-9117-6FC4-62298D3C5F6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83064" y="2820635"/>
            <a:ext cx="3956644" cy="1044703"/>
          </a:xfrm>
          <a:prstGeom prst="rect">
            <a:avLst/>
          </a:prstGeom>
        </p:spPr>
      </p:pic>
      <p:pic>
        <p:nvPicPr>
          <p:cNvPr id="2" name="Afbeelding 1" descr="Afbeelding met kleding, persoon, muur, schoeisel&#10;&#10;Automatisch gegenereerde beschrijving">
            <a:extLst>
              <a:ext uri="{FF2B5EF4-FFF2-40B4-BE49-F238E27FC236}">
                <a16:creationId xmlns:a16="http://schemas.microsoft.com/office/drawing/2014/main" id="{E8D17B3C-BC04-3732-877C-7390DC79A4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25933" y="2130643"/>
            <a:ext cx="574156" cy="813393"/>
          </a:xfrm>
          <a:prstGeom prst="rect">
            <a:avLst/>
          </a:prstGeom>
        </p:spPr>
      </p:pic>
      <p:pic>
        <p:nvPicPr>
          <p:cNvPr id="8" name="Afbeelding 7">
            <a:extLst>
              <a:ext uri="{FF2B5EF4-FFF2-40B4-BE49-F238E27FC236}">
                <a16:creationId xmlns:a16="http://schemas.microsoft.com/office/drawing/2014/main" id="{FC3FA3E7-C96B-E15A-BBD6-96D3717AE58F}"/>
              </a:ext>
            </a:extLst>
          </p:cNvPr>
          <p:cNvPicPr>
            <a:picLocks noChangeAspect="1"/>
          </p:cNvPicPr>
          <p:nvPr/>
        </p:nvPicPr>
        <p:blipFill>
          <a:blip r:embed="rId6"/>
          <a:stretch>
            <a:fillRect/>
          </a:stretch>
        </p:blipFill>
        <p:spPr>
          <a:xfrm>
            <a:off x="409916" y="2701432"/>
            <a:ext cx="687845" cy="687845"/>
          </a:xfrm>
          <a:prstGeom prst="rect">
            <a:avLst/>
          </a:prstGeom>
        </p:spPr>
      </p:pic>
      <p:cxnSp>
        <p:nvCxnSpPr>
          <p:cNvPr id="27" name="Rechte verbindingslijn met pijl 26">
            <a:extLst>
              <a:ext uri="{FF2B5EF4-FFF2-40B4-BE49-F238E27FC236}">
                <a16:creationId xmlns:a16="http://schemas.microsoft.com/office/drawing/2014/main" id="{70A5E5BF-CF50-A0E8-5DA2-F3DACDDCC111}"/>
              </a:ext>
            </a:extLst>
          </p:cNvPr>
          <p:cNvCxnSpPr/>
          <p:nvPr/>
        </p:nvCxnSpPr>
        <p:spPr>
          <a:xfrm>
            <a:off x="5057422" y="3389277"/>
            <a:ext cx="2610922" cy="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22822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ordenen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husselen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een bepaalde volgorde zetten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40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Alle papieren zijn </a:t>
            </a:r>
            <a:r>
              <a:rPr lang="nl-NL" sz="2400" i="1" u="sng">
                <a:solidFill>
                  <a:srgbClr val="387038"/>
                </a:solidFill>
                <a:latin typeface="Century Gothic" panose="020B0502020202020204" pitchFamily="34" charset="0"/>
                <a:ea typeface="Calibri"/>
                <a:cs typeface="Times New Roman"/>
              </a:rPr>
              <a:t>geordend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door elkaar doen, mengen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a:latin typeface="Century Gothic" panose="020B0502020202020204" pitchFamily="34" charset="0"/>
              <a:ea typeface="Calibri"/>
              <a:cs typeface="Times New Roman"/>
            </a:endParaRPr>
          </a:p>
          <a:p>
            <a:pPr>
              <a:lnSpc>
                <a:spcPct val="107000"/>
              </a:lnSpc>
              <a:spcAft>
                <a:spcPts val="0"/>
              </a:spcAft>
            </a:pPr>
            <a:endParaRPr lang="nl-NL" sz="24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Alle papieren zijn </a:t>
            </a:r>
            <a:r>
              <a:rPr lang="nl-NL" sz="2400" i="1" u="sng">
                <a:solidFill>
                  <a:srgbClr val="387038"/>
                </a:solidFill>
                <a:latin typeface="Century Gothic" panose="020B0502020202020204" pitchFamily="34" charset="0"/>
                <a:ea typeface="Calibri"/>
                <a:cs typeface="Times New Roman"/>
              </a:rPr>
              <a:t>gehusseld</a:t>
            </a:r>
            <a:r>
              <a:rPr lang="nl-NL" sz="2400" i="1">
                <a:solidFill>
                  <a:srgbClr val="387038"/>
                </a:solidFill>
                <a:latin typeface="Century Gothic" panose="020B0502020202020204" pitchFamily="34" charset="0"/>
                <a:ea typeface="Calibri"/>
                <a:cs typeface="Times New Roman"/>
              </a:rPr>
              <a:t>.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descr="Afbeelding met Papierprodcut, papier, origami, ontwerp&#10;&#10;Automatisch gegenereerde beschrijving">
            <a:extLst>
              <a:ext uri="{FF2B5EF4-FFF2-40B4-BE49-F238E27FC236}">
                <a16:creationId xmlns:a16="http://schemas.microsoft.com/office/drawing/2014/main" id="{80DD9CB1-A9FF-E739-445C-D6AB1CBFE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33440" y="2560236"/>
            <a:ext cx="3376633" cy="2238703"/>
          </a:xfrm>
          <a:prstGeom prst="rect">
            <a:avLst/>
          </a:prstGeom>
        </p:spPr>
      </p:pic>
      <p:pic>
        <p:nvPicPr>
          <p:cNvPr id="24" name="Afbeelding 23" descr="Afbeelding met tekst, Rechthoek, whiteboard, ontwerp&#10;&#10;Automatisch gegenereerde beschrijving">
            <a:extLst>
              <a:ext uri="{FF2B5EF4-FFF2-40B4-BE49-F238E27FC236}">
                <a16:creationId xmlns:a16="http://schemas.microsoft.com/office/drawing/2014/main" id="{B8EDED31-3231-7BAE-2BE3-68C1882F0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05" y="2560236"/>
            <a:ext cx="985345" cy="985345"/>
          </a:xfrm>
          <a:prstGeom prst="rect">
            <a:avLst/>
          </a:prstGeom>
        </p:spPr>
      </p:pic>
      <p:pic>
        <p:nvPicPr>
          <p:cNvPr id="25" name="Afbeelding 24" descr="Afbeelding met tekst, Rechthoek, whiteboard, ontwerp&#10;&#10;Automatisch gegenereerde beschrijving">
            <a:extLst>
              <a:ext uri="{FF2B5EF4-FFF2-40B4-BE49-F238E27FC236}">
                <a16:creationId xmlns:a16="http://schemas.microsoft.com/office/drawing/2014/main" id="{DADE76F8-8375-982F-EEB9-93FA72891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709" y="2560235"/>
            <a:ext cx="985345" cy="985345"/>
          </a:xfrm>
          <a:prstGeom prst="rect">
            <a:avLst/>
          </a:prstGeom>
        </p:spPr>
      </p:pic>
      <p:pic>
        <p:nvPicPr>
          <p:cNvPr id="26" name="Afbeelding 25" descr="Afbeelding met tekst, Rechthoek, whiteboard, ontwerp&#10;&#10;Automatisch gegenereerde beschrijving">
            <a:extLst>
              <a:ext uri="{FF2B5EF4-FFF2-40B4-BE49-F238E27FC236}">
                <a16:creationId xmlns:a16="http://schemas.microsoft.com/office/drawing/2014/main" id="{B910CE86-66B6-669C-9374-994877C55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035" y="2560235"/>
            <a:ext cx="985345" cy="985345"/>
          </a:xfrm>
          <a:prstGeom prst="rect">
            <a:avLst/>
          </a:prstGeom>
        </p:spPr>
      </p:pic>
      <p:pic>
        <p:nvPicPr>
          <p:cNvPr id="27" name="Afbeelding 26" descr="Afbeelding met tekst, Rechthoek, whiteboard, ontwerp&#10;&#10;Automatisch gegenereerde beschrijving">
            <a:extLst>
              <a:ext uri="{FF2B5EF4-FFF2-40B4-BE49-F238E27FC236}">
                <a16:creationId xmlns:a16="http://schemas.microsoft.com/office/drawing/2014/main" id="{C14EC241-2208-0846-44C9-3270564A9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630" y="3666011"/>
            <a:ext cx="985345" cy="985345"/>
          </a:xfrm>
          <a:prstGeom prst="rect">
            <a:avLst/>
          </a:prstGeom>
        </p:spPr>
      </p:pic>
      <p:pic>
        <p:nvPicPr>
          <p:cNvPr id="28" name="Afbeelding 27" descr="Afbeelding met tekst, Rechthoek, whiteboard, ontwerp&#10;&#10;Automatisch gegenereerde beschrijving">
            <a:extLst>
              <a:ext uri="{FF2B5EF4-FFF2-40B4-BE49-F238E27FC236}">
                <a16:creationId xmlns:a16="http://schemas.microsoft.com/office/drawing/2014/main" id="{556F4E09-603D-F149-FC94-F012529CE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960" y="3679587"/>
            <a:ext cx="985345" cy="985345"/>
          </a:xfrm>
          <a:prstGeom prst="rect">
            <a:avLst/>
          </a:prstGeom>
        </p:spPr>
      </p:pic>
      <p:pic>
        <p:nvPicPr>
          <p:cNvPr id="29" name="Afbeelding 28" descr="Afbeelding met tekst, Rechthoek, whiteboard, ontwerp&#10;&#10;Automatisch gegenereerde beschrijving">
            <a:extLst>
              <a:ext uri="{FF2B5EF4-FFF2-40B4-BE49-F238E27FC236}">
                <a16:creationId xmlns:a16="http://schemas.microsoft.com/office/drawing/2014/main" id="{730E49EC-EE55-CCEC-A1E9-1C57225F9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227" y="3679587"/>
            <a:ext cx="985345" cy="985345"/>
          </a:xfrm>
          <a:prstGeom prst="rect">
            <a:avLst/>
          </a:prstGeom>
        </p:spPr>
      </p:pic>
    </p:spTree>
    <p:extLst>
      <p:ext uri="{BB962C8B-B14F-4D97-AF65-F5344CB8AC3E}">
        <p14:creationId xmlns:p14="http://schemas.microsoft.com/office/powerpoint/2010/main" val="2768940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4441" y="330400"/>
            <a:ext cx="463557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a:solidFill>
                  <a:srgbClr val="387038"/>
                </a:solidFill>
                <a:effectLst/>
                <a:latin typeface="Century Gothic" panose="020B0502020202020204" pitchFamily="34" charset="0"/>
                <a:ea typeface="Calibri"/>
                <a:cs typeface="Times New Roman"/>
              </a:rPr>
              <a:t>doorhebben</a:t>
            </a:r>
            <a:endParaRPr lang="nl-NL" sz="52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716016" y="243940"/>
            <a:ext cx="441485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a:solidFill>
                  <a:srgbClr val="387038"/>
                </a:solidFill>
                <a:effectLst/>
                <a:latin typeface="Century Gothic" panose="020B0502020202020204" pitchFamily="34" charset="0"/>
                <a:ea typeface="Calibri"/>
                <a:cs typeface="Times New Roman"/>
              </a:rPr>
              <a:t>missen</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snappen, begrijpen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heb</a:t>
            </a:r>
            <a:r>
              <a:rPr lang="nl-NL" sz="2400" i="1">
                <a:solidFill>
                  <a:srgbClr val="387038"/>
                </a:solidFill>
                <a:latin typeface="Century Gothic" panose="020B0502020202020204" pitchFamily="34" charset="0"/>
                <a:ea typeface="Calibri"/>
                <a:cs typeface="Times New Roman"/>
              </a:rPr>
              <a:t> nu </a:t>
            </a:r>
            <a:r>
              <a:rPr lang="nl-NL" sz="2400" i="1" u="sng">
                <a:solidFill>
                  <a:srgbClr val="387038"/>
                </a:solidFill>
                <a:latin typeface="Century Gothic" panose="020B0502020202020204" pitchFamily="34" charset="0"/>
                <a:ea typeface="Calibri"/>
                <a:cs typeface="Times New Roman"/>
              </a:rPr>
              <a:t>door</a:t>
            </a:r>
            <a:r>
              <a:rPr lang="nl-NL" sz="2400" i="1">
                <a:solidFill>
                  <a:srgbClr val="387038"/>
                </a:solidFill>
                <a:latin typeface="Century Gothic" panose="020B0502020202020204" pitchFamily="34" charset="0"/>
                <a:ea typeface="Calibri"/>
                <a:cs typeface="Times New Roman"/>
              </a:rPr>
              <a:t> wat de oplossing is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niet snappen, niet doorhebben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r>
              <a:rPr lang="nl-NL">
                <a:latin typeface="Century Gothic" panose="020B0502020202020204" pitchFamily="34" charset="0"/>
                <a:ea typeface="Calibri"/>
                <a:cs typeface="Times New Roman"/>
              </a:rPr>
              <a:t>  </a:t>
            </a:r>
            <a:endParaRPr lang="nl-NL" sz="2400">
              <a:latin typeface="Century Gothic" panose="020B0502020202020204" pitchFamily="34" charset="0"/>
              <a:ea typeface="Calibri"/>
              <a:cs typeface="Times New Roman"/>
            </a:endParaRPr>
          </a:p>
          <a:p>
            <a:pPr>
              <a:lnSpc>
                <a:spcPct val="107000"/>
              </a:lnSpc>
              <a:spcAft>
                <a:spcPts val="0"/>
              </a:spcAft>
            </a:pPr>
            <a:endParaRPr lang="nl-NL" sz="24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miste</a:t>
            </a:r>
            <a:r>
              <a:rPr lang="nl-NL" sz="2400" i="1">
                <a:solidFill>
                  <a:srgbClr val="387038"/>
                </a:solidFill>
                <a:latin typeface="Century Gothic" panose="020B0502020202020204" pitchFamily="34" charset="0"/>
                <a:ea typeface="Calibri"/>
                <a:cs typeface="Times New Roman"/>
              </a:rPr>
              <a:t> hoe ik het kon oplossen.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muur, schoeisel&#10;&#10;Automatisch gegenereerde beschrijving">
            <a:extLst>
              <a:ext uri="{FF2B5EF4-FFF2-40B4-BE49-F238E27FC236}">
                <a16:creationId xmlns:a16="http://schemas.microsoft.com/office/drawing/2014/main" id="{C8AF6EF1-9869-88B6-941B-CEDBF83699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6326" y="2286252"/>
            <a:ext cx="2294544" cy="2692749"/>
          </a:xfrm>
          <a:prstGeom prst="rect">
            <a:avLst/>
          </a:prstGeom>
        </p:spPr>
      </p:pic>
      <p:pic>
        <p:nvPicPr>
          <p:cNvPr id="9" name="Afbeelding 8" descr="Afbeelding met Menselijk gezicht, kleding, person, Zakenman/-vrouw&#10;&#10;Automatisch gegenereerde beschrijving">
            <a:extLst>
              <a:ext uri="{FF2B5EF4-FFF2-40B4-BE49-F238E27FC236}">
                <a16:creationId xmlns:a16="http://schemas.microsoft.com/office/drawing/2014/main" id="{02B09B03-D8A5-680E-D2EB-049F91AFFF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22265" y="2402687"/>
            <a:ext cx="2680366" cy="2473328"/>
          </a:xfrm>
          <a:prstGeom prst="rect">
            <a:avLst/>
          </a:prstGeom>
        </p:spPr>
      </p:pic>
    </p:spTree>
    <p:extLst>
      <p:ext uri="{BB962C8B-B14F-4D97-AF65-F5344CB8AC3E}">
        <p14:creationId xmlns:p14="http://schemas.microsoft.com/office/powerpoint/2010/main" val="158238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52748" y="26541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pPr>
            <a:r>
              <a:rPr lang="nl-NL" sz="4800" b="1">
                <a:solidFill>
                  <a:srgbClr val="387038"/>
                </a:solidFill>
                <a:latin typeface="Century Gothic" panose="020B0502020202020204" pitchFamily="34" charset="0"/>
                <a:ea typeface="Calibri"/>
                <a:cs typeface="Times New Roman"/>
              </a:rPr>
              <a:t>het voor </a:t>
            </a:r>
            <a:br>
              <a:rPr lang="nl-NL" sz="4800" b="1">
                <a:solidFill>
                  <a:srgbClr val="387038"/>
                </a:solidFill>
                <a:latin typeface="Century Gothic" panose="020B0502020202020204" pitchFamily="34" charset="0"/>
                <a:ea typeface="Calibri"/>
                <a:cs typeface="Times New Roman"/>
              </a:rPr>
            </a:br>
            <a:r>
              <a:rPr lang="nl-NL" sz="4800" b="1">
                <a:solidFill>
                  <a:srgbClr val="387038"/>
                </a:solidFill>
                <a:latin typeface="Century Gothic" panose="020B0502020202020204" pitchFamily="34" charset="0"/>
                <a:ea typeface="Calibri"/>
                <a:cs typeface="Times New Roman"/>
              </a:rPr>
              <a:t>elkaar krijgen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mislukken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kunnen, erin slagen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40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heb </a:t>
            </a:r>
            <a:r>
              <a:rPr lang="nl-NL" sz="2400" i="1" u="sng">
                <a:solidFill>
                  <a:srgbClr val="387038"/>
                </a:solidFill>
                <a:latin typeface="Century Gothic" panose="020B0502020202020204" pitchFamily="34" charset="0"/>
                <a:ea typeface="Calibri"/>
                <a:cs typeface="Times New Roman"/>
              </a:rPr>
              <a:t>het voor elkaar gekregen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niet kunnen, erin falen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a:latin typeface="Century Gothic" panose="020B0502020202020204" pitchFamily="34" charset="0"/>
              <a:ea typeface="Calibri"/>
              <a:cs typeface="Times New Roman"/>
            </a:endParaRPr>
          </a:p>
          <a:p>
            <a:pPr>
              <a:lnSpc>
                <a:spcPct val="107000"/>
              </a:lnSpc>
              <a:spcAft>
                <a:spcPts val="0"/>
              </a:spcAft>
            </a:pPr>
            <a:endParaRPr lang="nl-NL" sz="24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je het zo probeert, </a:t>
            </a:r>
            <a:r>
              <a:rPr lang="nl-NL" sz="2400" i="1" u="sng">
                <a:solidFill>
                  <a:srgbClr val="387038"/>
                </a:solidFill>
                <a:latin typeface="Century Gothic" panose="020B0502020202020204" pitchFamily="34" charset="0"/>
                <a:ea typeface="Calibri"/>
                <a:cs typeface="Times New Roman"/>
              </a:rPr>
              <a:t>mislukt</a:t>
            </a:r>
            <a:r>
              <a:rPr lang="nl-NL" sz="2400" i="1">
                <a:solidFill>
                  <a:srgbClr val="387038"/>
                </a:solidFill>
                <a:latin typeface="Century Gothic" panose="020B0502020202020204" pitchFamily="34" charset="0"/>
                <a:ea typeface="Calibri"/>
                <a:cs typeface="Times New Roman"/>
              </a:rPr>
              <a:t> het.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F55DA5E1-6605-B59B-3ACA-BE6261D420A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4692" y="2560235"/>
            <a:ext cx="2975614" cy="2610483"/>
          </a:xfrm>
          <a:prstGeom prst="rect">
            <a:avLst/>
          </a:prstGeom>
        </p:spPr>
      </p:pic>
      <p:pic>
        <p:nvPicPr>
          <p:cNvPr id="8" name="Afbeelding 7" descr="Afbeelding met hand, vinger, nagel, duim&#10;&#10;Automatisch gegenereerde beschrijving">
            <a:extLst>
              <a:ext uri="{FF2B5EF4-FFF2-40B4-BE49-F238E27FC236}">
                <a16:creationId xmlns:a16="http://schemas.microsoft.com/office/drawing/2014/main" id="{B4B10029-0389-50A0-2062-99D008158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73486" y="2560234"/>
            <a:ext cx="1809163" cy="2386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027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22574" y="679201"/>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63660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589885" y="364011"/>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uitvinder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30501" y="2871523"/>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02396" y="2958255"/>
            <a:ext cx="261139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Albert Einstein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415219" y="2858631"/>
            <a:ext cx="2611399" cy="8455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529393" y="2914371"/>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pPr>
            <a:r>
              <a:rPr lang="nl-NL" sz="3600">
                <a:latin typeface="Century Gothic" panose="020B0502020202020204" pitchFamily="34" charset="0"/>
                <a:ea typeface="Calibri"/>
                <a:cs typeface="Times New Roman"/>
              </a:rPr>
              <a:t>Thomas Edison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499937" y="2871523"/>
            <a:ext cx="2212541" cy="8334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611006" y="3001904"/>
            <a:ext cx="210147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Arial" panose="020B0604020202020204" pitchFamily="34" charset="0"/>
                <a:ea typeface="Calibri"/>
                <a:cs typeface="Arial" panose="020B0604020202020204" pitchFamily="34" charset="0"/>
              </a:rPr>
              <a: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6412" y="386052"/>
            <a:ext cx="2611399"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31118" y="400568"/>
            <a:ext cx="2795240"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die iets als eerste heeft bedacht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persoon, staand, person, binnen&#10;&#10;Automatisch gegenereerde beschrijving">
            <a:extLst>
              <a:ext uri="{FF2B5EF4-FFF2-40B4-BE49-F238E27FC236}">
                <a16:creationId xmlns:a16="http://schemas.microsoft.com/office/drawing/2014/main" id="{EB5ADB3E-DB98-A953-4FE1-2E8B058DBB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3999" y="3992674"/>
            <a:ext cx="2547901" cy="1701998"/>
          </a:xfrm>
          <a:prstGeom prst="rect">
            <a:avLst/>
          </a:prstGeom>
        </p:spPr>
      </p:pic>
      <p:pic>
        <p:nvPicPr>
          <p:cNvPr id="23" name="Afbeelding 22">
            <a:extLst>
              <a:ext uri="{FF2B5EF4-FFF2-40B4-BE49-F238E27FC236}">
                <a16:creationId xmlns:a16="http://schemas.microsoft.com/office/drawing/2014/main" id="{864C6AFE-0E61-0CC9-3CE6-ED8CA3D7E99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499936" y="3956412"/>
            <a:ext cx="2212541" cy="1941045"/>
          </a:xfrm>
          <a:prstGeom prst="rect">
            <a:avLst/>
          </a:prstGeom>
        </p:spPr>
      </p:pic>
      <p:pic>
        <p:nvPicPr>
          <p:cNvPr id="25" name="Afbeelding 24" descr="Afbeelding met tekening, schets, Menselijk gezicht, verven&#10;&#10;Automatisch gegenereerde beschrijving">
            <a:extLst>
              <a:ext uri="{FF2B5EF4-FFF2-40B4-BE49-F238E27FC236}">
                <a16:creationId xmlns:a16="http://schemas.microsoft.com/office/drawing/2014/main" id="{8AC93A0B-D474-6C62-E161-A51A5AE7D5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0476" y="3870281"/>
            <a:ext cx="2174737" cy="2174737"/>
          </a:xfrm>
          <a:prstGeom prst="rect">
            <a:avLst/>
          </a:prstGeom>
        </p:spPr>
      </p:pic>
    </p:spTree>
    <p:extLst>
      <p:ext uri="{BB962C8B-B14F-4D97-AF65-F5344CB8AC3E}">
        <p14:creationId xmlns:p14="http://schemas.microsoft.com/office/powerpoint/2010/main" val="102106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47 – 19 november 2024</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989575" y="380226"/>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912510" y="329447"/>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uitdaging</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28031" y="2716995"/>
            <a:ext cx="2657102" cy="10000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10527" y="2891744"/>
            <a:ext cx="285903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a:latin typeface="Century Gothic" panose="020B0502020202020204" pitchFamily="34" charset="0"/>
                <a:ea typeface="Calibri"/>
                <a:cs typeface="Times New Roman"/>
              </a:rPr>
              <a:t>over een  koord lopen</a:t>
            </a:r>
            <a:endParaRPr lang="nl-NL" sz="28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37190" y="2716995"/>
            <a:ext cx="3102559" cy="10000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052770" y="2716995"/>
            <a:ext cx="334002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a:latin typeface="Century Gothic" panose="020B0502020202020204" pitchFamily="34" charset="0"/>
                <a:ea typeface="Calibri"/>
                <a:cs typeface="Times New Roman"/>
              </a:rPr>
              <a:t>een boterham over de snuit van je hond schuiven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382942" y="2731359"/>
            <a:ext cx="2464042" cy="9851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315305" y="286263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a:latin typeface="Century Gothic" panose="020B0502020202020204" pitchFamily="34" charset="0"/>
                <a:ea typeface="Calibri"/>
                <a:cs typeface="Times New Roman"/>
              </a:rPr>
              <a:t>door een A4’tje kruipen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624467" y="386052"/>
            <a:ext cx="3268013" cy="161243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624467" y="372858"/>
            <a:ext cx="3340021" cy="8827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taak die moeilijk is om te </a:t>
            </a:r>
            <a:r>
              <a:rPr lang="nl-NL" sz="2400">
                <a:latin typeface="Century Gothic" panose="020B0502020202020204" pitchFamily="34" charset="0"/>
                <a:ea typeface="Calibri"/>
                <a:cs typeface="Times New Roman"/>
              </a:rPr>
              <a:t>doen, </a:t>
            </a:r>
            <a:r>
              <a:rPr lang="nl-NL" sz="2400">
                <a:effectLst/>
                <a:latin typeface="Century Gothic" panose="020B0502020202020204" pitchFamily="34" charset="0"/>
                <a:ea typeface="Calibri"/>
                <a:cs typeface="Times New Roman"/>
              </a:rPr>
              <a:t>maar waarvan je hoopt dat het je zal lukken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lucht, buiten, person&#10;&#10;Automatisch gegenereerde beschrijving">
            <a:extLst>
              <a:ext uri="{FF2B5EF4-FFF2-40B4-BE49-F238E27FC236}">
                <a16:creationId xmlns:a16="http://schemas.microsoft.com/office/drawing/2014/main" id="{2F3EB08E-EBA6-1C9C-4DE4-8E86F580672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3222" y="3883173"/>
            <a:ext cx="2245392" cy="2245392"/>
          </a:xfrm>
          <a:prstGeom prst="rect">
            <a:avLst/>
          </a:prstGeom>
        </p:spPr>
      </p:pic>
      <p:pic>
        <p:nvPicPr>
          <p:cNvPr id="21" name="Picture 2" descr="Geen fotobeschrijving beschikbaar.">
            <a:extLst>
              <a:ext uri="{FF2B5EF4-FFF2-40B4-BE49-F238E27FC236}">
                <a16:creationId xmlns:a16="http://schemas.microsoft.com/office/drawing/2014/main" id="{7AA8F46E-E118-3626-0008-FC27877ABFA3}"/>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09695" y="3883173"/>
            <a:ext cx="2157548" cy="2237841"/>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descr="Afbeelding met Menselijk gezicht, persoon, kleding, glimlach&#10;&#10;Automatisch gegenereerde beschrijving">
            <a:extLst>
              <a:ext uri="{FF2B5EF4-FFF2-40B4-BE49-F238E27FC236}">
                <a16:creationId xmlns:a16="http://schemas.microsoft.com/office/drawing/2014/main" id="{5FC21A4F-5FB8-76DF-05CC-E5CD181B16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59906" y="3967499"/>
            <a:ext cx="1846639" cy="2043870"/>
          </a:xfrm>
          <a:prstGeom prst="rect">
            <a:avLst/>
          </a:prstGeom>
        </p:spPr>
      </p:pic>
    </p:spTree>
    <p:extLst>
      <p:ext uri="{BB962C8B-B14F-4D97-AF65-F5344CB8AC3E}">
        <p14:creationId xmlns:p14="http://schemas.microsoft.com/office/powerpoint/2010/main" val="2409221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023707" y="373654"/>
            <a:ext cx="509568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965692" y="320258"/>
            <a:ext cx="523271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combinatie</a:t>
            </a:r>
            <a:endParaRPr lang="nl-NL" sz="5400" b="1">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2818292" y="1176750"/>
            <a:ext cx="3535613" cy="56360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2777970" y="1191266"/>
            <a:ext cx="3831680"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samenstelling</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 name="Groep 12">
            <a:extLst>
              <a:ext uri="{FF2B5EF4-FFF2-40B4-BE49-F238E27FC236}">
                <a16:creationId xmlns:a16="http://schemas.microsoft.com/office/drawing/2014/main" id="{35128CFD-5BBD-B6CB-EC32-500F576E2613}"/>
              </a:ext>
            </a:extLst>
          </p:cNvPr>
          <p:cNvGrpSpPr/>
          <p:nvPr/>
        </p:nvGrpSpPr>
        <p:grpSpPr>
          <a:xfrm>
            <a:off x="514070" y="3267346"/>
            <a:ext cx="2304222" cy="2085041"/>
            <a:chOff x="4404269" y="2878541"/>
            <a:chExt cx="2304222" cy="2085041"/>
          </a:xfrm>
        </p:grpSpPr>
        <p:pic>
          <p:nvPicPr>
            <p:cNvPr id="14" name="Afbeelding 13" descr="Afbeelding met schrijfmateriaal, potlood, verbruiksartikelen voor kantoor, Markeermiddelen&#10;&#10;Automatisch gegenereerde beschrijving">
              <a:extLst>
                <a:ext uri="{FF2B5EF4-FFF2-40B4-BE49-F238E27FC236}">
                  <a16:creationId xmlns:a16="http://schemas.microsoft.com/office/drawing/2014/main" id="{D3E9F1D3-ED12-552C-AB60-71451C847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269" y="2878541"/>
              <a:ext cx="1667807" cy="1114095"/>
            </a:xfrm>
            <a:prstGeom prst="rect">
              <a:avLst/>
            </a:prstGeom>
          </p:spPr>
        </p:pic>
        <p:pic>
          <p:nvPicPr>
            <p:cNvPr id="15" name="Afbeelding 14" descr="Afbeelding met verbruiksartikelen voor kantoor, Kantoorinstrument, briefpapier, papier&#10;&#10;Automatisch gegenereerde beschrijving">
              <a:extLst>
                <a:ext uri="{FF2B5EF4-FFF2-40B4-BE49-F238E27FC236}">
                  <a16:creationId xmlns:a16="http://schemas.microsoft.com/office/drawing/2014/main" id="{C5231C12-38C5-E589-E725-EE0209ED3D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9208" y="3849487"/>
              <a:ext cx="1719283" cy="1114095"/>
            </a:xfrm>
            <a:prstGeom prst="rect">
              <a:avLst/>
            </a:prstGeom>
          </p:spPr>
        </p:pic>
        <p:sp>
          <p:nvSpPr>
            <p:cNvPr id="18" name="Kruis 17">
              <a:extLst>
                <a:ext uri="{FF2B5EF4-FFF2-40B4-BE49-F238E27FC236}">
                  <a16:creationId xmlns:a16="http://schemas.microsoft.com/office/drawing/2014/main" id="{8082535D-61CA-BBEB-A858-E0D99B062929}"/>
                </a:ext>
              </a:extLst>
            </p:cNvPr>
            <p:cNvSpPr/>
            <p:nvPr/>
          </p:nvSpPr>
          <p:spPr>
            <a:xfrm>
              <a:off x="5657013" y="3737969"/>
              <a:ext cx="318637" cy="311363"/>
            </a:xfrm>
            <a:prstGeom prst="plus">
              <a:avLst>
                <a:gd name="adj" fmla="val 385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5" name="Afbeelding 24" descr="Afbeelding met Stillevenfotografie, Peper-en-zoutstel, overdekt, tafelgerei&#10;&#10;Automatisch gegenereerde beschrijving">
            <a:extLst>
              <a:ext uri="{FF2B5EF4-FFF2-40B4-BE49-F238E27FC236}">
                <a16:creationId xmlns:a16="http://schemas.microsoft.com/office/drawing/2014/main" id="{D2C4A3BD-2046-E963-67E0-615E910350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8477" y="3448142"/>
            <a:ext cx="2850666" cy="1904245"/>
          </a:xfrm>
          <a:prstGeom prst="rect">
            <a:avLst/>
          </a:prstGeom>
        </p:spPr>
      </p:pic>
      <p:pic>
        <p:nvPicPr>
          <p:cNvPr id="27" name="Afbeelding 26" descr="Afbeelding met Keukengerei, zilverwerk, vork, Huiszilver&#10;&#10;Automatisch gegenereerde beschrijving">
            <a:extLst>
              <a:ext uri="{FF2B5EF4-FFF2-40B4-BE49-F238E27FC236}">
                <a16:creationId xmlns:a16="http://schemas.microsoft.com/office/drawing/2014/main" id="{8F7F8996-84DF-B1C8-8308-417455D305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4131" y="3400356"/>
            <a:ext cx="1397748" cy="2092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848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eerder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inmiddels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binnenkort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30829" y="4953195"/>
            <a:ext cx="2897232" cy="50405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51449" y="4975979"/>
            <a:ext cx="2852787" cy="4328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nu, ondertussen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373285" cy="76051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a:solidFill>
                  <a:srgbClr val="387038"/>
                </a:solidFill>
                <a:latin typeface="Century Gothic" panose="020B0502020202020204" pitchFamily="34" charset="0"/>
                <a:ea typeface="Calibri"/>
                <a:cs typeface="Times New Roman"/>
              </a:rPr>
              <a:t>Eerder probeerde ik zelf om door een A4’tje te kruipen. Dat lukte niet. </a:t>
            </a:r>
            <a:r>
              <a:rPr lang="nl-NL" sz="2000" i="1" u="sng">
                <a:solidFill>
                  <a:srgbClr val="387038"/>
                </a:solidFill>
                <a:latin typeface="Century Gothic" panose="020B0502020202020204" pitchFamily="34" charset="0"/>
                <a:ea typeface="Calibri"/>
                <a:cs typeface="Times New Roman"/>
              </a:rPr>
              <a:t>Inmiddels</a:t>
            </a:r>
            <a:r>
              <a:rPr lang="nl-NL" sz="2000" i="1">
                <a:solidFill>
                  <a:srgbClr val="387038"/>
                </a:solidFill>
                <a:latin typeface="Century Gothic" panose="020B0502020202020204" pitchFamily="34" charset="0"/>
                <a:ea typeface="Calibri"/>
                <a:cs typeface="Times New Roman"/>
              </a:rPr>
              <a:t> weet ik hoe het wel kan. Binnenkort ga ik mijn collega’s vragen of zij het ook kunnen.</a:t>
            </a:r>
            <a:endParaRPr lang="nl-NL" sz="2000">
              <a:effectLst/>
              <a:ea typeface="Calibri"/>
              <a:cs typeface="Times New Roman"/>
            </a:endParaRPr>
          </a:p>
        </p:txBody>
      </p:sp>
      <p:pic>
        <p:nvPicPr>
          <p:cNvPr id="25" name="Afbeelding 24" descr="Afbeelding met Menselijk gezicht, persoon, kleding, glimlach&#10;&#10;Automatisch gegenereerde beschrijving">
            <a:extLst>
              <a:ext uri="{FF2B5EF4-FFF2-40B4-BE49-F238E27FC236}">
                <a16:creationId xmlns:a16="http://schemas.microsoft.com/office/drawing/2014/main" id="{DC4C35DF-D273-C01E-BA8E-F20E58E789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45024" y="1397898"/>
            <a:ext cx="1846639" cy="2043870"/>
          </a:xfrm>
          <a:prstGeom prst="rect">
            <a:avLst/>
          </a:prstGeom>
        </p:spPr>
      </p:pic>
      <p:pic>
        <p:nvPicPr>
          <p:cNvPr id="26" name="Afbeelding 25">
            <a:extLst>
              <a:ext uri="{FF2B5EF4-FFF2-40B4-BE49-F238E27FC236}">
                <a16:creationId xmlns:a16="http://schemas.microsoft.com/office/drawing/2014/main" id="{A72CF210-70D4-7767-5FD2-4720C7E03E6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01733" y="1980806"/>
            <a:ext cx="2212541" cy="1941045"/>
          </a:xfrm>
          <a:prstGeom prst="rect">
            <a:avLst/>
          </a:prstGeom>
        </p:spPr>
      </p:pic>
      <p:pic>
        <p:nvPicPr>
          <p:cNvPr id="29" name="Afbeelding 28" descr="Afbeelding met hand, vinger, nagel, duim&#10;&#10;Automatisch gegenereerde beschrijving">
            <a:extLst>
              <a:ext uri="{FF2B5EF4-FFF2-40B4-BE49-F238E27FC236}">
                <a16:creationId xmlns:a16="http://schemas.microsoft.com/office/drawing/2014/main" id="{6B54AE0E-1A02-6599-ED61-89C52E8310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19028" y="2601564"/>
            <a:ext cx="1300819" cy="1715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kstvak 29">
            <a:extLst>
              <a:ext uri="{FF2B5EF4-FFF2-40B4-BE49-F238E27FC236}">
                <a16:creationId xmlns:a16="http://schemas.microsoft.com/office/drawing/2014/main" id="{8A76499C-7D8F-7AF0-6722-379B9BA7C1E3}"/>
              </a:ext>
            </a:extLst>
          </p:cNvPr>
          <p:cNvSpPr txBox="1"/>
          <p:nvPr/>
        </p:nvSpPr>
        <p:spPr>
          <a:xfrm>
            <a:off x="8166538" y="1481959"/>
            <a:ext cx="425125" cy="769441"/>
          </a:xfrm>
          <a:prstGeom prst="rect">
            <a:avLst/>
          </a:prstGeom>
          <a:noFill/>
        </p:spPr>
        <p:txBody>
          <a:bodyPr wrap="square" rtlCol="0">
            <a:spAutoFit/>
          </a:bodyPr>
          <a:lstStyle/>
          <a:p>
            <a:r>
              <a:rPr lang="nl-NL" sz="4400" b="1">
                <a:solidFill>
                  <a:schemeClr val="bg1"/>
                </a:solidFill>
              </a:rPr>
              <a:t>?</a:t>
            </a:r>
            <a:endParaRPr lang="nl-NL" b="1">
              <a:solidFill>
                <a:schemeClr val="bg1"/>
              </a:solidFill>
            </a:endParaRPr>
          </a:p>
        </p:txBody>
      </p:sp>
    </p:spTree>
    <p:extLst>
      <p:ext uri="{BB962C8B-B14F-4D97-AF65-F5344CB8AC3E}">
        <p14:creationId xmlns:p14="http://schemas.microsoft.com/office/powerpoint/2010/main" val="252098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6" name="Text Box 14">
            <a:extLst>
              <a:ext uri="{FF2B5EF4-FFF2-40B4-BE49-F238E27FC236}">
                <a16:creationId xmlns:a16="http://schemas.microsoft.com/office/drawing/2014/main" id="{F53F294D-65CC-23A5-E4A1-B2132FCF814C}"/>
              </a:ext>
            </a:extLst>
          </p:cNvPr>
          <p:cNvSpPr txBox="1"/>
          <p:nvPr/>
        </p:nvSpPr>
        <p:spPr>
          <a:xfrm>
            <a:off x="591201" y="1030694"/>
            <a:ext cx="4789777" cy="51401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7963" y="1058152"/>
            <a:ext cx="4789779" cy="38175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een stukje van iets, een deel</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38799" y="6016392"/>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435754" y="5512336"/>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045195" y="5550755"/>
            <a:ext cx="5582261"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Dit zijn </a:t>
            </a:r>
            <a:r>
              <a:rPr lang="nl-NL" sz="2400" i="1" u="sng">
                <a:solidFill>
                  <a:srgbClr val="387038"/>
                </a:solidFill>
                <a:latin typeface="Century Gothic" panose="020B0502020202020204" pitchFamily="34" charset="0"/>
                <a:ea typeface="Calibri"/>
                <a:cs typeface="Times New Roman"/>
              </a:rPr>
              <a:t>onderdelen</a:t>
            </a:r>
            <a:r>
              <a:rPr lang="nl-NL" sz="2400" i="1">
                <a:solidFill>
                  <a:srgbClr val="387038"/>
                </a:solidFill>
                <a:latin typeface="Century Gothic" panose="020B0502020202020204" pitchFamily="34" charset="0"/>
                <a:ea typeface="Calibri"/>
                <a:cs typeface="Times New Roman"/>
              </a:rPr>
              <a:t> van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het oplossen van het raadsel.</a:t>
            </a:r>
            <a:endParaRPr lang="nl-NL" sz="2400">
              <a:effectLst/>
              <a:ea typeface="Calibri"/>
              <a:cs typeface="Times New Roman"/>
            </a:endParaRPr>
          </a:p>
        </p:txBody>
      </p:sp>
      <p:cxnSp>
        <p:nvCxnSpPr>
          <p:cNvPr id="36" name="Rechte verbindingslijn 35">
            <a:extLst>
              <a:ext uri="{FF2B5EF4-FFF2-40B4-BE49-F238E27FC236}">
                <a16:creationId xmlns:a16="http://schemas.microsoft.com/office/drawing/2014/main" id="{4D648FA0-63B8-48FB-647F-1CA303983233}"/>
              </a:ext>
            </a:extLst>
          </p:cNvPr>
          <p:cNvCxnSpPr>
            <a:cxnSpLocks/>
          </p:cNvCxnSpPr>
          <p:nvPr/>
        </p:nvCxnSpPr>
        <p:spPr>
          <a:xfrm>
            <a:off x="2435754" y="5512336"/>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7" name="Text Box 14">
            <a:extLst>
              <a:ext uri="{FF2B5EF4-FFF2-40B4-BE49-F238E27FC236}">
                <a16:creationId xmlns:a16="http://schemas.microsoft.com/office/drawing/2014/main" id="{7BD39DB3-7B7B-7C74-BD86-16F9D89EED57}"/>
              </a:ext>
            </a:extLst>
          </p:cNvPr>
          <p:cNvSpPr txBox="1"/>
          <p:nvPr/>
        </p:nvSpPr>
        <p:spPr>
          <a:xfrm>
            <a:off x="591201" y="453418"/>
            <a:ext cx="3098875"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kstvak 2">
            <a:extLst>
              <a:ext uri="{FF2B5EF4-FFF2-40B4-BE49-F238E27FC236}">
                <a16:creationId xmlns:a16="http://schemas.microsoft.com/office/drawing/2014/main" id="{6220B62E-70F5-3E88-1B39-342F7F2D6938}"/>
              </a:ext>
            </a:extLst>
          </p:cNvPr>
          <p:cNvSpPr txBox="1">
            <a:spLocks noChangeArrowheads="1"/>
          </p:cNvSpPr>
          <p:nvPr/>
        </p:nvSpPr>
        <p:spPr bwMode="auto">
          <a:xfrm>
            <a:off x="631982" y="466563"/>
            <a:ext cx="301731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een onderdeel</a:t>
            </a:r>
            <a:endParaRPr lang="nl-NL" sz="2800">
              <a:effectLst/>
              <a:latin typeface="Century Gothic" panose="020B0502020202020204" pitchFamily="34" charset="0"/>
              <a:ea typeface="Calibri"/>
              <a:cs typeface="Times New Roman"/>
            </a:endParaRPr>
          </a:p>
        </p:txBody>
      </p:sp>
      <p:cxnSp>
        <p:nvCxnSpPr>
          <p:cNvPr id="39" name="Rechte verbindingslijn 38">
            <a:extLst>
              <a:ext uri="{FF2B5EF4-FFF2-40B4-BE49-F238E27FC236}">
                <a16:creationId xmlns:a16="http://schemas.microsoft.com/office/drawing/2014/main" id="{1DD0DF10-EA23-A625-B6FF-643A840B53F8}"/>
              </a:ext>
            </a:extLst>
          </p:cNvPr>
          <p:cNvCxnSpPr>
            <a:cxnSpLocks/>
          </p:cNvCxnSpPr>
          <p:nvPr/>
        </p:nvCxnSpPr>
        <p:spPr>
          <a:xfrm>
            <a:off x="4609230" y="5008753"/>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51AB329-99DF-9975-86C2-31FEA512D094}"/>
              </a:ext>
            </a:extLst>
          </p:cNvPr>
          <p:cNvCxnSpPr>
            <a:cxnSpLocks/>
          </p:cNvCxnSpPr>
          <p:nvPr/>
        </p:nvCxnSpPr>
        <p:spPr>
          <a:xfrm>
            <a:off x="4609230" y="5008753"/>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680D2E43-192B-FA38-DCA9-92928C8B6A9B}"/>
              </a:ext>
            </a:extLst>
          </p:cNvPr>
          <p:cNvCxnSpPr>
            <a:cxnSpLocks/>
          </p:cNvCxnSpPr>
          <p:nvPr/>
        </p:nvCxnSpPr>
        <p:spPr>
          <a:xfrm>
            <a:off x="6799350" y="4491919"/>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10A25C75-F668-B09F-BD90-52E1E3264C3C}"/>
              </a:ext>
            </a:extLst>
          </p:cNvPr>
          <p:cNvCxnSpPr>
            <a:cxnSpLocks/>
          </p:cNvCxnSpPr>
          <p:nvPr/>
        </p:nvCxnSpPr>
        <p:spPr>
          <a:xfrm>
            <a:off x="6799350" y="4491919"/>
            <a:ext cx="2152417"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A3FB20F7-5CFF-E363-26B1-3DD7AD17E1FF}"/>
              </a:ext>
            </a:extLst>
          </p:cNvPr>
          <p:cNvPicPr>
            <a:picLocks noChangeAspect="1"/>
          </p:cNvPicPr>
          <p:nvPr/>
        </p:nvPicPr>
        <p:blipFill>
          <a:blip r:embed="rId3"/>
          <a:stretch>
            <a:fillRect/>
          </a:stretch>
        </p:blipFill>
        <p:spPr>
          <a:xfrm>
            <a:off x="476557" y="4136340"/>
            <a:ext cx="1721438" cy="1721438"/>
          </a:xfrm>
          <a:prstGeom prst="rect">
            <a:avLst/>
          </a:prstGeom>
        </p:spPr>
      </p:pic>
      <p:pic>
        <p:nvPicPr>
          <p:cNvPr id="10" name="Afbeelding 9" descr="Afbeelding met kleding, persoon, muur, schoeisel&#10;&#10;Automatisch gegenereerde beschrijving">
            <a:extLst>
              <a:ext uri="{FF2B5EF4-FFF2-40B4-BE49-F238E27FC236}">
                <a16:creationId xmlns:a16="http://schemas.microsoft.com/office/drawing/2014/main" id="{DBBB8FAC-4795-78BD-5468-141D78122A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73295" y="3435589"/>
            <a:ext cx="1698394" cy="1993141"/>
          </a:xfrm>
          <a:prstGeom prst="rect">
            <a:avLst/>
          </a:prstGeom>
        </p:spPr>
      </p:pic>
      <p:grpSp>
        <p:nvGrpSpPr>
          <p:cNvPr id="30" name="Groep 29">
            <a:extLst>
              <a:ext uri="{FF2B5EF4-FFF2-40B4-BE49-F238E27FC236}">
                <a16:creationId xmlns:a16="http://schemas.microsoft.com/office/drawing/2014/main" id="{FAD8369E-8096-D5E2-4DC6-C320A2B8FC0D}"/>
              </a:ext>
            </a:extLst>
          </p:cNvPr>
          <p:cNvGrpSpPr/>
          <p:nvPr/>
        </p:nvGrpSpPr>
        <p:grpSpPr>
          <a:xfrm>
            <a:off x="4404269" y="2878541"/>
            <a:ext cx="2304222" cy="2085041"/>
            <a:chOff x="4404269" y="2878541"/>
            <a:chExt cx="2304222" cy="2085041"/>
          </a:xfrm>
        </p:grpSpPr>
        <p:pic>
          <p:nvPicPr>
            <p:cNvPr id="13" name="Afbeelding 12" descr="Afbeelding met schrijfmateriaal, potlood, verbruiksartikelen voor kantoor, Markeermiddelen&#10;&#10;Automatisch gegenereerde beschrijving">
              <a:extLst>
                <a:ext uri="{FF2B5EF4-FFF2-40B4-BE49-F238E27FC236}">
                  <a16:creationId xmlns:a16="http://schemas.microsoft.com/office/drawing/2014/main" id="{90F829AA-32DE-3F69-7A7B-523928D73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269" y="2878541"/>
              <a:ext cx="1667807" cy="1114095"/>
            </a:xfrm>
            <a:prstGeom prst="rect">
              <a:avLst/>
            </a:prstGeom>
          </p:spPr>
        </p:pic>
        <p:pic>
          <p:nvPicPr>
            <p:cNvPr id="15" name="Afbeelding 14" descr="Afbeelding met verbruiksartikelen voor kantoor, Kantoorinstrument, briefpapier, papier&#10;&#10;Automatisch gegenereerde beschrijving">
              <a:extLst>
                <a:ext uri="{FF2B5EF4-FFF2-40B4-BE49-F238E27FC236}">
                  <a16:creationId xmlns:a16="http://schemas.microsoft.com/office/drawing/2014/main" id="{58C912B7-1A2E-66FC-086C-7BC3975DB2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9208" y="3849487"/>
              <a:ext cx="1719283" cy="1114095"/>
            </a:xfrm>
            <a:prstGeom prst="rect">
              <a:avLst/>
            </a:prstGeom>
          </p:spPr>
        </p:pic>
        <p:sp>
          <p:nvSpPr>
            <p:cNvPr id="14" name="Kruis 13">
              <a:extLst>
                <a:ext uri="{FF2B5EF4-FFF2-40B4-BE49-F238E27FC236}">
                  <a16:creationId xmlns:a16="http://schemas.microsoft.com/office/drawing/2014/main" id="{33BE5136-4C3F-1F93-77A3-C937C1BC4986}"/>
                </a:ext>
              </a:extLst>
            </p:cNvPr>
            <p:cNvSpPr/>
            <p:nvPr/>
          </p:nvSpPr>
          <p:spPr>
            <a:xfrm>
              <a:off x="5657013" y="3737969"/>
              <a:ext cx="318637" cy="311363"/>
            </a:xfrm>
            <a:prstGeom prst="plus">
              <a:avLst>
                <a:gd name="adj" fmla="val 385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8" name="Afbeelding 17">
            <a:extLst>
              <a:ext uri="{FF2B5EF4-FFF2-40B4-BE49-F238E27FC236}">
                <a16:creationId xmlns:a16="http://schemas.microsoft.com/office/drawing/2014/main" id="{6DA62E8B-0242-9AA7-F020-DA4365CFCD9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90890" y="2769842"/>
            <a:ext cx="1865618" cy="1636692"/>
          </a:xfrm>
          <a:prstGeom prst="rect">
            <a:avLst/>
          </a:prstGeom>
        </p:spPr>
      </p:pic>
      <p:cxnSp>
        <p:nvCxnSpPr>
          <p:cNvPr id="23" name="Rechte verbindingslijn met pijl 22">
            <a:extLst>
              <a:ext uri="{FF2B5EF4-FFF2-40B4-BE49-F238E27FC236}">
                <a16:creationId xmlns:a16="http://schemas.microsoft.com/office/drawing/2014/main" id="{78B4B1E1-3B46-8690-03AD-B029C7BF287F}"/>
              </a:ext>
            </a:extLst>
          </p:cNvPr>
          <p:cNvCxnSpPr>
            <a:cxnSpLocks/>
          </p:cNvCxnSpPr>
          <p:nvPr/>
        </p:nvCxnSpPr>
        <p:spPr>
          <a:xfrm>
            <a:off x="1219200" y="1659467"/>
            <a:ext cx="0" cy="2078502"/>
          </a:xfrm>
          <a:prstGeom prst="straightConnector1">
            <a:avLst/>
          </a:prstGeom>
          <a:ln w="57150">
            <a:solidFill>
              <a:srgbClr val="387038"/>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055C0DEB-FACC-C20E-7C57-707696B22EEA}"/>
              </a:ext>
            </a:extLst>
          </p:cNvPr>
          <p:cNvCxnSpPr>
            <a:cxnSpLocks/>
          </p:cNvCxnSpPr>
          <p:nvPr/>
        </p:nvCxnSpPr>
        <p:spPr>
          <a:xfrm>
            <a:off x="2348089" y="1772356"/>
            <a:ext cx="987777" cy="1519702"/>
          </a:xfrm>
          <a:prstGeom prst="straightConnector1">
            <a:avLst/>
          </a:prstGeom>
          <a:ln w="57150">
            <a:solidFill>
              <a:srgbClr val="38703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C854EF18-4F9E-256B-DF5E-90FE95B0CA36}"/>
              </a:ext>
            </a:extLst>
          </p:cNvPr>
          <p:cNvCxnSpPr>
            <a:cxnSpLocks/>
          </p:cNvCxnSpPr>
          <p:nvPr/>
        </p:nvCxnSpPr>
        <p:spPr>
          <a:xfrm>
            <a:off x="4255911" y="1659467"/>
            <a:ext cx="976489" cy="1052156"/>
          </a:xfrm>
          <a:prstGeom prst="straightConnector1">
            <a:avLst/>
          </a:prstGeom>
          <a:ln w="57150">
            <a:solidFill>
              <a:srgbClr val="3870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36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uitdaging</a:t>
            </a:r>
          </a:p>
        </p:txBody>
      </p:sp>
      <p:pic>
        <p:nvPicPr>
          <p:cNvPr id="2" name="Afbeelding 1" descr="Afbeelding met tekst, illustratie, vectorafbeeldingen&#10;&#10;Automatisch gegenereerde beschrijving">
            <a:extLst>
              <a:ext uri="{FF2B5EF4-FFF2-40B4-BE49-F238E27FC236}">
                <a16:creationId xmlns:a16="http://schemas.microsoft.com/office/drawing/2014/main" id="{BF1EE85C-4999-6C7E-174F-FEAF2D6824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7393" y="3049511"/>
            <a:ext cx="5276661" cy="3524340"/>
          </a:xfrm>
          <a:prstGeom prst="rect">
            <a:avLst/>
          </a:prstGeom>
        </p:spPr>
      </p:pic>
      <p:pic>
        <p:nvPicPr>
          <p:cNvPr id="4" name="Afbeelding 3" descr="Afbeelding met Menselijk gezicht, persoon, kleding, glimlach&#10;&#10;Automatisch gegenereerde beschrijving">
            <a:extLst>
              <a:ext uri="{FF2B5EF4-FFF2-40B4-BE49-F238E27FC236}">
                <a16:creationId xmlns:a16="http://schemas.microsoft.com/office/drawing/2014/main" id="{166F8428-BD30-B776-F148-252ABDFDFD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39255" y="1362777"/>
            <a:ext cx="2858814" cy="316415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slechts</a:t>
            </a:r>
          </a:p>
        </p:txBody>
      </p:sp>
      <p:pic>
        <p:nvPicPr>
          <p:cNvPr id="2" name="Afbeelding 1" descr="Afbeelding met Menselijk gezicht, persoon, kleding, glimlach&#10;&#10;Automatisch gegenereerde beschrijving">
            <a:extLst>
              <a:ext uri="{FF2B5EF4-FFF2-40B4-BE49-F238E27FC236}">
                <a16:creationId xmlns:a16="http://schemas.microsoft.com/office/drawing/2014/main" id="{12EBC54D-B7B3-344A-C730-6BCC46787C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92933" y="1566041"/>
            <a:ext cx="4558133" cy="504496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sp>
        <p:nvSpPr>
          <p:cNvPr id="9" name="Tekstvak 8"/>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sinds</a:t>
            </a:r>
          </a:p>
        </p:txBody>
      </p:sp>
      <p:sp>
        <p:nvSpPr>
          <p:cNvPr id="6" name="Tekstvak 5">
            <a:extLst>
              <a:ext uri="{FF2B5EF4-FFF2-40B4-BE49-F238E27FC236}">
                <a16:creationId xmlns:a16="http://schemas.microsoft.com/office/drawing/2014/main" id="{EC77B60E-0865-FDA3-B725-5A2D7F28815E}"/>
              </a:ext>
            </a:extLst>
          </p:cNvPr>
          <p:cNvSpPr txBox="1"/>
          <p:nvPr/>
        </p:nvSpPr>
        <p:spPr>
          <a:xfrm>
            <a:off x="304800" y="3429000"/>
            <a:ext cx="9953297" cy="400110"/>
          </a:xfrm>
          <a:prstGeom prst="rect">
            <a:avLst/>
          </a:prstGeom>
          <a:noFill/>
        </p:spPr>
        <p:txBody>
          <a:bodyPr wrap="square" rtlCol="0">
            <a:spAutoFit/>
          </a:bodyPr>
          <a:lstStyle/>
          <a:p>
            <a:r>
              <a:rPr lang="nl-NL" sz="2000" b="1">
                <a:solidFill>
                  <a:srgbClr val="7030A0"/>
                </a:solidFill>
              </a:rPr>
              <a:t>Woensdag     Donderdag     Vrijdag     Zaterdag     Zondag     Maandag     Dinsdag</a:t>
            </a:r>
          </a:p>
        </p:txBody>
      </p:sp>
      <p:sp>
        <p:nvSpPr>
          <p:cNvPr id="10" name="Ovaal 9">
            <a:extLst>
              <a:ext uri="{FF2B5EF4-FFF2-40B4-BE49-F238E27FC236}">
                <a16:creationId xmlns:a16="http://schemas.microsoft.com/office/drawing/2014/main" id="{5F74A647-4E30-35BF-F502-3647E2319DC1}"/>
              </a:ext>
            </a:extLst>
          </p:cNvPr>
          <p:cNvSpPr/>
          <p:nvPr/>
        </p:nvSpPr>
        <p:spPr>
          <a:xfrm>
            <a:off x="231228" y="3429000"/>
            <a:ext cx="1418896" cy="4913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Rechte verbindingslijn met pijl 11">
            <a:extLst>
              <a:ext uri="{FF2B5EF4-FFF2-40B4-BE49-F238E27FC236}">
                <a16:creationId xmlns:a16="http://schemas.microsoft.com/office/drawing/2014/main" id="{B3394E30-5CFC-422C-B712-2A0C5FA485B9}"/>
              </a:ext>
            </a:extLst>
          </p:cNvPr>
          <p:cNvCxnSpPr>
            <a:cxnSpLocks/>
          </p:cNvCxnSpPr>
          <p:nvPr/>
        </p:nvCxnSpPr>
        <p:spPr>
          <a:xfrm>
            <a:off x="1282262" y="3247697"/>
            <a:ext cx="59698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00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onderdeel</a:t>
            </a:r>
          </a:p>
        </p:txBody>
      </p:sp>
      <p:pic>
        <p:nvPicPr>
          <p:cNvPr id="3" name="Afbeelding 2">
            <a:extLst>
              <a:ext uri="{FF2B5EF4-FFF2-40B4-BE49-F238E27FC236}">
                <a16:creationId xmlns:a16="http://schemas.microsoft.com/office/drawing/2014/main" id="{A41D7EC1-52AA-6328-78F4-D2D98B97AC95}"/>
              </a:ext>
            </a:extLst>
          </p:cNvPr>
          <p:cNvPicPr>
            <a:picLocks noChangeAspect="1"/>
          </p:cNvPicPr>
          <p:nvPr/>
        </p:nvPicPr>
        <p:blipFill>
          <a:blip r:embed="rId3"/>
          <a:stretch>
            <a:fillRect/>
          </a:stretch>
        </p:blipFill>
        <p:spPr>
          <a:xfrm>
            <a:off x="2262880" y="2230786"/>
            <a:ext cx="4099009" cy="4099009"/>
          </a:xfrm>
          <a:prstGeom prst="rect">
            <a:avLst/>
          </a:prstGeom>
        </p:spPr>
      </p:pic>
    </p:spTree>
    <p:extLst>
      <p:ext uri="{BB962C8B-B14F-4D97-AF65-F5344CB8AC3E}">
        <p14:creationId xmlns:p14="http://schemas.microsoft.com/office/powerpoint/2010/main" val="418803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het voor elkaar krijgen</a:t>
            </a:r>
          </a:p>
        </p:txBody>
      </p:sp>
      <p:pic>
        <p:nvPicPr>
          <p:cNvPr id="2" name="Afbeelding 1" descr="Afbeelding met tekst, illustratie, vectorafbeeldingen&#10;&#10;Automatisch gegenereerde beschrijving">
            <a:extLst>
              <a:ext uri="{FF2B5EF4-FFF2-40B4-BE49-F238E27FC236}">
                <a16:creationId xmlns:a16="http://schemas.microsoft.com/office/drawing/2014/main" id="{6EAD6F76-66A0-4F94-4DB2-729E28487A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07310" y="2761693"/>
            <a:ext cx="5276661" cy="352434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inmiddels</a:t>
            </a:r>
          </a:p>
        </p:txBody>
      </p:sp>
      <p:sp>
        <p:nvSpPr>
          <p:cNvPr id="3" name="Tekstvak 2">
            <a:extLst>
              <a:ext uri="{FF2B5EF4-FFF2-40B4-BE49-F238E27FC236}">
                <a16:creationId xmlns:a16="http://schemas.microsoft.com/office/drawing/2014/main" id="{74767760-7B42-1B74-20B3-AF8EDC2EBFB1}"/>
              </a:ext>
            </a:extLst>
          </p:cNvPr>
          <p:cNvSpPr txBox="1"/>
          <p:nvPr/>
        </p:nvSpPr>
        <p:spPr>
          <a:xfrm>
            <a:off x="1860331" y="3195144"/>
            <a:ext cx="1492469" cy="830997"/>
          </a:xfrm>
          <a:prstGeom prst="rect">
            <a:avLst/>
          </a:prstGeom>
          <a:noFill/>
        </p:spPr>
        <p:txBody>
          <a:bodyPr wrap="square" rtlCol="0">
            <a:spAutoFit/>
          </a:bodyPr>
          <a:lstStyle/>
          <a:p>
            <a:r>
              <a:rPr lang="nl-NL" sz="4800">
                <a:solidFill>
                  <a:srgbClr val="7030A0"/>
                </a:solidFill>
              </a:rPr>
              <a:t>Nu</a:t>
            </a:r>
          </a:p>
        </p:txBody>
      </p:sp>
      <p:pic>
        <p:nvPicPr>
          <p:cNvPr id="5" name="Afbeelding 4" descr="Afbeelding met persoon, kleding, jeans, Elleboog&#10;&#10;Automatisch gegenereerde beschrijving">
            <a:extLst>
              <a:ext uri="{FF2B5EF4-FFF2-40B4-BE49-F238E27FC236}">
                <a16:creationId xmlns:a16="http://schemas.microsoft.com/office/drawing/2014/main" id="{3A117576-A0C0-9ED9-F0C9-FF34392E6118}"/>
              </a:ext>
            </a:extLst>
          </p:cNvPr>
          <p:cNvPicPr>
            <a:picLocks noChangeAspect="1"/>
          </p:cNvPicPr>
          <p:nvPr/>
        </p:nvPicPr>
        <p:blipFill rotWithShape="1">
          <a:blip r:embed="rId3">
            <a:extLst>
              <a:ext uri="{28A0092B-C50C-407E-A947-70E740481C1C}">
                <a14:useLocalDpi xmlns:a14="http://schemas.microsoft.com/office/drawing/2010/main" val="0"/>
              </a:ext>
            </a:extLst>
          </a:blip>
          <a:srcRect l="26331" r="23811"/>
          <a:stretch/>
        </p:blipFill>
        <p:spPr>
          <a:xfrm>
            <a:off x="3405349" y="1716464"/>
            <a:ext cx="3594538" cy="5147502"/>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doorhebben</a:t>
            </a:r>
          </a:p>
        </p:txBody>
      </p:sp>
      <p:pic>
        <p:nvPicPr>
          <p:cNvPr id="3" name="Afbeelding 2" descr="Afbeelding met kleding, persoon, muur, schoeisel&#10;&#10;Automatisch gegenereerde beschrijving">
            <a:extLst>
              <a:ext uri="{FF2B5EF4-FFF2-40B4-BE49-F238E27FC236}">
                <a16:creationId xmlns:a16="http://schemas.microsoft.com/office/drawing/2014/main" id="{B4D3DD66-B3AB-7771-25A7-C95D6A495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890" y="1757239"/>
            <a:ext cx="7049735" cy="4709224"/>
          </a:xfrm>
          <a:prstGeom prst="rect">
            <a:avLst/>
          </a:prstGeom>
        </p:spPr>
      </p:pic>
    </p:spTree>
    <p:extLst>
      <p:ext uri="{BB962C8B-B14F-4D97-AF65-F5344CB8AC3E}">
        <p14:creationId xmlns:p14="http://schemas.microsoft.com/office/powerpoint/2010/main" val="29047384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E6B1F7C5-0C98-486B-86E6-A6E69F197DF3}">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2024-11-19T09:58:00Z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