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8" r:id="rId7"/>
    <p:sldId id="1476" r:id="rId8"/>
    <p:sldId id="1480" r:id="rId9"/>
    <p:sldId id="1477" r:id="rId10"/>
    <p:sldId id="1481" r:id="rId11"/>
    <p:sldId id="1532" r:id="rId12"/>
    <p:sldId id="1479" r:id="rId13"/>
    <p:sldId id="1483" r:id="rId14"/>
    <p:sldId id="1475" r:id="rId15"/>
    <p:sldId id="1482" r:id="rId16"/>
    <p:sldId id="934" r:id="rId17"/>
    <p:sldId id="1529" r:id="rId18"/>
    <p:sldId id="1524" r:id="rId19"/>
    <p:sldId id="1522" r:id="rId20"/>
    <p:sldId id="1526" r:id="rId21"/>
    <p:sldId id="1533" r:id="rId22"/>
    <p:sldId id="1527" r:id="rId23"/>
    <p:sldId id="1523" r:id="rId24"/>
    <p:sldId id="1521" r:id="rId25"/>
    <p:sldId id="1528" r:id="rId26"/>
    <p:sldId id="1531"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6"/>
            <p14:sldId id="1480"/>
            <p14:sldId id="1477"/>
            <p14:sldId id="1481"/>
            <p14:sldId id="1532"/>
            <p14:sldId id="1479"/>
            <p14:sldId id="1483"/>
            <p14:sldId id="1475"/>
            <p14:sldId id="1482"/>
            <p14:sldId id="934"/>
            <p14:sldId id="1529"/>
            <p14:sldId id="1524"/>
            <p14:sldId id="1522"/>
            <p14:sldId id="1526"/>
            <p14:sldId id="1533"/>
            <p14:sldId id="1527"/>
            <p14:sldId id="1523"/>
            <p14:sldId id="1521"/>
            <p14:sldId id="1528"/>
            <p14:sldId id="1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9F8B8-FC6B-4135-AF5F-C7409F9BDE8D}" v="858" dt="2024-11-12T10:02:36.692"/>
    <p1510:client id="{CB6AB7BE-4916-478F-8B27-2BEA61E4E359}" v="793" dt="2024-11-12T10:04:56.109"/>
    <p1510:client id="{DA7D257E-EBE7-444A-A36F-A369C062F333}" v="14" dt="2024-11-12T10:18:52.8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sel ter, Marjan" userId="5bf7b4e5-383a-4bf6-a1ba-3724f9cc09cb" providerId="ADAL" clId="{DA7D257E-EBE7-444A-A36F-A369C062F333}"/>
    <pc:docChg chg="custSel modSld sldOrd">
      <pc:chgData name="Harmsel ter, Marjan" userId="5bf7b4e5-383a-4bf6-a1ba-3724f9cc09cb" providerId="ADAL" clId="{DA7D257E-EBE7-444A-A36F-A369C062F333}" dt="2024-11-12T10:32:36.721" v="17" actId="5793"/>
      <pc:docMkLst>
        <pc:docMk/>
      </pc:docMkLst>
      <pc:sldChg chg="modSp mod">
        <pc:chgData name="Harmsel ter, Marjan" userId="5bf7b4e5-383a-4bf6-a1ba-3724f9cc09cb" providerId="ADAL" clId="{DA7D257E-EBE7-444A-A36F-A369C062F333}" dt="2024-11-12T10:32:36.721" v="17" actId="5793"/>
        <pc:sldMkLst>
          <pc:docMk/>
          <pc:sldMk cId="2189114603" sldId="1437"/>
        </pc:sldMkLst>
        <pc:spChg chg="mod">
          <ac:chgData name="Harmsel ter, Marjan" userId="5bf7b4e5-383a-4bf6-a1ba-3724f9cc09cb" providerId="ADAL" clId="{DA7D257E-EBE7-444A-A36F-A369C062F333}" dt="2024-11-12T10:32:36.721" v="17" actId="5793"/>
          <ac:spMkLst>
            <pc:docMk/>
            <pc:sldMk cId="2189114603" sldId="1437"/>
            <ac:spMk id="3" creationId="{00000000-0000-0000-0000-000000000000}"/>
          </ac:spMkLst>
        </pc:spChg>
      </pc:sldChg>
      <pc:sldChg chg="ord">
        <pc:chgData name="Harmsel ter, Marjan" userId="5bf7b4e5-383a-4bf6-a1ba-3724f9cc09cb" providerId="ADAL" clId="{DA7D257E-EBE7-444A-A36F-A369C062F333}" dt="2024-11-12T10:18:52.824" v="15"/>
        <pc:sldMkLst>
          <pc:docMk/>
          <pc:sldMk cId="3779434736" sldId="1481"/>
        </pc:sldMkLst>
      </pc:sldChg>
      <pc:sldChg chg="modSp mod">
        <pc:chgData name="Harmsel ter, Marjan" userId="5bf7b4e5-383a-4bf6-a1ba-3724f9cc09cb" providerId="ADAL" clId="{DA7D257E-EBE7-444A-A36F-A369C062F333}" dt="2024-11-12T10:14:41.232" v="5" actId="1076"/>
        <pc:sldMkLst>
          <pc:docMk/>
          <pc:sldMk cId="3545810115" sldId="1522"/>
        </pc:sldMkLst>
        <pc:spChg chg="mod">
          <ac:chgData name="Harmsel ter, Marjan" userId="5bf7b4e5-383a-4bf6-a1ba-3724f9cc09cb" providerId="ADAL" clId="{DA7D257E-EBE7-444A-A36F-A369C062F333}" dt="2024-11-12T10:14:38.418" v="4" actId="403"/>
          <ac:spMkLst>
            <pc:docMk/>
            <pc:sldMk cId="3545810115" sldId="1522"/>
            <ac:spMk id="36" creationId="{D8EF981A-9BA7-0EB1-9B70-F7FBF2F7DF1C}"/>
          </ac:spMkLst>
        </pc:spChg>
        <pc:picChg chg="mod">
          <ac:chgData name="Harmsel ter, Marjan" userId="5bf7b4e5-383a-4bf6-a1ba-3724f9cc09cb" providerId="ADAL" clId="{DA7D257E-EBE7-444A-A36F-A369C062F333}" dt="2024-11-12T10:14:41.232" v="5" actId="1076"/>
          <ac:picMkLst>
            <pc:docMk/>
            <pc:sldMk cId="3545810115" sldId="1522"/>
            <ac:picMk id="2" creationId="{B9263B0D-20B2-FB0C-6BF2-8A8584221FB7}"/>
          </ac:picMkLst>
        </pc:picChg>
      </pc:sldChg>
      <pc:sldChg chg="modSp mod">
        <pc:chgData name="Harmsel ter, Marjan" userId="5bf7b4e5-383a-4bf6-a1ba-3724f9cc09cb" providerId="ADAL" clId="{DA7D257E-EBE7-444A-A36F-A369C062F333}" dt="2024-11-12T10:14:23.742" v="2" actId="20577"/>
        <pc:sldMkLst>
          <pc:docMk/>
          <pc:sldMk cId="1919236548" sldId="1524"/>
        </pc:sldMkLst>
        <pc:spChg chg="mod">
          <ac:chgData name="Harmsel ter, Marjan" userId="5bf7b4e5-383a-4bf6-a1ba-3724f9cc09cb" providerId="ADAL" clId="{DA7D257E-EBE7-444A-A36F-A369C062F333}" dt="2024-11-12T10:14:23.742" v="2" actId="20577"/>
          <ac:spMkLst>
            <pc:docMk/>
            <pc:sldMk cId="1919236548" sldId="1524"/>
            <ac:spMk id="36" creationId="{D8EF981A-9BA7-0EB1-9B70-F7FBF2F7DF1C}"/>
          </ac:spMkLst>
        </pc:spChg>
      </pc:sldChg>
    </pc:docChg>
  </pc:docChgLst>
  <pc:docChgLst>
    <pc:chgData name="Routledge, Mandy" userId="bacdedf5-8e30-494b-ad8b-f27fa30c4f8d" providerId="ADAL" clId="{634F26F8-EFB5-40E7-A3FA-43DDD612492C}"/>
    <pc:docChg chg="custSel modSld">
      <pc:chgData name="Routledge, Mandy" userId="bacdedf5-8e30-494b-ad8b-f27fa30c4f8d" providerId="ADAL" clId="{634F26F8-EFB5-40E7-A3FA-43DDD612492C}" dt="2024-10-22T08:13:25.367" v="25" actId="6549"/>
      <pc:docMkLst>
        <pc:docMk/>
      </pc:docMkLst>
      <pc:sldChg chg="modSp mod">
        <pc:chgData name="Routledge, Mandy" userId="bacdedf5-8e30-494b-ad8b-f27fa30c4f8d" providerId="ADAL" clId="{634F26F8-EFB5-40E7-A3FA-43DDD612492C}" dt="2024-10-22T08:13:25.367" v="25" actId="6549"/>
        <pc:sldMkLst>
          <pc:docMk/>
          <pc:sldMk cId="323006580" sldId="548"/>
        </pc:sldMkLst>
        <pc:spChg chg="mod">
          <ac:chgData name="Routledge, Mandy" userId="bacdedf5-8e30-494b-ad8b-f27fa30c4f8d" providerId="ADAL" clId="{634F26F8-EFB5-40E7-A3FA-43DDD612492C}" dt="2024-10-22T08:13:25.367" v="25" actId="6549"/>
          <ac:spMkLst>
            <pc:docMk/>
            <pc:sldMk cId="323006580" sldId="548"/>
            <ac:spMk id="3" creationId="{00000000-0000-0000-0000-000000000000}"/>
          </ac:spMkLst>
        </pc:spChg>
      </pc:sldChg>
    </pc:docChg>
  </pc:docChgLst>
  <pc:docChgLst>
    <pc:chgData name="Routledge, Mandy" userId="bacdedf5-8e30-494b-ad8b-f27fa30c4f8d" providerId="ADAL" clId="{20F9F8B8-FC6B-4135-AF5F-C7409F9BDE8D}"/>
    <pc:docChg chg="undo custSel addSld delSld modSld sldOrd modSection">
      <pc:chgData name="Routledge, Mandy" userId="bacdedf5-8e30-494b-ad8b-f27fa30c4f8d" providerId="ADAL" clId="{20F9F8B8-FC6B-4135-AF5F-C7409F9BDE8D}" dt="2024-11-12T10:02:36.692" v="1553" actId="47"/>
      <pc:docMkLst>
        <pc:docMk/>
      </pc:docMkLst>
      <pc:sldChg chg="add del">
        <pc:chgData name="Routledge, Mandy" userId="bacdedf5-8e30-494b-ad8b-f27fa30c4f8d" providerId="ADAL" clId="{20F9F8B8-FC6B-4135-AF5F-C7409F9BDE8D}" dt="2024-11-11T18:49:19.520" v="586" actId="47"/>
        <pc:sldMkLst>
          <pc:docMk/>
          <pc:sldMk cId="192884965" sldId="259"/>
        </pc:sldMkLst>
      </pc:sldChg>
      <pc:sldChg chg="add del">
        <pc:chgData name="Routledge, Mandy" userId="bacdedf5-8e30-494b-ad8b-f27fa30c4f8d" providerId="ADAL" clId="{20F9F8B8-FC6B-4135-AF5F-C7409F9BDE8D}" dt="2024-11-11T18:40:55.013" v="326" actId="47"/>
        <pc:sldMkLst>
          <pc:docMk/>
          <pc:sldMk cId="2276838831" sldId="386"/>
        </pc:sldMkLst>
      </pc:sldChg>
      <pc:sldChg chg="add del">
        <pc:chgData name="Routledge, Mandy" userId="bacdedf5-8e30-494b-ad8b-f27fa30c4f8d" providerId="ADAL" clId="{20F9F8B8-FC6B-4135-AF5F-C7409F9BDE8D}" dt="2024-11-11T18:43:53.382" v="452" actId="47"/>
        <pc:sldMkLst>
          <pc:docMk/>
          <pc:sldMk cId="2225964205" sldId="785"/>
        </pc:sldMkLst>
      </pc:sldChg>
      <pc:sldChg chg="modSp mod modNotes modNotesTx">
        <pc:chgData name="Routledge, Mandy" userId="bacdedf5-8e30-494b-ad8b-f27fa30c4f8d" providerId="ADAL" clId="{20F9F8B8-FC6B-4135-AF5F-C7409F9BDE8D}" dt="2024-11-12T09:04:25.336" v="1065" actId="6549"/>
        <pc:sldMkLst>
          <pc:docMk/>
          <pc:sldMk cId="2189114603" sldId="1437"/>
        </pc:sldMkLst>
        <pc:spChg chg="mod">
          <ac:chgData name="Routledge, Mandy" userId="bacdedf5-8e30-494b-ad8b-f27fa30c4f8d" providerId="ADAL" clId="{20F9F8B8-FC6B-4135-AF5F-C7409F9BDE8D}" dt="2024-11-12T09:04:25.336" v="1065" actId="6549"/>
          <ac:spMkLst>
            <pc:docMk/>
            <pc:sldMk cId="2189114603" sldId="1437"/>
            <ac:spMk id="3" creationId="{00000000-0000-0000-0000-000000000000}"/>
          </ac:spMkLst>
        </pc:spChg>
      </pc:sldChg>
      <pc:sldChg chg="addSp modSp mod">
        <pc:chgData name="Routledge, Mandy" userId="bacdedf5-8e30-494b-ad8b-f27fa30c4f8d" providerId="ADAL" clId="{20F9F8B8-FC6B-4135-AF5F-C7409F9BDE8D}" dt="2024-11-11T18:34:53.605" v="167" actId="14100"/>
        <pc:sldMkLst>
          <pc:docMk/>
          <pc:sldMk cId="3852907103" sldId="1460"/>
        </pc:sldMkLst>
        <pc:spChg chg="mod">
          <ac:chgData name="Routledge, Mandy" userId="bacdedf5-8e30-494b-ad8b-f27fa30c4f8d" providerId="ADAL" clId="{20F9F8B8-FC6B-4135-AF5F-C7409F9BDE8D}" dt="2024-11-11T18:21:48.509" v="24" actId="20577"/>
          <ac:spMkLst>
            <pc:docMk/>
            <pc:sldMk cId="3852907103" sldId="1460"/>
            <ac:spMk id="6" creationId="{00000000-0000-0000-0000-000000000000}"/>
          </ac:spMkLst>
        </pc:spChg>
        <pc:picChg chg="add mod">
          <ac:chgData name="Routledge, Mandy" userId="bacdedf5-8e30-494b-ad8b-f27fa30c4f8d" providerId="ADAL" clId="{20F9F8B8-FC6B-4135-AF5F-C7409F9BDE8D}" dt="2024-11-11T18:34:53.605" v="167" actId="14100"/>
          <ac:picMkLst>
            <pc:docMk/>
            <pc:sldMk cId="3852907103" sldId="1460"/>
            <ac:picMk id="2" creationId="{B0DB84BB-FDF4-B166-44F2-863548762B2A}"/>
          </ac:picMkLst>
        </pc:picChg>
      </pc:sldChg>
      <pc:sldChg chg="addSp modSp mod">
        <pc:chgData name="Routledge, Mandy" userId="bacdedf5-8e30-494b-ad8b-f27fa30c4f8d" providerId="ADAL" clId="{20F9F8B8-FC6B-4135-AF5F-C7409F9BDE8D}" dt="2024-11-11T18:41:24.909" v="327"/>
        <pc:sldMkLst>
          <pc:docMk/>
          <pc:sldMk cId="4207872812" sldId="1475"/>
        </pc:sldMkLst>
        <pc:spChg chg="mod">
          <ac:chgData name="Routledge, Mandy" userId="bacdedf5-8e30-494b-ad8b-f27fa30c4f8d" providerId="ADAL" clId="{20F9F8B8-FC6B-4135-AF5F-C7409F9BDE8D}" dt="2024-11-11T18:21:52.371" v="34" actId="20577"/>
          <ac:spMkLst>
            <pc:docMk/>
            <pc:sldMk cId="4207872812" sldId="1475"/>
            <ac:spMk id="6" creationId="{00000000-0000-0000-0000-000000000000}"/>
          </ac:spMkLst>
        </pc:spChg>
        <pc:picChg chg="add mod">
          <ac:chgData name="Routledge, Mandy" userId="bacdedf5-8e30-494b-ad8b-f27fa30c4f8d" providerId="ADAL" clId="{20F9F8B8-FC6B-4135-AF5F-C7409F9BDE8D}" dt="2024-11-11T18:41:24.909" v="327"/>
          <ac:picMkLst>
            <pc:docMk/>
            <pc:sldMk cId="4207872812" sldId="1475"/>
            <ac:picMk id="2" creationId="{B7A5D912-42C5-3289-7CB9-6B10F5EEE0D3}"/>
          </ac:picMkLst>
        </pc:picChg>
      </pc:sldChg>
      <pc:sldChg chg="addSp modSp mod">
        <pc:chgData name="Routledge, Mandy" userId="bacdedf5-8e30-494b-ad8b-f27fa30c4f8d" providerId="ADAL" clId="{20F9F8B8-FC6B-4135-AF5F-C7409F9BDE8D}" dt="2024-11-11T18:41:56.901" v="328"/>
        <pc:sldMkLst>
          <pc:docMk/>
          <pc:sldMk cId="2452007587" sldId="1476"/>
        </pc:sldMkLst>
        <pc:spChg chg="mod">
          <ac:chgData name="Routledge, Mandy" userId="bacdedf5-8e30-494b-ad8b-f27fa30c4f8d" providerId="ADAL" clId="{20F9F8B8-FC6B-4135-AF5F-C7409F9BDE8D}" dt="2024-11-11T18:21:56.927" v="43" actId="20577"/>
          <ac:spMkLst>
            <pc:docMk/>
            <pc:sldMk cId="2452007587" sldId="1476"/>
            <ac:spMk id="6" creationId="{00000000-0000-0000-0000-000000000000}"/>
          </ac:spMkLst>
        </pc:spChg>
        <pc:grpChg chg="add mod">
          <ac:chgData name="Routledge, Mandy" userId="bacdedf5-8e30-494b-ad8b-f27fa30c4f8d" providerId="ADAL" clId="{20F9F8B8-FC6B-4135-AF5F-C7409F9BDE8D}" dt="2024-11-11T18:41:56.901" v="328"/>
          <ac:grpSpMkLst>
            <pc:docMk/>
            <pc:sldMk cId="2452007587" sldId="1476"/>
            <ac:grpSpMk id="2" creationId="{760711A3-643E-94AD-6383-5EC12298782C}"/>
          </ac:grpSpMkLst>
        </pc:grpChg>
        <pc:picChg chg="mod">
          <ac:chgData name="Routledge, Mandy" userId="bacdedf5-8e30-494b-ad8b-f27fa30c4f8d" providerId="ADAL" clId="{20F9F8B8-FC6B-4135-AF5F-C7409F9BDE8D}" dt="2024-11-11T18:41:56.901" v="328"/>
          <ac:picMkLst>
            <pc:docMk/>
            <pc:sldMk cId="2452007587" sldId="1476"/>
            <ac:picMk id="3" creationId="{996974B4-204A-CCE8-88DA-B40CAC7894E0}"/>
          </ac:picMkLst>
        </pc:picChg>
        <pc:picChg chg="mod">
          <ac:chgData name="Routledge, Mandy" userId="bacdedf5-8e30-494b-ad8b-f27fa30c4f8d" providerId="ADAL" clId="{20F9F8B8-FC6B-4135-AF5F-C7409F9BDE8D}" dt="2024-11-11T18:41:56.901" v="328"/>
          <ac:picMkLst>
            <pc:docMk/>
            <pc:sldMk cId="2452007587" sldId="1476"/>
            <ac:picMk id="4" creationId="{DF1F3B15-6C62-0775-C4A9-948C8AB7BCBD}"/>
          </ac:picMkLst>
        </pc:picChg>
      </pc:sldChg>
      <pc:sldChg chg="modSp mod">
        <pc:chgData name="Routledge, Mandy" userId="bacdedf5-8e30-494b-ad8b-f27fa30c4f8d" providerId="ADAL" clId="{20F9F8B8-FC6B-4135-AF5F-C7409F9BDE8D}" dt="2024-11-11T18:22:05.262" v="60" actId="20577"/>
        <pc:sldMkLst>
          <pc:docMk/>
          <pc:sldMk cId="2709048002" sldId="1477"/>
        </pc:sldMkLst>
        <pc:spChg chg="mod">
          <ac:chgData name="Routledge, Mandy" userId="bacdedf5-8e30-494b-ad8b-f27fa30c4f8d" providerId="ADAL" clId="{20F9F8B8-FC6B-4135-AF5F-C7409F9BDE8D}" dt="2024-11-11T18:22:05.262" v="60" actId="20577"/>
          <ac:spMkLst>
            <pc:docMk/>
            <pc:sldMk cId="2709048002" sldId="1477"/>
            <ac:spMk id="6" creationId="{00000000-0000-0000-0000-000000000000}"/>
          </ac:spMkLst>
        </pc:spChg>
      </pc:sldChg>
      <pc:sldChg chg="addSp modSp mod">
        <pc:chgData name="Routledge, Mandy" userId="bacdedf5-8e30-494b-ad8b-f27fa30c4f8d" providerId="ADAL" clId="{20F9F8B8-FC6B-4135-AF5F-C7409F9BDE8D}" dt="2024-11-11T18:45:23.794" v="453"/>
        <pc:sldMkLst>
          <pc:docMk/>
          <pc:sldMk cId="4074911733" sldId="1478"/>
        </pc:sldMkLst>
        <pc:spChg chg="mod">
          <ac:chgData name="Routledge, Mandy" userId="bacdedf5-8e30-494b-ad8b-f27fa30c4f8d" providerId="ADAL" clId="{20F9F8B8-FC6B-4135-AF5F-C7409F9BDE8D}" dt="2024-11-11T18:22:11.537" v="68" actId="20577"/>
          <ac:spMkLst>
            <pc:docMk/>
            <pc:sldMk cId="4074911733" sldId="1478"/>
            <ac:spMk id="6" creationId="{00000000-0000-0000-0000-000000000000}"/>
          </ac:spMkLst>
        </pc:spChg>
        <pc:picChg chg="add mod">
          <ac:chgData name="Routledge, Mandy" userId="bacdedf5-8e30-494b-ad8b-f27fa30c4f8d" providerId="ADAL" clId="{20F9F8B8-FC6B-4135-AF5F-C7409F9BDE8D}" dt="2024-11-11T18:45:23.794" v="453"/>
          <ac:picMkLst>
            <pc:docMk/>
            <pc:sldMk cId="4074911733" sldId="1478"/>
            <ac:picMk id="2" creationId="{336C0370-F5F3-459F-069D-64A245927C05}"/>
          </ac:picMkLst>
        </pc:picChg>
      </pc:sldChg>
      <pc:sldChg chg="modSp mod">
        <pc:chgData name="Routledge, Mandy" userId="bacdedf5-8e30-494b-ad8b-f27fa30c4f8d" providerId="ADAL" clId="{20F9F8B8-FC6B-4135-AF5F-C7409F9BDE8D}" dt="2024-11-11T18:22:19.977" v="87" actId="20577"/>
        <pc:sldMkLst>
          <pc:docMk/>
          <pc:sldMk cId="4210467006" sldId="1479"/>
        </pc:sldMkLst>
        <pc:spChg chg="mod">
          <ac:chgData name="Routledge, Mandy" userId="bacdedf5-8e30-494b-ad8b-f27fa30c4f8d" providerId="ADAL" clId="{20F9F8B8-FC6B-4135-AF5F-C7409F9BDE8D}" dt="2024-11-11T18:22:19.977" v="87" actId="20577"/>
          <ac:spMkLst>
            <pc:docMk/>
            <pc:sldMk cId="4210467006" sldId="1479"/>
            <ac:spMk id="6" creationId="{00000000-0000-0000-0000-000000000000}"/>
          </ac:spMkLst>
        </pc:spChg>
      </pc:sldChg>
      <pc:sldChg chg="modSp mod">
        <pc:chgData name="Routledge, Mandy" userId="bacdedf5-8e30-494b-ad8b-f27fa30c4f8d" providerId="ADAL" clId="{20F9F8B8-FC6B-4135-AF5F-C7409F9BDE8D}" dt="2024-11-11T18:22:28.830" v="109" actId="20577"/>
        <pc:sldMkLst>
          <pc:docMk/>
          <pc:sldMk cId="1487044012" sldId="1480"/>
        </pc:sldMkLst>
        <pc:spChg chg="mod">
          <ac:chgData name="Routledge, Mandy" userId="bacdedf5-8e30-494b-ad8b-f27fa30c4f8d" providerId="ADAL" clId="{20F9F8B8-FC6B-4135-AF5F-C7409F9BDE8D}" dt="2024-11-11T18:22:28.830" v="109" actId="20577"/>
          <ac:spMkLst>
            <pc:docMk/>
            <pc:sldMk cId="1487044012" sldId="1480"/>
            <ac:spMk id="6" creationId="{00000000-0000-0000-0000-000000000000}"/>
          </ac:spMkLst>
        </pc:spChg>
      </pc:sldChg>
      <pc:sldChg chg="addSp modSp mod">
        <pc:chgData name="Routledge, Mandy" userId="bacdedf5-8e30-494b-ad8b-f27fa30c4f8d" providerId="ADAL" clId="{20F9F8B8-FC6B-4135-AF5F-C7409F9BDE8D}" dt="2024-11-11T18:47:22.458" v="500" actId="1076"/>
        <pc:sldMkLst>
          <pc:docMk/>
          <pc:sldMk cId="3779434736" sldId="1481"/>
        </pc:sldMkLst>
        <pc:spChg chg="add mod">
          <ac:chgData name="Routledge, Mandy" userId="bacdedf5-8e30-494b-ad8b-f27fa30c4f8d" providerId="ADAL" clId="{20F9F8B8-FC6B-4135-AF5F-C7409F9BDE8D}" dt="2024-11-11T18:47:22.458" v="500" actId="1076"/>
          <ac:spMkLst>
            <pc:docMk/>
            <pc:sldMk cId="3779434736" sldId="1481"/>
            <ac:spMk id="3" creationId="{890FCC14-1BC9-B3DA-47FF-CCD4EA04E9AA}"/>
          </ac:spMkLst>
        </pc:spChg>
        <pc:spChg chg="mod">
          <ac:chgData name="Routledge, Mandy" userId="bacdedf5-8e30-494b-ad8b-f27fa30c4f8d" providerId="ADAL" clId="{20F9F8B8-FC6B-4135-AF5F-C7409F9BDE8D}" dt="2024-11-11T18:22:35.971" v="126" actId="20577"/>
          <ac:spMkLst>
            <pc:docMk/>
            <pc:sldMk cId="3779434736" sldId="1481"/>
            <ac:spMk id="6" creationId="{00000000-0000-0000-0000-000000000000}"/>
          </ac:spMkLst>
        </pc:spChg>
        <pc:picChg chg="add mod">
          <ac:chgData name="Routledge, Mandy" userId="bacdedf5-8e30-494b-ad8b-f27fa30c4f8d" providerId="ADAL" clId="{20F9F8B8-FC6B-4135-AF5F-C7409F9BDE8D}" dt="2024-11-11T18:47:09.951" v="498" actId="14100"/>
          <ac:picMkLst>
            <pc:docMk/>
            <pc:sldMk cId="3779434736" sldId="1481"/>
            <ac:picMk id="2" creationId="{C644586A-5B5C-F13A-770C-81971F572811}"/>
          </ac:picMkLst>
        </pc:picChg>
      </pc:sldChg>
      <pc:sldChg chg="modSp mod">
        <pc:chgData name="Routledge, Mandy" userId="bacdedf5-8e30-494b-ad8b-f27fa30c4f8d" providerId="ADAL" clId="{20F9F8B8-FC6B-4135-AF5F-C7409F9BDE8D}" dt="2024-11-11T18:22:42.683" v="143" actId="20577"/>
        <pc:sldMkLst>
          <pc:docMk/>
          <pc:sldMk cId="1201727269" sldId="1482"/>
        </pc:sldMkLst>
        <pc:spChg chg="mod">
          <ac:chgData name="Routledge, Mandy" userId="bacdedf5-8e30-494b-ad8b-f27fa30c4f8d" providerId="ADAL" clId="{20F9F8B8-FC6B-4135-AF5F-C7409F9BDE8D}" dt="2024-11-11T18:22:42.683" v="143" actId="20577"/>
          <ac:spMkLst>
            <pc:docMk/>
            <pc:sldMk cId="1201727269" sldId="1482"/>
            <ac:spMk id="6" creationId="{00000000-0000-0000-0000-000000000000}"/>
          </ac:spMkLst>
        </pc:spChg>
      </pc:sldChg>
      <pc:sldChg chg="addSp modSp mod">
        <pc:chgData name="Routledge, Mandy" userId="bacdedf5-8e30-494b-ad8b-f27fa30c4f8d" providerId="ADAL" clId="{20F9F8B8-FC6B-4135-AF5F-C7409F9BDE8D}" dt="2024-11-11T18:35:29.336" v="170"/>
        <pc:sldMkLst>
          <pc:docMk/>
          <pc:sldMk cId="2904738428" sldId="1483"/>
        </pc:sldMkLst>
        <pc:spChg chg="mod">
          <ac:chgData name="Routledge, Mandy" userId="bacdedf5-8e30-494b-ad8b-f27fa30c4f8d" providerId="ADAL" clId="{20F9F8B8-FC6B-4135-AF5F-C7409F9BDE8D}" dt="2024-11-11T18:22:52.762" v="164" actId="20577"/>
          <ac:spMkLst>
            <pc:docMk/>
            <pc:sldMk cId="2904738428" sldId="1483"/>
            <ac:spMk id="6" creationId="{00000000-0000-0000-0000-000000000000}"/>
          </ac:spMkLst>
        </pc:spChg>
        <pc:picChg chg="add mod">
          <ac:chgData name="Routledge, Mandy" userId="bacdedf5-8e30-494b-ad8b-f27fa30c4f8d" providerId="ADAL" clId="{20F9F8B8-FC6B-4135-AF5F-C7409F9BDE8D}" dt="2024-11-11T18:35:29.336" v="170"/>
          <ac:picMkLst>
            <pc:docMk/>
            <pc:sldMk cId="2904738428" sldId="1483"/>
            <ac:picMk id="2" creationId="{18EDB1A7-1500-637D-4F96-6E875E8276F0}"/>
          </ac:picMkLst>
        </pc:picChg>
      </pc:sldChg>
      <pc:sldChg chg="add del">
        <pc:chgData name="Routledge, Mandy" userId="bacdedf5-8e30-494b-ad8b-f27fa30c4f8d" providerId="ADAL" clId="{20F9F8B8-FC6B-4135-AF5F-C7409F9BDE8D}" dt="2024-11-11T18:36:44.367" v="220" actId="47"/>
        <pc:sldMkLst>
          <pc:docMk/>
          <pc:sldMk cId="3581396016" sldId="1506"/>
        </pc:sldMkLst>
      </pc:sldChg>
      <pc:sldChg chg="addSp delSp modSp add mod">
        <pc:chgData name="Routledge, Mandy" userId="bacdedf5-8e30-494b-ad8b-f27fa30c4f8d" providerId="ADAL" clId="{20F9F8B8-FC6B-4135-AF5F-C7409F9BDE8D}" dt="2024-11-12T09:48:21.948" v="1552" actId="1076"/>
        <pc:sldMkLst>
          <pc:docMk/>
          <pc:sldMk cId="2613190409" sldId="1521"/>
        </pc:sldMkLst>
        <pc:picChg chg="add mod">
          <ac:chgData name="Routledge, Mandy" userId="bacdedf5-8e30-494b-ad8b-f27fa30c4f8d" providerId="ADAL" clId="{20F9F8B8-FC6B-4135-AF5F-C7409F9BDE8D}" dt="2024-11-12T09:48:21.948" v="1552" actId="1076"/>
          <ac:picMkLst>
            <pc:docMk/>
            <pc:sldMk cId="2613190409" sldId="1521"/>
            <ac:picMk id="16" creationId="{058CE366-1406-B2B9-8769-A3D751156895}"/>
          </ac:picMkLst>
        </pc:picChg>
        <pc:picChg chg="del">
          <ac:chgData name="Routledge, Mandy" userId="bacdedf5-8e30-494b-ad8b-f27fa30c4f8d" providerId="ADAL" clId="{20F9F8B8-FC6B-4135-AF5F-C7409F9BDE8D}" dt="2024-11-12T09:48:17.287" v="1549" actId="478"/>
          <ac:picMkLst>
            <pc:docMk/>
            <pc:sldMk cId="2613190409" sldId="1521"/>
            <ac:picMk id="24" creationId="{ED8C57D5-308F-72AA-130B-7318DC55C86C}"/>
          </ac:picMkLst>
        </pc:picChg>
      </pc:sldChg>
      <pc:sldChg chg="addSp delSp modSp add mod">
        <pc:chgData name="Routledge, Mandy" userId="bacdedf5-8e30-494b-ad8b-f27fa30c4f8d" providerId="ADAL" clId="{20F9F8B8-FC6B-4135-AF5F-C7409F9BDE8D}" dt="2024-11-12T09:37:56.165" v="1388" actId="115"/>
        <pc:sldMkLst>
          <pc:docMk/>
          <pc:sldMk cId="3545810115" sldId="1522"/>
        </pc:sldMkLst>
        <pc:spChg chg="mod">
          <ac:chgData name="Routledge, Mandy" userId="bacdedf5-8e30-494b-ad8b-f27fa30c4f8d" providerId="ADAL" clId="{20F9F8B8-FC6B-4135-AF5F-C7409F9BDE8D}" dt="2024-11-11T18:35:45.150" v="180" actId="20577"/>
          <ac:spMkLst>
            <pc:docMk/>
            <pc:sldMk cId="3545810115" sldId="1522"/>
            <ac:spMk id="33" creationId="{AC757F5E-B016-F947-4518-7C6B9CC7EE04}"/>
          </ac:spMkLst>
        </pc:spChg>
        <pc:spChg chg="mod">
          <ac:chgData name="Routledge, Mandy" userId="bacdedf5-8e30-494b-ad8b-f27fa30c4f8d" providerId="ADAL" clId="{20F9F8B8-FC6B-4135-AF5F-C7409F9BDE8D}" dt="2024-11-11T18:35:47.421" v="189" actId="20577"/>
          <ac:spMkLst>
            <pc:docMk/>
            <pc:sldMk cId="3545810115" sldId="1522"/>
            <ac:spMk id="34" creationId="{152372B3-00F5-781C-183E-6F2DDF35091D}"/>
          </ac:spMkLst>
        </pc:spChg>
        <pc:spChg chg="mod">
          <ac:chgData name="Routledge, Mandy" userId="bacdedf5-8e30-494b-ad8b-f27fa30c4f8d" providerId="ADAL" clId="{20F9F8B8-FC6B-4135-AF5F-C7409F9BDE8D}" dt="2024-11-12T09:37:56.165" v="1388" actId="115"/>
          <ac:spMkLst>
            <pc:docMk/>
            <pc:sldMk cId="3545810115" sldId="1522"/>
            <ac:spMk id="35" creationId="{37104C51-0232-62ED-4C6F-1447D06633EE}"/>
          </ac:spMkLst>
        </pc:spChg>
        <pc:spChg chg="mod">
          <ac:chgData name="Routledge, Mandy" userId="bacdedf5-8e30-494b-ad8b-f27fa30c4f8d" providerId="ADAL" clId="{20F9F8B8-FC6B-4135-AF5F-C7409F9BDE8D}" dt="2024-11-11T18:36:23.688" v="216" actId="6549"/>
          <ac:spMkLst>
            <pc:docMk/>
            <pc:sldMk cId="3545810115" sldId="1522"/>
            <ac:spMk id="36" creationId="{D8EF981A-9BA7-0EB1-9B70-F7FBF2F7DF1C}"/>
          </ac:spMkLst>
        </pc:spChg>
        <pc:picChg chg="add mod">
          <ac:chgData name="Routledge, Mandy" userId="bacdedf5-8e30-494b-ad8b-f27fa30c4f8d" providerId="ADAL" clId="{20F9F8B8-FC6B-4135-AF5F-C7409F9BDE8D}" dt="2024-11-11T18:36:22.228" v="215" actId="1076"/>
          <ac:picMkLst>
            <pc:docMk/>
            <pc:sldMk cId="3545810115" sldId="1522"/>
            <ac:picMk id="2" creationId="{B9263B0D-20B2-FB0C-6BF2-8A8584221FB7}"/>
          </ac:picMkLst>
        </pc:picChg>
        <pc:picChg chg="add del mod">
          <ac:chgData name="Routledge, Mandy" userId="bacdedf5-8e30-494b-ad8b-f27fa30c4f8d" providerId="ADAL" clId="{20F9F8B8-FC6B-4135-AF5F-C7409F9BDE8D}" dt="2024-11-12T09:37:21.447" v="1381" actId="478"/>
          <ac:picMkLst>
            <pc:docMk/>
            <pc:sldMk cId="3545810115" sldId="1522"/>
            <ac:picMk id="8" creationId="{A507171A-8329-2128-2CEE-CAD3AEEB88A4}"/>
          </ac:picMkLst>
        </pc:picChg>
        <pc:picChg chg="add del mod">
          <ac:chgData name="Routledge, Mandy" userId="bacdedf5-8e30-494b-ad8b-f27fa30c4f8d" providerId="ADAL" clId="{20F9F8B8-FC6B-4135-AF5F-C7409F9BDE8D}" dt="2024-11-12T09:37:20.008" v="1380" actId="478"/>
          <ac:picMkLst>
            <pc:docMk/>
            <pc:sldMk cId="3545810115" sldId="1522"/>
            <ac:picMk id="9" creationId="{CF2FAD32-2985-94DE-9D35-458A126C388D}"/>
          </ac:picMkLst>
        </pc:picChg>
        <pc:picChg chg="add mod">
          <ac:chgData name="Routledge, Mandy" userId="bacdedf5-8e30-494b-ad8b-f27fa30c4f8d" providerId="ADAL" clId="{20F9F8B8-FC6B-4135-AF5F-C7409F9BDE8D}" dt="2024-11-12T09:37:28.920" v="1386" actId="1076"/>
          <ac:picMkLst>
            <pc:docMk/>
            <pc:sldMk cId="3545810115" sldId="1522"/>
            <ac:picMk id="18" creationId="{BA5A3039-A76E-6110-7992-FB588E85F803}"/>
          </ac:picMkLst>
        </pc:picChg>
      </pc:sldChg>
      <pc:sldChg chg="addSp modSp add mod">
        <pc:chgData name="Routledge, Mandy" userId="bacdedf5-8e30-494b-ad8b-f27fa30c4f8d" providerId="ADAL" clId="{20F9F8B8-FC6B-4135-AF5F-C7409F9BDE8D}" dt="2024-11-11T18:40:52.723" v="325" actId="1076"/>
        <pc:sldMkLst>
          <pc:docMk/>
          <pc:sldMk cId="1110486691" sldId="1523"/>
        </pc:sldMkLst>
        <pc:spChg chg="mod">
          <ac:chgData name="Routledge, Mandy" userId="bacdedf5-8e30-494b-ad8b-f27fa30c4f8d" providerId="ADAL" clId="{20F9F8B8-FC6B-4135-AF5F-C7409F9BDE8D}" dt="2024-11-11T18:39:57.078" v="269" actId="1076"/>
          <ac:spMkLst>
            <pc:docMk/>
            <pc:sldMk cId="1110486691" sldId="1523"/>
            <ac:spMk id="4" creationId="{D36CDCC8-D80A-3CA3-9903-EC310613197D}"/>
          </ac:spMkLst>
        </pc:spChg>
        <pc:spChg chg="mod">
          <ac:chgData name="Routledge, Mandy" userId="bacdedf5-8e30-494b-ad8b-f27fa30c4f8d" providerId="ADAL" clId="{20F9F8B8-FC6B-4135-AF5F-C7409F9BDE8D}" dt="2024-11-11T18:38:44.296" v="227" actId="20577"/>
          <ac:spMkLst>
            <pc:docMk/>
            <pc:sldMk cId="1110486691" sldId="1523"/>
            <ac:spMk id="12" creationId="{E2476A93-B8D4-4E44-87FD-AFF601B2337C}"/>
          </ac:spMkLst>
        </pc:spChg>
        <pc:spChg chg="mod">
          <ac:chgData name="Routledge, Mandy" userId="bacdedf5-8e30-494b-ad8b-f27fa30c4f8d" providerId="ADAL" clId="{20F9F8B8-FC6B-4135-AF5F-C7409F9BDE8D}" dt="2024-11-11T18:38:53.002" v="243" actId="14100"/>
          <ac:spMkLst>
            <pc:docMk/>
            <pc:sldMk cId="1110486691" sldId="1523"/>
            <ac:spMk id="13" creationId="{4985FF45-EE56-11C3-E0CC-6BBB359031C0}"/>
          </ac:spMkLst>
        </pc:spChg>
        <pc:spChg chg="mod">
          <ac:chgData name="Routledge, Mandy" userId="bacdedf5-8e30-494b-ad8b-f27fa30c4f8d" providerId="ADAL" clId="{20F9F8B8-FC6B-4135-AF5F-C7409F9BDE8D}" dt="2024-11-11T18:38:56.878" v="255" actId="20577"/>
          <ac:spMkLst>
            <pc:docMk/>
            <pc:sldMk cId="1110486691" sldId="1523"/>
            <ac:spMk id="15" creationId="{6EA1F8B7-D4BC-D8B0-E6FD-F33ECB45A1DD}"/>
          </ac:spMkLst>
        </pc:spChg>
        <pc:spChg chg="mod">
          <ac:chgData name="Routledge, Mandy" userId="bacdedf5-8e30-494b-ad8b-f27fa30c4f8d" providerId="ADAL" clId="{20F9F8B8-FC6B-4135-AF5F-C7409F9BDE8D}" dt="2024-11-11T18:39:15.167" v="258" actId="1076"/>
          <ac:spMkLst>
            <pc:docMk/>
            <pc:sldMk cId="1110486691" sldId="1523"/>
            <ac:spMk id="16" creationId="{F53F294D-65CC-23A5-E4A1-B2132FCF814C}"/>
          </ac:spMkLst>
        </pc:spChg>
        <pc:spChg chg="mod">
          <ac:chgData name="Routledge, Mandy" userId="bacdedf5-8e30-494b-ad8b-f27fa30c4f8d" providerId="ADAL" clId="{20F9F8B8-FC6B-4135-AF5F-C7409F9BDE8D}" dt="2024-11-11T18:40:30.763" v="315" actId="14100"/>
          <ac:spMkLst>
            <pc:docMk/>
            <pc:sldMk cId="1110486691" sldId="1523"/>
            <ac:spMk id="17" creationId="{AB86235B-CBC0-F9DB-29F4-F23367831B1B}"/>
          </ac:spMkLst>
        </pc:spChg>
        <pc:spChg chg="mod">
          <ac:chgData name="Routledge, Mandy" userId="bacdedf5-8e30-494b-ad8b-f27fa30c4f8d" providerId="ADAL" clId="{20F9F8B8-FC6B-4135-AF5F-C7409F9BDE8D}" dt="2024-11-11T18:38:51.130" v="242" actId="14100"/>
          <ac:spMkLst>
            <pc:docMk/>
            <pc:sldMk cId="1110486691" sldId="1523"/>
            <ac:spMk id="18" creationId="{85D7DD60-F4AA-AD34-A265-146B167D02FE}"/>
          </ac:spMkLst>
        </pc:spChg>
        <pc:spChg chg="add mod">
          <ac:chgData name="Routledge, Mandy" userId="bacdedf5-8e30-494b-ad8b-f27fa30c4f8d" providerId="ADAL" clId="{20F9F8B8-FC6B-4135-AF5F-C7409F9BDE8D}" dt="2024-11-11T18:40:28.240" v="314" actId="1076"/>
          <ac:spMkLst>
            <pc:docMk/>
            <pc:sldMk cId="1110486691" sldId="1523"/>
            <ac:spMk id="25" creationId="{8B9EB30D-0733-2561-FBCE-8100A6E9A137}"/>
          </ac:spMkLst>
        </pc:spChg>
        <pc:spChg chg="add mod">
          <ac:chgData name="Routledge, Mandy" userId="bacdedf5-8e30-494b-ad8b-f27fa30c4f8d" providerId="ADAL" clId="{20F9F8B8-FC6B-4135-AF5F-C7409F9BDE8D}" dt="2024-11-11T18:40:52.723" v="325" actId="1076"/>
          <ac:spMkLst>
            <pc:docMk/>
            <pc:sldMk cId="1110486691" sldId="1523"/>
            <ac:spMk id="26" creationId="{67C1CDE9-621D-73D0-C7ED-F16B3BE14DE4}"/>
          </ac:spMkLst>
        </pc:spChg>
        <pc:spChg chg="add mod ord">
          <ac:chgData name="Routledge, Mandy" userId="bacdedf5-8e30-494b-ad8b-f27fa30c4f8d" providerId="ADAL" clId="{20F9F8B8-FC6B-4135-AF5F-C7409F9BDE8D}" dt="2024-11-11T18:40:49.394" v="324" actId="167"/>
          <ac:spMkLst>
            <pc:docMk/>
            <pc:sldMk cId="1110486691" sldId="1523"/>
            <ac:spMk id="28" creationId="{205A37FD-7AE8-96F7-BA38-FF2E2A780537}"/>
          </ac:spMkLst>
        </pc:spChg>
        <pc:spChg chg="add mod ord">
          <ac:chgData name="Routledge, Mandy" userId="bacdedf5-8e30-494b-ad8b-f27fa30c4f8d" providerId="ADAL" clId="{20F9F8B8-FC6B-4135-AF5F-C7409F9BDE8D}" dt="2024-11-11T18:40:42.534" v="322" actId="14100"/>
          <ac:spMkLst>
            <pc:docMk/>
            <pc:sldMk cId="1110486691" sldId="1523"/>
            <ac:spMk id="29" creationId="{B4AA0C88-4554-0C3A-EA6E-3BAD4D465077}"/>
          </ac:spMkLst>
        </pc:spChg>
        <pc:picChg chg="add mod">
          <ac:chgData name="Routledge, Mandy" userId="bacdedf5-8e30-494b-ad8b-f27fa30c4f8d" providerId="ADAL" clId="{20F9F8B8-FC6B-4135-AF5F-C7409F9BDE8D}" dt="2024-11-11T18:39:55.049" v="268" actId="1076"/>
          <ac:picMkLst>
            <pc:docMk/>
            <pc:sldMk cId="1110486691" sldId="1523"/>
            <ac:picMk id="9" creationId="{DFDEF0FE-608F-652C-ECF1-1131C701863E}"/>
          </ac:picMkLst>
        </pc:picChg>
        <pc:picChg chg="add mod">
          <ac:chgData name="Routledge, Mandy" userId="bacdedf5-8e30-494b-ad8b-f27fa30c4f8d" providerId="ADAL" clId="{20F9F8B8-FC6B-4135-AF5F-C7409F9BDE8D}" dt="2024-11-11T18:39:23.106" v="260"/>
          <ac:picMkLst>
            <pc:docMk/>
            <pc:sldMk cId="1110486691" sldId="1523"/>
            <ac:picMk id="10" creationId="{088AC4BE-2403-7B19-F79C-A1EB6DCFFF0D}"/>
          </ac:picMkLst>
        </pc:picChg>
        <pc:picChg chg="add mod">
          <ac:chgData name="Routledge, Mandy" userId="bacdedf5-8e30-494b-ad8b-f27fa30c4f8d" providerId="ADAL" clId="{20F9F8B8-FC6B-4135-AF5F-C7409F9BDE8D}" dt="2024-11-11T18:39:28.925" v="261"/>
          <ac:picMkLst>
            <pc:docMk/>
            <pc:sldMk cId="1110486691" sldId="1523"/>
            <ac:picMk id="11" creationId="{83E76873-A10C-9115-DFD3-39B10FFFDB17}"/>
          </ac:picMkLst>
        </pc:picChg>
        <pc:picChg chg="add mod">
          <ac:chgData name="Routledge, Mandy" userId="bacdedf5-8e30-494b-ad8b-f27fa30c4f8d" providerId="ADAL" clId="{20F9F8B8-FC6B-4135-AF5F-C7409F9BDE8D}" dt="2024-11-11T18:39:35.852" v="262"/>
          <ac:picMkLst>
            <pc:docMk/>
            <pc:sldMk cId="1110486691" sldId="1523"/>
            <ac:picMk id="24" creationId="{79D5A717-D808-613F-1CB0-8957847A9B2F}"/>
          </ac:picMkLst>
        </pc:picChg>
      </pc:sldChg>
      <pc:sldChg chg="addSp delSp modSp add mod ord">
        <pc:chgData name="Routledge, Mandy" userId="bacdedf5-8e30-494b-ad8b-f27fa30c4f8d" providerId="ADAL" clId="{20F9F8B8-FC6B-4135-AF5F-C7409F9BDE8D}" dt="2024-11-12T09:40:17.170" v="1425" actId="1036"/>
        <pc:sldMkLst>
          <pc:docMk/>
          <pc:sldMk cId="1919236548" sldId="1524"/>
        </pc:sldMkLst>
        <pc:spChg chg="add del mod">
          <ac:chgData name="Routledge, Mandy" userId="bacdedf5-8e30-494b-ad8b-f27fa30c4f8d" providerId="ADAL" clId="{20F9F8B8-FC6B-4135-AF5F-C7409F9BDE8D}" dt="2024-11-12T09:12:14.713" v="1190" actId="478"/>
          <ac:spMkLst>
            <pc:docMk/>
            <pc:sldMk cId="1919236548" sldId="1524"/>
            <ac:spMk id="19" creationId="{EF5A947B-F6AF-3360-C6B2-2001177A8EFD}"/>
          </ac:spMkLst>
        </pc:spChg>
        <pc:spChg chg="mod">
          <ac:chgData name="Routledge, Mandy" userId="bacdedf5-8e30-494b-ad8b-f27fa30c4f8d" providerId="ADAL" clId="{20F9F8B8-FC6B-4135-AF5F-C7409F9BDE8D}" dt="2024-11-12T09:12:11.413" v="1189"/>
          <ac:spMkLst>
            <pc:docMk/>
            <pc:sldMk cId="1919236548" sldId="1524"/>
            <ac:spMk id="23" creationId="{C4A3CABA-CA1D-E0BD-27B6-98BDDCF1535D}"/>
          </ac:spMkLst>
        </pc:spChg>
        <pc:spChg chg="mod">
          <ac:chgData name="Routledge, Mandy" userId="bacdedf5-8e30-494b-ad8b-f27fa30c4f8d" providerId="ADAL" clId="{20F9F8B8-FC6B-4135-AF5F-C7409F9BDE8D}" dt="2024-11-12T09:13:08.041" v="1197"/>
          <ac:spMkLst>
            <pc:docMk/>
            <pc:sldMk cId="1919236548" sldId="1524"/>
            <ac:spMk id="26" creationId="{410BD67D-4DA7-5511-96C9-F4774B418ED0}"/>
          </ac:spMkLst>
        </pc:spChg>
        <pc:spChg chg="mod">
          <ac:chgData name="Routledge, Mandy" userId="bacdedf5-8e30-494b-ad8b-f27fa30c4f8d" providerId="ADAL" clId="{20F9F8B8-FC6B-4135-AF5F-C7409F9BDE8D}" dt="2024-11-11T18:42:16.982" v="341" actId="20577"/>
          <ac:spMkLst>
            <pc:docMk/>
            <pc:sldMk cId="1919236548" sldId="1524"/>
            <ac:spMk id="33" creationId="{AC757F5E-B016-F947-4518-7C6B9CC7EE04}"/>
          </ac:spMkLst>
        </pc:spChg>
        <pc:spChg chg="mod">
          <ac:chgData name="Routledge, Mandy" userId="bacdedf5-8e30-494b-ad8b-f27fa30c4f8d" providerId="ADAL" clId="{20F9F8B8-FC6B-4135-AF5F-C7409F9BDE8D}" dt="2024-11-11T18:42:19.264" v="350" actId="20577"/>
          <ac:spMkLst>
            <pc:docMk/>
            <pc:sldMk cId="1919236548" sldId="1524"/>
            <ac:spMk id="34" creationId="{152372B3-00F5-781C-183E-6F2DDF35091D}"/>
          </ac:spMkLst>
        </pc:spChg>
        <pc:spChg chg="mod">
          <ac:chgData name="Routledge, Mandy" userId="bacdedf5-8e30-494b-ad8b-f27fa30c4f8d" providerId="ADAL" clId="{20F9F8B8-FC6B-4135-AF5F-C7409F9BDE8D}" dt="2024-11-12T09:15:02.228" v="1289" actId="20577"/>
          <ac:spMkLst>
            <pc:docMk/>
            <pc:sldMk cId="1919236548" sldId="1524"/>
            <ac:spMk id="35" creationId="{37104C51-0232-62ED-4C6F-1447D06633EE}"/>
          </ac:spMkLst>
        </pc:spChg>
        <pc:spChg chg="mod">
          <ac:chgData name="Routledge, Mandy" userId="bacdedf5-8e30-494b-ad8b-f27fa30c4f8d" providerId="ADAL" clId="{20F9F8B8-FC6B-4135-AF5F-C7409F9BDE8D}" dt="2024-11-12T09:13:28.351" v="1203" actId="20577"/>
          <ac:spMkLst>
            <pc:docMk/>
            <pc:sldMk cId="1919236548" sldId="1524"/>
            <ac:spMk id="36" creationId="{D8EF981A-9BA7-0EB1-9B70-F7FBF2F7DF1C}"/>
          </ac:spMkLst>
        </pc:spChg>
        <pc:grpChg chg="add del mod">
          <ac:chgData name="Routledge, Mandy" userId="bacdedf5-8e30-494b-ad8b-f27fa30c4f8d" providerId="ADAL" clId="{20F9F8B8-FC6B-4135-AF5F-C7409F9BDE8D}" dt="2024-11-12T09:11:58.308" v="1186" actId="478"/>
          <ac:grpSpMkLst>
            <pc:docMk/>
            <pc:sldMk cId="1919236548" sldId="1524"/>
            <ac:grpSpMk id="2" creationId="{C486A5FC-AC38-A7A2-01AB-1B5E0F03BBC4}"/>
          </ac:grpSpMkLst>
        </pc:grpChg>
        <pc:grpChg chg="add mod">
          <ac:chgData name="Routledge, Mandy" userId="bacdedf5-8e30-494b-ad8b-f27fa30c4f8d" providerId="ADAL" clId="{20F9F8B8-FC6B-4135-AF5F-C7409F9BDE8D}" dt="2024-11-12T09:13:24.656" v="1202" actId="1076"/>
          <ac:grpSpMkLst>
            <pc:docMk/>
            <pc:sldMk cId="1919236548" sldId="1524"/>
            <ac:grpSpMk id="20" creationId="{BD604661-0DB2-AFE2-5676-7E0426B7106D}"/>
          </ac:grpSpMkLst>
        </pc:grpChg>
        <pc:grpChg chg="add mod">
          <ac:chgData name="Routledge, Mandy" userId="bacdedf5-8e30-494b-ad8b-f27fa30c4f8d" providerId="ADAL" clId="{20F9F8B8-FC6B-4135-AF5F-C7409F9BDE8D}" dt="2024-11-12T09:13:18.576" v="1201" actId="1076"/>
          <ac:grpSpMkLst>
            <pc:docMk/>
            <pc:sldMk cId="1919236548" sldId="1524"/>
            <ac:grpSpMk id="24" creationId="{E3737761-17B2-21B2-08FD-E798A63295B3}"/>
          </ac:grpSpMkLst>
        </pc:grpChg>
        <pc:picChg chg="mod">
          <ac:chgData name="Routledge, Mandy" userId="bacdedf5-8e30-494b-ad8b-f27fa30c4f8d" providerId="ADAL" clId="{20F9F8B8-FC6B-4135-AF5F-C7409F9BDE8D}" dt="2024-11-11T18:42:44.509" v="357" actId="1076"/>
          <ac:picMkLst>
            <pc:docMk/>
            <pc:sldMk cId="1919236548" sldId="1524"/>
            <ac:picMk id="8" creationId="{14B1BB57-DDBC-5221-C11A-190EF0085C7E}"/>
          </ac:picMkLst>
        </pc:picChg>
        <pc:picChg chg="mod">
          <ac:chgData name="Routledge, Mandy" userId="bacdedf5-8e30-494b-ad8b-f27fa30c4f8d" providerId="ADAL" clId="{20F9F8B8-FC6B-4135-AF5F-C7409F9BDE8D}" dt="2024-11-11T18:42:44.509" v="357" actId="1076"/>
          <ac:picMkLst>
            <pc:docMk/>
            <pc:sldMk cId="1919236548" sldId="1524"/>
            <ac:picMk id="9" creationId="{1C627477-E579-B377-8AF9-5C07CF0895FE}"/>
          </ac:picMkLst>
        </pc:picChg>
        <pc:picChg chg="add del mod">
          <ac:chgData name="Routledge, Mandy" userId="bacdedf5-8e30-494b-ad8b-f27fa30c4f8d" providerId="ADAL" clId="{20F9F8B8-FC6B-4135-AF5F-C7409F9BDE8D}" dt="2024-11-12T09:14:26.406" v="1204" actId="478"/>
          <ac:picMkLst>
            <pc:docMk/>
            <pc:sldMk cId="1919236548" sldId="1524"/>
            <ac:picMk id="18" creationId="{9DEB21F8-FB6B-C7DE-EE44-A21EB77B765A}"/>
          </ac:picMkLst>
        </pc:picChg>
        <pc:picChg chg="mod">
          <ac:chgData name="Routledge, Mandy" userId="bacdedf5-8e30-494b-ad8b-f27fa30c4f8d" providerId="ADAL" clId="{20F9F8B8-FC6B-4135-AF5F-C7409F9BDE8D}" dt="2024-11-12T09:12:11.413" v="1189"/>
          <ac:picMkLst>
            <pc:docMk/>
            <pc:sldMk cId="1919236548" sldId="1524"/>
            <ac:picMk id="21" creationId="{2A5FBFF4-C5E1-838A-7EA1-D3E786651B91}"/>
          </ac:picMkLst>
        </pc:picChg>
        <pc:picChg chg="mod">
          <ac:chgData name="Routledge, Mandy" userId="bacdedf5-8e30-494b-ad8b-f27fa30c4f8d" providerId="ADAL" clId="{20F9F8B8-FC6B-4135-AF5F-C7409F9BDE8D}" dt="2024-11-12T09:13:08.041" v="1197"/>
          <ac:picMkLst>
            <pc:docMk/>
            <pc:sldMk cId="1919236548" sldId="1524"/>
            <ac:picMk id="25" creationId="{2B82645F-F813-7A61-E95E-C0F870DF82FA}"/>
          </ac:picMkLst>
        </pc:picChg>
        <pc:picChg chg="add mod">
          <ac:chgData name="Routledge, Mandy" userId="bacdedf5-8e30-494b-ad8b-f27fa30c4f8d" providerId="ADAL" clId="{20F9F8B8-FC6B-4135-AF5F-C7409F9BDE8D}" dt="2024-11-12T09:40:17.170" v="1425" actId="1036"/>
          <ac:picMkLst>
            <pc:docMk/>
            <pc:sldMk cId="1919236548" sldId="1524"/>
            <ac:picMk id="28" creationId="{8BD4D2D9-5212-FDBC-35D0-297559B38D58}"/>
          </ac:picMkLst>
        </pc:picChg>
      </pc:sldChg>
      <pc:sldChg chg="add del">
        <pc:chgData name="Routledge, Mandy" userId="bacdedf5-8e30-494b-ad8b-f27fa30c4f8d" providerId="ADAL" clId="{20F9F8B8-FC6B-4135-AF5F-C7409F9BDE8D}" dt="2024-11-11T18:46:27.817" v="496" actId="47"/>
        <pc:sldMkLst>
          <pc:docMk/>
          <pc:sldMk cId="3453023075" sldId="1525"/>
        </pc:sldMkLst>
      </pc:sldChg>
      <pc:sldChg chg="addSp delSp modSp add mod">
        <pc:chgData name="Routledge, Mandy" userId="bacdedf5-8e30-494b-ad8b-f27fa30c4f8d" providerId="ADAL" clId="{20F9F8B8-FC6B-4135-AF5F-C7409F9BDE8D}" dt="2024-11-12T09:46:11.255" v="1523" actId="478"/>
        <pc:sldMkLst>
          <pc:docMk/>
          <pc:sldMk cId="2902732707" sldId="1526"/>
        </pc:sldMkLst>
        <pc:spChg chg="mod">
          <ac:chgData name="Routledge, Mandy" userId="bacdedf5-8e30-494b-ad8b-f27fa30c4f8d" providerId="ADAL" clId="{20F9F8B8-FC6B-4135-AF5F-C7409F9BDE8D}" dt="2024-11-12T09:38:34.489" v="1390"/>
          <ac:spMkLst>
            <pc:docMk/>
            <pc:sldMk cId="2902732707" sldId="1526"/>
            <ac:spMk id="19" creationId="{A9C57A2F-5200-0D00-5BCB-BD283A0FBFB6}"/>
          </ac:spMkLst>
        </pc:spChg>
        <pc:spChg chg="mod">
          <ac:chgData name="Routledge, Mandy" userId="bacdedf5-8e30-494b-ad8b-f27fa30c4f8d" providerId="ADAL" clId="{20F9F8B8-FC6B-4135-AF5F-C7409F9BDE8D}" dt="2024-11-11T18:45:45.175" v="463" actId="20577"/>
          <ac:spMkLst>
            <pc:docMk/>
            <pc:sldMk cId="2902732707" sldId="1526"/>
            <ac:spMk id="33" creationId="{AC757F5E-B016-F947-4518-7C6B9CC7EE04}"/>
          </ac:spMkLst>
        </pc:spChg>
        <pc:spChg chg="mod">
          <ac:chgData name="Routledge, Mandy" userId="bacdedf5-8e30-494b-ad8b-f27fa30c4f8d" providerId="ADAL" clId="{20F9F8B8-FC6B-4135-AF5F-C7409F9BDE8D}" dt="2024-11-11T18:45:47.284" v="472" actId="20577"/>
          <ac:spMkLst>
            <pc:docMk/>
            <pc:sldMk cId="2902732707" sldId="1526"/>
            <ac:spMk id="34" creationId="{152372B3-00F5-781C-183E-6F2DDF35091D}"/>
          </ac:spMkLst>
        </pc:spChg>
        <pc:spChg chg="mod">
          <ac:chgData name="Routledge, Mandy" userId="bacdedf5-8e30-494b-ad8b-f27fa30c4f8d" providerId="ADAL" clId="{20F9F8B8-FC6B-4135-AF5F-C7409F9BDE8D}" dt="2024-11-12T09:40:09.422" v="1417" actId="20577"/>
          <ac:spMkLst>
            <pc:docMk/>
            <pc:sldMk cId="2902732707" sldId="1526"/>
            <ac:spMk id="35" creationId="{37104C51-0232-62ED-4C6F-1447D06633EE}"/>
          </ac:spMkLst>
        </pc:spChg>
        <pc:spChg chg="mod">
          <ac:chgData name="Routledge, Mandy" userId="bacdedf5-8e30-494b-ad8b-f27fa30c4f8d" providerId="ADAL" clId="{20F9F8B8-FC6B-4135-AF5F-C7409F9BDE8D}" dt="2024-11-12T09:40:50.918" v="1502" actId="115"/>
          <ac:spMkLst>
            <pc:docMk/>
            <pc:sldMk cId="2902732707" sldId="1526"/>
            <ac:spMk id="36" creationId="{D8EF981A-9BA7-0EB1-9B70-F7FBF2F7DF1C}"/>
          </ac:spMkLst>
        </pc:spChg>
        <pc:grpChg chg="add mod">
          <ac:chgData name="Routledge, Mandy" userId="bacdedf5-8e30-494b-ad8b-f27fa30c4f8d" providerId="ADAL" clId="{20F9F8B8-FC6B-4135-AF5F-C7409F9BDE8D}" dt="2024-11-12T09:39:19.971" v="1404" actId="14100"/>
          <ac:grpSpMkLst>
            <pc:docMk/>
            <pc:sldMk cId="2902732707" sldId="1526"/>
            <ac:grpSpMk id="9" creationId="{9104CFA9-4690-FF2A-FDAD-B9787F3EE28B}"/>
          </ac:grpSpMkLst>
        </pc:grpChg>
        <pc:picChg chg="add del mod">
          <ac:chgData name="Routledge, Mandy" userId="bacdedf5-8e30-494b-ad8b-f27fa30c4f8d" providerId="ADAL" clId="{20F9F8B8-FC6B-4135-AF5F-C7409F9BDE8D}" dt="2024-11-12T09:40:12.258" v="1418" actId="478"/>
          <ac:picMkLst>
            <pc:docMk/>
            <pc:sldMk cId="2902732707" sldId="1526"/>
            <ac:picMk id="2" creationId="{0405850B-636B-A4FB-B3D7-73564B920FEA}"/>
          </ac:picMkLst>
        </pc:picChg>
        <pc:picChg chg="add del mod">
          <ac:chgData name="Routledge, Mandy" userId="bacdedf5-8e30-494b-ad8b-f27fa30c4f8d" providerId="ADAL" clId="{20F9F8B8-FC6B-4135-AF5F-C7409F9BDE8D}" dt="2024-11-12T09:38:34.019" v="1389" actId="478"/>
          <ac:picMkLst>
            <pc:docMk/>
            <pc:sldMk cId="2902732707" sldId="1526"/>
            <ac:picMk id="8" creationId="{C588A2A2-5FAC-DF70-3339-99F52D559704}"/>
          </ac:picMkLst>
        </pc:picChg>
        <pc:picChg chg="mod modCrop">
          <ac:chgData name="Routledge, Mandy" userId="bacdedf5-8e30-494b-ad8b-f27fa30c4f8d" providerId="ADAL" clId="{20F9F8B8-FC6B-4135-AF5F-C7409F9BDE8D}" dt="2024-11-12T09:38:58.080" v="1399" actId="18131"/>
          <ac:picMkLst>
            <pc:docMk/>
            <pc:sldMk cId="2902732707" sldId="1526"/>
            <ac:picMk id="18" creationId="{733093D8-804A-98E8-B6AB-F52049CCBBF2}"/>
          </ac:picMkLst>
        </pc:picChg>
        <pc:picChg chg="add mod">
          <ac:chgData name="Routledge, Mandy" userId="bacdedf5-8e30-494b-ad8b-f27fa30c4f8d" providerId="ADAL" clId="{20F9F8B8-FC6B-4135-AF5F-C7409F9BDE8D}" dt="2024-11-12T09:40:24.723" v="1427" actId="1076"/>
          <ac:picMkLst>
            <pc:docMk/>
            <pc:sldMk cId="2902732707" sldId="1526"/>
            <ac:picMk id="20" creationId="{DA01766F-826E-488D-57B1-9076997476DC}"/>
          </ac:picMkLst>
        </pc:picChg>
        <pc:picChg chg="add del mod">
          <ac:chgData name="Routledge, Mandy" userId="bacdedf5-8e30-494b-ad8b-f27fa30c4f8d" providerId="ADAL" clId="{20F9F8B8-FC6B-4135-AF5F-C7409F9BDE8D}" dt="2024-11-12T09:43:14.539" v="1511" actId="478"/>
          <ac:picMkLst>
            <pc:docMk/>
            <pc:sldMk cId="2902732707" sldId="1526"/>
            <ac:picMk id="23" creationId="{31C5452A-B804-AD17-D0C3-178DC7E04FA4}"/>
          </ac:picMkLst>
        </pc:picChg>
        <pc:picChg chg="add del mod modCrop">
          <ac:chgData name="Routledge, Mandy" userId="bacdedf5-8e30-494b-ad8b-f27fa30c4f8d" providerId="ADAL" clId="{20F9F8B8-FC6B-4135-AF5F-C7409F9BDE8D}" dt="2024-11-12T09:46:11.255" v="1523" actId="478"/>
          <ac:picMkLst>
            <pc:docMk/>
            <pc:sldMk cId="2902732707" sldId="1526"/>
            <ac:picMk id="25" creationId="{55CD43EC-D31F-4D0E-96B3-4608C88F4221}"/>
          </ac:picMkLst>
        </pc:picChg>
      </pc:sldChg>
      <pc:sldChg chg="addSp delSp modSp add mod">
        <pc:chgData name="Routledge, Mandy" userId="bacdedf5-8e30-494b-ad8b-f27fa30c4f8d" providerId="ADAL" clId="{20F9F8B8-FC6B-4135-AF5F-C7409F9BDE8D}" dt="2024-11-12T09:47:24.105" v="1548" actId="1076"/>
        <pc:sldMkLst>
          <pc:docMk/>
          <pc:sldMk cId="2860167784" sldId="1527"/>
        </pc:sldMkLst>
        <pc:spChg chg="mod">
          <ac:chgData name="Routledge, Mandy" userId="bacdedf5-8e30-494b-ad8b-f27fa30c4f8d" providerId="ADAL" clId="{20F9F8B8-FC6B-4135-AF5F-C7409F9BDE8D}" dt="2024-11-11T18:48:17.437" v="539" actId="14100"/>
          <ac:spMkLst>
            <pc:docMk/>
            <pc:sldMk cId="2860167784" sldId="1527"/>
            <ac:spMk id="10" creationId="{EC0CC1D0-FE60-F840-73E9-0CE7E683D1F2}"/>
          </ac:spMkLst>
        </pc:spChg>
        <pc:spChg chg="mod">
          <ac:chgData name="Routledge, Mandy" userId="bacdedf5-8e30-494b-ad8b-f27fa30c4f8d" providerId="ADAL" clId="{20F9F8B8-FC6B-4135-AF5F-C7409F9BDE8D}" dt="2024-11-11T18:48:14.932" v="538" actId="14100"/>
          <ac:spMkLst>
            <pc:docMk/>
            <pc:sldMk cId="2860167784" sldId="1527"/>
            <ac:spMk id="11" creationId="{CD78B488-E032-3F3E-C334-FB96F8D71FB2}"/>
          </ac:spMkLst>
        </pc:spChg>
        <pc:spChg chg="mod">
          <ac:chgData name="Routledge, Mandy" userId="bacdedf5-8e30-494b-ad8b-f27fa30c4f8d" providerId="ADAL" clId="{20F9F8B8-FC6B-4135-AF5F-C7409F9BDE8D}" dt="2024-11-11T18:48:27.007" v="550" actId="14100"/>
          <ac:spMkLst>
            <pc:docMk/>
            <pc:sldMk cId="2860167784" sldId="1527"/>
            <ac:spMk id="12" creationId="{E2476A93-B8D4-4E44-87FD-AFF601B2337C}"/>
          </ac:spMkLst>
        </pc:spChg>
        <pc:spChg chg="mod">
          <ac:chgData name="Routledge, Mandy" userId="bacdedf5-8e30-494b-ad8b-f27fa30c4f8d" providerId="ADAL" clId="{20F9F8B8-FC6B-4135-AF5F-C7409F9BDE8D}" dt="2024-11-11T18:49:00.246" v="580" actId="1076"/>
          <ac:spMkLst>
            <pc:docMk/>
            <pc:sldMk cId="2860167784" sldId="1527"/>
            <ac:spMk id="13" creationId="{4985FF45-EE56-11C3-E0CC-6BBB359031C0}"/>
          </ac:spMkLst>
        </pc:spChg>
        <pc:spChg chg="mod">
          <ac:chgData name="Routledge, Mandy" userId="bacdedf5-8e30-494b-ad8b-f27fa30c4f8d" providerId="ADAL" clId="{20F9F8B8-FC6B-4135-AF5F-C7409F9BDE8D}" dt="2024-11-11T18:48:51.233" v="578" actId="14100"/>
          <ac:spMkLst>
            <pc:docMk/>
            <pc:sldMk cId="2860167784" sldId="1527"/>
            <ac:spMk id="14" creationId="{B7594A3B-3117-84CE-C300-FB96E5ED269D}"/>
          </ac:spMkLst>
        </pc:spChg>
        <pc:spChg chg="mod">
          <ac:chgData name="Routledge, Mandy" userId="bacdedf5-8e30-494b-ad8b-f27fa30c4f8d" providerId="ADAL" clId="{20F9F8B8-FC6B-4135-AF5F-C7409F9BDE8D}" dt="2024-11-12T09:46:53.630" v="1539" actId="20577"/>
          <ac:spMkLst>
            <pc:docMk/>
            <pc:sldMk cId="2860167784" sldId="1527"/>
            <ac:spMk id="15" creationId="{6EA1F8B7-D4BC-D8B0-E6FD-F33ECB45A1DD}"/>
          </ac:spMkLst>
        </pc:spChg>
        <pc:spChg chg="mod">
          <ac:chgData name="Routledge, Mandy" userId="bacdedf5-8e30-494b-ad8b-f27fa30c4f8d" providerId="ADAL" clId="{20F9F8B8-FC6B-4135-AF5F-C7409F9BDE8D}" dt="2024-11-11T18:48:05.044" v="522"/>
          <ac:spMkLst>
            <pc:docMk/>
            <pc:sldMk cId="2860167784" sldId="1527"/>
            <ac:spMk id="17" creationId="{AB86235B-CBC0-F9DB-29F4-F23367831B1B}"/>
          </ac:spMkLst>
        </pc:spChg>
        <pc:spChg chg="mod">
          <ac:chgData name="Routledge, Mandy" userId="bacdedf5-8e30-494b-ad8b-f27fa30c4f8d" providerId="ADAL" clId="{20F9F8B8-FC6B-4135-AF5F-C7409F9BDE8D}" dt="2024-11-11T18:49:05.363" v="582" actId="14100"/>
          <ac:spMkLst>
            <pc:docMk/>
            <pc:sldMk cId="2860167784" sldId="1527"/>
            <ac:spMk id="18" creationId="{85D7DD60-F4AA-AD34-A265-146B167D02FE}"/>
          </ac:spMkLst>
        </pc:spChg>
        <pc:spChg chg="mod">
          <ac:chgData name="Routledge, Mandy" userId="bacdedf5-8e30-494b-ad8b-f27fa30c4f8d" providerId="ADAL" clId="{20F9F8B8-FC6B-4135-AF5F-C7409F9BDE8D}" dt="2024-11-11T18:48:29.494" v="551" actId="14100"/>
          <ac:spMkLst>
            <pc:docMk/>
            <pc:sldMk cId="2860167784" sldId="1527"/>
            <ac:spMk id="19" creationId="{40542B69-6D97-5F24-63E3-ABE36EA69A27}"/>
          </ac:spMkLst>
        </pc:spChg>
        <pc:picChg chg="add mod">
          <ac:chgData name="Routledge, Mandy" userId="bacdedf5-8e30-494b-ad8b-f27fa30c4f8d" providerId="ADAL" clId="{20F9F8B8-FC6B-4135-AF5F-C7409F9BDE8D}" dt="2024-11-11T18:49:25.724" v="588" actId="14100"/>
          <ac:picMkLst>
            <pc:docMk/>
            <pc:sldMk cId="2860167784" sldId="1527"/>
            <ac:picMk id="4" creationId="{301EEAE6-84A3-2DBC-C0DD-60E152A8D62E}"/>
          </ac:picMkLst>
        </pc:picChg>
        <pc:picChg chg="add mod">
          <ac:chgData name="Routledge, Mandy" userId="bacdedf5-8e30-494b-ad8b-f27fa30c4f8d" providerId="ADAL" clId="{20F9F8B8-FC6B-4135-AF5F-C7409F9BDE8D}" dt="2024-11-11T18:49:41.130" v="597" actId="1036"/>
          <ac:picMkLst>
            <pc:docMk/>
            <pc:sldMk cId="2860167784" sldId="1527"/>
            <ac:picMk id="21" creationId="{0EA29532-4180-D8A5-6141-DC165E48A920}"/>
          </ac:picMkLst>
        </pc:picChg>
        <pc:picChg chg="add del mod">
          <ac:chgData name="Routledge, Mandy" userId="bacdedf5-8e30-494b-ad8b-f27fa30c4f8d" providerId="ADAL" clId="{20F9F8B8-FC6B-4135-AF5F-C7409F9BDE8D}" dt="2024-11-12T09:46:48.939" v="1524" actId="478"/>
          <ac:picMkLst>
            <pc:docMk/>
            <pc:sldMk cId="2860167784" sldId="1527"/>
            <ac:picMk id="22" creationId="{E6CADEAA-5758-39DB-0F1D-C54775D15CEA}"/>
          </ac:picMkLst>
        </pc:picChg>
        <pc:picChg chg="add mod">
          <ac:chgData name="Routledge, Mandy" userId="bacdedf5-8e30-494b-ad8b-f27fa30c4f8d" providerId="ADAL" clId="{20F9F8B8-FC6B-4135-AF5F-C7409F9BDE8D}" dt="2024-11-12T09:47:17.943" v="1545" actId="1076"/>
          <ac:picMkLst>
            <pc:docMk/>
            <pc:sldMk cId="2860167784" sldId="1527"/>
            <ac:picMk id="23" creationId="{54E502FA-2514-18E1-A532-0A07068D1321}"/>
          </ac:picMkLst>
        </pc:picChg>
        <pc:picChg chg="add mod">
          <ac:chgData name="Routledge, Mandy" userId="bacdedf5-8e30-494b-ad8b-f27fa30c4f8d" providerId="ADAL" clId="{20F9F8B8-FC6B-4135-AF5F-C7409F9BDE8D}" dt="2024-11-12T09:47:24.105" v="1548" actId="1076"/>
          <ac:picMkLst>
            <pc:docMk/>
            <pc:sldMk cId="2860167784" sldId="1527"/>
            <ac:picMk id="24" creationId="{720798A5-5167-E6F5-AABB-E0FA72A3C785}"/>
          </ac:picMkLst>
        </pc:picChg>
      </pc:sldChg>
      <pc:sldChg chg="addSp delSp modSp add mod">
        <pc:chgData name="Routledge, Mandy" userId="bacdedf5-8e30-494b-ad8b-f27fa30c4f8d" providerId="ADAL" clId="{20F9F8B8-FC6B-4135-AF5F-C7409F9BDE8D}" dt="2024-11-12T09:36:50.843" v="1379" actId="1076"/>
        <pc:sldMkLst>
          <pc:docMk/>
          <pc:sldMk cId="3905722304" sldId="1528"/>
        </pc:sldMkLst>
        <pc:spChg chg="mod">
          <ac:chgData name="Routledge, Mandy" userId="bacdedf5-8e30-494b-ad8b-f27fa30c4f8d" providerId="ADAL" clId="{20F9F8B8-FC6B-4135-AF5F-C7409F9BDE8D}" dt="2024-11-12T09:36:06.509" v="1363" actId="1076"/>
          <ac:spMkLst>
            <pc:docMk/>
            <pc:sldMk cId="3905722304" sldId="1528"/>
            <ac:spMk id="4" creationId="{D753C383-62C8-E733-4553-E085527A1FCA}"/>
          </ac:spMkLst>
        </pc:spChg>
        <pc:spChg chg="mod">
          <ac:chgData name="Routledge, Mandy" userId="bacdedf5-8e30-494b-ad8b-f27fa30c4f8d" providerId="ADAL" clId="{20F9F8B8-FC6B-4135-AF5F-C7409F9BDE8D}" dt="2024-11-12T09:36:03.870" v="1362" actId="1076"/>
          <ac:spMkLst>
            <pc:docMk/>
            <pc:sldMk cId="3905722304" sldId="1528"/>
            <ac:spMk id="9" creationId="{B5FA4264-9F79-B20D-0826-CEC58E7B74B7}"/>
          </ac:spMkLst>
        </pc:spChg>
        <pc:spChg chg="mod">
          <ac:chgData name="Routledge, Mandy" userId="bacdedf5-8e30-494b-ad8b-f27fa30c4f8d" providerId="ADAL" clId="{20F9F8B8-FC6B-4135-AF5F-C7409F9BDE8D}" dt="2024-11-12T09:36:25.541" v="1367" actId="1076"/>
          <ac:spMkLst>
            <pc:docMk/>
            <pc:sldMk cId="3905722304" sldId="1528"/>
            <ac:spMk id="10" creationId="{B37FADB8-F5A5-F448-15A7-6A630939BCDC}"/>
          </ac:spMkLst>
        </pc:spChg>
        <pc:spChg chg="mod">
          <ac:chgData name="Routledge, Mandy" userId="bacdedf5-8e30-494b-ad8b-f27fa30c4f8d" providerId="ADAL" clId="{20F9F8B8-FC6B-4135-AF5F-C7409F9BDE8D}" dt="2024-11-12T09:36:21.794" v="1366" actId="1076"/>
          <ac:spMkLst>
            <pc:docMk/>
            <pc:sldMk cId="3905722304" sldId="1528"/>
            <ac:spMk id="11" creationId="{2D5226DB-4490-ECD5-880A-CDAB0447C263}"/>
          </ac:spMkLst>
        </pc:spChg>
        <pc:spChg chg="mod">
          <ac:chgData name="Routledge, Mandy" userId="bacdedf5-8e30-494b-ad8b-f27fa30c4f8d" providerId="ADAL" clId="{20F9F8B8-FC6B-4135-AF5F-C7409F9BDE8D}" dt="2024-11-12T09:28:04.651" v="1315" actId="1076"/>
          <ac:spMkLst>
            <pc:docMk/>
            <pc:sldMk cId="3905722304" sldId="1528"/>
            <ac:spMk id="12" creationId="{E2476A93-B8D4-4E44-87FD-AFF601B2337C}"/>
          </ac:spMkLst>
        </pc:spChg>
        <pc:spChg chg="mod">
          <ac:chgData name="Routledge, Mandy" userId="bacdedf5-8e30-494b-ad8b-f27fa30c4f8d" providerId="ADAL" clId="{20F9F8B8-FC6B-4135-AF5F-C7409F9BDE8D}" dt="2024-11-11T18:50:56.950" v="626" actId="20577"/>
          <ac:spMkLst>
            <pc:docMk/>
            <pc:sldMk cId="3905722304" sldId="1528"/>
            <ac:spMk id="13" creationId="{4985FF45-EE56-11C3-E0CC-6BBB359031C0}"/>
          </ac:spMkLst>
        </pc:spChg>
        <pc:spChg chg="mod">
          <ac:chgData name="Routledge, Mandy" userId="bacdedf5-8e30-494b-ad8b-f27fa30c4f8d" providerId="ADAL" clId="{20F9F8B8-FC6B-4135-AF5F-C7409F9BDE8D}" dt="2024-11-12T09:34:49.891" v="1350" actId="1076"/>
          <ac:spMkLst>
            <pc:docMk/>
            <pc:sldMk cId="3905722304" sldId="1528"/>
            <ac:spMk id="14" creationId="{B7594A3B-3117-84CE-C300-FB96E5ED269D}"/>
          </ac:spMkLst>
        </pc:spChg>
        <pc:spChg chg="mod">
          <ac:chgData name="Routledge, Mandy" userId="bacdedf5-8e30-494b-ad8b-f27fa30c4f8d" providerId="ADAL" clId="{20F9F8B8-FC6B-4135-AF5F-C7409F9BDE8D}" dt="2024-11-12T09:34:47.733" v="1349" actId="1076"/>
          <ac:spMkLst>
            <pc:docMk/>
            <pc:sldMk cId="3905722304" sldId="1528"/>
            <ac:spMk id="15" creationId="{6EA1F8B7-D4BC-D8B0-E6FD-F33ECB45A1DD}"/>
          </ac:spMkLst>
        </pc:spChg>
        <pc:spChg chg="mod">
          <ac:chgData name="Routledge, Mandy" userId="bacdedf5-8e30-494b-ad8b-f27fa30c4f8d" providerId="ADAL" clId="{20F9F8B8-FC6B-4135-AF5F-C7409F9BDE8D}" dt="2024-11-12T09:28:01.964" v="1314" actId="1076"/>
          <ac:spMkLst>
            <pc:docMk/>
            <pc:sldMk cId="3905722304" sldId="1528"/>
            <ac:spMk id="19" creationId="{40542B69-6D97-5F24-63E3-ABE36EA69A27}"/>
          </ac:spMkLst>
        </pc:spChg>
        <pc:picChg chg="add mod ord">
          <ac:chgData name="Routledge, Mandy" userId="bacdedf5-8e30-494b-ad8b-f27fa30c4f8d" providerId="ADAL" clId="{20F9F8B8-FC6B-4135-AF5F-C7409F9BDE8D}" dt="2024-11-12T09:36:50.843" v="1379" actId="1076"/>
          <ac:picMkLst>
            <pc:docMk/>
            <pc:sldMk cId="3905722304" sldId="1528"/>
            <ac:picMk id="16" creationId="{B6CF0BCA-7D31-B9F2-CDE0-6B47E125A5FC}"/>
          </ac:picMkLst>
        </pc:picChg>
        <pc:picChg chg="add mod">
          <ac:chgData name="Routledge, Mandy" userId="bacdedf5-8e30-494b-ad8b-f27fa30c4f8d" providerId="ADAL" clId="{20F9F8B8-FC6B-4135-AF5F-C7409F9BDE8D}" dt="2024-11-12T09:28:09.131" v="1317" actId="1076"/>
          <ac:picMkLst>
            <pc:docMk/>
            <pc:sldMk cId="3905722304" sldId="1528"/>
            <ac:picMk id="22" creationId="{771EBEE5-31ED-51AC-1813-9A3A6E763E1C}"/>
          </ac:picMkLst>
        </pc:picChg>
        <pc:picChg chg="add del mod">
          <ac:chgData name="Routledge, Mandy" userId="bacdedf5-8e30-494b-ad8b-f27fa30c4f8d" providerId="ADAL" clId="{20F9F8B8-FC6B-4135-AF5F-C7409F9BDE8D}" dt="2024-11-12T09:35:00.524" v="1353" actId="478"/>
          <ac:picMkLst>
            <pc:docMk/>
            <pc:sldMk cId="3905722304" sldId="1528"/>
            <ac:picMk id="25" creationId="{C7C0A55D-4B46-EB25-EBCA-4182B99C964E}"/>
          </ac:picMkLst>
        </pc:picChg>
        <pc:picChg chg="add mod modCrop">
          <ac:chgData name="Routledge, Mandy" userId="bacdedf5-8e30-494b-ad8b-f27fa30c4f8d" providerId="ADAL" clId="{20F9F8B8-FC6B-4135-AF5F-C7409F9BDE8D}" dt="2024-11-12T09:33:20.660" v="1336" actId="1036"/>
          <ac:picMkLst>
            <pc:docMk/>
            <pc:sldMk cId="3905722304" sldId="1528"/>
            <ac:picMk id="28" creationId="{F2D6ED0C-8017-30D3-3CD7-5C09B4E07BCF}"/>
          </ac:picMkLst>
        </pc:picChg>
        <pc:picChg chg="add mod modCrop">
          <ac:chgData name="Routledge, Mandy" userId="bacdedf5-8e30-494b-ad8b-f27fa30c4f8d" providerId="ADAL" clId="{20F9F8B8-FC6B-4135-AF5F-C7409F9BDE8D}" dt="2024-11-12T09:34:52.766" v="1351" actId="1076"/>
          <ac:picMkLst>
            <pc:docMk/>
            <pc:sldMk cId="3905722304" sldId="1528"/>
            <ac:picMk id="31" creationId="{A1EFC02A-58C0-5A75-5B34-138918A397B4}"/>
          </ac:picMkLst>
        </pc:picChg>
        <pc:picChg chg="add mod">
          <ac:chgData name="Routledge, Mandy" userId="bacdedf5-8e30-494b-ad8b-f27fa30c4f8d" providerId="ADAL" clId="{20F9F8B8-FC6B-4135-AF5F-C7409F9BDE8D}" dt="2024-11-12T09:36:36.194" v="1372" actId="1076"/>
          <ac:picMkLst>
            <pc:docMk/>
            <pc:sldMk cId="3905722304" sldId="1528"/>
            <ac:picMk id="32" creationId="{2AD7B729-5A72-012E-E465-B983A8E69283}"/>
          </ac:picMkLst>
        </pc:picChg>
        <pc:cxnChg chg="mod">
          <ac:chgData name="Routledge, Mandy" userId="bacdedf5-8e30-494b-ad8b-f27fa30c4f8d" providerId="ADAL" clId="{20F9F8B8-FC6B-4135-AF5F-C7409F9BDE8D}" dt="2024-11-12T09:28:06.916" v="1316" actId="14100"/>
          <ac:cxnSpMkLst>
            <pc:docMk/>
            <pc:sldMk cId="3905722304" sldId="1528"/>
            <ac:cxnSpMk id="21" creationId="{B84B33EF-2A54-99B2-FEF8-27486B72F624}"/>
          </ac:cxnSpMkLst>
        </pc:cxnChg>
        <pc:cxnChg chg="mod">
          <ac:chgData name="Routledge, Mandy" userId="bacdedf5-8e30-494b-ad8b-f27fa30c4f8d" providerId="ADAL" clId="{20F9F8B8-FC6B-4135-AF5F-C7409F9BDE8D}" dt="2024-11-12T09:36:28.328" v="1368" actId="14100"/>
          <ac:cxnSpMkLst>
            <pc:docMk/>
            <pc:sldMk cId="3905722304" sldId="1528"/>
            <ac:cxnSpMk id="29" creationId="{10445519-6BAB-CA4B-0B0C-EF80D4D34E4C}"/>
          </ac:cxnSpMkLst>
        </pc:cxnChg>
      </pc:sldChg>
      <pc:sldChg chg="addSp modSp add mod">
        <pc:chgData name="Routledge, Mandy" userId="bacdedf5-8e30-494b-ad8b-f27fa30c4f8d" providerId="ADAL" clId="{20F9F8B8-FC6B-4135-AF5F-C7409F9BDE8D}" dt="2024-11-12T09:09:23.927" v="1126" actId="115"/>
        <pc:sldMkLst>
          <pc:docMk/>
          <pc:sldMk cId="1464671527" sldId="1529"/>
        </pc:sldMkLst>
        <pc:spChg chg="mod">
          <ac:chgData name="Routledge, Mandy" userId="bacdedf5-8e30-494b-ad8b-f27fa30c4f8d" providerId="ADAL" clId="{20F9F8B8-FC6B-4135-AF5F-C7409F9BDE8D}" dt="2024-11-11T18:52:01.360" v="663" actId="20577"/>
          <ac:spMkLst>
            <pc:docMk/>
            <pc:sldMk cId="1464671527" sldId="1529"/>
            <ac:spMk id="33" creationId="{AC757F5E-B016-F947-4518-7C6B9CC7EE04}"/>
          </ac:spMkLst>
        </pc:spChg>
        <pc:spChg chg="mod">
          <ac:chgData name="Routledge, Mandy" userId="bacdedf5-8e30-494b-ad8b-f27fa30c4f8d" providerId="ADAL" clId="{20F9F8B8-FC6B-4135-AF5F-C7409F9BDE8D}" dt="2024-11-11T18:52:05.439" v="674" actId="20577"/>
          <ac:spMkLst>
            <pc:docMk/>
            <pc:sldMk cId="1464671527" sldId="1529"/>
            <ac:spMk id="34" creationId="{152372B3-00F5-781C-183E-6F2DDF35091D}"/>
          </ac:spMkLst>
        </pc:spChg>
        <pc:spChg chg="mod">
          <ac:chgData name="Routledge, Mandy" userId="bacdedf5-8e30-494b-ad8b-f27fa30c4f8d" providerId="ADAL" clId="{20F9F8B8-FC6B-4135-AF5F-C7409F9BDE8D}" dt="2024-11-12T09:05:45.730" v="1072" actId="115"/>
          <ac:spMkLst>
            <pc:docMk/>
            <pc:sldMk cId="1464671527" sldId="1529"/>
            <ac:spMk id="35" creationId="{37104C51-0232-62ED-4C6F-1447D06633EE}"/>
          </ac:spMkLst>
        </pc:spChg>
        <pc:spChg chg="mod">
          <ac:chgData name="Routledge, Mandy" userId="bacdedf5-8e30-494b-ad8b-f27fa30c4f8d" providerId="ADAL" clId="{20F9F8B8-FC6B-4135-AF5F-C7409F9BDE8D}" dt="2024-11-12T09:09:23.927" v="1126" actId="115"/>
          <ac:spMkLst>
            <pc:docMk/>
            <pc:sldMk cId="1464671527" sldId="1529"/>
            <ac:spMk id="36" creationId="{D8EF981A-9BA7-0EB1-9B70-F7FBF2F7DF1C}"/>
          </ac:spMkLst>
        </pc:spChg>
        <pc:picChg chg="add mod">
          <ac:chgData name="Routledge, Mandy" userId="bacdedf5-8e30-494b-ad8b-f27fa30c4f8d" providerId="ADAL" clId="{20F9F8B8-FC6B-4135-AF5F-C7409F9BDE8D}" dt="2024-11-12T09:05:09.645" v="1070" actId="1076"/>
          <ac:picMkLst>
            <pc:docMk/>
            <pc:sldMk cId="1464671527" sldId="1529"/>
            <ac:picMk id="2" creationId="{5CE5B174-DC2E-5482-7C72-CB1653B85342}"/>
          </ac:picMkLst>
        </pc:picChg>
        <pc:picChg chg="add mod">
          <ac:chgData name="Routledge, Mandy" userId="bacdedf5-8e30-494b-ad8b-f27fa30c4f8d" providerId="ADAL" clId="{20F9F8B8-FC6B-4135-AF5F-C7409F9BDE8D}" dt="2024-11-12T09:09:02.331" v="1077" actId="14100"/>
          <ac:picMkLst>
            <pc:docMk/>
            <pc:sldMk cId="1464671527" sldId="1529"/>
            <ac:picMk id="9" creationId="{3491EED1-664A-BE54-F624-8E1C91B6815A}"/>
          </ac:picMkLst>
        </pc:picChg>
      </pc:sldChg>
      <pc:sldChg chg="delSp modSp add del mod">
        <pc:chgData name="Routledge, Mandy" userId="bacdedf5-8e30-494b-ad8b-f27fa30c4f8d" providerId="ADAL" clId="{20F9F8B8-FC6B-4135-AF5F-C7409F9BDE8D}" dt="2024-11-12T10:02:36.692" v="1553" actId="47"/>
        <pc:sldMkLst>
          <pc:docMk/>
          <pc:sldMk cId="2656417151" sldId="1530"/>
        </pc:sldMkLst>
        <pc:spChg chg="mod">
          <ac:chgData name="Routledge, Mandy" userId="bacdedf5-8e30-494b-ad8b-f27fa30c4f8d" providerId="ADAL" clId="{20F9F8B8-FC6B-4135-AF5F-C7409F9BDE8D}" dt="2024-11-11T18:54:24.569" v="706" actId="20577"/>
          <ac:spMkLst>
            <pc:docMk/>
            <pc:sldMk cId="2656417151" sldId="1530"/>
            <ac:spMk id="10" creationId="{53A896E9-F098-44DA-A15A-0BB6C51751F4}"/>
          </ac:spMkLst>
        </pc:spChg>
        <pc:picChg chg="del">
          <ac:chgData name="Routledge, Mandy" userId="bacdedf5-8e30-494b-ad8b-f27fa30c4f8d" providerId="ADAL" clId="{20F9F8B8-FC6B-4135-AF5F-C7409F9BDE8D}" dt="2024-11-11T18:54:18.874" v="695" actId="478"/>
          <ac:picMkLst>
            <pc:docMk/>
            <pc:sldMk cId="2656417151" sldId="1530"/>
            <ac:picMk id="6" creationId="{B5647BC8-A10A-4B97-882E-BEF8EA633468}"/>
          </ac:picMkLst>
        </pc:picChg>
      </pc:sldChg>
      <pc:sldChg chg="addSp delSp modSp add mod">
        <pc:chgData name="Routledge, Mandy" userId="bacdedf5-8e30-494b-ad8b-f27fa30c4f8d" providerId="ADAL" clId="{20F9F8B8-FC6B-4135-AF5F-C7409F9BDE8D}" dt="2024-11-12T09:11:27.847" v="1185" actId="20577"/>
        <pc:sldMkLst>
          <pc:docMk/>
          <pc:sldMk cId="2494154417" sldId="1531"/>
        </pc:sldMkLst>
        <pc:spChg chg="mod">
          <ac:chgData name="Routledge, Mandy" userId="bacdedf5-8e30-494b-ad8b-f27fa30c4f8d" providerId="ADAL" clId="{20F9F8B8-FC6B-4135-AF5F-C7409F9BDE8D}" dt="2024-11-12T09:11:27.847" v="1185" actId="20577"/>
          <ac:spMkLst>
            <pc:docMk/>
            <pc:sldMk cId="2494154417" sldId="1531"/>
            <ac:spMk id="10" creationId="{53A896E9-F098-44DA-A15A-0BB6C51751F4}"/>
          </ac:spMkLst>
        </pc:spChg>
        <pc:picChg chg="add mod">
          <ac:chgData name="Routledge, Mandy" userId="bacdedf5-8e30-494b-ad8b-f27fa30c4f8d" providerId="ADAL" clId="{20F9F8B8-FC6B-4135-AF5F-C7409F9BDE8D}" dt="2024-11-12T09:09:52.662" v="1130" actId="14100"/>
          <ac:picMkLst>
            <pc:docMk/>
            <pc:sldMk cId="2494154417" sldId="1531"/>
            <ac:picMk id="2" creationId="{1D376487-21CD-E49B-2F1A-F0A7906353FC}"/>
          </ac:picMkLst>
        </pc:picChg>
        <pc:picChg chg="del">
          <ac:chgData name="Routledge, Mandy" userId="bacdedf5-8e30-494b-ad8b-f27fa30c4f8d" providerId="ADAL" clId="{20F9F8B8-FC6B-4135-AF5F-C7409F9BDE8D}" dt="2024-11-11T18:55:22.172" v="740" actId="478"/>
          <ac:picMkLst>
            <pc:docMk/>
            <pc:sldMk cId="2494154417" sldId="1531"/>
            <ac:picMk id="6" creationId="{B5647BC8-A10A-4B97-882E-BEF8EA633468}"/>
          </ac:picMkLst>
        </pc:picChg>
      </pc:sldChg>
    </pc:docChg>
  </pc:docChgLst>
  <pc:docChgLst>
    <pc:chgData name="Das, Gerarda" userId="dec061bf-56a5-47a0-b9f3-f749fe418ae6" providerId="ADAL" clId="{CB6AB7BE-4916-478F-8B27-2BEA61E4E359}"/>
    <pc:docChg chg="custSel addSld delSld modSld sldOrd modSection">
      <pc:chgData name="Das, Gerarda" userId="dec061bf-56a5-47a0-b9f3-f749fe418ae6" providerId="ADAL" clId="{CB6AB7BE-4916-478F-8B27-2BEA61E4E359}" dt="2024-11-12T10:04:56.109" v="1892" actId="403"/>
      <pc:docMkLst>
        <pc:docMk/>
      </pc:docMkLst>
      <pc:sldChg chg="modSp mod">
        <pc:chgData name="Das, Gerarda" userId="dec061bf-56a5-47a0-b9f3-f749fe418ae6" providerId="ADAL" clId="{CB6AB7BE-4916-478F-8B27-2BEA61E4E359}" dt="2024-11-12T09:45:28.137" v="1404" actId="6549"/>
        <pc:sldMkLst>
          <pc:docMk/>
          <pc:sldMk cId="2189114603" sldId="1437"/>
        </pc:sldMkLst>
        <pc:spChg chg="mod">
          <ac:chgData name="Das, Gerarda" userId="dec061bf-56a5-47a0-b9f3-f749fe418ae6" providerId="ADAL" clId="{CB6AB7BE-4916-478F-8B27-2BEA61E4E359}" dt="2024-11-12T09:45:28.137" v="1404" actId="6549"/>
          <ac:spMkLst>
            <pc:docMk/>
            <pc:sldMk cId="2189114603" sldId="1437"/>
            <ac:spMk id="3" creationId="{00000000-0000-0000-0000-000000000000}"/>
          </ac:spMkLst>
        </pc:spChg>
      </pc:sldChg>
      <pc:sldChg chg="delSp del mod">
        <pc:chgData name="Das, Gerarda" userId="dec061bf-56a5-47a0-b9f3-f749fe418ae6" providerId="ADAL" clId="{CB6AB7BE-4916-478F-8B27-2BEA61E4E359}" dt="2024-11-12T09:03:21.416" v="1166" actId="47"/>
        <pc:sldMkLst>
          <pc:docMk/>
          <pc:sldMk cId="3852907103" sldId="1460"/>
        </pc:sldMkLst>
        <pc:picChg chg="del">
          <ac:chgData name="Das, Gerarda" userId="dec061bf-56a5-47a0-b9f3-f749fe418ae6" providerId="ADAL" clId="{CB6AB7BE-4916-478F-8B27-2BEA61E4E359}" dt="2024-11-12T09:03:08.521" v="1145" actId="478"/>
          <ac:picMkLst>
            <pc:docMk/>
            <pc:sldMk cId="3852907103" sldId="1460"/>
            <ac:picMk id="2" creationId="{B0DB84BB-FDF4-B166-44F2-863548762B2A}"/>
          </ac:picMkLst>
        </pc:picChg>
      </pc:sldChg>
      <pc:sldChg chg="del">
        <pc:chgData name="Das, Gerarda" userId="dec061bf-56a5-47a0-b9f3-f749fe418ae6" providerId="ADAL" clId="{CB6AB7BE-4916-478F-8B27-2BEA61E4E359}" dt="2024-11-12T09:49:00.033" v="1560" actId="47"/>
        <pc:sldMkLst>
          <pc:docMk/>
          <pc:sldMk cId="3978205201" sldId="1474"/>
        </pc:sldMkLst>
      </pc:sldChg>
      <pc:sldChg chg="addSp delSp modSp mod">
        <pc:chgData name="Das, Gerarda" userId="dec061bf-56a5-47a0-b9f3-f749fe418ae6" providerId="ADAL" clId="{CB6AB7BE-4916-478F-8B27-2BEA61E4E359}" dt="2024-11-12T09:17:09.587" v="1180" actId="732"/>
        <pc:sldMkLst>
          <pc:docMk/>
          <pc:sldMk cId="4207872812" sldId="1475"/>
        </pc:sldMkLst>
        <pc:picChg chg="del">
          <ac:chgData name="Das, Gerarda" userId="dec061bf-56a5-47a0-b9f3-f749fe418ae6" providerId="ADAL" clId="{CB6AB7BE-4916-478F-8B27-2BEA61E4E359}" dt="2024-11-12T09:15:23.013" v="1174" actId="478"/>
          <ac:picMkLst>
            <pc:docMk/>
            <pc:sldMk cId="4207872812" sldId="1475"/>
            <ac:picMk id="2" creationId="{B7A5D912-42C5-3289-7CB9-6B10F5EEE0D3}"/>
          </ac:picMkLst>
        </pc:picChg>
        <pc:picChg chg="add mod modCrop">
          <ac:chgData name="Das, Gerarda" userId="dec061bf-56a5-47a0-b9f3-f749fe418ae6" providerId="ADAL" clId="{CB6AB7BE-4916-478F-8B27-2BEA61E4E359}" dt="2024-11-12T09:17:09.587" v="1180" actId="732"/>
          <ac:picMkLst>
            <pc:docMk/>
            <pc:sldMk cId="4207872812" sldId="1475"/>
            <ac:picMk id="4" creationId="{C04DF686-BC2B-4A6A-FF1A-5D857640261C}"/>
          </ac:picMkLst>
        </pc:picChg>
      </pc:sldChg>
      <pc:sldChg chg="addSp delSp modSp mod ord">
        <pc:chgData name="Das, Gerarda" userId="dec061bf-56a5-47a0-b9f3-f749fe418ae6" providerId="ADAL" clId="{CB6AB7BE-4916-478F-8B27-2BEA61E4E359}" dt="2024-11-12T08:49:04.733" v="1009" actId="164"/>
        <pc:sldMkLst>
          <pc:docMk/>
          <pc:sldMk cId="2452007587" sldId="1476"/>
        </pc:sldMkLst>
        <pc:spChg chg="mod">
          <ac:chgData name="Das, Gerarda" userId="dec061bf-56a5-47a0-b9f3-f749fe418ae6" providerId="ADAL" clId="{CB6AB7BE-4916-478F-8B27-2BEA61E4E359}" dt="2024-11-12T08:47:02.688" v="974"/>
          <ac:spMkLst>
            <pc:docMk/>
            <pc:sldMk cId="2452007587" sldId="1476"/>
            <ac:spMk id="8" creationId="{3A2B7D44-21EE-27D8-A7AC-4732269A177C}"/>
          </ac:spMkLst>
        </pc:spChg>
        <pc:spChg chg="add mod">
          <ac:chgData name="Das, Gerarda" userId="dec061bf-56a5-47a0-b9f3-f749fe418ae6" providerId="ADAL" clId="{CB6AB7BE-4916-478F-8B27-2BEA61E4E359}" dt="2024-11-12T08:49:04.733" v="1009" actId="164"/>
          <ac:spMkLst>
            <pc:docMk/>
            <pc:sldMk cId="2452007587" sldId="1476"/>
            <ac:spMk id="11" creationId="{1BDE487D-F740-3783-2144-0781ECD01507}"/>
          </ac:spMkLst>
        </pc:spChg>
        <pc:grpChg chg="del">
          <ac:chgData name="Das, Gerarda" userId="dec061bf-56a5-47a0-b9f3-f749fe418ae6" providerId="ADAL" clId="{CB6AB7BE-4916-478F-8B27-2BEA61E4E359}" dt="2024-11-12T08:46:52.090" v="972" actId="478"/>
          <ac:grpSpMkLst>
            <pc:docMk/>
            <pc:sldMk cId="2452007587" sldId="1476"/>
            <ac:grpSpMk id="2" creationId="{760711A3-643E-94AD-6383-5EC12298782C}"/>
          </ac:grpSpMkLst>
        </pc:grpChg>
        <pc:grpChg chg="add mod">
          <ac:chgData name="Das, Gerarda" userId="dec061bf-56a5-47a0-b9f3-f749fe418ae6" providerId="ADAL" clId="{CB6AB7BE-4916-478F-8B27-2BEA61E4E359}" dt="2024-11-12T08:47:07.551" v="976" actId="1076"/>
          <ac:grpSpMkLst>
            <pc:docMk/>
            <pc:sldMk cId="2452007587" sldId="1476"/>
            <ac:grpSpMk id="5" creationId="{7DCA1A3A-60C0-BEBF-9B25-DCD3B969B8C5}"/>
          </ac:grpSpMkLst>
        </pc:grpChg>
        <pc:grpChg chg="add mod">
          <ac:chgData name="Das, Gerarda" userId="dec061bf-56a5-47a0-b9f3-f749fe418ae6" providerId="ADAL" clId="{CB6AB7BE-4916-478F-8B27-2BEA61E4E359}" dt="2024-11-12T08:49:04.733" v="1009" actId="164"/>
          <ac:grpSpMkLst>
            <pc:docMk/>
            <pc:sldMk cId="2452007587" sldId="1476"/>
            <ac:grpSpMk id="12" creationId="{091A360E-E254-9597-CFE9-CCEE535DCDF0}"/>
          </ac:grpSpMkLst>
        </pc:grpChg>
        <pc:picChg chg="mod">
          <ac:chgData name="Das, Gerarda" userId="dec061bf-56a5-47a0-b9f3-f749fe418ae6" providerId="ADAL" clId="{CB6AB7BE-4916-478F-8B27-2BEA61E4E359}" dt="2024-11-12T08:47:02.688" v="974"/>
          <ac:picMkLst>
            <pc:docMk/>
            <pc:sldMk cId="2452007587" sldId="1476"/>
            <ac:picMk id="7" creationId="{A21ED4F5-20CC-C2BB-333F-2FEA7E8B94AD}"/>
          </ac:picMkLst>
        </pc:picChg>
        <pc:picChg chg="add mod">
          <ac:chgData name="Das, Gerarda" userId="dec061bf-56a5-47a0-b9f3-f749fe418ae6" providerId="ADAL" clId="{CB6AB7BE-4916-478F-8B27-2BEA61E4E359}" dt="2024-11-12T08:49:04.733" v="1009" actId="164"/>
          <ac:picMkLst>
            <pc:docMk/>
            <pc:sldMk cId="2452007587" sldId="1476"/>
            <ac:picMk id="10" creationId="{47289780-496A-FDB6-5E39-F5D88DD5F8F7}"/>
          </ac:picMkLst>
        </pc:picChg>
      </pc:sldChg>
      <pc:sldChg chg="addSp modSp mod ord">
        <pc:chgData name="Das, Gerarda" userId="dec061bf-56a5-47a0-b9f3-f749fe418ae6" providerId="ADAL" clId="{CB6AB7BE-4916-478F-8B27-2BEA61E4E359}" dt="2024-11-12T08:59:23.785" v="1124" actId="1076"/>
        <pc:sldMkLst>
          <pc:docMk/>
          <pc:sldMk cId="2709048002" sldId="1477"/>
        </pc:sldMkLst>
        <pc:picChg chg="add mod modCrop">
          <ac:chgData name="Das, Gerarda" userId="dec061bf-56a5-47a0-b9f3-f749fe418ae6" providerId="ADAL" clId="{CB6AB7BE-4916-478F-8B27-2BEA61E4E359}" dt="2024-11-12T08:59:23.785" v="1124" actId="1076"/>
          <ac:picMkLst>
            <pc:docMk/>
            <pc:sldMk cId="2709048002" sldId="1477"/>
            <ac:picMk id="3" creationId="{2188E448-8BAA-50F2-1D5A-6781D111552A}"/>
          </ac:picMkLst>
        </pc:picChg>
      </pc:sldChg>
      <pc:sldChg chg="addSp delSp modSp mod ord">
        <pc:chgData name="Das, Gerarda" userId="dec061bf-56a5-47a0-b9f3-f749fe418ae6" providerId="ADAL" clId="{CB6AB7BE-4916-478F-8B27-2BEA61E4E359}" dt="2024-11-12T08:46:59.107" v="973" actId="164"/>
        <pc:sldMkLst>
          <pc:docMk/>
          <pc:sldMk cId="4074911733" sldId="1478"/>
        </pc:sldMkLst>
        <pc:spChg chg="add del mod">
          <ac:chgData name="Das, Gerarda" userId="dec061bf-56a5-47a0-b9f3-f749fe418ae6" providerId="ADAL" clId="{CB6AB7BE-4916-478F-8B27-2BEA61E4E359}" dt="2024-11-12T08:45:34.483" v="955" actId="478"/>
          <ac:spMkLst>
            <pc:docMk/>
            <pc:sldMk cId="4074911733" sldId="1478"/>
            <ac:spMk id="3" creationId="{959D50C3-F90E-2961-C45B-79D1BED55051}"/>
          </ac:spMkLst>
        </pc:spChg>
        <pc:spChg chg="add mod">
          <ac:chgData name="Das, Gerarda" userId="dec061bf-56a5-47a0-b9f3-f749fe418ae6" providerId="ADAL" clId="{CB6AB7BE-4916-478F-8B27-2BEA61E4E359}" dt="2024-11-12T08:46:59.107" v="973" actId="164"/>
          <ac:spMkLst>
            <pc:docMk/>
            <pc:sldMk cId="4074911733" sldId="1478"/>
            <ac:spMk id="7" creationId="{31E01DEF-4FAE-DA54-512D-40F47A91BBA2}"/>
          </ac:spMkLst>
        </pc:spChg>
        <pc:grpChg chg="add mod">
          <ac:chgData name="Das, Gerarda" userId="dec061bf-56a5-47a0-b9f3-f749fe418ae6" providerId="ADAL" clId="{CB6AB7BE-4916-478F-8B27-2BEA61E4E359}" dt="2024-11-12T08:46:59.107" v="973" actId="164"/>
          <ac:grpSpMkLst>
            <pc:docMk/>
            <pc:sldMk cId="4074911733" sldId="1478"/>
            <ac:grpSpMk id="8" creationId="{E3D00B66-3C3B-E8F6-814E-559044D33D3F}"/>
          </ac:grpSpMkLst>
        </pc:grpChg>
        <pc:picChg chg="del">
          <ac:chgData name="Das, Gerarda" userId="dec061bf-56a5-47a0-b9f3-f749fe418ae6" providerId="ADAL" clId="{CB6AB7BE-4916-478F-8B27-2BEA61E4E359}" dt="2024-11-12T08:40:28.113" v="898" actId="478"/>
          <ac:picMkLst>
            <pc:docMk/>
            <pc:sldMk cId="4074911733" sldId="1478"/>
            <ac:picMk id="2" creationId="{336C0370-F5F3-459F-069D-64A245927C05}"/>
          </ac:picMkLst>
        </pc:picChg>
        <pc:picChg chg="add mod modCrop">
          <ac:chgData name="Das, Gerarda" userId="dec061bf-56a5-47a0-b9f3-f749fe418ae6" providerId="ADAL" clId="{CB6AB7BE-4916-478F-8B27-2BEA61E4E359}" dt="2024-11-12T08:46:59.107" v="973" actId="164"/>
          <ac:picMkLst>
            <pc:docMk/>
            <pc:sldMk cId="4074911733" sldId="1478"/>
            <ac:picMk id="5" creationId="{03EB76BD-92EE-AFAD-D162-840A5CCAB9E7}"/>
          </ac:picMkLst>
        </pc:picChg>
      </pc:sldChg>
      <pc:sldChg chg="addSp modSp mod ord">
        <pc:chgData name="Das, Gerarda" userId="dec061bf-56a5-47a0-b9f3-f749fe418ae6" providerId="ADAL" clId="{CB6AB7BE-4916-478F-8B27-2BEA61E4E359}" dt="2024-11-12T09:03:05.276" v="1144"/>
        <pc:sldMkLst>
          <pc:docMk/>
          <pc:sldMk cId="4210467006" sldId="1479"/>
        </pc:sldMkLst>
        <pc:picChg chg="add mod">
          <ac:chgData name="Das, Gerarda" userId="dec061bf-56a5-47a0-b9f3-f749fe418ae6" providerId="ADAL" clId="{CB6AB7BE-4916-478F-8B27-2BEA61E4E359}" dt="2024-11-12T08:42:07.304" v="914" actId="1076"/>
          <ac:picMkLst>
            <pc:docMk/>
            <pc:sldMk cId="4210467006" sldId="1479"/>
            <ac:picMk id="3" creationId="{DDFD455E-78E5-1F1F-9DB8-4532B0750313}"/>
          </ac:picMkLst>
        </pc:picChg>
      </pc:sldChg>
      <pc:sldChg chg="addSp modSp mod ord">
        <pc:chgData name="Das, Gerarda" userId="dec061bf-56a5-47a0-b9f3-f749fe418ae6" providerId="ADAL" clId="{CB6AB7BE-4916-478F-8B27-2BEA61E4E359}" dt="2024-11-12T08:54:01.765" v="1109" actId="1076"/>
        <pc:sldMkLst>
          <pc:docMk/>
          <pc:sldMk cId="1487044012" sldId="1480"/>
        </pc:sldMkLst>
        <pc:picChg chg="add mod">
          <ac:chgData name="Das, Gerarda" userId="dec061bf-56a5-47a0-b9f3-f749fe418ae6" providerId="ADAL" clId="{CB6AB7BE-4916-478F-8B27-2BEA61E4E359}" dt="2024-11-12T08:54:01.765" v="1109" actId="1076"/>
          <ac:picMkLst>
            <pc:docMk/>
            <pc:sldMk cId="1487044012" sldId="1480"/>
            <ac:picMk id="3" creationId="{9E7016F8-B303-EC4A-7204-A53547FEC4D5}"/>
          </ac:picMkLst>
        </pc:picChg>
      </pc:sldChg>
      <pc:sldChg chg="addSp delSp modSp mod">
        <pc:chgData name="Das, Gerarda" userId="dec061bf-56a5-47a0-b9f3-f749fe418ae6" providerId="ADAL" clId="{CB6AB7BE-4916-478F-8B27-2BEA61E4E359}" dt="2024-11-12T09:02:47.776" v="1142" actId="1076"/>
        <pc:sldMkLst>
          <pc:docMk/>
          <pc:sldMk cId="3779434736" sldId="1481"/>
        </pc:sldMkLst>
        <pc:spChg chg="del">
          <ac:chgData name="Das, Gerarda" userId="dec061bf-56a5-47a0-b9f3-f749fe418ae6" providerId="ADAL" clId="{CB6AB7BE-4916-478F-8B27-2BEA61E4E359}" dt="2024-11-12T08:59:50.255" v="1126" actId="478"/>
          <ac:spMkLst>
            <pc:docMk/>
            <pc:sldMk cId="3779434736" sldId="1481"/>
            <ac:spMk id="3" creationId="{890FCC14-1BC9-B3DA-47FF-CCD4EA04E9AA}"/>
          </ac:spMkLst>
        </pc:spChg>
        <pc:picChg chg="del">
          <ac:chgData name="Das, Gerarda" userId="dec061bf-56a5-47a0-b9f3-f749fe418ae6" providerId="ADAL" clId="{CB6AB7BE-4916-478F-8B27-2BEA61E4E359}" dt="2024-11-12T08:59:49.173" v="1125" actId="478"/>
          <ac:picMkLst>
            <pc:docMk/>
            <pc:sldMk cId="3779434736" sldId="1481"/>
            <ac:picMk id="2" creationId="{C644586A-5B5C-F13A-770C-81971F572811}"/>
          </ac:picMkLst>
        </pc:picChg>
        <pc:picChg chg="add mod">
          <ac:chgData name="Das, Gerarda" userId="dec061bf-56a5-47a0-b9f3-f749fe418ae6" providerId="ADAL" clId="{CB6AB7BE-4916-478F-8B27-2BEA61E4E359}" dt="2024-11-12T09:01:39.833" v="1131" actId="1076"/>
          <ac:picMkLst>
            <pc:docMk/>
            <pc:sldMk cId="3779434736" sldId="1481"/>
            <ac:picMk id="5" creationId="{ED5BBD6B-6D1A-8C00-09AC-1AB78443BD77}"/>
          </ac:picMkLst>
        </pc:picChg>
        <pc:picChg chg="add del mod">
          <ac:chgData name="Das, Gerarda" userId="dec061bf-56a5-47a0-b9f3-f749fe418ae6" providerId="ADAL" clId="{CB6AB7BE-4916-478F-8B27-2BEA61E4E359}" dt="2024-11-12T09:01:59.438" v="1135" actId="478"/>
          <ac:picMkLst>
            <pc:docMk/>
            <pc:sldMk cId="3779434736" sldId="1481"/>
            <ac:picMk id="8" creationId="{728BC5F1-8AF5-0870-9457-71230754C39C}"/>
          </ac:picMkLst>
        </pc:picChg>
        <pc:picChg chg="add mod modCrop">
          <ac:chgData name="Das, Gerarda" userId="dec061bf-56a5-47a0-b9f3-f749fe418ae6" providerId="ADAL" clId="{CB6AB7BE-4916-478F-8B27-2BEA61E4E359}" dt="2024-11-12T09:02:47.776" v="1142" actId="1076"/>
          <ac:picMkLst>
            <pc:docMk/>
            <pc:sldMk cId="3779434736" sldId="1481"/>
            <ac:picMk id="10" creationId="{69DAFE40-432D-AAC1-6503-69024C2C5245}"/>
          </ac:picMkLst>
        </pc:picChg>
      </pc:sldChg>
      <pc:sldChg chg="addSp delSp modSp mod">
        <pc:chgData name="Das, Gerarda" userId="dec061bf-56a5-47a0-b9f3-f749fe418ae6" providerId="ADAL" clId="{CB6AB7BE-4916-478F-8B27-2BEA61E4E359}" dt="2024-11-12T09:29:39.709" v="1209" actId="1076"/>
        <pc:sldMkLst>
          <pc:docMk/>
          <pc:sldMk cId="1201727269" sldId="1482"/>
        </pc:sldMkLst>
        <pc:picChg chg="add del">
          <ac:chgData name="Das, Gerarda" userId="dec061bf-56a5-47a0-b9f3-f749fe418ae6" providerId="ADAL" clId="{CB6AB7BE-4916-478F-8B27-2BEA61E4E359}" dt="2024-11-12T09:18:32.249" v="1182" actId="478"/>
          <ac:picMkLst>
            <pc:docMk/>
            <pc:sldMk cId="1201727269" sldId="1482"/>
            <ac:picMk id="3" creationId="{6E2E4753-0DFF-BFA4-A374-2941D549B7FD}"/>
          </ac:picMkLst>
        </pc:picChg>
        <pc:picChg chg="add mod">
          <ac:chgData name="Das, Gerarda" userId="dec061bf-56a5-47a0-b9f3-f749fe418ae6" providerId="ADAL" clId="{CB6AB7BE-4916-478F-8B27-2BEA61E4E359}" dt="2024-11-12T09:29:12.650" v="1203" actId="1076"/>
          <ac:picMkLst>
            <pc:docMk/>
            <pc:sldMk cId="1201727269" sldId="1482"/>
            <ac:picMk id="5" creationId="{BA7CE9CC-682B-6C3C-226C-1D0B2DA0DBB5}"/>
          </ac:picMkLst>
        </pc:picChg>
        <pc:picChg chg="add mod modCrop">
          <ac:chgData name="Das, Gerarda" userId="dec061bf-56a5-47a0-b9f3-f749fe418ae6" providerId="ADAL" clId="{CB6AB7BE-4916-478F-8B27-2BEA61E4E359}" dt="2024-11-12T09:29:39.709" v="1209" actId="1076"/>
          <ac:picMkLst>
            <pc:docMk/>
            <pc:sldMk cId="1201727269" sldId="1482"/>
            <ac:picMk id="8" creationId="{050AD831-B294-FCC2-8E58-22B53716CC6F}"/>
          </ac:picMkLst>
        </pc:picChg>
      </pc:sldChg>
      <pc:sldChg chg="addSp delSp modSp mod ord">
        <pc:chgData name="Das, Gerarda" userId="dec061bf-56a5-47a0-b9f3-f749fe418ae6" providerId="ADAL" clId="{CB6AB7BE-4916-478F-8B27-2BEA61E4E359}" dt="2024-11-12T09:45:04.154" v="1299" actId="1076"/>
        <pc:sldMkLst>
          <pc:docMk/>
          <pc:sldMk cId="2904738428" sldId="1483"/>
        </pc:sldMkLst>
        <pc:spChg chg="add del">
          <ac:chgData name="Das, Gerarda" userId="dec061bf-56a5-47a0-b9f3-f749fe418ae6" providerId="ADAL" clId="{CB6AB7BE-4916-478F-8B27-2BEA61E4E359}" dt="2024-11-12T09:43:12.707" v="1293" actId="478"/>
          <ac:spMkLst>
            <pc:docMk/>
            <pc:sldMk cId="2904738428" sldId="1483"/>
            <ac:spMk id="7" creationId="{81705902-1AA3-452D-136B-97594A165FB1}"/>
          </ac:spMkLst>
        </pc:spChg>
        <pc:picChg chg="del">
          <ac:chgData name="Das, Gerarda" userId="dec061bf-56a5-47a0-b9f3-f749fe418ae6" providerId="ADAL" clId="{CB6AB7BE-4916-478F-8B27-2BEA61E4E359}" dt="2024-11-12T09:04:08.837" v="1173" actId="478"/>
          <ac:picMkLst>
            <pc:docMk/>
            <pc:sldMk cId="2904738428" sldId="1483"/>
            <ac:picMk id="2" creationId="{18EDB1A7-1500-637D-4F96-6E875E8276F0}"/>
          </ac:picMkLst>
        </pc:picChg>
        <pc:picChg chg="add del mod modCrop">
          <ac:chgData name="Das, Gerarda" userId="dec061bf-56a5-47a0-b9f3-f749fe418ae6" providerId="ADAL" clId="{CB6AB7BE-4916-478F-8B27-2BEA61E4E359}" dt="2024-11-12T09:45:00.561" v="1297" actId="478"/>
          <ac:picMkLst>
            <pc:docMk/>
            <pc:sldMk cId="2904738428" sldId="1483"/>
            <ac:picMk id="4" creationId="{248941A3-4067-4707-1133-268CCF029698}"/>
          </ac:picMkLst>
        </pc:picChg>
        <pc:picChg chg="add mod">
          <ac:chgData name="Das, Gerarda" userId="dec061bf-56a5-47a0-b9f3-f749fe418ae6" providerId="ADAL" clId="{CB6AB7BE-4916-478F-8B27-2BEA61E4E359}" dt="2024-11-12T09:45:04.154" v="1299" actId="1076"/>
          <ac:picMkLst>
            <pc:docMk/>
            <pc:sldMk cId="2904738428" sldId="1483"/>
            <ac:picMk id="9" creationId="{D3417E1D-D82B-D2D7-B562-E0446B0B6E35}"/>
          </ac:picMkLst>
        </pc:picChg>
      </pc:sldChg>
      <pc:sldChg chg="del">
        <pc:chgData name="Das, Gerarda" userId="dec061bf-56a5-47a0-b9f3-f749fe418ae6" providerId="ADAL" clId="{CB6AB7BE-4916-478F-8B27-2BEA61E4E359}" dt="2024-11-12T09:48:55.133" v="1552" actId="47"/>
        <pc:sldMkLst>
          <pc:docMk/>
          <pc:sldMk cId="2967928418" sldId="1511"/>
        </pc:sldMkLst>
      </pc:sldChg>
      <pc:sldChg chg="del">
        <pc:chgData name="Das, Gerarda" userId="dec061bf-56a5-47a0-b9f3-f749fe418ae6" providerId="ADAL" clId="{CB6AB7BE-4916-478F-8B27-2BEA61E4E359}" dt="2024-11-12T09:48:56.123" v="1555" actId="47"/>
        <pc:sldMkLst>
          <pc:docMk/>
          <pc:sldMk cId="1594331871" sldId="1512"/>
        </pc:sldMkLst>
      </pc:sldChg>
      <pc:sldChg chg="del">
        <pc:chgData name="Das, Gerarda" userId="dec061bf-56a5-47a0-b9f3-f749fe418ae6" providerId="ADAL" clId="{CB6AB7BE-4916-478F-8B27-2BEA61E4E359}" dt="2024-11-12T09:48:57.203" v="1557" actId="47"/>
        <pc:sldMkLst>
          <pc:docMk/>
          <pc:sldMk cId="3112181829" sldId="1515"/>
        </pc:sldMkLst>
      </pc:sldChg>
      <pc:sldChg chg="del">
        <pc:chgData name="Das, Gerarda" userId="dec061bf-56a5-47a0-b9f3-f749fe418ae6" providerId="ADAL" clId="{CB6AB7BE-4916-478F-8B27-2BEA61E4E359}" dt="2024-11-12T09:48:59.133" v="1559" actId="47"/>
        <pc:sldMkLst>
          <pc:docMk/>
          <pc:sldMk cId="2946319108" sldId="1516"/>
        </pc:sldMkLst>
      </pc:sldChg>
      <pc:sldChg chg="del">
        <pc:chgData name="Das, Gerarda" userId="dec061bf-56a5-47a0-b9f3-f749fe418ae6" providerId="ADAL" clId="{CB6AB7BE-4916-478F-8B27-2BEA61E4E359}" dt="2024-11-12T09:48:56.704" v="1556" actId="47"/>
        <pc:sldMkLst>
          <pc:docMk/>
          <pc:sldMk cId="1628480429" sldId="1517"/>
        </pc:sldMkLst>
      </pc:sldChg>
      <pc:sldChg chg="del">
        <pc:chgData name="Das, Gerarda" userId="dec061bf-56a5-47a0-b9f3-f749fe418ae6" providerId="ADAL" clId="{CB6AB7BE-4916-478F-8B27-2BEA61E4E359}" dt="2024-11-12T09:48:58.114" v="1558" actId="47"/>
        <pc:sldMkLst>
          <pc:docMk/>
          <pc:sldMk cId="933367485" sldId="1518"/>
        </pc:sldMkLst>
      </pc:sldChg>
      <pc:sldChg chg="del">
        <pc:chgData name="Das, Gerarda" userId="dec061bf-56a5-47a0-b9f3-f749fe418ae6" providerId="ADAL" clId="{CB6AB7BE-4916-478F-8B27-2BEA61E4E359}" dt="2024-11-12T09:48:55.514" v="1554" actId="47"/>
        <pc:sldMkLst>
          <pc:docMk/>
          <pc:sldMk cId="1530054038" sldId="1519"/>
        </pc:sldMkLst>
      </pc:sldChg>
      <pc:sldChg chg="del">
        <pc:chgData name="Das, Gerarda" userId="dec061bf-56a5-47a0-b9f3-f749fe418ae6" providerId="ADAL" clId="{CB6AB7BE-4916-478F-8B27-2BEA61E4E359}" dt="2024-11-12T09:48:55.349" v="1553" actId="47"/>
        <pc:sldMkLst>
          <pc:docMk/>
          <pc:sldMk cId="3006462251" sldId="1520"/>
        </pc:sldMkLst>
      </pc:sldChg>
      <pc:sldChg chg="delSp modSp mod">
        <pc:chgData name="Das, Gerarda" userId="dec061bf-56a5-47a0-b9f3-f749fe418ae6" providerId="ADAL" clId="{CB6AB7BE-4916-478F-8B27-2BEA61E4E359}" dt="2024-11-12T09:49:48.896" v="1586" actId="14100"/>
        <pc:sldMkLst>
          <pc:docMk/>
          <pc:sldMk cId="2613190409" sldId="1521"/>
        </pc:sldMkLst>
        <pc:spChg chg="mod">
          <ac:chgData name="Das, Gerarda" userId="dec061bf-56a5-47a0-b9f3-f749fe418ae6" providerId="ADAL" clId="{CB6AB7BE-4916-478F-8B27-2BEA61E4E359}" dt="2024-11-12T09:49:38.302" v="1584" actId="1035"/>
          <ac:spMkLst>
            <pc:docMk/>
            <pc:sldMk cId="2613190409" sldId="1521"/>
            <ac:spMk id="4" creationId="{D753C383-62C8-E733-4553-E085527A1FCA}"/>
          </ac:spMkLst>
        </pc:spChg>
        <pc:spChg chg="mod">
          <ac:chgData name="Das, Gerarda" userId="dec061bf-56a5-47a0-b9f3-f749fe418ae6" providerId="ADAL" clId="{CB6AB7BE-4916-478F-8B27-2BEA61E4E359}" dt="2024-11-12T09:49:38.302" v="1584" actId="1035"/>
          <ac:spMkLst>
            <pc:docMk/>
            <pc:sldMk cId="2613190409" sldId="1521"/>
            <ac:spMk id="9" creationId="{B5FA4264-9F79-B20D-0826-CEC58E7B74B7}"/>
          </ac:spMkLst>
        </pc:spChg>
        <pc:spChg chg="mod">
          <ac:chgData name="Das, Gerarda" userId="dec061bf-56a5-47a0-b9f3-f749fe418ae6" providerId="ADAL" clId="{CB6AB7BE-4916-478F-8B27-2BEA61E4E359}" dt="2024-11-12T09:49:38.302" v="1584" actId="1035"/>
          <ac:spMkLst>
            <pc:docMk/>
            <pc:sldMk cId="2613190409" sldId="1521"/>
            <ac:spMk id="10" creationId="{B37FADB8-F5A5-F448-15A7-6A630939BCDC}"/>
          </ac:spMkLst>
        </pc:spChg>
        <pc:spChg chg="mod">
          <ac:chgData name="Das, Gerarda" userId="dec061bf-56a5-47a0-b9f3-f749fe418ae6" providerId="ADAL" clId="{CB6AB7BE-4916-478F-8B27-2BEA61E4E359}" dt="2024-11-12T09:49:38.302" v="1584" actId="1035"/>
          <ac:spMkLst>
            <pc:docMk/>
            <pc:sldMk cId="2613190409" sldId="1521"/>
            <ac:spMk id="11" creationId="{2D5226DB-4490-ECD5-880A-CDAB0447C263}"/>
          </ac:spMkLst>
        </pc:spChg>
        <pc:spChg chg="del">
          <ac:chgData name="Das, Gerarda" userId="dec061bf-56a5-47a0-b9f3-f749fe418ae6" providerId="ADAL" clId="{CB6AB7BE-4916-478F-8B27-2BEA61E4E359}" dt="2024-11-12T09:49:16.720" v="1561" actId="478"/>
          <ac:spMkLst>
            <pc:docMk/>
            <pc:sldMk cId="2613190409" sldId="1521"/>
            <ac:spMk id="12" creationId="{E2476A93-B8D4-4E44-87FD-AFF601B2337C}"/>
          </ac:spMkLst>
        </pc:spChg>
        <pc:spChg chg="del">
          <ac:chgData name="Das, Gerarda" userId="dec061bf-56a5-47a0-b9f3-f749fe418ae6" providerId="ADAL" clId="{CB6AB7BE-4916-478F-8B27-2BEA61E4E359}" dt="2024-11-12T09:49:17.377" v="1562" actId="478"/>
          <ac:spMkLst>
            <pc:docMk/>
            <pc:sldMk cId="2613190409" sldId="1521"/>
            <ac:spMk id="19" creationId="{40542B69-6D97-5F24-63E3-ABE36EA69A27}"/>
          </ac:spMkLst>
        </pc:spChg>
        <pc:picChg chg="mod">
          <ac:chgData name="Das, Gerarda" userId="dec061bf-56a5-47a0-b9f3-f749fe418ae6" providerId="ADAL" clId="{CB6AB7BE-4916-478F-8B27-2BEA61E4E359}" dt="2024-11-12T09:49:45.171" v="1585" actId="1076"/>
          <ac:picMkLst>
            <pc:docMk/>
            <pc:sldMk cId="2613190409" sldId="1521"/>
            <ac:picMk id="16" creationId="{058CE366-1406-B2B9-8769-A3D751156895}"/>
          </ac:picMkLst>
        </pc:picChg>
        <pc:cxnChg chg="del">
          <ac:chgData name="Das, Gerarda" userId="dec061bf-56a5-47a0-b9f3-f749fe418ae6" providerId="ADAL" clId="{CB6AB7BE-4916-478F-8B27-2BEA61E4E359}" dt="2024-11-12T09:49:18.487" v="1563" actId="478"/>
          <ac:cxnSpMkLst>
            <pc:docMk/>
            <pc:sldMk cId="2613190409" sldId="1521"/>
            <ac:cxnSpMk id="21" creationId="{B84B33EF-2A54-99B2-FEF8-27486B72F624}"/>
          </ac:cxnSpMkLst>
        </pc:cxnChg>
        <pc:cxnChg chg="mod">
          <ac:chgData name="Das, Gerarda" userId="dec061bf-56a5-47a0-b9f3-f749fe418ae6" providerId="ADAL" clId="{CB6AB7BE-4916-478F-8B27-2BEA61E4E359}" dt="2024-11-12T09:49:48.896" v="1586" actId="14100"/>
          <ac:cxnSpMkLst>
            <pc:docMk/>
            <pc:sldMk cId="2613190409" sldId="1521"/>
            <ac:cxnSpMk id="29" creationId="{10445519-6BAB-CA4B-0B0C-EF80D4D34E4C}"/>
          </ac:cxnSpMkLst>
        </pc:cxnChg>
      </pc:sldChg>
      <pc:sldChg chg="modSp mod">
        <pc:chgData name="Das, Gerarda" userId="dec061bf-56a5-47a0-b9f3-f749fe418ae6" providerId="ADAL" clId="{CB6AB7BE-4916-478F-8B27-2BEA61E4E359}" dt="2024-11-12T10:04:50.507" v="1890" actId="403"/>
        <pc:sldMkLst>
          <pc:docMk/>
          <pc:sldMk cId="3545810115" sldId="1522"/>
        </pc:sldMkLst>
        <pc:spChg chg="mod">
          <ac:chgData name="Das, Gerarda" userId="dec061bf-56a5-47a0-b9f3-f749fe418ae6" providerId="ADAL" clId="{CB6AB7BE-4916-478F-8B27-2BEA61E4E359}" dt="2024-11-12T10:04:48.633" v="1889" actId="403"/>
          <ac:spMkLst>
            <pc:docMk/>
            <pc:sldMk cId="3545810115" sldId="1522"/>
            <ac:spMk id="33" creationId="{AC757F5E-B016-F947-4518-7C6B9CC7EE04}"/>
          </ac:spMkLst>
        </pc:spChg>
        <pc:spChg chg="mod">
          <ac:chgData name="Das, Gerarda" userId="dec061bf-56a5-47a0-b9f3-f749fe418ae6" providerId="ADAL" clId="{CB6AB7BE-4916-478F-8B27-2BEA61E4E359}" dt="2024-11-12T10:04:50.507" v="1890" actId="403"/>
          <ac:spMkLst>
            <pc:docMk/>
            <pc:sldMk cId="3545810115" sldId="1522"/>
            <ac:spMk id="34" creationId="{152372B3-00F5-781C-183E-6F2DDF35091D}"/>
          </ac:spMkLst>
        </pc:spChg>
      </pc:sldChg>
      <pc:sldChg chg="addSp delSp modSp mod">
        <pc:chgData name="Das, Gerarda" userId="dec061bf-56a5-47a0-b9f3-f749fe418ae6" providerId="ADAL" clId="{CB6AB7BE-4916-478F-8B27-2BEA61E4E359}" dt="2024-11-12T09:48:04.509" v="1551" actId="1036"/>
        <pc:sldMkLst>
          <pc:docMk/>
          <pc:sldMk cId="1110486691" sldId="1523"/>
        </pc:sldMkLst>
        <pc:spChg chg="mod">
          <ac:chgData name="Das, Gerarda" userId="dec061bf-56a5-47a0-b9f3-f749fe418ae6" providerId="ADAL" clId="{CB6AB7BE-4916-478F-8B27-2BEA61E4E359}" dt="2024-11-12T09:47:14.120" v="1537" actId="14100"/>
          <ac:spMkLst>
            <pc:docMk/>
            <pc:sldMk cId="1110486691" sldId="1523"/>
            <ac:spMk id="4" creationId="{D36CDCC8-D80A-3CA3-9903-EC310613197D}"/>
          </ac:spMkLst>
        </pc:spChg>
        <pc:spChg chg="mod">
          <ac:chgData name="Das, Gerarda" userId="dec061bf-56a5-47a0-b9f3-f749fe418ae6" providerId="ADAL" clId="{CB6AB7BE-4916-478F-8B27-2BEA61E4E359}" dt="2024-11-12T09:48:04.509" v="1551" actId="1036"/>
          <ac:spMkLst>
            <pc:docMk/>
            <pc:sldMk cId="1110486691" sldId="1523"/>
            <ac:spMk id="12" creationId="{E2476A93-B8D4-4E44-87FD-AFF601B2337C}"/>
          </ac:spMkLst>
        </pc:spChg>
        <pc:spChg chg="mod">
          <ac:chgData name="Das, Gerarda" userId="dec061bf-56a5-47a0-b9f3-f749fe418ae6" providerId="ADAL" clId="{CB6AB7BE-4916-478F-8B27-2BEA61E4E359}" dt="2024-11-12T09:48:04.509" v="1551" actId="1036"/>
          <ac:spMkLst>
            <pc:docMk/>
            <pc:sldMk cId="1110486691" sldId="1523"/>
            <ac:spMk id="13" creationId="{4985FF45-EE56-11C3-E0CC-6BBB359031C0}"/>
          </ac:spMkLst>
        </pc:spChg>
        <pc:spChg chg="mod">
          <ac:chgData name="Das, Gerarda" userId="dec061bf-56a5-47a0-b9f3-f749fe418ae6" providerId="ADAL" clId="{CB6AB7BE-4916-478F-8B27-2BEA61E4E359}" dt="2024-11-12T09:48:04.509" v="1551" actId="1036"/>
          <ac:spMkLst>
            <pc:docMk/>
            <pc:sldMk cId="1110486691" sldId="1523"/>
            <ac:spMk id="14" creationId="{B7594A3B-3117-84CE-C300-FB96E5ED269D}"/>
          </ac:spMkLst>
        </pc:spChg>
        <pc:spChg chg="mod">
          <ac:chgData name="Das, Gerarda" userId="dec061bf-56a5-47a0-b9f3-f749fe418ae6" providerId="ADAL" clId="{CB6AB7BE-4916-478F-8B27-2BEA61E4E359}" dt="2024-11-12T09:48:04.509" v="1551" actId="1036"/>
          <ac:spMkLst>
            <pc:docMk/>
            <pc:sldMk cId="1110486691" sldId="1523"/>
            <ac:spMk id="15" creationId="{6EA1F8B7-D4BC-D8B0-E6FD-F33ECB45A1DD}"/>
          </ac:spMkLst>
        </pc:spChg>
        <pc:spChg chg="mod">
          <ac:chgData name="Das, Gerarda" userId="dec061bf-56a5-47a0-b9f3-f749fe418ae6" providerId="ADAL" clId="{CB6AB7BE-4916-478F-8B27-2BEA61E4E359}" dt="2024-11-12T09:47:54.411" v="1546" actId="1036"/>
          <ac:spMkLst>
            <pc:docMk/>
            <pc:sldMk cId="1110486691" sldId="1523"/>
            <ac:spMk id="16" creationId="{F53F294D-65CC-23A5-E4A1-B2132FCF814C}"/>
          </ac:spMkLst>
        </pc:spChg>
        <pc:spChg chg="mod">
          <ac:chgData name="Das, Gerarda" userId="dec061bf-56a5-47a0-b9f3-f749fe418ae6" providerId="ADAL" clId="{CB6AB7BE-4916-478F-8B27-2BEA61E4E359}" dt="2024-11-12T09:47:54.411" v="1546" actId="1036"/>
          <ac:spMkLst>
            <pc:docMk/>
            <pc:sldMk cId="1110486691" sldId="1523"/>
            <ac:spMk id="17" creationId="{AB86235B-CBC0-F9DB-29F4-F23367831B1B}"/>
          </ac:spMkLst>
        </pc:spChg>
        <pc:spChg chg="mod">
          <ac:chgData name="Das, Gerarda" userId="dec061bf-56a5-47a0-b9f3-f749fe418ae6" providerId="ADAL" clId="{CB6AB7BE-4916-478F-8B27-2BEA61E4E359}" dt="2024-11-12T09:48:04.509" v="1551" actId="1036"/>
          <ac:spMkLst>
            <pc:docMk/>
            <pc:sldMk cId="1110486691" sldId="1523"/>
            <ac:spMk id="18" creationId="{85D7DD60-F4AA-AD34-A265-146B167D02FE}"/>
          </ac:spMkLst>
        </pc:spChg>
        <pc:spChg chg="mod">
          <ac:chgData name="Das, Gerarda" userId="dec061bf-56a5-47a0-b9f3-f749fe418ae6" providerId="ADAL" clId="{CB6AB7BE-4916-478F-8B27-2BEA61E4E359}" dt="2024-11-12T09:48:04.509" v="1551" actId="1036"/>
          <ac:spMkLst>
            <pc:docMk/>
            <pc:sldMk cId="1110486691" sldId="1523"/>
            <ac:spMk id="19" creationId="{40542B69-6D97-5F24-63E3-ABE36EA69A27}"/>
          </ac:spMkLst>
        </pc:spChg>
        <pc:spChg chg="mod">
          <ac:chgData name="Das, Gerarda" userId="dec061bf-56a5-47a0-b9f3-f749fe418ae6" providerId="ADAL" clId="{CB6AB7BE-4916-478F-8B27-2BEA61E4E359}" dt="2024-11-12T09:47:54.411" v="1546" actId="1036"/>
          <ac:spMkLst>
            <pc:docMk/>
            <pc:sldMk cId="1110486691" sldId="1523"/>
            <ac:spMk id="25" creationId="{8B9EB30D-0733-2561-FBCE-8100A6E9A137}"/>
          </ac:spMkLst>
        </pc:spChg>
        <pc:spChg chg="mod">
          <ac:chgData name="Das, Gerarda" userId="dec061bf-56a5-47a0-b9f3-f749fe418ae6" providerId="ADAL" clId="{CB6AB7BE-4916-478F-8B27-2BEA61E4E359}" dt="2024-11-12T09:47:54.411" v="1546" actId="1036"/>
          <ac:spMkLst>
            <pc:docMk/>
            <pc:sldMk cId="1110486691" sldId="1523"/>
            <ac:spMk id="26" creationId="{67C1CDE9-621D-73D0-C7ED-F16B3BE14DE4}"/>
          </ac:spMkLst>
        </pc:spChg>
        <pc:spChg chg="mod">
          <ac:chgData name="Das, Gerarda" userId="dec061bf-56a5-47a0-b9f3-f749fe418ae6" providerId="ADAL" clId="{CB6AB7BE-4916-478F-8B27-2BEA61E4E359}" dt="2024-11-12T09:47:54.411" v="1546" actId="1036"/>
          <ac:spMkLst>
            <pc:docMk/>
            <pc:sldMk cId="1110486691" sldId="1523"/>
            <ac:spMk id="28" creationId="{205A37FD-7AE8-96F7-BA38-FF2E2A780537}"/>
          </ac:spMkLst>
        </pc:spChg>
        <pc:spChg chg="mod">
          <ac:chgData name="Das, Gerarda" userId="dec061bf-56a5-47a0-b9f3-f749fe418ae6" providerId="ADAL" clId="{CB6AB7BE-4916-478F-8B27-2BEA61E4E359}" dt="2024-11-12T09:47:54.411" v="1546" actId="1036"/>
          <ac:spMkLst>
            <pc:docMk/>
            <pc:sldMk cId="1110486691" sldId="1523"/>
            <ac:spMk id="29" creationId="{B4AA0C88-4554-0C3A-EA6E-3BAD4D465077}"/>
          </ac:spMkLst>
        </pc:spChg>
        <pc:picChg chg="del">
          <ac:chgData name="Das, Gerarda" userId="dec061bf-56a5-47a0-b9f3-f749fe418ae6" providerId="ADAL" clId="{CB6AB7BE-4916-478F-8B27-2BEA61E4E359}" dt="2024-11-12T09:21:49.629" v="1199" actId="478"/>
          <ac:picMkLst>
            <pc:docMk/>
            <pc:sldMk cId="1110486691" sldId="1523"/>
            <ac:picMk id="9" creationId="{DFDEF0FE-608F-652C-ECF1-1131C701863E}"/>
          </ac:picMkLst>
        </pc:picChg>
        <pc:picChg chg="del">
          <ac:chgData name="Das, Gerarda" userId="dec061bf-56a5-47a0-b9f3-f749fe418ae6" providerId="ADAL" clId="{CB6AB7BE-4916-478F-8B27-2BEA61E4E359}" dt="2024-11-12T09:21:15.877" v="1193" actId="478"/>
          <ac:picMkLst>
            <pc:docMk/>
            <pc:sldMk cId="1110486691" sldId="1523"/>
            <ac:picMk id="10" creationId="{088AC4BE-2403-7B19-F79C-A1EB6DCFFF0D}"/>
          </ac:picMkLst>
        </pc:picChg>
        <pc:picChg chg="add mod">
          <ac:chgData name="Das, Gerarda" userId="dec061bf-56a5-47a0-b9f3-f749fe418ae6" providerId="ADAL" clId="{CB6AB7BE-4916-478F-8B27-2BEA61E4E359}" dt="2024-11-12T09:48:04.509" v="1551" actId="1036"/>
          <ac:picMkLst>
            <pc:docMk/>
            <pc:sldMk cId="1110486691" sldId="1523"/>
            <ac:picMk id="11" creationId="{746E26FC-762F-7A64-188A-5FF9D66D02FA}"/>
          </ac:picMkLst>
        </pc:picChg>
        <pc:picChg chg="del">
          <ac:chgData name="Das, Gerarda" userId="dec061bf-56a5-47a0-b9f3-f749fe418ae6" providerId="ADAL" clId="{CB6AB7BE-4916-478F-8B27-2BEA61E4E359}" dt="2024-11-12T09:21:13.492" v="1192" actId="478"/>
          <ac:picMkLst>
            <pc:docMk/>
            <pc:sldMk cId="1110486691" sldId="1523"/>
            <ac:picMk id="24" creationId="{79D5A717-D808-613F-1CB0-8957847A9B2F}"/>
          </ac:picMkLst>
        </pc:picChg>
        <pc:picChg chg="add del">
          <ac:chgData name="Das, Gerarda" userId="dec061bf-56a5-47a0-b9f3-f749fe418ae6" providerId="ADAL" clId="{CB6AB7BE-4916-478F-8B27-2BEA61E4E359}" dt="2024-11-12T09:22:41.498" v="1201" actId="478"/>
          <ac:picMkLst>
            <pc:docMk/>
            <pc:sldMk cId="1110486691" sldId="1523"/>
            <ac:picMk id="32" creationId="{7F957655-1346-4CB0-79DC-B876E7E2772D}"/>
          </ac:picMkLst>
        </pc:picChg>
        <pc:picChg chg="add mod">
          <ac:chgData name="Das, Gerarda" userId="dec061bf-56a5-47a0-b9f3-f749fe418ae6" providerId="ADAL" clId="{CB6AB7BE-4916-478F-8B27-2BEA61E4E359}" dt="2024-11-12T09:48:04.509" v="1551" actId="1036"/>
          <ac:picMkLst>
            <pc:docMk/>
            <pc:sldMk cId="1110486691" sldId="1523"/>
            <ac:picMk id="33" creationId="{011B2078-B4C4-0189-4022-9AC38A5FF47B}"/>
          </ac:picMkLst>
        </pc:picChg>
        <pc:picChg chg="add mod">
          <ac:chgData name="Das, Gerarda" userId="dec061bf-56a5-47a0-b9f3-f749fe418ae6" providerId="ADAL" clId="{CB6AB7BE-4916-478F-8B27-2BEA61E4E359}" dt="2024-11-12T09:48:04.509" v="1551" actId="1036"/>
          <ac:picMkLst>
            <pc:docMk/>
            <pc:sldMk cId="1110486691" sldId="1523"/>
            <ac:picMk id="35" creationId="{132E2C0D-A01B-FDA0-DB9D-56710F8A4B6C}"/>
          </ac:picMkLst>
        </pc:picChg>
        <pc:cxnChg chg="mod">
          <ac:chgData name="Das, Gerarda" userId="dec061bf-56a5-47a0-b9f3-f749fe418ae6" providerId="ADAL" clId="{CB6AB7BE-4916-478F-8B27-2BEA61E4E359}" dt="2024-11-12T09:47:54.411" v="1546" actId="1036"/>
          <ac:cxnSpMkLst>
            <pc:docMk/>
            <pc:sldMk cId="1110486691" sldId="1523"/>
            <ac:cxnSpMk id="21" creationId="{B84B33EF-2A54-99B2-FEF8-27486B72F624}"/>
          </ac:cxnSpMkLst>
        </pc:cxnChg>
        <pc:cxnChg chg="mod">
          <ac:chgData name="Das, Gerarda" userId="dec061bf-56a5-47a0-b9f3-f749fe418ae6" providerId="ADAL" clId="{CB6AB7BE-4916-478F-8B27-2BEA61E4E359}" dt="2024-11-12T09:47:54.411" v="1546" actId="1036"/>
          <ac:cxnSpMkLst>
            <pc:docMk/>
            <pc:sldMk cId="1110486691" sldId="1523"/>
            <ac:cxnSpMk id="22" creationId="{91DFD20E-A562-DE85-17F1-8C5D45CF6B9C}"/>
          </ac:cxnSpMkLst>
        </pc:cxnChg>
        <pc:cxnChg chg="mod">
          <ac:chgData name="Das, Gerarda" userId="dec061bf-56a5-47a0-b9f3-f749fe418ae6" providerId="ADAL" clId="{CB6AB7BE-4916-478F-8B27-2BEA61E4E359}" dt="2024-11-12T09:47:54.411" v="1546" actId="1036"/>
          <ac:cxnSpMkLst>
            <pc:docMk/>
            <pc:sldMk cId="1110486691" sldId="1523"/>
            <ac:cxnSpMk id="23" creationId="{450FAC25-93FA-21DB-FB43-C33AEEC4D823}"/>
          </ac:cxnSpMkLst>
        </pc:cxnChg>
        <pc:cxnChg chg="mod">
          <ac:chgData name="Das, Gerarda" userId="dec061bf-56a5-47a0-b9f3-f749fe418ae6" providerId="ADAL" clId="{CB6AB7BE-4916-478F-8B27-2BEA61E4E359}" dt="2024-11-12T09:47:54.411" v="1546" actId="1036"/>
          <ac:cxnSpMkLst>
            <pc:docMk/>
            <pc:sldMk cId="1110486691" sldId="1523"/>
            <ac:cxnSpMk id="27" creationId="{EC90AE0F-5DD8-2D25-C999-5E0CC65E11C5}"/>
          </ac:cxnSpMkLst>
        </pc:cxnChg>
        <pc:cxnChg chg="mod">
          <ac:chgData name="Das, Gerarda" userId="dec061bf-56a5-47a0-b9f3-f749fe418ae6" providerId="ADAL" clId="{CB6AB7BE-4916-478F-8B27-2BEA61E4E359}" dt="2024-11-12T09:47:54.411" v="1546" actId="1036"/>
          <ac:cxnSpMkLst>
            <pc:docMk/>
            <pc:sldMk cId="1110486691" sldId="1523"/>
            <ac:cxnSpMk id="31" creationId="{42EA45F8-30F7-A026-CB94-761B35BAF874}"/>
          </ac:cxnSpMkLst>
        </pc:cxnChg>
      </pc:sldChg>
      <pc:sldChg chg="modSp mod">
        <pc:chgData name="Das, Gerarda" userId="dec061bf-56a5-47a0-b9f3-f749fe418ae6" providerId="ADAL" clId="{CB6AB7BE-4916-478F-8B27-2BEA61E4E359}" dt="2024-11-12T10:04:56.109" v="1892" actId="403"/>
        <pc:sldMkLst>
          <pc:docMk/>
          <pc:sldMk cId="1919236548" sldId="1524"/>
        </pc:sldMkLst>
        <pc:spChg chg="mod">
          <ac:chgData name="Das, Gerarda" userId="dec061bf-56a5-47a0-b9f3-f749fe418ae6" providerId="ADAL" clId="{CB6AB7BE-4916-478F-8B27-2BEA61E4E359}" dt="2024-11-12T10:04:54.101" v="1891" actId="403"/>
          <ac:spMkLst>
            <pc:docMk/>
            <pc:sldMk cId="1919236548" sldId="1524"/>
            <ac:spMk id="33" creationId="{AC757F5E-B016-F947-4518-7C6B9CC7EE04}"/>
          </ac:spMkLst>
        </pc:spChg>
        <pc:spChg chg="mod">
          <ac:chgData name="Das, Gerarda" userId="dec061bf-56a5-47a0-b9f3-f749fe418ae6" providerId="ADAL" clId="{CB6AB7BE-4916-478F-8B27-2BEA61E4E359}" dt="2024-11-12T10:04:56.109" v="1892" actId="403"/>
          <ac:spMkLst>
            <pc:docMk/>
            <pc:sldMk cId="1919236548" sldId="1524"/>
            <ac:spMk id="34" creationId="{152372B3-00F5-781C-183E-6F2DDF35091D}"/>
          </ac:spMkLst>
        </pc:spChg>
      </pc:sldChg>
      <pc:sldChg chg="modSp mod">
        <pc:chgData name="Das, Gerarda" userId="dec061bf-56a5-47a0-b9f3-f749fe418ae6" providerId="ADAL" clId="{CB6AB7BE-4916-478F-8B27-2BEA61E4E359}" dt="2024-11-12T10:04:45.100" v="1888" actId="1076"/>
        <pc:sldMkLst>
          <pc:docMk/>
          <pc:sldMk cId="2902732707" sldId="1526"/>
        </pc:sldMkLst>
        <pc:spChg chg="mod">
          <ac:chgData name="Das, Gerarda" userId="dec061bf-56a5-47a0-b9f3-f749fe418ae6" providerId="ADAL" clId="{CB6AB7BE-4916-478F-8B27-2BEA61E4E359}" dt="2024-11-12T10:04:40.257" v="1887" actId="1076"/>
          <ac:spMkLst>
            <pc:docMk/>
            <pc:sldMk cId="2902732707" sldId="1526"/>
            <ac:spMk id="33" creationId="{AC757F5E-B016-F947-4518-7C6B9CC7EE04}"/>
          </ac:spMkLst>
        </pc:spChg>
        <pc:spChg chg="mod">
          <ac:chgData name="Das, Gerarda" userId="dec061bf-56a5-47a0-b9f3-f749fe418ae6" providerId="ADAL" clId="{CB6AB7BE-4916-478F-8B27-2BEA61E4E359}" dt="2024-11-12T10:04:45.100" v="1888" actId="1076"/>
          <ac:spMkLst>
            <pc:docMk/>
            <pc:sldMk cId="2902732707" sldId="1526"/>
            <ac:spMk id="34" creationId="{152372B3-00F5-781C-183E-6F2DDF35091D}"/>
          </ac:spMkLst>
        </pc:spChg>
      </pc:sldChg>
      <pc:sldChg chg="modSp mod">
        <pc:chgData name="Das, Gerarda" userId="dec061bf-56a5-47a0-b9f3-f749fe418ae6" providerId="ADAL" clId="{CB6AB7BE-4916-478F-8B27-2BEA61E4E359}" dt="2024-11-12T09:51:38.684" v="1674" actId="1076"/>
        <pc:sldMkLst>
          <pc:docMk/>
          <pc:sldMk cId="3905722304" sldId="1528"/>
        </pc:sldMkLst>
        <pc:spChg chg="mod">
          <ac:chgData name="Das, Gerarda" userId="dec061bf-56a5-47a0-b9f3-f749fe418ae6" providerId="ADAL" clId="{CB6AB7BE-4916-478F-8B27-2BEA61E4E359}" dt="2024-11-12T09:51:38.684" v="1674" actId="1076"/>
          <ac:spMkLst>
            <pc:docMk/>
            <pc:sldMk cId="3905722304" sldId="1528"/>
            <ac:spMk id="11" creationId="{2D5226DB-4490-ECD5-880A-CDAB0447C263}"/>
          </ac:spMkLst>
        </pc:spChg>
      </pc:sldChg>
      <pc:sldChg chg="addSp delSp modSp mod">
        <pc:chgData name="Das, Gerarda" userId="dec061bf-56a5-47a0-b9f3-f749fe418ae6" providerId="ADAL" clId="{CB6AB7BE-4916-478F-8B27-2BEA61E4E359}" dt="2024-11-12T09:58:06.138" v="1747" actId="21"/>
        <pc:sldMkLst>
          <pc:docMk/>
          <pc:sldMk cId="2656417151" sldId="1530"/>
        </pc:sldMkLst>
        <pc:spChg chg="mod">
          <ac:chgData name="Das, Gerarda" userId="dec061bf-56a5-47a0-b9f3-f749fe418ae6" providerId="ADAL" clId="{CB6AB7BE-4916-478F-8B27-2BEA61E4E359}" dt="2024-11-12T09:51:09.772" v="1673" actId="115"/>
          <ac:spMkLst>
            <pc:docMk/>
            <pc:sldMk cId="2656417151" sldId="1530"/>
            <ac:spMk id="10" creationId="{53A896E9-F098-44DA-A15A-0BB6C51751F4}"/>
          </ac:spMkLst>
        </pc:spChg>
        <pc:picChg chg="add del mod">
          <ac:chgData name="Das, Gerarda" userId="dec061bf-56a5-47a0-b9f3-f749fe418ae6" providerId="ADAL" clId="{CB6AB7BE-4916-478F-8B27-2BEA61E4E359}" dt="2024-11-12T09:58:06.138" v="1747" actId="21"/>
          <ac:picMkLst>
            <pc:docMk/>
            <pc:sldMk cId="2656417151" sldId="1530"/>
            <ac:picMk id="2" creationId="{60FF8764-09AE-A174-4104-BDCFD1884D0C}"/>
          </ac:picMkLst>
        </pc:picChg>
      </pc:sldChg>
      <pc:sldChg chg="modSp add mod">
        <pc:chgData name="Das, Gerarda" userId="dec061bf-56a5-47a0-b9f3-f749fe418ae6" providerId="ADAL" clId="{CB6AB7BE-4916-478F-8B27-2BEA61E4E359}" dt="2024-11-12T09:03:18.984" v="1165" actId="20577"/>
        <pc:sldMkLst>
          <pc:docMk/>
          <pc:sldMk cId="1708774105" sldId="1532"/>
        </pc:sldMkLst>
        <pc:spChg chg="mod">
          <ac:chgData name="Das, Gerarda" userId="dec061bf-56a5-47a0-b9f3-f749fe418ae6" providerId="ADAL" clId="{CB6AB7BE-4916-478F-8B27-2BEA61E4E359}" dt="2024-11-12T09:03:18.984" v="1165" actId="20577"/>
          <ac:spMkLst>
            <pc:docMk/>
            <pc:sldMk cId="1708774105" sldId="1532"/>
            <ac:spMk id="6" creationId="{00000000-0000-0000-0000-000000000000}"/>
          </ac:spMkLst>
        </pc:spChg>
      </pc:sldChg>
      <pc:sldChg chg="addSp delSp modSp add mod">
        <pc:chgData name="Das, Gerarda" userId="dec061bf-56a5-47a0-b9f3-f749fe418ae6" providerId="ADAL" clId="{CB6AB7BE-4916-478F-8B27-2BEA61E4E359}" dt="2024-11-12T10:04:28.307" v="1884" actId="403"/>
        <pc:sldMkLst>
          <pc:docMk/>
          <pc:sldMk cId="3369377097" sldId="1533"/>
        </pc:sldMkLst>
        <pc:spChg chg="mod">
          <ac:chgData name="Das, Gerarda" userId="dec061bf-56a5-47a0-b9f3-f749fe418ae6" providerId="ADAL" clId="{CB6AB7BE-4916-478F-8B27-2BEA61E4E359}" dt="2024-11-12T10:04:23.908" v="1883" actId="403"/>
          <ac:spMkLst>
            <pc:docMk/>
            <pc:sldMk cId="3369377097" sldId="1533"/>
            <ac:spMk id="33" creationId="{AC757F5E-B016-F947-4518-7C6B9CC7EE04}"/>
          </ac:spMkLst>
        </pc:spChg>
        <pc:spChg chg="mod">
          <ac:chgData name="Das, Gerarda" userId="dec061bf-56a5-47a0-b9f3-f749fe418ae6" providerId="ADAL" clId="{CB6AB7BE-4916-478F-8B27-2BEA61E4E359}" dt="2024-11-12T10:04:28.307" v="1884" actId="403"/>
          <ac:spMkLst>
            <pc:docMk/>
            <pc:sldMk cId="3369377097" sldId="1533"/>
            <ac:spMk id="34" creationId="{152372B3-00F5-781C-183E-6F2DDF35091D}"/>
          </ac:spMkLst>
        </pc:spChg>
        <pc:spChg chg="mod">
          <ac:chgData name="Das, Gerarda" userId="dec061bf-56a5-47a0-b9f3-f749fe418ae6" providerId="ADAL" clId="{CB6AB7BE-4916-478F-8B27-2BEA61E4E359}" dt="2024-11-12T10:04:00.016" v="1876" actId="20577"/>
          <ac:spMkLst>
            <pc:docMk/>
            <pc:sldMk cId="3369377097" sldId="1533"/>
            <ac:spMk id="35" creationId="{37104C51-0232-62ED-4C6F-1447D06633EE}"/>
          </ac:spMkLst>
        </pc:spChg>
        <pc:spChg chg="mod">
          <ac:chgData name="Das, Gerarda" userId="dec061bf-56a5-47a0-b9f3-f749fe418ae6" providerId="ADAL" clId="{CB6AB7BE-4916-478F-8B27-2BEA61E4E359}" dt="2024-11-12T09:58:48.351" v="1823" actId="115"/>
          <ac:spMkLst>
            <pc:docMk/>
            <pc:sldMk cId="3369377097" sldId="1533"/>
            <ac:spMk id="36" creationId="{D8EF981A-9BA7-0EB1-9B70-F7FBF2F7DF1C}"/>
          </ac:spMkLst>
        </pc:spChg>
        <pc:picChg chg="del">
          <ac:chgData name="Das, Gerarda" userId="dec061bf-56a5-47a0-b9f3-f749fe418ae6" providerId="ADAL" clId="{CB6AB7BE-4916-478F-8B27-2BEA61E4E359}" dt="2024-11-12T09:54:40.849" v="1743" actId="478"/>
          <ac:picMkLst>
            <pc:docMk/>
            <pc:sldMk cId="3369377097" sldId="1533"/>
            <ac:picMk id="2" creationId="{5CE5B174-DC2E-5482-7C72-CB1653B85342}"/>
          </ac:picMkLst>
        </pc:picChg>
        <pc:picChg chg="add mod">
          <ac:chgData name="Das, Gerarda" userId="dec061bf-56a5-47a0-b9f3-f749fe418ae6" providerId="ADAL" clId="{CB6AB7BE-4916-478F-8B27-2BEA61E4E359}" dt="2024-11-12T09:58:13.091" v="1750" actId="1076"/>
          <ac:picMkLst>
            <pc:docMk/>
            <pc:sldMk cId="3369377097" sldId="1533"/>
            <ac:picMk id="8" creationId="{60FF8764-09AE-A174-4104-BDCFD1884D0C}"/>
          </ac:picMkLst>
        </pc:picChg>
        <pc:picChg chg="del">
          <ac:chgData name="Das, Gerarda" userId="dec061bf-56a5-47a0-b9f3-f749fe418ae6" providerId="ADAL" clId="{CB6AB7BE-4916-478F-8B27-2BEA61E4E359}" dt="2024-11-12T09:54:41.758" v="1744" actId="478"/>
          <ac:picMkLst>
            <pc:docMk/>
            <pc:sldMk cId="3369377097" sldId="1533"/>
            <ac:picMk id="9" creationId="{3491EED1-664A-BE54-F624-8E1C91B6815A}"/>
          </ac:picMkLst>
        </pc:picChg>
        <pc:picChg chg="add mod">
          <ac:chgData name="Das, Gerarda" userId="dec061bf-56a5-47a0-b9f3-f749fe418ae6" providerId="ADAL" clId="{CB6AB7BE-4916-478F-8B27-2BEA61E4E359}" dt="2024-11-12T10:04:10.662" v="1882" actId="1076"/>
          <ac:picMkLst>
            <pc:docMk/>
            <pc:sldMk cId="3369377097" sldId="1533"/>
            <ac:picMk id="19" creationId="{DA166243-1A63-D57D-7010-F4FAD2A57BFE}"/>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Vrielink, Francis" userId="3d258d00-cfd8-41c5-9f04-1a5a39faef2f" providerId="ADAL" clId="{D6C7FD48-C2DA-4DDE-BD9B-D1A0CCAB858D}"/>
    <pc:docChg chg="modSld">
      <pc:chgData name="Vrielink, Francis" userId="3d258d00-cfd8-41c5-9f04-1a5a39faef2f" providerId="ADAL" clId="{D6C7FD48-C2DA-4DDE-BD9B-D1A0CCAB858D}" dt="2024-11-12T10:29:12.398" v="7" actId="113"/>
      <pc:docMkLst>
        <pc:docMk/>
      </pc:docMkLst>
      <pc:sldChg chg="modSp mod">
        <pc:chgData name="Vrielink, Francis" userId="3d258d00-cfd8-41c5-9f04-1a5a39faef2f" providerId="ADAL" clId="{D6C7FD48-C2DA-4DDE-BD9B-D1A0CCAB858D}" dt="2024-11-12T10:29:12.398" v="7" actId="113"/>
        <pc:sldMkLst>
          <pc:docMk/>
          <pc:sldMk cId="2189114603" sldId="1437"/>
        </pc:sldMkLst>
        <pc:spChg chg="mod">
          <ac:chgData name="Vrielink, Francis" userId="3d258d00-cfd8-41c5-9f04-1a5a39faef2f" providerId="ADAL" clId="{D6C7FD48-C2DA-4DDE-BD9B-D1A0CCAB858D}" dt="2024-11-12T10:29:12.398" v="7" actId="113"/>
          <ac:spMkLst>
            <pc:docMk/>
            <pc:sldMk cId="2189114603" sldId="143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kwetsbaar: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zwak en weinig beschermd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vervolgens: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daarna</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vervangen: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de plaats komen van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Lage Landen: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Nederland en België</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voorgoed: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 altijd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bouwval: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gebouw dat bijna in elkaar stort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maar liefst: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minder dan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gelegenheid: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gebeurtenis, het moment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melodie: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tonen van een lied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tentoonstelling: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plek waar je van alles kunt zien over een onderwerp</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40381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fteling.com/nl/park/attracties/danse-macabre#gallery-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3.wdp"/><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0.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buNone/>
            </a:pPr>
            <a:r>
              <a:rPr lang="nl-NL" sz="1800" dirty="0"/>
              <a:t>Griezelen in het Spookslot… Hou jij daar van? Het Spookslot in de Efteling is </a:t>
            </a:r>
            <a:r>
              <a:rPr lang="nl-NL" sz="1800" b="1" u="sng" dirty="0"/>
              <a:t>voorgoed</a:t>
            </a:r>
            <a:r>
              <a:rPr lang="nl-NL" sz="1800" dirty="0"/>
              <a:t> (dus </a:t>
            </a:r>
            <a:r>
              <a:rPr lang="nl-NL" sz="1800" b="1" i="1" dirty="0"/>
              <a:t>voor altijd</a:t>
            </a:r>
            <a:r>
              <a:rPr lang="nl-NL" sz="1800" dirty="0"/>
              <a:t>) </a:t>
            </a:r>
            <a:r>
              <a:rPr lang="nl-NL" sz="1800" b="1" u="sng" dirty="0"/>
              <a:t>vervangen</a:t>
            </a:r>
            <a:r>
              <a:rPr lang="nl-NL" sz="1800" dirty="0"/>
              <a:t> door Danse Macabre. Danse Macabre is </a:t>
            </a:r>
            <a:r>
              <a:rPr lang="nl-NL" sz="1800" b="1" i="1" dirty="0"/>
              <a:t>in plaats van</a:t>
            </a:r>
            <a:r>
              <a:rPr lang="nl-NL" sz="1800" dirty="0"/>
              <a:t> het Spookslot </a:t>
            </a:r>
            <a:r>
              <a:rPr lang="nl-NL" sz="1800" b="1" i="1" dirty="0"/>
              <a:t>gekomen</a:t>
            </a:r>
            <a:r>
              <a:rPr lang="nl-NL" sz="1800" dirty="0"/>
              <a:t>. Dit spookachtige avontuur trekt nu al </a:t>
            </a:r>
            <a:r>
              <a:rPr lang="nl-NL" sz="1800" b="1" u="sng" dirty="0"/>
              <a:t>maar liefst</a:t>
            </a:r>
            <a:r>
              <a:rPr lang="nl-NL" sz="1800" dirty="0"/>
              <a:t> of </a:t>
            </a:r>
            <a:r>
              <a:rPr lang="nl-NL" sz="1800" b="1" i="1" dirty="0"/>
              <a:t>niet minder dan</a:t>
            </a:r>
            <a:r>
              <a:rPr lang="nl-NL" sz="1800" dirty="0"/>
              <a:t> duizenden bezoekers, vooral uit </a:t>
            </a:r>
            <a:r>
              <a:rPr lang="nl-NL" sz="1800" b="1" u="sng" dirty="0"/>
              <a:t>de Lage Landen</a:t>
            </a:r>
            <a:r>
              <a:rPr lang="nl-NL" sz="1800" dirty="0"/>
              <a:t>. Mensen uit </a:t>
            </a:r>
            <a:r>
              <a:rPr lang="nl-NL" sz="1800" b="1" i="1" dirty="0"/>
              <a:t>Nederland en België</a:t>
            </a:r>
            <a:r>
              <a:rPr lang="nl-NL" sz="1800" dirty="0"/>
              <a:t> willen allemaal een kijkje nemen bij deze nieuwe attractie. Bij </a:t>
            </a:r>
            <a:r>
              <a:rPr lang="nl-NL" sz="1800" b="1" u="sng" dirty="0"/>
              <a:t>de gelegenheid </a:t>
            </a:r>
            <a:r>
              <a:rPr lang="nl-NL" sz="1800" dirty="0"/>
              <a:t>(of </a:t>
            </a:r>
            <a:r>
              <a:rPr lang="nl-NL" sz="1800" b="1" i="1" dirty="0"/>
              <a:t>de gebeurtenis, het moment</a:t>
            </a:r>
            <a:r>
              <a:rPr lang="nl-NL" sz="1800" dirty="0"/>
              <a:t>) om de attractie te openen, heeft de Efteling veel laten zien van de nieuwe attractie op internet. Ik vond dat heel tof om te bekijken. Het ziet er heel gaaf uit. De sfeer is zo spannend; het voelt alsof het gebouw </a:t>
            </a:r>
            <a:r>
              <a:rPr lang="nl-NL" sz="1800" b="1" u="sng" dirty="0"/>
              <a:t>kwetsbaar</a:t>
            </a:r>
            <a:r>
              <a:rPr lang="nl-NL" sz="1800" dirty="0"/>
              <a:t> is. Kwetsbaar betekent </a:t>
            </a:r>
            <a:r>
              <a:rPr lang="nl-NL" sz="1800" b="1" i="1" dirty="0"/>
              <a:t>zwak en weinig beschermd</a:t>
            </a:r>
            <a:r>
              <a:rPr lang="nl-NL" sz="1800" dirty="0"/>
              <a:t>. Het decor lijkt op </a:t>
            </a:r>
            <a:r>
              <a:rPr lang="nl-NL" sz="1800" b="1" u="sng" dirty="0"/>
              <a:t>een bouwval</a:t>
            </a:r>
            <a:r>
              <a:rPr lang="nl-NL" sz="1800" dirty="0"/>
              <a:t>, het lijkt dat </a:t>
            </a:r>
            <a:r>
              <a:rPr lang="nl-NL" sz="1800" b="1" i="1" dirty="0"/>
              <a:t>het gebouw bijna in elkaar stort</a:t>
            </a:r>
            <a:r>
              <a:rPr lang="nl-NL" sz="1800" dirty="0"/>
              <a:t>, maar dat is natuurlijk allemaal met opzet – het maakt de attractie juist extra spannend. Bij de wachtrij staat </a:t>
            </a:r>
            <a:r>
              <a:rPr lang="nl-NL" sz="1800" b="1" u="sng" dirty="0"/>
              <a:t>een soort tentoonstelling</a:t>
            </a:r>
            <a:r>
              <a:rPr lang="nl-NL" sz="1800" dirty="0"/>
              <a:t> opgesteld, waar je alvast in de griezelige sfeer kunt komen door de details achter glas te bekijken. De tentoonstelling is </a:t>
            </a:r>
            <a:r>
              <a:rPr lang="nl-NL" sz="1800" b="1" i="1" dirty="0"/>
              <a:t>de plek waar je van alles kunt zien over een onderwerp</a:t>
            </a:r>
            <a:r>
              <a:rPr lang="nl-NL" sz="1800" dirty="0"/>
              <a:t>. Net als je hier ziet in een museum. </a:t>
            </a:r>
            <a:r>
              <a:rPr lang="nl-NL" sz="1800" b="1" u="sng" dirty="0"/>
              <a:t>Vervolgens</a:t>
            </a:r>
            <a:r>
              <a:rPr lang="nl-NL" sz="1800" dirty="0"/>
              <a:t> of </a:t>
            </a:r>
            <a:r>
              <a:rPr lang="nl-NL" sz="1800" b="1" i="1" dirty="0"/>
              <a:t>daarna</a:t>
            </a:r>
            <a:r>
              <a:rPr lang="nl-NL" sz="1800" dirty="0"/>
              <a:t> stap je de attractie in, waar je tijdens de rit </a:t>
            </a:r>
            <a:r>
              <a:rPr lang="nl-NL" sz="1800" b="1" u="sng" dirty="0"/>
              <a:t>de melodie</a:t>
            </a:r>
            <a:r>
              <a:rPr lang="nl-NL" sz="1800" dirty="0"/>
              <a:t> van het klassieke muziekstuk Danse Macabre hoort. De melodie zijn </a:t>
            </a:r>
            <a:r>
              <a:rPr lang="nl-NL" sz="1800" b="1" i="1" dirty="0"/>
              <a:t>de tonen van een lied</a:t>
            </a:r>
            <a:r>
              <a:rPr lang="nl-NL" sz="1800" dirty="0"/>
              <a:t>. Ik ga vast sparen voor een dagje Efteling, want ik zou wel graag in deze nieuwe attractie willen. Maar ja, de Efteling is duur! Wie zou ook in deze griezelige nieuwe attractie durven?</a:t>
            </a:r>
          </a:p>
          <a:p>
            <a:pPr marL="0" indent="0">
              <a:buNone/>
            </a:pPr>
            <a:endParaRPr lang="nl-NL" sz="1800" dirty="0"/>
          </a:p>
          <a:p>
            <a:pPr marL="0" indent="0">
              <a:buNone/>
            </a:pPr>
            <a:r>
              <a:rPr lang="nl-NL" sz="1800" dirty="0">
                <a:ea typeface="Times New Roman" panose="02020603050405020304" pitchFamily="18" charset="0"/>
                <a:cs typeface="Arial" panose="020B0604020202020204" pitchFamily="34" charset="0"/>
              </a:rPr>
              <a:t>Optioneel: filmpje van de danse macabre, gemaakt door de Efteling, </a:t>
            </a:r>
            <a:r>
              <a:rPr lang="nl-NL" sz="1800" dirty="0">
                <a:ea typeface="Times New Roman" panose="02020603050405020304" pitchFamily="18" charset="0"/>
                <a:cs typeface="Arial" panose="020B0604020202020204" pitchFamily="34" charset="0"/>
                <a:hlinkClick r:id="rId3"/>
              </a:rPr>
              <a:t>https://www.efteling.com/nl/park/attracties/danse-macabre#gallery-1</a:t>
            </a:r>
            <a:r>
              <a:rPr lang="nl-NL" sz="1800" dirty="0">
                <a:ea typeface="Times New Roman" panose="02020603050405020304" pitchFamily="18" charset="0"/>
                <a:cs typeface="Arial" panose="020B0604020202020204" pitchFamily="34" charset="0"/>
              </a:rPr>
              <a:t> </a:t>
            </a:r>
            <a:endParaRPr lang="nl-NL" sz="18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tentoonstelling</a:t>
            </a:r>
          </a:p>
        </p:txBody>
      </p:sp>
      <p:pic>
        <p:nvPicPr>
          <p:cNvPr id="9" name="Afbeelding 8" descr="Afbeelding met galerie, scène, overdekt, Kunstgalerie&#10;&#10;Automatisch gegenereerde beschrijving">
            <a:extLst>
              <a:ext uri="{FF2B5EF4-FFF2-40B4-BE49-F238E27FC236}">
                <a16:creationId xmlns:a16="http://schemas.microsoft.com/office/drawing/2014/main" id="{D3417E1D-D82B-D2D7-B562-E0446B0B6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395" y="1957593"/>
            <a:ext cx="6475210" cy="432544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vervolgens</a:t>
            </a:r>
          </a:p>
        </p:txBody>
      </p:sp>
      <p:pic>
        <p:nvPicPr>
          <p:cNvPr id="4" name="Afbeelding 3">
            <a:extLst>
              <a:ext uri="{FF2B5EF4-FFF2-40B4-BE49-F238E27FC236}">
                <a16:creationId xmlns:a16="http://schemas.microsoft.com/office/drawing/2014/main" id="{C04DF686-BC2B-4A6A-FF1A-5D857640261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1475656" y="1700808"/>
            <a:ext cx="6192688" cy="429994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melodie</a:t>
            </a:r>
          </a:p>
        </p:txBody>
      </p:sp>
      <p:pic>
        <p:nvPicPr>
          <p:cNvPr id="5" name="Afbeelding 4" descr="Afbeelding met Bladmuziek, muziek, muziekinstrument, klassieke muziek&#10;&#10;Automatisch gegenereerde beschrijving">
            <a:extLst>
              <a:ext uri="{FF2B5EF4-FFF2-40B4-BE49-F238E27FC236}">
                <a16:creationId xmlns:a16="http://schemas.microsoft.com/office/drawing/2014/main" id="{BA7CE9CC-682B-6C3C-226C-1D0B2DA0D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2808312" cy="3744416"/>
          </a:xfrm>
          <a:prstGeom prst="rect">
            <a:avLst/>
          </a:prstGeom>
        </p:spPr>
      </p:pic>
      <p:pic>
        <p:nvPicPr>
          <p:cNvPr id="8" name="Afbeelding 7">
            <a:extLst>
              <a:ext uri="{FF2B5EF4-FFF2-40B4-BE49-F238E27FC236}">
                <a16:creationId xmlns:a16="http://schemas.microsoft.com/office/drawing/2014/main" id="{050AD831-B294-FCC2-8E58-22B53716CC6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67944" y="4005064"/>
            <a:ext cx="4464496" cy="259228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bouwval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villa</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gebouw dat bijna in elkaar stort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decor lijkt op </a:t>
            </a:r>
            <a:r>
              <a:rPr lang="nl-NL" sz="2400" i="1" u="sng">
                <a:solidFill>
                  <a:srgbClr val="387038"/>
                </a:solidFill>
                <a:latin typeface="Century Gothic" panose="020B0502020202020204" pitchFamily="34" charset="0"/>
                <a:ea typeface="Calibri"/>
                <a:cs typeface="Times New Roman"/>
              </a:rPr>
              <a:t>een bouwval</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groot en luxe woonhuis met een tuin eromheen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lijkt mij heerlijk om in </a:t>
            </a:r>
            <a:r>
              <a:rPr lang="nl-NL" sz="2400" i="1" u="sng">
                <a:solidFill>
                  <a:srgbClr val="387038"/>
                </a:solidFill>
                <a:latin typeface="Century Gothic" panose="020B0502020202020204" pitchFamily="34" charset="0"/>
                <a:ea typeface="Calibri"/>
                <a:cs typeface="Times New Roman"/>
              </a:rPr>
              <a:t>deze villa</a:t>
            </a:r>
            <a:r>
              <a:rPr lang="nl-NL" sz="2400" i="1">
                <a:solidFill>
                  <a:srgbClr val="387038"/>
                </a:solidFill>
                <a:latin typeface="Century Gothic" panose="020B0502020202020204" pitchFamily="34" charset="0"/>
                <a:ea typeface="Calibri"/>
                <a:cs typeface="Times New Roman"/>
              </a:rPr>
              <a:t> te wonen.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gebouw, hemel, wolk&#10;&#10;Automatisch gegenereerde beschrijving">
            <a:extLst>
              <a:ext uri="{FF2B5EF4-FFF2-40B4-BE49-F238E27FC236}">
                <a16:creationId xmlns:a16="http://schemas.microsoft.com/office/drawing/2014/main" id="{5CE5B174-DC2E-5482-7C72-CB1653B85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11" y="2657557"/>
            <a:ext cx="3636438" cy="2429141"/>
          </a:xfrm>
          <a:prstGeom prst="rect">
            <a:avLst/>
          </a:prstGeom>
        </p:spPr>
      </p:pic>
      <p:pic>
        <p:nvPicPr>
          <p:cNvPr id="9" name="Afbeelding 8" descr="Afbeelding met buitenshuis, gras, gebouw, hemel&#10;&#10;Automatisch gegenereerde beschrijving">
            <a:extLst>
              <a:ext uri="{FF2B5EF4-FFF2-40B4-BE49-F238E27FC236}">
                <a16:creationId xmlns:a16="http://schemas.microsoft.com/office/drawing/2014/main" id="{3491EED1-664A-BE54-F624-8E1C91B68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734" y="2803606"/>
            <a:ext cx="3242666" cy="2166101"/>
          </a:xfrm>
          <a:prstGeom prst="rect">
            <a:avLst/>
          </a:prstGeom>
        </p:spPr>
      </p:pic>
    </p:spTree>
    <p:extLst>
      <p:ext uri="{BB962C8B-B14F-4D97-AF65-F5344CB8AC3E}">
        <p14:creationId xmlns:p14="http://schemas.microsoft.com/office/powerpoint/2010/main" val="146467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repareren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vervangen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weer in orde brengen, zorgen dat het heel wordt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Deze attractie wordt </a:t>
            </a:r>
            <a:r>
              <a:rPr lang="nl-NL" sz="2400" i="1" u="sng">
                <a:solidFill>
                  <a:srgbClr val="387038"/>
                </a:solidFill>
                <a:latin typeface="Century Gothic" panose="020B0502020202020204" pitchFamily="34" charset="0"/>
                <a:ea typeface="Calibri"/>
                <a:cs typeface="Times New Roman"/>
              </a:rPr>
              <a:t>gerepareerd</a:t>
            </a:r>
            <a:r>
              <a:rPr lang="nl-NL" sz="2400" i="1">
                <a:solidFill>
                  <a:srgbClr val="387038"/>
                </a:solidFill>
                <a:latin typeface="Century Gothic" panose="020B0502020202020204" pitchFamily="34" charset="0"/>
                <a:ea typeface="Calibri"/>
                <a:cs typeface="Times New Roman"/>
              </a:rPr>
              <a:t>, zodat er weer kinderen in kunnen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de plaats komen van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Spookslot in de Efteling is voorgoed </a:t>
            </a:r>
            <a:r>
              <a:rPr lang="nl-NL" sz="2400" i="1" u="sng">
                <a:solidFill>
                  <a:srgbClr val="387038"/>
                </a:solidFill>
                <a:latin typeface="Century Gothic" panose="020B0502020202020204" pitchFamily="34" charset="0"/>
                <a:ea typeface="Calibri"/>
                <a:cs typeface="Times New Roman"/>
              </a:rPr>
              <a:t>vervangen</a:t>
            </a:r>
            <a:r>
              <a:rPr lang="nl-NL" sz="2400" i="1">
                <a:solidFill>
                  <a:srgbClr val="387038"/>
                </a:solidFill>
                <a:latin typeface="Century Gothic" panose="020B0502020202020204" pitchFamily="34" charset="0"/>
                <a:ea typeface="Calibri"/>
                <a:cs typeface="Times New Roman"/>
              </a:rPr>
              <a:t> door Danse Macabre.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 19">
            <a:extLst>
              <a:ext uri="{FF2B5EF4-FFF2-40B4-BE49-F238E27FC236}">
                <a16:creationId xmlns:a16="http://schemas.microsoft.com/office/drawing/2014/main" id="{BD604661-0DB2-AFE2-5676-7E0426B7106D}"/>
              </a:ext>
            </a:extLst>
          </p:cNvPr>
          <p:cNvGrpSpPr/>
          <p:nvPr/>
        </p:nvGrpSpPr>
        <p:grpSpPr>
          <a:xfrm>
            <a:off x="4768248" y="2647557"/>
            <a:ext cx="2163115" cy="1706569"/>
            <a:chOff x="1907704" y="1628800"/>
            <a:chExt cx="5184576" cy="4392488"/>
          </a:xfrm>
        </p:grpSpPr>
        <p:pic>
          <p:nvPicPr>
            <p:cNvPr id="21" name="Afbeelding 20">
              <a:extLst>
                <a:ext uri="{FF2B5EF4-FFF2-40B4-BE49-F238E27FC236}">
                  <a16:creationId xmlns:a16="http://schemas.microsoft.com/office/drawing/2014/main" id="{2A5FBFF4-C5E1-838A-7EA1-D3E786651B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7704" y="2708920"/>
              <a:ext cx="4963013" cy="2016224"/>
            </a:xfrm>
            <a:prstGeom prst="rect">
              <a:avLst/>
            </a:prstGeom>
          </p:spPr>
        </p:pic>
        <p:sp>
          <p:nvSpPr>
            <p:cNvPr id="23" name="Vermenigvuldigingsteken 22">
              <a:extLst>
                <a:ext uri="{FF2B5EF4-FFF2-40B4-BE49-F238E27FC236}">
                  <a16:creationId xmlns:a16="http://schemas.microsoft.com/office/drawing/2014/main" id="{C4A3CABA-CA1D-E0BD-27B6-98BDDCF1535D}"/>
                </a:ext>
              </a:extLst>
            </p:cNvPr>
            <p:cNvSpPr/>
            <p:nvPr/>
          </p:nvSpPr>
          <p:spPr>
            <a:xfrm>
              <a:off x="2051720" y="1628800"/>
              <a:ext cx="5040560" cy="4392488"/>
            </a:xfrm>
            <a:prstGeom prst="mathMultiply">
              <a:avLst>
                <a:gd name="adj1" fmla="val 2702"/>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4" name="Groep 23">
            <a:extLst>
              <a:ext uri="{FF2B5EF4-FFF2-40B4-BE49-F238E27FC236}">
                <a16:creationId xmlns:a16="http://schemas.microsoft.com/office/drawing/2014/main" id="{E3737761-17B2-21B2-08FD-E798A63295B3}"/>
              </a:ext>
            </a:extLst>
          </p:cNvPr>
          <p:cNvGrpSpPr/>
          <p:nvPr/>
        </p:nvGrpSpPr>
        <p:grpSpPr>
          <a:xfrm>
            <a:off x="6811507" y="2150409"/>
            <a:ext cx="1743802" cy="1350434"/>
            <a:chOff x="4788024" y="1540252"/>
            <a:chExt cx="3470549" cy="2687659"/>
          </a:xfrm>
        </p:grpSpPr>
        <p:pic>
          <p:nvPicPr>
            <p:cNvPr id="25" name="Afbeelding 24" descr="Afbeelding met buitenshuis, wolk, gebouw, boom&#10;&#10;Automatisch gegenereerde beschrijving">
              <a:extLst>
                <a:ext uri="{FF2B5EF4-FFF2-40B4-BE49-F238E27FC236}">
                  <a16:creationId xmlns:a16="http://schemas.microsoft.com/office/drawing/2014/main" id="{2B82645F-F813-7A61-E95E-C0F870DF8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540252"/>
              <a:ext cx="3470549" cy="2318327"/>
            </a:xfrm>
            <a:prstGeom prst="rect">
              <a:avLst/>
            </a:prstGeom>
          </p:spPr>
        </p:pic>
        <p:sp>
          <p:nvSpPr>
            <p:cNvPr id="26" name="Tekstvak 25">
              <a:extLst>
                <a:ext uri="{FF2B5EF4-FFF2-40B4-BE49-F238E27FC236}">
                  <a16:creationId xmlns:a16="http://schemas.microsoft.com/office/drawing/2014/main" id="{410BD67D-4DA7-5511-96C9-F4774B418ED0}"/>
                </a:ext>
              </a:extLst>
            </p:cNvPr>
            <p:cNvSpPr txBox="1"/>
            <p:nvPr/>
          </p:nvSpPr>
          <p:spPr>
            <a:xfrm>
              <a:off x="5436097" y="3858579"/>
              <a:ext cx="2160240" cy="369332"/>
            </a:xfrm>
            <a:prstGeom prst="rect">
              <a:avLst/>
            </a:prstGeom>
            <a:noFill/>
          </p:spPr>
          <p:txBody>
            <a:bodyPr wrap="square" rtlCol="0">
              <a:spAutoFit/>
            </a:bodyPr>
            <a:lstStyle/>
            <a:p>
              <a:r>
                <a:rPr lang="nl-NL"/>
                <a:t>De Danse Macabre</a:t>
              </a:r>
            </a:p>
          </p:txBody>
        </p:sp>
      </p:grpSp>
      <p:pic>
        <p:nvPicPr>
          <p:cNvPr id="28" name="Afbeelding 27" descr="Afbeelding met persoon, kleding, Broek, person&#10;&#10;Automatisch gegenereerde beschrijving">
            <a:extLst>
              <a:ext uri="{FF2B5EF4-FFF2-40B4-BE49-F238E27FC236}">
                <a16:creationId xmlns:a16="http://schemas.microsoft.com/office/drawing/2014/main" id="{8BD4D2D9-5212-FDBC-35D0-297559B38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28" y="2899369"/>
            <a:ext cx="2655462" cy="2198722"/>
          </a:xfrm>
          <a:prstGeom prst="rect">
            <a:avLst/>
          </a:prstGeom>
        </p:spPr>
      </p:pic>
    </p:spTree>
    <p:extLst>
      <p:ext uri="{BB962C8B-B14F-4D97-AF65-F5344CB8AC3E}">
        <p14:creationId xmlns:p14="http://schemas.microsoft.com/office/powerpoint/2010/main" val="191923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kwetsbaar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bestendig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zwak en weinig beschermd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sfeer is zo spannend; het voelt alsof het gebouw </a:t>
            </a:r>
            <a:r>
              <a:rPr lang="nl-NL" sz="2400" i="1" u="sng">
                <a:solidFill>
                  <a:srgbClr val="387038"/>
                </a:solidFill>
                <a:latin typeface="Century Gothic" panose="020B0502020202020204" pitchFamily="34" charset="0"/>
                <a:ea typeface="Calibri"/>
                <a:cs typeface="Times New Roman"/>
              </a:rPr>
              <a:t>kwetsbaar</a:t>
            </a:r>
            <a:r>
              <a:rPr lang="nl-NL" sz="2400" i="1">
                <a:solidFill>
                  <a:srgbClr val="387038"/>
                </a:solidFill>
                <a:latin typeface="Century Gothic" panose="020B0502020202020204" pitchFamily="34" charset="0"/>
                <a:ea typeface="Calibri"/>
                <a:cs typeface="Times New Roman"/>
              </a:rPr>
              <a:t>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ergens tegen kunnen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Met hoesjes om je schoenen zijn je schoenen </a:t>
            </a:r>
            <a:r>
              <a:rPr lang="nl-NL" sz="2400" i="1" u="sng">
                <a:solidFill>
                  <a:srgbClr val="387038"/>
                </a:solidFill>
                <a:latin typeface="Century Gothic" panose="020B0502020202020204" pitchFamily="34" charset="0"/>
                <a:ea typeface="Calibri"/>
                <a:cs typeface="Times New Roman"/>
              </a:rPr>
              <a:t>bestendig</a:t>
            </a:r>
            <a:r>
              <a:rPr lang="nl-NL" sz="2400" i="1">
                <a:solidFill>
                  <a:srgbClr val="387038"/>
                </a:solidFill>
                <a:latin typeface="Century Gothic" panose="020B0502020202020204" pitchFamily="34" charset="0"/>
                <a:ea typeface="Calibri"/>
                <a:cs typeface="Times New Roman"/>
              </a:rPr>
              <a:t> tegen natte grond.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oeisel, illustratie, ontwerp&#10;&#10;Automatisch gegenereerde beschrijving">
            <a:extLst>
              <a:ext uri="{FF2B5EF4-FFF2-40B4-BE49-F238E27FC236}">
                <a16:creationId xmlns:a16="http://schemas.microsoft.com/office/drawing/2014/main" id="{B9263B0D-20B2-FB0C-6BF2-8A8584221F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24" t="11719" r="3883" b="13775"/>
          <a:stretch/>
        </p:blipFill>
        <p:spPr>
          <a:xfrm>
            <a:off x="5557745" y="2397881"/>
            <a:ext cx="2952328" cy="2306078"/>
          </a:xfrm>
          <a:prstGeom prst="rect">
            <a:avLst/>
          </a:prstGeom>
        </p:spPr>
      </p:pic>
      <p:pic>
        <p:nvPicPr>
          <p:cNvPr id="18" name="Afbeelding 17" descr="Afbeelding met buitenshuis, gebouw, hemel, wolk&#10;&#10;Automatisch gegenereerde beschrijving">
            <a:extLst>
              <a:ext uri="{FF2B5EF4-FFF2-40B4-BE49-F238E27FC236}">
                <a16:creationId xmlns:a16="http://schemas.microsoft.com/office/drawing/2014/main" id="{BA5A3039-A76E-6110-7992-FB588E85F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88" y="2541879"/>
            <a:ext cx="3654473" cy="2441188"/>
          </a:xfrm>
          <a:prstGeom prst="rect">
            <a:avLst/>
          </a:prstGeom>
        </p:spPr>
      </p:pic>
    </p:spTree>
    <p:extLst>
      <p:ext uri="{BB962C8B-B14F-4D97-AF65-F5344CB8AC3E}">
        <p14:creationId xmlns:p14="http://schemas.microsoft.com/office/powerpoint/2010/main" val="354581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47089" y="22025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voorgoed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2102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tijdelijk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altijd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Spookslot in de Efteling is </a:t>
            </a:r>
            <a:r>
              <a:rPr lang="nl-NL" sz="2400" i="1" u="sng">
                <a:solidFill>
                  <a:srgbClr val="387038"/>
                </a:solidFill>
                <a:latin typeface="Century Gothic" panose="020B0502020202020204" pitchFamily="34" charset="0"/>
                <a:ea typeface="Calibri"/>
                <a:cs typeface="Times New Roman"/>
              </a:rPr>
              <a:t>voorgoed</a:t>
            </a:r>
            <a:r>
              <a:rPr lang="nl-NL" sz="2400" i="1">
                <a:solidFill>
                  <a:srgbClr val="387038"/>
                </a:solidFill>
                <a:latin typeface="Century Gothic" panose="020B0502020202020204" pitchFamily="34" charset="0"/>
                <a:ea typeface="Calibri"/>
                <a:cs typeface="Times New Roman"/>
              </a:rPr>
              <a:t> verdwenen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 een tijdje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Deze attractie is </a:t>
            </a:r>
            <a:r>
              <a:rPr lang="nl-NL" sz="2400" i="1" u="sng">
                <a:solidFill>
                  <a:srgbClr val="387038"/>
                </a:solidFill>
                <a:effectLst/>
                <a:latin typeface="Century Gothic" panose="020B0502020202020204" pitchFamily="34" charset="0"/>
                <a:ea typeface="Calibri"/>
                <a:cs typeface="Times New Roman"/>
              </a:rPr>
              <a:t>tijdelijk</a:t>
            </a:r>
            <a:r>
              <a:rPr lang="nl-NL" sz="2400" i="1">
                <a:solidFill>
                  <a:srgbClr val="387038"/>
                </a:solidFill>
                <a:effectLst/>
                <a:latin typeface="Century Gothic" panose="020B0502020202020204" pitchFamily="34" charset="0"/>
                <a:ea typeface="Calibri"/>
                <a:cs typeface="Times New Roman"/>
              </a:rPr>
              <a:t> gesloten wegens reparatiewerkzaamheden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9104CFA9-4690-FF2A-FDAD-B9787F3EE28B}"/>
              </a:ext>
            </a:extLst>
          </p:cNvPr>
          <p:cNvGrpSpPr/>
          <p:nvPr/>
        </p:nvGrpSpPr>
        <p:grpSpPr>
          <a:xfrm>
            <a:off x="1174506" y="1979628"/>
            <a:ext cx="2440585" cy="2156377"/>
            <a:chOff x="1907704" y="1628800"/>
            <a:chExt cx="5184576" cy="4392488"/>
          </a:xfrm>
        </p:grpSpPr>
        <p:pic>
          <p:nvPicPr>
            <p:cNvPr id="18" name="Afbeelding 17">
              <a:extLst>
                <a:ext uri="{FF2B5EF4-FFF2-40B4-BE49-F238E27FC236}">
                  <a16:creationId xmlns:a16="http://schemas.microsoft.com/office/drawing/2014/main" id="{733093D8-804A-98E8-B6AB-F52049CCBB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7704" y="2708920"/>
              <a:ext cx="4963013" cy="2016225"/>
            </a:xfrm>
            <a:prstGeom prst="rect">
              <a:avLst/>
            </a:prstGeom>
          </p:spPr>
        </p:pic>
        <p:sp>
          <p:nvSpPr>
            <p:cNvPr id="19" name="Vermenigvuldigingsteken 18">
              <a:extLst>
                <a:ext uri="{FF2B5EF4-FFF2-40B4-BE49-F238E27FC236}">
                  <a16:creationId xmlns:a16="http://schemas.microsoft.com/office/drawing/2014/main" id="{A9C57A2F-5200-0D00-5BCB-BD283A0FBFB6}"/>
                </a:ext>
              </a:extLst>
            </p:cNvPr>
            <p:cNvSpPr/>
            <p:nvPr/>
          </p:nvSpPr>
          <p:spPr>
            <a:xfrm>
              <a:off x="2051720" y="1628800"/>
              <a:ext cx="5040560" cy="4392488"/>
            </a:xfrm>
            <a:prstGeom prst="mathMultiply">
              <a:avLst>
                <a:gd name="adj1" fmla="val 2702"/>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0" name="Afbeelding 19" descr="Afbeelding met persoon, kleding, Broek, person&#10;&#10;Automatisch gegenereerde beschrijving">
            <a:extLst>
              <a:ext uri="{FF2B5EF4-FFF2-40B4-BE49-F238E27FC236}">
                <a16:creationId xmlns:a16="http://schemas.microsoft.com/office/drawing/2014/main" id="{DA01766F-826E-488D-57B1-907699747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238" y="2186189"/>
            <a:ext cx="2655462" cy="2198722"/>
          </a:xfrm>
          <a:prstGeom prst="rect">
            <a:avLst/>
          </a:prstGeom>
        </p:spPr>
      </p:pic>
    </p:spTree>
    <p:extLst>
      <p:ext uri="{BB962C8B-B14F-4D97-AF65-F5344CB8AC3E}">
        <p14:creationId xmlns:p14="http://schemas.microsoft.com/office/powerpoint/2010/main" val="290273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slechts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m</a:t>
            </a:r>
            <a:r>
              <a:rPr lang="nl-NL" sz="6000" b="1">
                <a:solidFill>
                  <a:srgbClr val="387038"/>
                </a:solidFill>
                <a:effectLst/>
                <a:latin typeface="Century Gothic" panose="020B0502020202020204" pitchFamily="34" charset="0"/>
                <a:ea typeface="Calibri"/>
                <a:cs typeface="Times New Roman"/>
              </a:rPr>
              <a:t>aar liefst</a:t>
            </a:r>
            <a:endParaRPr lang="nl-NL" sz="6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meer dan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Hier zit </a:t>
            </a:r>
            <a:r>
              <a:rPr lang="nl-NL" sz="2400" i="1" u="sng">
                <a:solidFill>
                  <a:srgbClr val="387038"/>
                </a:solidFill>
                <a:latin typeface="Century Gothic" panose="020B0502020202020204" pitchFamily="34" charset="0"/>
                <a:ea typeface="Calibri"/>
                <a:cs typeface="Times New Roman"/>
              </a:rPr>
              <a:t>slechts</a:t>
            </a:r>
            <a:r>
              <a:rPr lang="nl-NL" sz="2400" i="1">
                <a:solidFill>
                  <a:srgbClr val="387038"/>
                </a:solidFill>
                <a:latin typeface="Century Gothic" panose="020B0502020202020204" pitchFamily="34" charset="0"/>
                <a:ea typeface="Calibri"/>
                <a:cs typeface="Times New Roman"/>
              </a:rPr>
              <a:t> één persoon te wachten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minder dan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nieuwe attractie trekt </a:t>
            </a:r>
            <a:r>
              <a:rPr lang="nl-NL" sz="2400" i="1" u="sng">
                <a:solidFill>
                  <a:srgbClr val="387038"/>
                </a:solidFill>
                <a:latin typeface="Century Gothic" panose="020B0502020202020204" pitchFamily="34" charset="0"/>
                <a:ea typeface="Calibri"/>
                <a:cs typeface="Times New Roman"/>
              </a:rPr>
              <a:t>maar liefst</a:t>
            </a:r>
            <a:r>
              <a:rPr lang="nl-NL" sz="2400" i="1">
                <a:solidFill>
                  <a:srgbClr val="387038"/>
                </a:solidFill>
                <a:latin typeface="Century Gothic" panose="020B0502020202020204" pitchFamily="34" charset="0"/>
                <a:ea typeface="Calibri"/>
                <a:cs typeface="Times New Roman"/>
              </a:rPr>
              <a:t> duizenden mensen aan.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persoon, jeans, buitenshuis&#10;&#10;Automatisch gegenereerde beschrijving">
            <a:extLst>
              <a:ext uri="{FF2B5EF4-FFF2-40B4-BE49-F238E27FC236}">
                <a16:creationId xmlns:a16="http://schemas.microsoft.com/office/drawing/2014/main" id="{60FF8764-09AE-A174-4104-BDCFD1884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841" y="2231659"/>
            <a:ext cx="3854798" cy="2575005"/>
          </a:xfrm>
          <a:prstGeom prst="rect">
            <a:avLst/>
          </a:prstGeom>
        </p:spPr>
      </p:pic>
      <p:pic>
        <p:nvPicPr>
          <p:cNvPr id="19" name="Afbeelding 18" descr="Afbeelding met wolk, buitenshuis, hemel, grond&#10;&#10;Automatisch gegenereerde beschrijving">
            <a:extLst>
              <a:ext uri="{FF2B5EF4-FFF2-40B4-BE49-F238E27FC236}">
                <a16:creationId xmlns:a16="http://schemas.microsoft.com/office/drawing/2014/main" id="{DA166243-1A63-D57D-7010-F4FAD2A57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82" y="2429624"/>
            <a:ext cx="3641341" cy="2359589"/>
          </a:xfrm>
          <a:prstGeom prst="rect">
            <a:avLst/>
          </a:prstGeom>
        </p:spPr>
      </p:pic>
    </p:spTree>
    <p:extLst>
      <p:ext uri="{BB962C8B-B14F-4D97-AF65-F5344CB8AC3E}">
        <p14:creationId xmlns:p14="http://schemas.microsoft.com/office/powerpoint/2010/main" val="336937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53644" y="386052"/>
            <a:ext cx="552608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804292" y="332656"/>
            <a:ext cx="563991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gelegenheid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32956"/>
            <a:ext cx="28341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63978" y="3041713"/>
            <a:ext cx="28465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ongeluk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09973" y="3032956"/>
            <a:ext cx="28225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84621" y="3021876"/>
            <a:ext cx="284788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huwelijk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8224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3020940"/>
            <a:ext cx="287586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opening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gebeurtenis, het moment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buiten, straat, nacht, stad&#10;&#10;Automatisch gegenereerde beschrijving">
            <a:extLst>
              <a:ext uri="{FF2B5EF4-FFF2-40B4-BE49-F238E27FC236}">
                <a16:creationId xmlns:a16="http://schemas.microsoft.com/office/drawing/2014/main" id="{301EEAE6-84A3-2DBC-C0DD-60E152A8D6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274" y="3837502"/>
            <a:ext cx="2772799" cy="1848532"/>
          </a:xfrm>
          <a:prstGeom prst="rect">
            <a:avLst/>
          </a:prstGeom>
        </p:spPr>
      </p:pic>
      <p:pic>
        <p:nvPicPr>
          <p:cNvPr id="21" name="Afbeelding 20" descr="Afbeelding met persoon, bruiloft, danser, jurk&#10;&#10;Automatisch gegenereerde beschrijving">
            <a:extLst>
              <a:ext uri="{FF2B5EF4-FFF2-40B4-BE49-F238E27FC236}">
                <a16:creationId xmlns:a16="http://schemas.microsoft.com/office/drawing/2014/main" id="{0EA29532-4180-D8A5-6141-DC165E48A9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2228" y="3909510"/>
            <a:ext cx="2725757" cy="1751738"/>
          </a:xfrm>
          <a:prstGeom prst="rect">
            <a:avLst/>
          </a:prstGeom>
        </p:spPr>
      </p:pic>
      <p:pic>
        <p:nvPicPr>
          <p:cNvPr id="23" name="Afbeelding 22" descr="Afbeelding met persoon, gereedschap, schaar, snijden&#10;&#10;Automatisch gegenereerde beschrijving">
            <a:extLst>
              <a:ext uri="{FF2B5EF4-FFF2-40B4-BE49-F238E27FC236}">
                <a16:creationId xmlns:a16="http://schemas.microsoft.com/office/drawing/2014/main" id="{54E502FA-2514-18E1-A532-0A07068D1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8846" y="4590875"/>
            <a:ext cx="2703634" cy="1708697"/>
          </a:xfrm>
          <a:prstGeom prst="rect">
            <a:avLst/>
          </a:prstGeom>
        </p:spPr>
      </p:pic>
      <p:pic>
        <p:nvPicPr>
          <p:cNvPr id="24" name="Afbeelding 23">
            <a:extLst>
              <a:ext uri="{FF2B5EF4-FFF2-40B4-BE49-F238E27FC236}">
                <a16:creationId xmlns:a16="http://schemas.microsoft.com/office/drawing/2014/main" id="{720798A5-5167-E6F5-AABB-E0FA72A3C78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98666" y="3795315"/>
            <a:ext cx="2083002" cy="1200656"/>
          </a:xfrm>
          <a:prstGeom prst="rect">
            <a:avLst/>
          </a:prstGeom>
        </p:spPr>
      </p:pic>
    </p:spTree>
    <p:extLst>
      <p:ext uri="{BB962C8B-B14F-4D97-AF65-F5344CB8AC3E}">
        <p14:creationId xmlns:p14="http://schemas.microsoft.com/office/powerpoint/2010/main" val="28601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46 – 12 november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4">
            <a:extLst>
              <a:ext uri="{FF2B5EF4-FFF2-40B4-BE49-F238E27FC236}">
                <a16:creationId xmlns:a16="http://schemas.microsoft.com/office/drawing/2014/main" id="{205A37FD-7AE8-96F7-BA38-FF2E2A780537}"/>
              </a:ext>
            </a:extLst>
          </p:cNvPr>
          <p:cNvSpPr txBox="1"/>
          <p:nvPr/>
        </p:nvSpPr>
        <p:spPr>
          <a:xfrm>
            <a:off x="361274" y="5798007"/>
            <a:ext cx="2455288" cy="511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9" name="Text Box 14">
            <a:extLst>
              <a:ext uri="{FF2B5EF4-FFF2-40B4-BE49-F238E27FC236}">
                <a16:creationId xmlns:a16="http://schemas.microsoft.com/office/drawing/2014/main" id="{B4AA0C88-4554-0C3A-EA6E-3BAD4D465077}"/>
              </a:ext>
            </a:extLst>
          </p:cNvPr>
          <p:cNvSpPr txBox="1"/>
          <p:nvPr/>
        </p:nvSpPr>
        <p:spPr>
          <a:xfrm>
            <a:off x="6240382" y="4788402"/>
            <a:ext cx="2580089" cy="9059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905164"/>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91392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eerst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55635" y="4407607"/>
            <a:ext cx="281897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99331" y="4396528"/>
            <a:ext cx="26490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vervolgens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879732"/>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87973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416363" y="5288126"/>
            <a:ext cx="2455288" cy="4859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429459" y="5270037"/>
            <a:ext cx="1934629" cy="5040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daarna</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694374"/>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190318"/>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686262"/>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190318"/>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686262"/>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97271" y="469777"/>
            <a:ext cx="832320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Eerst loop je langs de tentoonstelling, </a:t>
            </a:r>
            <a:r>
              <a:rPr lang="nl-NL" sz="2400" i="1" u="sng">
                <a:solidFill>
                  <a:srgbClr val="387038"/>
                </a:solidFill>
                <a:latin typeface="Century Gothic" panose="020B0502020202020204" pitchFamily="34" charset="0"/>
                <a:ea typeface="Calibri"/>
                <a:cs typeface="Times New Roman"/>
              </a:rPr>
              <a:t>vervolgens</a:t>
            </a:r>
            <a:r>
              <a:rPr lang="nl-NL" sz="2400" i="1">
                <a:solidFill>
                  <a:srgbClr val="387038"/>
                </a:solidFill>
                <a:latin typeface="Century Gothic" panose="020B0502020202020204" pitchFamily="34" charset="0"/>
                <a:ea typeface="Calibri"/>
                <a:cs typeface="Times New Roman"/>
              </a:rPr>
              <a:t> stap je in de attractie, en uiteindelijk sta je weer buiten.</a:t>
            </a:r>
            <a:endParaRPr lang="nl-NL" sz="2400">
              <a:effectLst/>
              <a:ea typeface="Calibri"/>
              <a:cs typeface="Times New Roman"/>
            </a:endParaRPr>
          </a:p>
        </p:txBody>
      </p:sp>
      <p:sp>
        <p:nvSpPr>
          <p:cNvPr id="25" name="Tekstvak 2">
            <a:extLst>
              <a:ext uri="{FF2B5EF4-FFF2-40B4-BE49-F238E27FC236}">
                <a16:creationId xmlns:a16="http://schemas.microsoft.com/office/drawing/2014/main" id="{8B9EB30D-0733-2561-FBCE-8100A6E9A137}"/>
              </a:ext>
            </a:extLst>
          </p:cNvPr>
          <p:cNvSpPr txBox="1">
            <a:spLocks noChangeArrowheads="1"/>
          </p:cNvSpPr>
          <p:nvPr/>
        </p:nvSpPr>
        <p:spPr bwMode="auto">
          <a:xfrm>
            <a:off x="6265335" y="4822693"/>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op het laatst, ten slotte</a:t>
            </a:r>
            <a:endParaRPr lang="nl-NL" sz="1050">
              <a:effectLst/>
              <a:latin typeface="Century Gothic" panose="020B0502020202020204" pitchFamily="34" charset="0"/>
              <a:ea typeface="Calibri"/>
              <a:cs typeface="Times New Roman"/>
            </a:endParaRPr>
          </a:p>
        </p:txBody>
      </p:sp>
      <p:sp>
        <p:nvSpPr>
          <p:cNvPr id="26" name="Tekstvak 2">
            <a:extLst>
              <a:ext uri="{FF2B5EF4-FFF2-40B4-BE49-F238E27FC236}">
                <a16:creationId xmlns:a16="http://schemas.microsoft.com/office/drawing/2014/main" id="{67C1CDE9-621D-73D0-C7ED-F16B3BE14DE4}"/>
              </a:ext>
            </a:extLst>
          </p:cNvPr>
          <p:cNvSpPr txBox="1">
            <a:spLocks noChangeArrowheads="1"/>
          </p:cNvSpPr>
          <p:nvPr/>
        </p:nvSpPr>
        <p:spPr bwMode="auto">
          <a:xfrm>
            <a:off x="438150" y="5807597"/>
            <a:ext cx="2654158" cy="3980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in het begin</a:t>
            </a:r>
            <a:endParaRPr lang="nl-NL" sz="1050">
              <a:effectLst/>
              <a:latin typeface="Century Gothic" panose="020B0502020202020204" pitchFamily="34" charset="0"/>
              <a:ea typeface="Calibri"/>
              <a:cs typeface="Times New Roman"/>
            </a:endParaRPr>
          </a:p>
        </p:txBody>
      </p:sp>
      <p:pic>
        <p:nvPicPr>
          <p:cNvPr id="11" name="Afbeelding 10">
            <a:extLst>
              <a:ext uri="{FF2B5EF4-FFF2-40B4-BE49-F238E27FC236}">
                <a16:creationId xmlns:a16="http://schemas.microsoft.com/office/drawing/2014/main" id="{746E26FC-762F-7A64-188A-5FF9D66D02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3199331" y="2418457"/>
            <a:ext cx="2716707" cy="1886367"/>
          </a:xfrm>
          <a:prstGeom prst="rect">
            <a:avLst/>
          </a:prstGeom>
        </p:spPr>
      </p:pic>
      <p:pic>
        <p:nvPicPr>
          <p:cNvPr id="33" name="Afbeelding 32" descr="Afbeelding met galerie, scène, overdekt, Kunstgalerie&#10;&#10;Automatisch gegenereerde beschrijving">
            <a:extLst>
              <a:ext uri="{FF2B5EF4-FFF2-40B4-BE49-F238E27FC236}">
                <a16:creationId xmlns:a16="http://schemas.microsoft.com/office/drawing/2014/main" id="{011B2078-B4C4-0189-4022-9AC38A5FF4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0" y="3085216"/>
            <a:ext cx="2371927" cy="1584447"/>
          </a:xfrm>
          <a:prstGeom prst="rect">
            <a:avLst/>
          </a:prstGeom>
        </p:spPr>
      </p:pic>
      <p:pic>
        <p:nvPicPr>
          <p:cNvPr id="35" name="Afbeelding 34" descr="Afbeelding met buitenshuis, hemel, boom, Chinese architectuur&#10;&#10;Automatisch gegenereerde beschrijving">
            <a:extLst>
              <a:ext uri="{FF2B5EF4-FFF2-40B4-BE49-F238E27FC236}">
                <a16:creationId xmlns:a16="http://schemas.microsoft.com/office/drawing/2014/main" id="{132E2C0D-A01B-FDA0-DB9D-56710F8A4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5472" y="1984357"/>
            <a:ext cx="2331808" cy="1748856"/>
          </a:xfrm>
          <a:prstGeom prst="rect">
            <a:avLst/>
          </a:prstGeom>
        </p:spPr>
      </p:pic>
    </p:spTree>
    <p:extLst>
      <p:ext uri="{BB962C8B-B14F-4D97-AF65-F5344CB8AC3E}">
        <p14:creationId xmlns:p14="http://schemas.microsoft.com/office/powerpoint/2010/main" val="111048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2193984" y="712953"/>
            <a:ext cx="30061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359425" y="700831"/>
            <a:ext cx="289636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collectie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305324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2" y="5013176"/>
            <a:ext cx="305324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bezoeker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519772" y="1413242"/>
            <a:ext cx="684076" cy="10966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885599" y="2474284"/>
            <a:ext cx="612125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827584" y="2420888"/>
            <a:ext cx="617927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tentoonstelling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885599" y="3356992"/>
            <a:ext cx="6625314"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922706" y="3347264"/>
            <a:ext cx="6784532" cy="8827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plek waar je van alles kunt zien over een onderwerp</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2519772" y="4293468"/>
            <a:ext cx="1678484" cy="7197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704DCEDA-FF86-17A8-AE0C-0C713B5F6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9776" y="4872814"/>
            <a:ext cx="2404955" cy="1100468"/>
          </a:xfrm>
          <a:prstGeom prst="rect">
            <a:avLst/>
          </a:prstGeom>
        </p:spPr>
      </p:pic>
      <p:pic>
        <p:nvPicPr>
          <p:cNvPr id="22" name="Afbeelding 21" descr="Afbeelding met plank, binnen, amusementscentrum&#10;&#10;Automatisch gegenereerde beschrijving">
            <a:extLst>
              <a:ext uri="{FF2B5EF4-FFF2-40B4-BE49-F238E27FC236}">
                <a16:creationId xmlns:a16="http://schemas.microsoft.com/office/drawing/2014/main" id="{44040154-1BB3-8767-AB17-07B8400DA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915" y="424283"/>
            <a:ext cx="1732432" cy="1186716"/>
          </a:xfrm>
          <a:prstGeom prst="rect">
            <a:avLst/>
          </a:prstGeom>
        </p:spPr>
      </p:pic>
      <p:pic>
        <p:nvPicPr>
          <p:cNvPr id="16" name="Afbeelding 15" descr="Afbeelding met galerie, scène, overdekt, Kunstgalerie&#10;&#10;Automatisch gegenereerde beschrijving">
            <a:extLst>
              <a:ext uri="{FF2B5EF4-FFF2-40B4-BE49-F238E27FC236}">
                <a16:creationId xmlns:a16="http://schemas.microsoft.com/office/drawing/2014/main" id="{058CE366-1406-B2B9-8769-A3D751156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7836" y="2114728"/>
            <a:ext cx="1765546" cy="1179385"/>
          </a:xfrm>
          <a:prstGeom prst="rect">
            <a:avLst/>
          </a:prstGeom>
        </p:spPr>
      </p:pic>
    </p:spTree>
    <p:extLst>
      <p:ext uri="{BB962C8B-B14F-4D97-AF65-F5344CB8AC3E}">
        <p14:creationId xmlns:p14="http://schemas.microsoft.com/office/powerpoint/2010/main" val="261319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01030" y="1457021"/>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28556" y="1491633"/>
            <a:ext cx="289191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artiest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lied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960601" y="5010744"/>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940686" y="501317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tonen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945143"/>
            <a:ext cx="448910" cy="5647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77497" y="2490746"/>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185313" y="249434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melodie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77497" y="3365046"/>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101062" y="3368426"/>
            <a:ext cx="4635623"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tonen van een lied</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569862" y="3919057"/>
            <a:ext cx="1779652" cy="109168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kleding, microfoon, persoon, Menselijk gezicht&#10;&#10;Automatisch gegenereerde beschrijving">
            <a:extLst>
              <a:ext uri="{FF2B5EF4-FFF2-40B4-BE49-F238E27FC236}">
                <a16:creationId xmlns:a16="http://schemas.microsoft.com/office/drawing/2014/main" id="{771EBEE5-31ED-51AC-1813-9A3A6E763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362" y="458642"/>
            <a:ext cx="2531168" cy="921345"/>
          </a:xfrm>
          <a:prstGeom prst="rect">
            <a:avLst/>
          </a:prstGeom>
        </p:spPr>
      </p:pic>
      <p:pic>
        <p:nvPicPr>
          <p:cNvPr id="28" name="Afbeelding 27" descr="Afbeelding met logo, ontwerp, tekst, Graphics&#10;&#10;Automatisch gegenereerde beschrijving">
            <a:extLst>
              <a:ext uri="{FF2B5EF4-FFF2-40B4-BE49-F238E27FC236}">
                <a16:creationId xmlns:a16="http://schemas.microsoft.com/office/drawing/2014/main" id="{F2D6ED0C-8017-30D3-3CD7-5C09B4E07B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69862" y="305828"/>
            <a:ext cx="1880968" cy="1850279"/>
          </a:xfrm>
          <a:prstGeom prst="rect">
            <a:avLst/>
          </a:prstGeom>
        </p:spPr>
      </p:pic>
      <p:pic>
        <p:nvPicPr>
          <p:cNvPr id="31" name="Afbeelding 30" descr="Afbeelding met diagram, lijn&#10;&#10;Automatisch gegenereerde beschrijving">
            <a:extLst>
              <a:ext uri="{FF2B5EF4-FFF2-40B4-BE49-F238E27FC236}">
                <a16:creationId xmlns:a16="http://schemas.microsoft.com/office/drawing/2014/main" id="{A1EFC02A-58C0-5A75-5B34-138918A397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83255" y="4560658"/>
            <a:ext cx="4065153" cy="1568484"/>
          </a:xfrm>
          <a:prstGeom prst="rect">
            <a:avLst/>
          </a:prstGeom>
        </p:spPr>
      </p:pic>
      <p:pic>
        <p:nvPicPr>
          <p:cNvPr id="32" name="Afbeelding 31">
            <a:extLst>
              <a:ext uri="{FF2B5EF4-FFF2-40B4-BE49-F238E27FC236}">
                <a16:creationId xmlns:a16="http://schemas.microsoft.com/office/drawing/2014/main" id="{2AD7B729-5A72-012E-E465-B983A8E6928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51294" y="2134319"/>
            <a:ext cx="2134065" cy="1239135"/>
          </a:xfrm>
          <a:prstGeom prst="rect">
            <a:avLst/>
          </a:prstGeom>
        </p:spPr>
      </p:pic>
      <p:pic>
        <p:nvPicPr>
          <p:cNvPr id="16" name="Afbeelding 15" descr="Afbeelding met Bladmuziek, muziek, muziekinstrument, klassieke muziek&#10;&#10;Automatisch gegenereerde beschrijving">
            <a:extLst>
              <a:ext uri="{FF2B5EF4-FFF2-40B4-BE49-F238E27FC236}">
                <a16:creationId xmlns:a16="http://schemas.microsoft.com/office/drawing/2014/main" id="{B6CF0BCA-7D31-B9F2-CDE0-6B47E125A5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0601" y="3039589"/>
            <a:ext cx="1068983" cy="1425311"/>
          </a:xfrm>
          <a:prstGeom prst="rect">
            <a:avLst/>
          </a:prstGeom>
        </p:spPr>
      </p:pic>
    </p:spTree>
    <p:extLst>
      <p:ext uri="{BB962C8B-B14F-4D97-AF65-F5344CB8AC3E}">
        <p14:creationId xmlns:p14="http://schemas.microsoft.com/office/powerpoint/2010/main" val="3905722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de Lage Landen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Nederland en België </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De Danse Macabre, in de Efteling, trekt veel bezoekers, vooral uit </a:t>
            </a:r>
            <a:r>
              <a:rPr lang="nl-NL" sz="2800" i="1" u="sng">
                <a:solidFill>
                  <a:srgbClr val="387038"/>
                </a:solidFill>
                <a:latin typeface="Century Gothic" panose="020B0502020202020204" pitchFamily="34" charset="0"/>
                <a:cs typeface="Times New Roman"/>
              </a:rPr>
              <a:t>de Lage Landen</a:t>
            </a:r>
            <a:r>
              <a:rPr lang="nl-NL" sz="2800" i="1">
                <a:solidFill>
                  <a:srgbClr val="387038"/>
                </a:solidFill>
                <a:latin typeface="Century Gothic" panose="020B0502020202020204" pitchFamily="34" charset="0"/>
                <a:cs typeface="Times New Roman"/>
              </a:rPr>
              <a:t>. </a:t>
            </a:r>
            <a:endParaRPr lang="nl-NL" sz="2800" i="1">
              <a:solidFill>
                <a:srgbClr val="00B050"/>
              </a:solidFill>
              <a:latin typeface="Century Gothic" panose="020B0502020202020204" pitchFamily="34" charset="0"/>
            </a:endParaRPr>
          </a:p>
        </p:txBody>
      </p:sp>
      <p:pic>
        <p:nvPicPr>
          <p:cNvPr id="2" name="Afbeelding 1" descr="Afbeelding met tekst, kaart, Lettertype, Wereld&#10;&#10;Automatisch gegenereerde beschrijving">
            <a:extLst>
              <a:ext uri="{FF2B5EF4-FFF2-40B4-BE49-F238E27FC236}">
                <a16:creationId xmlns:a16="http://schemas.microsoft.com/office/drawing/2014/main" id="{1D376487-21CD-E49B-2F1A-F0A7906353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7624" y="1786294"/>
            <a:ext cx="3384376" cy="3825354"/>
          </a:xfrm>
          <a:prstGeom prst="rect">
            <a:avLst/>
          </a:prstGeom>
        </p:spPr>
      </p:pic>
    </p:spTree>
    <p:extLst>
      <p:ext uri="{BB962C8B-B14F-4D97-AF65-F5344CB8AC3E}">
        <p14:creationId xmlns:p14="http://schemas.microsoft.com/office/powerpoint/2010/main" val="249415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voorgoed</a:t>
            </a:r>
          </a:p>
        </p:txBody>
      </p:sp>
      <p:grpSp>
        <p:nvGrpSpPr>
          <p:cNvPr id="8" name="Groep 7">
            <a:extLst>
              <a:ext uri="{FF2B5EF4-FFF2-40B4-BE49-F238E27FC236}">
                <a16:creationId xmlns:a16="http://schemas.microsoft.com/office/drawing/2014/main" id="{E3D00B66-3C3B-E8F6-814E-559044D33D3F}"/>
              </a:ext>
            </a:extLst>
          </p:cNvPr>
          <p:cNvGrpSpPr/>
          <p:nvPr/>
        </p:nvGrpSpPr>
        <p:grpSpPr>
          <a:xfrm>
            <a:off x="1907704" y="1628800"/>
            <a:ext cx="5184576" cy="4392488"/>
            <a:chOff x="1907704" y="1628800"/>
            <a:chExt cx="5184576" cy="4392488"/>
          </a:xfrm>
        </p:grpSpPr>
        <p:pic>
          <p:nvPicPr>
            <p:cNvPr id="5" name="Afbeelding 4">
              <a:extLst>
                <a:ext uri="{FF2B5EF4-FFF2-40B4-BE49-F238E27FC236}">
                  <a16:creationId xmlns:a16="http://schemas.microsoft.com/office/drawing/2014/main" id="{03EB76BD-92EE-AFAD-D162-840A5CCAB9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7704" y="2708920"/>
              <a:ext cx="4963013" cy="2016224"/>
            </a:xfrm>
            <a:prstGeom prst="rect">
              <a:avLst/>
            </a:prstGeom>
          </p:spPr>
        </p:pic>
        <p:sp>
          <p:nvSpPr>
            <p:cNvPr id="7" name="Vermenigvuldigingsteken 6">
              <a:extLst>
                <a:ext uri="{FF2B5EF4-FFF2-40B4-BE49-F238E27FC236}">
                  <a16:creationId xmlns:a16="http://schemas.microsoft.com/office/drawing/2014/main" id="{31E01DEF-4FAE-DA54-512D-40F47A91BBA2}"/>
                </a:ext>
              </a:extLst>
            </p:cNvPr>
            <p:cNvSpPr/>
            <p:nvPr/>
          </p:nvSpPr>
          <p:spPr>
            <a:xfrm>
              <a:off x="2051720" y="1628800"/>
              <a:ext cx="5040560" cy="4392488"/>
            </a:xfrm>
            <a:prstGeom prst="mathMultiply">
              <a:avLst>
                <a:gd name="adj1" fmla="val 2702"/>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vervangen</a:t>
            </a:r>
          </a:p>
        </p:txBody>
      </p:sp>
      <p:grpSp>
        <p:nvGrpSpPr>
          <p:cNvPr id="5" name="Groep 4">
            <a:extLst>
              <a:ext uri="{FF2B5EF4-FFF2-40B4-BE49-F238E27FC236}">
                <a16:creationId xmlns:a16="http://schemas.microsoft.com/office/drawing/2014/main" id="{7DCA1A3A-60C0-BEBF-9B25-DCD3B969B8C5}"/>
              </a:ext>
            </a:extLst>
          </p:cNvPr>
          <p:cNvGrpSpPr/>
          <p:nvPr/>
        </p:nvGrpSpPr>
        <p:grpSpPr>
          <a:xfrm>
            <a:off x="467544" y="3429000"/>
            <a:ext cx="3569708" cy="3024336"/>
            <a:chOff x="1907704" y="1628800"/>
            <a:chExt cx="5184576" cy="4392488"/>
          </a:xfrm>
        </p:grpSpPr>
        <p:pic>
          <p:nvPicPr>
            <p:cNvPr id="7" name="Afbeelding 6">
              <a:extLst>
                <a:ext uri="{FF2B5EF4-FFF2-40B4-BE49-F238E27FC236}">
                  <a16:creationId xmlns:a16="http://schemas.microsoft.com/office/drawing/2014/main" id="{A21ED4F5-20CC-C2BB-333F-2FEA7E8B94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7704" y="2708920"/>
              <a:ext cx="4963013" cy="2016224"/>
            </a:xfrm>
            <a:prstGeom prst="rect">
              <a:avLst/>
            </a:prstGeom>
          </p:spPr>
        </p:pic>
        <p:sp>
          <p:nvSpPr>
            <p:cNvPr id="8" name="Vermenigvuldigingsteken 7">
              <a:extLst>
                <a:ext uri="{FF2B5EF4-FFF2-40B4-BE49-F238E27FC236}">
                  <a16:creationId xmlns:a16="http://schemas.microsoft.com/office/drawing/2014/main" id="{3A2B7D44-21EE-27D8-A7AC-4732269A177C}"/>
                </a:ext>
              </a:extLst>
            </p:cNvPr>
            <p:cNvSpPr/>
            <p:nvPr/>
          </p:nvSpPr>
          <p:spPr>
            <a:xfrm>
              <a:off x="2051720" y="1628800"/>
              <a:ext cx="5040560" cy="4392488"/>
            </a:xfrm>
            <a:prstGeom prst="mathMultiply">
              <a:avLst>
                <a:gd name="adj1" fmla="val 2702"/>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091A360E-E254-9597-CFE9-CCEE535DCDF0}"/>
              </a:ext>
            </a:extLst>
          </p:cNvPr>
          <p:cNvGrpSpPr/>
          <p:nvPr/>
        </p:nvGrpSpPr>
        <p:grpSpPr>
          <a:xfrm>
            <a:off x="4788024" y="1540252"/>
            <a:ext cx="3470549" cy="2687659"/>
            <a:chOff x="4788024" y="1540252"/>
            <a:chExt cx="3470549" cy="2687659"/>
          </a:xfrm>
        </p:grpSpPr>
        <p:pic>
          <p:nvPicPr>
            <p:cNvPr id="10" name="Afbeelding 9" descr="Afbeelding met buitenshuis, wolk, gebouw, boom&#10;&#10;Automatisch gegenereerde beschrijving">
              <a:extLst>
                <a:ext uri="{FF2B5EF4-FFF2-40B4-BE49-F238E27FC236}">
                  <a16:creationId xmlns:a16="http://schemas.microsoft.com/office/drawing/2014/main" id="{47289780-496A-FDB6-5E39-F5D88DD5F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540252"/>
              <a:ext cx="3470549" cy="2318327"/>
            </a:xfrm>
            <a:prstGeom prst="rect">
              <a:avLst/>
            </a:prstGeom>
          </p:spPr>
        </p:pic>
        <p:sp>
          <p:nvSpPr>
            <p:cNvPr id="11" name="Tekstvak 10">
              <a:extLst>
                <a:ext uri="{FF2B5EF4-FFF2-40B4-BE49-F238E27FC236}">
                  <a16:creationId xmlns:a16="http://schemas.microsoft.com/office/drawing/2014/main" id="{1BDE487D-F740-3783-2144-0781ECD01507}"/>
                </a:ext>
              </a:extLst>
            </p:cNvPr>
            <p:cNvSpPr txBox="1"/>
            <p:nvPr/>
          </p:nvSpPr>
          <p:spPr>
            <a:xfrm>
              <a:off x="5436097" y="3858579"/>
              <a:ext cx="2160240" cy="369332"/>
            </a:xfrm>
            <a:prstGeom prst="rect">
              <a:avLst/>
            </a:prstGeom>
            <a:noFill/>
          </p:spPr>
          <p:txBody>
            <a:bodyPr wrap="square" rtlCol="0">
              <a:spAutoFit/>
            </a:bodyPr>
            <a:lstStyle/>
            <a:p>
              <a:r>
                <a:rPr lang="nl-NL"/>
                <a:t>De Danse Macabre</a:t>
              </a:r>
            </a:p>
          </p:txBody>
        </p:sp>
      </p:gr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maar liefst</a:t>
            </a:r>
          </a:p>
        </p:txBody>
      </p:sp>
      <p:pic>
        <p:nvPicPr>
          <p:cNvPr id="3" name="Afbeelding 2" descr="Afbeelding met kleding, persoon, jeans, buitenshuis&#10;&#10;Automatisch gegenereerde beschrijving">
            <a:extLst>
              <a:ext uri="{FF2B5EF4-FFF2-40B4-BE49-F238E27FC236}">
                <a16:creationId xmlns:a16="http://schemas.microsoft.com/office/drawing/2014/main" id="{9E7016F8-B303-EC4A-7204-A53547FEC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1" y="1484784"/>
            <a:ext cx="7518398" cy="502229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Lage Landen</a:t>
            </a:r>
          </a:p>
        </p:txBody>
      </p:sp>
      <p:pic>
        <p:nvPicPr>
          <p:cNvPr id="3" name="Afbeelding 2" descr="Afbeelding met tekst, kaart, Lettertype, Wereld&#10;&#10;Automatisch gegenereerde beschrijving">
            <a:extLst>
              <a:ext uri="{FF2B5EF4-FFF2-40B4-BE49-F238E27FC236}">
                <a16:creationId xmlns:a16="http://schemas.microsoft.com/office/drawing/2014/main" id="{2188E448-8BAA-50F2-1D5A-6781D11155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0360" y="1412776"/>
            <a:ext cx="4626768" cy="522962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gelegenheid</a:t>
            </a:r>
          </a:p>
        </p:txBody>
      </p:sp>
      <p:pic>
        <p:nvPicPr>
          <p:cNvPr id="5" name="Afbeelding 4" descr="Afbeelding met persoon, gereedschap, schaar, snijden&#10;&#10;Automatisch gegenereerde beschrijving">
            <a:extLst>
              <a:ext uri="{FF2B5EF4-FFF2-40B4-BE49-F238E27FC236}">
                <a16:creationId xmlns:a16="http://schemas.microsoft.com/office/drawing/2014/main" id="{ED5BBD6B-6D1A-8C00-09AC-1AB78443B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392" y="2780928"/>
            <a:ext cx="5775215" cy="3649936"/>
          </a:xfrm>
          <a:prstGeom prst="rect">
            <a:avLst/>
          </a:prstGeom>
        </p:spPr>
      </p:pic>
      <p:pic>
        <p:nvPicPr>
          <p:cNvPr id="10" name="Afbeelding 9">
            <a:extLst>
              <a:ext uri="{FF2B5EF4-FFF2-40B4-BE49-F238E27FC236}">
                <a16:creationId xmlns:a16="http://schemas.microsoft.com/office/drawing/2014/main" id="{69DAFE40-432D-AAC1-6503-69024C2C52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2681536" y="1412776"/>
            <a:ext cx="3744416" cy="215830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kwetsbaar</a:t>
            </a:r>
          </a:p>
        </p:txBody>
      </p:sp>
      <p:pic>
        <p:nvPicPr>
          <p:cNvPr id="3" name="Afbeelding 2" descr="Afbeelding met buitenshuis, gebouw, hemel, wolk&#10;&#10;Automatisch gegenereerde beschrijving">
            <a:extLst>
              <a:ext uri="{FF2B5EF4-FFF2-40B4-BE49-F238E27FC236}">
                <a16:creationId xmlns:a16="http://schemas.microsoft.com/office/drawing/2014/main" id="{DDFD455E-78E5-1F1F-9DB8-4532B0750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9" y="1340768"/>
            <a:ext cx="7739782" cy="5170175"/>
          </a:xfrm>
          <a:prstGeom prst="rect">
            <a:avLst/>
          </a:prstGeom>
        </p:spPr>
      </p:pic>
    </p:spTree>
    <p:extLst>
      <p:ext uri="{BB962C8B-B14F-4D97-AF65-F5344CB8AC3E}">
        <p14:creationId xmlns:p14="http://schemas.microsoft.com/office/powerpoint/2010/main" val="170877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bouwval</a:t>
            </a:r>
          </a:p>
        </p:txBody>
      </p:sp>
      <p:pic>
        <p:nvPicPr>
          <p:cNvPr id="3" name="Afbeelding 2" descr="Afbeelding met buitenshuis, gebouw, hemel, wolk&#10;&#10;Automatisch gegenereerde beschrijving">
            <a:extLst>
              <a:ext uri="{FF2B5EF4-FFF2-40B4-BE49-F238E27FC236}">
                <a16:creationId xmlns:a16="http://schemas.microsoft.com/office/drawing/2014/main" id="{DDFD455E-78E5-1F1F-9DB8-4532B0750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9" y="1340768"/>
            <a:ext cx="7739782" cy="5170175"/>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Diavoorstelling (4:3)</PresentationFormat>
  <Paragraphs>251</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2024-11-12T10:32:43Z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