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7"/>
  </p:notesMasterIdLst>
  <p:handoutMasterIdLst>
    <p:handoutMasterId r:id="rId28"/>
  </p:handoutMasterIdLst>
  <p:sldIdLst>
    <p:sldId id="1437" r:id="rId5"/>
    <p:sldId id="548" r:id="rId6"/>
    <p:sldId id="1226" r:id="rId7"/>
    <p:sldId id="1481" r:id="rId8"/>
    <p:sldId id="1460" r:id="rId9"/>
    <p:sldId id="1531" r:id="rId10"/>
    <p:sldId id="1477" r:id="rId11"/>
    <p:sldId id="1475" r:id="rId12"/>
    <p:sldId id="1480" r:id="rId13"/>
    <p:sldId id="1483" r:id="rId14"/>
    <p:sldId id="1476" r:id="rId15"/>
    <p:sldId id="1482" r:id="rId16"/>
    <p:sldId id="934" r:id="rId17"/>
    <p:sldId id="1530" r:id="rId18"/>
    <p:sldId id="1526" r:id="rId19"/>
    <p:sldId id="1525" r:id="rId20"/>
    <p:sldId id="1524" r:id="rId21"/>
    <p:sldId id="1523" r:id="rId22"/>
    <p:sldId id="1522" r:id="rId23"/>
    <p:sldId id="1521" r:id="rId24"/>
    <p:sldId id="1529" r:id="rId25"/>
    <p:sldId id="1515" r:id="rId26"/>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amloze sectie" id="{2DC586F4-587D-43DD-A84F-FB07543573DE}">
          <p14:sldIdLst>
            <p14:sldId id="1437"/>
            <p14:sldId id="548"/>
            <p14:sldId id="1226"/>
            <p14:sldId id="1481"/>
            <p14:sldId id="1460"/>
            <p14:sldId id="1531"/>
            <p14:sldId id="1477"/>
            <p14:sldId id="1475"/>
            <p14:sldId id="1480"/>
            <p14:sldId id="1483"/>
            <p14:sldId id="1476"/>
            <p14:sldId id="1482"/>
            <p14:sldId id="934"/>
            <p14:sldId id="1530"/>
            <p14:sldId id="1526"/>
            <p14:sldId id="1525"/>
            <p14:sldId id="1524"/>
            <p14:sldId id="1523"/>
            <p14:sldId id="1522"/>
            <p14:sldId id="1521"/>
            <p14:sldId id="1529"/>
            <p14:sldId id="151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msel, Marjan ter" initials="HMt" lastIdx="1" clrIdx="0">
    <p:extLst>
      <p:ext uri="{19B8F6BF-5375-455C-9EA6-DF929625EA0E}">
        <p15:presenceInfo xmlns:p15="http://schemas.microsoft.com/office/powerpoint/2012/main" userId="S::M.Harmsel@kentalis.nl::5bf7b4e5-383a-4bf6-a1ba-3724f9cc09c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867462"/>
    <a:srgbClr val="EEF6EE"/>
    <a:srgbClr val="F4FAF4"/>
    <a:srgbClr val="DBED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8509937-5133-40DE-B523-70BFBB2E0502}" v="500" dt="2024-11-05T09:47:37.367"/>
    <p1510:client id="{A6244061-34DA-456A-BE1E-9BA449A55958}" v="21" dt="2024-11-05T08:13:22.195"/>
    <p1510:client id="{A7211797-5F82-43F5-8AE3-76F76DFF8DB4}" v="51" dt="2024-11-05T09:50:09.979"/>
    <p1510:client id="{D896C56F-08E0-4707-83EA-0F79B6FAFC40}" v="300" dt="2024-11-05T09:47:17.902"/>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utledge, Mandy" userId="bacdedf5-8e30-494b-ad8b-f27fa30c4f8d" providerId="ADAL" clId="{C259CE72-72FD-4B5C-B3CF-1EB9B3242AA0}"/>
    <pc:docChg chg="modSld">
      <pc:chgData name="Routledge, Mandy" userId="bacdedf5-8e30-494b-ad8b-f27fa30c4f8d" providerId="ADAL" clId="{C259CE72-72FD-4B5C-B3CF-1EB9B3242AA0}" dt="2024-09-24T09:46:14.561" v="3" actId="20577"/>
      <pc:docMkLst>
        <pc:docMk/>
      </pc:docMkLst>
      <pc:sldChg chg="modSp mod">
        <pc:chgData name="Routledge, Mandy" userId="bacdedf5-8e30-494b-ad8b-f27fa30c4f8d" providerId="ADAL" clId="{C259CE72-72FD-4B5C-B3CF-1EB9B3242AA0}" dt="2024-09-24T09:46:14.561" v="3" actId="20577"/>
        <pc:sldMkLst>
          <pc:docMk/>
          <pc:sldMk cId="323006580" sldId="548"/>
        </pc:sldMkLst>
        <pc:spChg chg="mod">
          <ac:chgData name="Routledge, Mandy" userId="bacdedf5-8e30-494b-ad8b-f27fa30c4f8d" providerId="ADAL" clId="{C259CE72-72FD-4B5C-B3CF-1EB9B3242AA0}" dt="2024-09-24T09:46:14.561" v="3" actId="20577"/>
          <ac:spMkLst>
            <pc:docMk/>
            <pc:sldMk cId="323006580" sldId="548"/>
            <ac:spMk id="3" creationId="{00000000-0000-0000-0000-000000000000}"/>
          </ac:spMkLst>
        </pc:spChg>
      </pc:sldChg>
    </pc:docChg>
  </pc:docChgLst>
  <pc:docChgLst>
    <pc:chgData name="Routledge, Mandy" userId="bacdedf5-8e30-494b-ad8b-f27fa30c4f8d" providerId="ADAL" clId="{4123AE82-BD11-4DAB-9D38-F6E705D1D1A0}"/>
    <pc:docChg chg="modSld">
      <pc:chgData name="Routledge, Mandy" userId="bacdedf5-8e30-494b-ad8b-f27fa30c4f8d" providerId="ADAL" clId="{4123AE82-BD11-4DAB-9D38-F6E705D1D1A0}" dt="2024-09-24T09:51:46.400" v="4" actId="20577"/>
      <pc:docMkLst>
        <pc:docMk/>
      </pc:docMkLst>
      <pc:sldChg chg="modSp mod">
        <pc:chgData name="Routledge, Mandy" userId="bacdedf5-8e30-494b-ad8b-f27fa30c4f8d" providerId="ADAL" clId="{4123AE82-BD11-4DAB-9D38-F6E705D1D1A0}" dt="2024-09-24T09:51:46.400" v="4" actId="20577"/>
        <pc:sldMkLst>
          <pc:docMk/>
          <pc:sldMk cId="323006580" sldId="548"/>
        </pc:sldMkLst>
        <pc:spChg chg="mod">
          <ac:chgData name="Routledge, Mandy" userId="bacdedf5-8e30-494b-ad8b-f27fa30c4f8d" providerId="ADAL" clId="{4123AE82-BD11-4DAB-9D38-F6E705D1D1A0}" dt="2024-09-24T09:51:46.400" v="4" actId="20577"/>
          <ac:spMkLst>
            <pc:docMk/>
            <pc:sldMk cId="323006580" sldId="548"/>
            <ac:spMk id="3" creationId="{00000000-0000-0000-0000-000000000000}"/>
          </ac:spMkLst>
        </pc:spChg>
      </pc:sldChg>
    </pc:docChg>
  </pc:docChgLst>
  <pc:docChgLst>
    <pc:chgData name="Routledge, Mandy" userId="bacdedf5-8e30-494b-ad8b-f27fa30c4f8d" providerId="ADAL" clId="{088143BB-FBF6-48B8-B743-26BFEB4DAFC7}"/>
    <pc:docChg chg="addSld delSld modSld modSection">
      <pc:chgData name="Routledge, Mandy" userId="bacdedf5-8e30-494b-ad8b-f27fa30c4f8d" providerId="ADAL" clId="{088143BB-FBF6-48B8-B743-26BFEB4DAFC7}" dt="2024-09-24T09:44:19.501" v="21"/>
      <pc:docMkLst>
        <pc:docMk/>
      </pc:docMkLst>
      <pc:sldChg chg="del">
        <pc:chgData name="Routledge, Mandy" userId="bacdedf5-8e30-494b-ad8b-f27fa30c4f8d" providerId="ADAL" clId="{088143BB-FBF6-48B8-B743-26BFEB4DAFC7}" dt="2024-09-24T09:16:36.888" v="18" actId="47"/>
        <pc:sldMkLst>
          <pc:docMk/>
          <pc:sldMk cId="192884965" sldId="259"/>
        </pc:sldMkLst>
      </pc:sldChg>
      <pc:sldChg chg="del">
        <pc:chgData name="Routledge, Mandy" userId="bacdedf5-8e30-494b-ad8b-f27fa30c4f8d" providerId="ADAL" clId="{088143BB-FBF6-48B8-B743-26BFEB4DAFC7}" dt="2024-09-24T09:16:33.763" v="14" actId="47"/>
        <pc:sldMkLst>
          <pc:docMk/>
          <pc:sldMk cId="155461494" sldId="263"/>
        </pc:sldMkLst>
      </pc:sldChg>
      <pc:sldChg chg="del">
        <pc:chgData name="Routledge, Mandy" userId="bacdedf5-8e30-494b-ad8b-f27fa30c4f8d" providerId="ADAL" clId="{088143BB-FBF6-48B8-B743-26BFEB4DAFC7}" dt="2024-09-24T09:16:34.310" v="15" actId="47"/>
        <pc:sldMkLst>
          <pc:docMk/>
          <pc:sldMk cId="3558003521" sldId="267"/>
        </pc:sldMkLst>
      </pc:sldChg>
      <pc:sldChg chg="del">
        <pc:chgData name="Routledge, Mandy" userId="bacdedf5-8e30-494b-ad8b-f27fa30c4f8d" providerId="ADAL" clId="{088143BB-FBF6-48B8-B743-26BFEB4DAFC7}" dt="2024-09-24T09:16:36.403" v="17" actId="47"/>
        <pc:sldMkLst>
          <pc:docMk/>
          <pc:sldMk cId="2441164173" sldId="268"/>
        </pc:sldMkLst>
      </pc:sldChg>
      <pc:sldChg chg="modSp mod">
        <pc:chgData name="Routledge, Mandy" userId="bacdedf5-8e30-494b-ad8b-f27fa30c4f8d" providerId="ADAL" clId="{088143BB-FBF6-48B8-B743-26BFEB4DAFC7}" dt="2024-09-24T09:16:21.860" v="12" actId="20577"/>
        <pc:sldMkLst>
          <pc:docMk/>
          <pc:sldMk cId="323006580" sldId="548"/>
        </pc:sldMkLst>
        <pc:spChg chg="mod">
          <ac:chgData name="Routledge, Mandy" userId="bacdedf5-8e30-494b-ad8b-f27fa30c4f8d" providerId="ADAL" clId="{088143BB-FBF6-48B8-B743-26BFEB4DAFC7}" dt="2024-09-24T09:16:21.860" v="12" actId="20577"/>
          <ac:spMkLst>
            <pc:docMk/>
            <pc:sldMk cId="323006580" sldId="548"/>
            <ac:spMk id="3" creationId="{00000000-0000-0000-0000-000000000000}"/>
          </ac:spMkLst>
        </pc:spChg>
      </pc:sldChg>
      <pc:sldChg chg="del">
        <pc:chgData name="Routledge, Mandy" userId="bacdedf5-8e30-494b-ad8b-f27fa30c4f8d" providerId="ADAL" clId="{088143BB-FBF6-48B8-B743-26BFEB4DAFC7}" dt="2024-09-24T09:16:35.416" v="16" actId="47"/>
        <pc:sldMkLst>
          <pc:docMk/>
          <pc:sldMk cId="3153421729" sldId="1484"/>
        </pc:sldMkLst>
      </pc:sldChg>
      <pc:sldChg chg="del">
        <pc:chgData name="Routledge, Mandy" userId="bacdedf5-8e30-494b-ad8b-f27fa30c4f8d" providerId="ADAL" clId="{088143BB-FBF6-48B8-B743-26BFEB4DAFC7}" dt="2024-09-24T09:16:37.592" v="19" actId="47"/>
        <pc:sldMkLst>
          <pc:docMk/>
          <pc:sldMk cId="573887307" sldId="1485"/>
        </pc:sldMkLst>
      </pc:sldChg>
      <pc:sldChg chg="add">
        <pc:chgData name="Routledge, Mandy" userId="bacdedf5-8e30-494b-ad8b-f27fa30c4f8d" providerId="ADAL" clId="{088143BB-FBF6-48B8-B743-26BFEB4DAFC7}" dt="2024-09-24T09:16:28.252" v="13"/>
        <pc:sldMkLst>
          <pc:docMk/>
          <pc:sldMk cId="2967928418" sldId="1511"/>
        </pc:sldMkLst>
      </pc:sldChg>
      <pc:sldChg chg="add">
        <pc:chgData name="Routledge, Mandy" userId="bacdedf5-8e30-494b-ad8b-f27fa30c4f8d" providerId="ADAL" clId="{088143BB-FBF6-48B8-B743-26BFEB4DAFC7}" dt="2024-09-24T09:16:28.252" v="13"/>
        <pc:sldMkLst>
          <pc:docMk/>
          <pc:sldMk cId="1594331871" sldId="1512"/>
        </pc:sldMkLst>
      </pc:sldChg>
      <pc:sldChg chg="add">
        <pc:chgData name="Routledge, Mandy" userId="bacdedf5-8e30-494b-ad8b-f27fa30c4f8d" providerId="ADAL" clId="{088143BB-FBF6-48B8-B743-26BFEB4DAFC7}" dt="2024-09-24T09:16:28.252" v="13"/>
        <pc:sldMkLst>
          <pc:docMk/>
          <pc:sldMk cId="3112181829" sldId="1515"/>
        </pc:sldMkLst>
      </pc:sldChg>
      <pc:sldChg chg="add">
        <pc:chgData name="Routledge, Mandy" userId="bacdedf5-8e30-494b-ad8b-f27fa30c4f8d" providerId="ADAL" clId="{088143BB-FBF6-48B8-B743-26BFEB4DAFC7}" dt="2024-09-24T09:16:28.252" v="13"/>
        <pc:sldMkLst>
          <pc:docMk/>
          <pc:sldMk cId="2946319108" sldId="1516"/>
        </pc:sldMkLst>
      </pc:sldChg>
      <pc:sldChg chg="add">
        <pc:chgData name="Routledge, Mandy" userId="bacdedf5-8e30-494b-ad8b-f27fa30c4f8d" providerId="ADAL" clId="{088143BB-FBF6-48B8-B743-26BFEB4DAFC7}" dt="2024-09-24T09:16:28.252" v="13"/>
        <pc:sldMkLst>
          <pc:docMk/>
          <pc:sldMk cId="1628480429" sldId="1517"/>
        </pc:sldMkLst>
      </pc:sldChg>
      <pc:sldChg chg="add">
        <pc:chgData name="Routledge, Mandy" userId="bacdedf5-8e30-494b-ad8b-f27fa30c4f8d" providerId="ADAL" clId="{088143BB-FBF6-48B8-B743-26BFEB4DAFC7}" dt="2024-09-24T09:16:28.252" v="13"/>
        <pc:sldMkLst>
          <pc:docMk/>
          <pc:sldMk cId="933367485" sldId="1518"/>
        </pc:sldMkLst>
      </pc:sldChg>
      <pc:sldChg chg="add">
        <pc:chgData name="Routledge, Mandy" userId="bacdedf5-8e30-494b-ad8b-f27fa30c4f8d" providerId="ADAL" clId="{088143BB-FBF6-48B8-B743-26BFEB4DAFC7}" dt="2024-09-24T09:33:16.208" v="20"/>
        <pc:sldMkLst>
          <pc:docMk/>
          <pc:sldMk cId="1530054038" sldId="1519"/>
        </pc:sldMkLst>
      </pc:sldChg>
      <pc:sldChg chg="add">
        <pc:chgData name="Routledge, Mandy" userId="bacdedf5-8e30-494b-ad8b-f27fa30c4f8d" providerId="ADAL" clId="{088143BB-FBF6-48B8-B743-26BFEB4DAFC7}" dt="2024-09-24T09:44:19.501" v="21"/>
        <pc:sldMkLst>
          <pc:docMk/>
          <pc:sldMk cId="3006462251" sldId="1520"/>
        </pc:sldMkLst>
      </pc:sldChg>
    </pc:docChg>
  </pc:docChgLst>
  <pc:docChgLst>
    <pc:chgData name="Routledge, Mandy" userId="bacdedf5-8e30-494b-ad8b-f27fa30c4f8d" providerId="ADAL" clId="{D896C56F-08E0-4707-83EA-0F79B6FAFC40}"/>
    <pc:docChg chg="undo custSel addSld delSld modSld sldOrd modSection">
      <pc:chgData name="Routledge, Mandy" userId="bacdedf5-8e30-494b-ad8b-f27fa30c4f8d" providerId="ADAL" clId="{D896C56F-08E0-4707-83EA-0F79B6FAFC40}" dt="2024-11-05T09:47:17.902" v="1362"/>
      <pc:docMkLst>
        <pc:docMk/>
      </pc:docMkLst>
      <pc:sldChg chg="modSp mod">
        <pc:chgData name="Routledge, Mandy" userId="bacdedf5-8e30-494b-ad8b-f27fa30c4f8d" providerId="ADAL" clId="{D896C56F-08E0-4707-83EA-0F79B6FAFC40}" dt="2024-10-21T12:32:44.446" v="11" actId="20577"/>
        <pc:sldMkLst>
          <pc:docMk/>
          <pc:sldMk cId="323006580" sldId="548"/>
        </pc:sldMkLst>
        <pc:spChg chg="mod">
          <ac:chgData name="Routledge, Mandy" userId="bacdedf5-8e30-494b-ad8b-f27fa30c4f8d" providerId="ADAL" clId="{D896C56F-08E0-4707-83EA-0F79B6FAFC40}" dt="2024-10-21T12:32:44.446" v="11" actId="20577"/>
          <ac:spMkLst>
            <pc:docMk/>
            <pc:sldMk cId="323006580" sldId="548"/>
            <ac:spMk id="3" creationId="{00000000-0000-0000-0000-000000000000}"/>
          </ac:spMkLst>
        </pc:spChg>
      </pc:sldChg>
      <pc:sldChg chg="addSp delSp modSp add mod">
        <pc:chgData name="Routledge, Mandy" userId="bacdedf5-8e30-494b-ad8b-f27fa30c4f8d" providerId="ADAL" clId="{D896C56F-08E0-4707-83EA-0F79B6FAFC40}" dt="2024-11-04T19:40:33.815" v="274"/>
        <pc:sldMkLst>
          <pc:docMk/>
          <pc:sldMk cId="3682494385" sldId="1226"/>
        </pc:sldMkLst>
        <pc:spChg chg="add mod">
          <ac:chgData name="Routledge, Mandy" userId="bacdedf5-8e30-494b-ad8b-f27fa30c4f8d" providerId="ADAL" clId="{D896C56F-08E0-4707-83EA-0F79B6FAFC40}" dt="2024-11-04T19:40:33.815" v="274"/>
          <ac:spMkLst>
            <pc:docMk/>
            <pc:sldMk cId="3682494385" sldId="1226"/>
            <ac:spMk id="2" creationId="{00000000-0000-0000-0000-000000000000}"/>
          </ac:spMkLst>
        </pc:spChg>
        <pc:spChg chg="del">
          <ac:chgData name="Routledge, Mandy" userId="bacdedf5-8e30-494b-ad8b-f27fa30c4f8d" providerId="ADAL" clId="{D896C56F-08E0-4707-83EA-0F79B6FAFC40}" dt="2024-11-04T19:40:33.350" v="273" actId="478"/>
          <ac:spMkLst>
            <pc:docMk/>
            <pc:sldMk cId="3682494385" sldId="1226"/>
            <ac:spMk id="6" creationId="{00000000-0000-0000-0000-000000000000}"/>
          </ac:spMkLst>
        </pc:spChg>
      </pc:sldChg>
      <pc:sldChg chg="add del">
        <pc:chgData name="Routledge, Mandy" userId="bacdedf5-8e30-494b-ad8b-f27fa30c4f8d" providerId="ADAL" clId="{D896C56F-08E0-4707-83EA-0F79B6FAFC40}" dt="2024-11-04T19:45:27.358" v="530" actId="47"/>
        <pc:sldMkLst>
          <pc:docMk/>
          <pc:sldMk cId="1829807254" sldId="1345"/>
        </pc:sldMkLst>
      </pc:sldChg>
      <pc:sldChg chg="add del">
        <pc:chgData name="Routledge, Mandy" userId="bacdedf5-8e30-494b-ad8b-f27fa30c4f8d" providerId="ADAL" clId="{D896C56F-08E0-4707-83EA-0F79B6FAFC40}" dt="2024-11-04T19:42:50.717" v="477" actId="47"/>
        <pc:sldMkLst>
          <pc:docMk/>
          <pc:sldMk cId="3353890492" sldId="1353"/>
        </pc:sldMkLst>
      </pc:sldChg>
      <pc:sldChg chg="modSp mod modNotes modNotesTx">
        <pc:chgData name="Routledge, Mandy" userId="bacdedf5-8e30-494b-ad8b-f27fa30c4f8d" providerId="ADAL" clId="{D896C56F-08E0-4707-83EA-0F79B6FAFC40}" dt="2024-11-05T09:28:17.489" v="1343" actId="20577"/>
        <pc:sldMkLst>
          <pc:docMk/>
          <pc:sldMk cId="2189114603" sldId="1437"/>
        </pc:sldMkLst>
        <pc:spChg chg="mod">
          <ac:chgData name="Routledge, Mandy" userId="bacdedf5-8e30-494b-ad8b-f27fa30c4f8d" providerId="ADAL" clId="{D896C56F-08E0-4707-83EA-0F79B6FAFC40}" dt="2024-11-05T09:28:17.489" v="1343" actId="20577"/>
          <ac:spMkLst>
            <pc:docMk/>
            <pc:sldMk cId="2189114603" sldId="1437"/>
            <ac:spMk id="3" creationId="{00000000-0000-0000-0000-000000000000}"/>
          </ac:spMkLst>
        </pc:spChg>
      </pc:sldChg>
      <pc:sldChg chg="addSp modSp mod">
        <pc:chgData name="Routledge, Mandy" userId="bacdedf5-8e30-494b-ad8b-f27fa30c4f8d" providerId="ADAL" clId="{D896C56F-08E0-4707-83EA-0F79B6FAFC40}" dt="2024-11-04T19:36:28.051" v="121"/>
        <pc:sldMkLst>
          <pc:docMk/>
          <pc:sldMk cId="3852907103" sldId="1460"/>
        </pc:sldMkLst>
        <pc:spChg chg="mod">
          <ac:chgData name="Routledge, Mandy" userId="bacdedf5-8e30-494b-ad8b-f27fa30c4f8d" providerId="ADAL" clId="{D896C56F-08E0-4707-83EA-0F79B6FAFC40}" dt="2024-11-04T19:17:34.768" v="20"/>
          <ac:spMkLst>
            <pc:docMk/>
            <pc:sldMk cId="3852907103" sldId="1460"/>
            <ac:spMk id="6" creationId="{00000000-0000-0000-0000-000000000000}"/>
          </ac:spMkLst>
        </pc:spChg>
        <pc:picChg chg="add mod">
          <ac:chgData name="Routledge, Mandy" userId="bacdedf5-8e30-494b-ad8b-f27fa30c4f8d" providerId="ADAL" clId="{D896C56F-08E0-4707-83EA-0F79B6FAFC40}" dt="2024-11-04T19:36:28.051" v="121"/>
          <ac:picMkLst>
            <pc:docMk/>
            <pc:sldMk cId="3852907103" sldId="1460"/>
            <ac:picMk id="2" creationId="{B56B1BE3-A730-EE5C-EEDF-0C0966ED4626}"/>
          </ac:picMkLst>
        </pc:picChg>
      </pc:sldChg>
      <pc:sldChg chg="modSp mod">
        <pc:chgData name="Routledge, Mandy" userId="bacdedf5-8e30-494b-ad8b-f27fa30c4f8d" providerId="ADAL" clId="{D896C56F-08E0-4707-83EA-0F79B6FAFC40}" dt="2024-11-04T19:17:39.062" v="33" actId="20577"/>
        <pc:sldMkLst>
          <pc:docMk/>
          <pc:sldMk cId="4207872812" sldId="1475"/>
        </pc:sldMkLst>
        <pc:spChg chg="mod">
          <ac:chgData name="Routledge, Mandy" userId="bacdedf5-8e30-494b-ad8b-f27fa30c4f8d" providerId="ADAL" clId="{D896C56F-08E0-4707-83EA-0F79B6FAFC40}" dt="2024-11-04T19:17:39.062" v="33" actId="20577"/>
          <ac:spMkLst>
            <pc:docMk/>
            <pc:sldMk cId="4207872812" sldId="1475"/>
            <ac:spMk id="6" creationId="{00000000-0000-0000-0000-000000000000}"/>
          </ac:spMkLst>
        </pc:spChg>
      </pc:sldChg>
      <pc:sldChg chg="modSp mod">
        <pc:chgData name="Routledge, Mandy" userId="bacdedf5-8e30-494b-ad8b-f27fa30c4f8d" providerId="ADAL" clId="{D896C56F-08E0-4707-83EA-0F79B6FAFC40}" dt="2024-11-04T19:18:16.850" v="34"/>
        <pc:sldMkLst>
          <pc:docMk/>
          <pc:sldMk cId="2452007587" sldId="1476"/>
        </pc:sldMkLst>
        <pc:spChg chg="mod">
          <ac:chgData name="Routledge, Mandy" userId="bacdedf5-8e30-494b-ad8b-f27fa30c4f8d" providerId="ADAL" clId="{D896C56F-08E0-4707-83EA-0F79B6FAFC40}" dt="2024-11-04T19:18:16.850" v="34"/>
          <ac:spMkLst>
            <pc:docMk/>
            <pc:sldMk cId="2452007587" sldId="1476"/>
            <ac:spMk id="6" creationId="{00000000-0000-0000-0000-000000000000}"/>
          </ac:spMkLst>
        </pc:spChg>
      </pc:sldChg>
      <pc:sldChg chg="modSp mod">
        <pc:chgData name="Routledge, Mandy" userId="bacdedf5-8e30-494b-ad8b-f27fa30c4f8d" providerId="ADAL" clId="{D896C56F-08E0-4707-83EA-0F79B6FAFC40}" dt="2024-11-04T19:18:25.101" v="56" actId="20577"/>
        <pc:sldMkLst>
          <pc:docMk/>
          <pc:sldMk cId="2709048002" sldId="1477"/>
        </pc:sldMkLst>
        <pc:spChg chg="mod">
          <ac:chgData name="Routledge, Mandy" userId="bacdedf5-8e30-494b-ad8b-f27fa30c4f8d" providerId="ADAL" clId="{D896C56F-08E0-4707-83EA-0F79B6FAFC40}" dt="2024-11-04T19:18:25.101" v="56" actId="20577"/>
          <ac:spMkLst>
            <pc:docMk/>
            <pc:sldMk cId="2709048002" sldId="1477"/>
            <ac:spMk id="6" creationId="{00000000-0000-0000-0000-000000000000}"/>
          </ac:spMkLst>
        </pc:spChg>
      </pc:sldChg>
      <pc:sldChg chg="modSp mod">
        <pc:chgData name="Routledge, Mandy" userId="bacdedf5-8e30-494b-ad8b-f27fa30c4f8d" providerId="ADAL" clId="{D896C56F-08E0-4707-83EA-0F79B6FAFC40}" dt="2024-11-04T19:18:34.697" v="57"/>
        <pc:sldMkLst>
          <pc:docMk/>
          <pc:sldMk cId="4074911733" sldId="1478"/>
        </pc:sldMkLst>
        <pc:spChg chg="mod">
          <ac:chgData name="Routledge, Mandy" userId="bacdedf5-8e30-494b-ad8b-f27fa30c4f8d" providerId="ADAL" clId="{D896C56F-08E0-4707-83EA-0F79B6FAFC40}" dt="2024-11-04T19:18:34.697" v="57"/>
          <ac:spMkLst>
            <pc:docMk/>
            <pc:sldMk cId="4074911733" sldId="1478"/>
            <ac:spMk id="6" creationId="{00000000-0000-0000-0000-000000000000}"/>
          </ac:spMkLst>
        </pc:spChg>
      </pc:sldChg>
      <pc:sldChg chg="delSp modSp del mod">
        <pc:chgData name="Routledge, Mandy" userId="bacdedf5-8e30-494b-ad8b-f27fa30c4f8d" providerId="ADAL" clId="{D896C56F-08E0-4707-83EA-0F79B6FAFC40}" dt="2024-11-04T19:40:35.541" v="275" actId="47"/>
        <pc:sldMkLst>
          <pc:docMk/>
          <pc:sldMk cId="4210467006" sldId="1479"/>
        </pc:sldMkLst>
        <pc:spChg chg="del mod">
          <ac:chgData name="Routledge, Mandy" userId="bacdedf5-8e30-494b-ad8b-f27fa30c4f8d" providerId="ADAL" clId="{D896C56F-08E0-4707-83EA-0F79B6FAFC40}" dt="2024-11-04T19:40:30.422" v="272" actId="21"/>
          <ac:spMkLst>
            <pc:docMk/>
            <pc:sldMk cId="4210467006" sldId="1479"/>
            <ac:spMk id="6" creationId="{00000000-0000-0000-0000-000000000000}"/>
          </ac:spMkLst>
        </pc:spChg>
      </pc:sldChg>
      <pc:sldChg chg="modSp mod">
        <pc:chgData name="Routledge, Mandy" userId="bacdedf5-8e30-494b-ad8b-f27fa30c4f8d" providerId="ADAL" clId="{D896C56F-08E0-4707-83EA-0F79B6FAFC40}" dt="2024-11-04T19:18:47.935" v="81" actId="20577"/>
        <pc:sldMkLst>
          <pc:docMk/>
          <pc:sldMk cId="1487044012" sldId="1480"/>
        </pc:sldMkLst>
        <pc:spChg chg="mod">
          <ac:chgData name="Routledge, Mandy" userId="bacdedf5-8e30-494b-ad8b-f27fa30c4f8d" providerId="ADAL" clId="{D896C56F-08E0-4707-83EA-0F79B6FAFC40}" dt="2024-11-04T19:18:47.935" v="81" actId="20577"/>
          <ac:spMkLst>
            <pc:docMk/>
            <pc:sldMk cId="1487044012" sldId="1480"/>
            <ac:spMk id="6" creationId="{00000000-0000-0000-0000-000000000000}"/>
          </ac:spMkLst>
        </pc:spChg>
      </pc:sldChg>
      <pc:sldChg chg="addSp modSp mod">
        <pc:chgData name="Routledge, Mandy" userId="bacdedf5-8e30-494b-ad8b-f27fa30c4f8d" providerId="ADAL" clId="{D896C56F-08E0-4707-83EA-0F79B6FAFC40}" dt="2024-11-04T19:44:04.827" v="479" actId="1076"/>
        <pc:sldMkLst>
          <pc:docMk/>
          <pc:sldMk cId="3779434736" sldId="1481"/>
        </pc:sldMkLst>
        <pc:spChg chg="mod">
          <ac:chgData name="Routledge, Mandy" userId="bacdedf5-8e30-494b-ad8b-f27fa30c4f8d" providerId="ADAL" clId="{D896C56F-08E0-4707-83EA-0F79B6FAFC40}" dt="2024-11-04T19:18:52.676" v="95" actId="20577"/>
          <ac:spMkLst>
            <pc:docMk/>
            <pc:sldMk cId="3779434736" sldId="1481"/>
            <ac:spMk id="6" creationId="{00000000-0000-0000-0000-000000000000}"/>
          </ac:spMkLst>
        </pc:spChg>
        <pc:picChg chg="add mod">
          <ac:chgData name="Routledge, Mandy" userId="bacdedf5-8e30-494b-ad8b-f27fa30c4f8d" providerId="ADAL" clId="{D896C56F-08E0-4707-83EA-0F79B6FAFC40}" dt="2024-11-04T19:44:04.827" v="479" actId="1076"/>
          <ac:picMkLst>
            <pc:docMk/>
            <pc:sldMk cId="3779434736" sldId="1481"/>
            <ac:picMk id="2" creationId="{4CB6F647-86D4-A756-4BDE-775DAA8ECB78}"/>
          </ac:picMkLst>
        </pc:picChg>
      </pc:sldChg>
      <pc:sldChg chg="addSp delSp modSp mod">
        <pc:chgData name="Routledge, Mandy" userId="bacdedf5-8e30-494b-ad8b-f27fa30c4f8d" providerId="ADAL" clId="{D896C56F-08E0-4707-83EA-0F79B6FAFC40}" dt="2024-11-05T09:31:27.853" v="1354" actId="1076"/>
        <pc:sldMkLst>
          <pc:docMk/>
          <pc:sldMk cId="1201727269" sldId="1482"/>
        </pc:sldMkLst>
        <pc:spChg chg="add mod">
          <ac:chgData name="Routledge, Mandy" userId="bacdedf5-8e30-494b-ad8b-f27fa30c4f8d" providerId="ADAL" clId="{D896C56F-08E0-4707-83EA-0F79B6FAFC40}" dt="2024-11-05T09:31:25.397" v="1353" actId="1076"/>
          <ac:spMkLst>
            <pc:docMk/>
            <pc:sldMk cId="1201727269" sldId="1482"/>
            <ac:spMk id="3" creationId="{73829B62-1B64-C132-8557-404ACE4100DE}"/>
          </ac:spMkLst>
        </pc:spChg>
        <pc:spChg chg="mod">
          <ac:chgData name="Routledge, Mandy" userId="bacdedf5-8e30-494b-ad8b-f27fa30c4f8d" providerId="ADAL" clId="{D896C56F-08E0-4707-83EA-0F79B6FAFC40}" dt="2024-11-04T19:19:00.658" v="105" actId="20577"/>
          <ac:spMkLst>
            <pc:docMk/>
            <pc:sldMk cId="1201727269" sldId="1482"/>
            <ac:spMk id="6" creationId="{00000000-0000-0000-0000-000000000000}"/>
          </ac:spMkLst>
        </pc:spChg>
        <pc:picChg chg="add del mod">
          <ac:chgData name="Routledge, Mandy" userId="bacdedf5-8e30-494b-ad8b-f27fa30c4f8d" providerId="ADAL" clId="{D896C56F-08E0-4707-83EA-0F79B6FAFC40}" dt="2024-11-05T09:31:20.805" v="1350" actId="478"/>
          <ac:picMkLst>
            <pc:docMk/>
            <pc:sldMk cId="1201727269" sldId="1482"/>
            <ac:picMk id="2" creationId="{44C88A97-10A7-8E77-C3AF-13D3D0D9B49D}"/>
          </ac:picMkLst>
        </pc:picChg>
        <pc:picChg chg="add mod">
          <ac:chgData name="Routledge, Mandy" userId="bacdedf5-8e30-494b-ad8b-f27fa30c4f8d" providerId="ADAL" clId="{D896C56F-08E0-4707-83EA-0F79B6FAFC40}" dt="2024-11-04T19:46:25.215" v="534" actId="1076"/>
          <ac:picMkLst>
            <pc:docMk/>
            <pc:sldMk cId="1201727269" sldId="1482"/>
            <ac:picMk id="3" creationId="{33BE1DB0-1DCD-0D05-C5E8-C5BF9ADDB9F4}"/>
          </ac:picMkLst>
        </pc:picChg>
        <pc:picChg chg="mod">
          <ac:chgData name="Routledge, Mandy" userId="bacdedf5-8e30-494b-ad8b-f27fa30c4f8d" providerId="ADAL" clId="{D896C56F-08E0-4707-83EA-0F79B6FAFC40}" dt="2024-11-05T09:31:27.853" v="1354" actId="1076"/>
          <ac:picMkLst>
            <pc:docMk/>
            <pc:sldMk cId="1201727269" sldId="1482"/>
            <ac:picMk id="5" creationId="{0D39B3D4-41E1-2070-017F-9B2F2696581C}"/>
          </ac:picMkLst>
        </pc:picChg>
      </pc:sldChg>
      <pc:sldChg chg="addSp modSp mod ord">
        <pc:chgData name="Routledge, Mandy" userId="bacdedf5-8e30-494b-ad8b-f27fa30c4f8d" providerId="ADAL" clId="{D896C56F-08E0-4707-83EA-0F79B6FAFC40}" dt="2024-11-05T09:46:00.366" v="1360" actId="1076"/>
        <pc:sldMkLst>
          <pc:docMk/>
          <pc:sldMk cId="2904738428" sldId="1483"/>
        </pc:sldMkLst>
        <pc:spChg chg="mod">
          <ac:chgData name="Routledge, Mandy" userId="bacdedf5-8e30-494b-ad8b-f27fa30c4f8d" providerId="ADAL" clId="{D896C56F-08E0-4707-83EA-0F79B6FAFC40}" dt="2024-11-04T19:19:05.798" v="120" actId="20577"/>
          <ac:spMkLst>
            <pc:docMk/>
            <pc:sldMk cId="2904738428" sldId="1483"/>
            <ac:spMk id="6" creationId="{00000000-0000-0000-0000-000000000000}"/>
          </ac:spMkLst>
        </pc:spChg>
        <pc:picChg chg="add mod">
          <ac:chgData name="Routledge, Mandy" userId="bacdedf5-8e30-494b-ad8b-f27fa30c4f8d" providerId="ADAL" clId="{D896C56F-08E0-4707-83EA-0F79B6FAFC40}" dt="2024-11-04T19:48:17.728" v="601"/>
          <ac:picMkLst>
            <pc:docMk/>
            <pc:sldMk cId="2904738428" sldId="1483"/>
            <ac:picMk id="2" creationId="{6787F87A-35C3-C898-83F4-B11E1B6F9AB9}"/>
          </ac:picMkLst>
        </pc:picChg>
        <pc:picChg chg="mod">
          <ac:chgData name="Routledge, Mandy" userId="bacdedf5-8e30-494b-ad8b-f27fa30c4f8d" providerId="ADAL" clId="{D896C56F-08E0-4707-83EA-0F79B6FAFC40}" dt="2024-11-05T09:46:00.366" v="1360" actId="1076"/>
          <ac:picMkLst>
            <pc:docMk/>
            <pc:sldMk cId="2904738428" sldId="1483"/>
            <ac:picMk id="3" creationId="{E6D77B44-22E4-05D6-DD9D-5C46FACB14A5}"/>
          </ac:picMkLst>
        </pc:picChg>
      </pc:sldChg>
      <pc:sldChg chg="addSp modSp add del">
        <pc:chgData name="Routledge, Mandy" userId="bacdedf5-8e30-494b-ad8b-f27fa30c4f8d" providerId="ADAL" clId="{D896C56F-08E0-4707-83EA-0F79B6FAFC40}" dt="2024-11-04T19:49:41.568" v="705" actId="47"/>
        <pc:sldMkLst>
          <pc:docMk/>
          <pc:sldMk cId="3138998039" sldId="1491"/>
        </pc:sldMkLst>
        <pc:picChg chg="add mod">
          <ac:chgData name="Routledge, Mandy" userId="bacdedf5-8e30-494b-ad8b-f27fa30c4f8d" providerId="ADAL" clId="{D896C56F-08E0-4707-83EA-0F79B6FAFC40}" dt="2024-11-04T19:49:34.249" v="703"/>
          <ac:picMkLst>
            <pc:docMk/>
            <pc:sldMk cId="3138998039" sldId="1491"/>
            <ac:picMk id="2" creationId="{A6A5B0DC-B932-0A0A-351E-40B2520EDC89}"/>
          </ac:picMkLst>
        </pc:picChg>
      </pc:sldChg>
      <pc:sldChg chg="add del">
        <pc:chgData name="Routledge, Mandy" userId="bacdedf5-8e30-494b-ad8b-f27fa30c4f8d" providerId="ADAL" clId="{D896C56F-08E0-4707-83EA-0F79B6FAFC40}" dt="2024-11-04T19:39:41.615" v="270" actId="47"/>
        <pc:sldMkLst>
          <pc:docMk/>
          <pc:sldMk cId="1949155389" sldId="1497"/>
        </pc:sldMkLst>
      </pc:sldChg>
      <pc:sldChg chg="addSp modSp add del">
        <pc:chgData name="Routledge, Mandy" userId="bacdedf5-8e30-494b-ad8b-f27fa30c4f8d" providerId="ADAL" clId="{D896C56F-08E0-4707-83EA-0F79B6FAFC40}" dt="2024-11-04T19:47:38.559" v="600" actId="47"/>
        <pc:sldMkLst>
          <pc:docMk/>
          <pc:sldMk cId="586704385" sldId="1499"/>
        </pc:sldMkLst>
        <pc:picChg chg="add mod">
          <ac:chgData name="Routledge, Mandy" userId="bacdedf5-8e30-494b-ad8b-f27fa30c4f8d" providerId="ADAL" clId="{D896C56F-08E0-4707-83EA-0F79B6FAFC40}" dt="2024-11-04T19:47:15.999" v="595"/>
          <ac:picMkLst>
            <pc:docMk/>
            <pc:sldMk cId="586704385" sldId="1499"/>
            <ac:picMk id="8" creationId="{E5591C67-D5C6-FCD6-429B-851ACBECF25A}"/>
          </ac:picMkLst>
        </pc:picChg>
      </pc:sldChg>
      <pc:sldChg chg="addSp delSp modSp add mod">
        <pc:chgData name="Routledge, Mandy" userId="bacdedf5-8e30-494b-ad8b-f27fa30c4f8d" providerId="ADAL" clId="{D896C56F-08E0-4707-83EA-0F79B6FAFC40}" dt="2024-11-04T19:39:37.511" v="269" actId="14100"/>
        <pc:sldMkLst>
          <pc:docMk/>
          <pc:sldMk cId="1020501066" sldId="1521"/>
        </pc:sldMkLst>
        <pc:spChg chg="add mod">
          <ac:chgData name="Routledge, Mandy" userId="bacdedf5-8e30-494b-ad8b-f27fa30c4f8d" providerId="ADAL" clId="{D896C56F-08E0-4707-83EA-0F79B6FAFC40}" dt="2024-11-04T19:39:13.369" v="260" actId="1076"/>
          <ac:spMkLst>
            <pc:docMk/>
            <pc:sldMk cId="1020501066" sldId="1521"/>
            <ac:spMk id="4" creationId="{DB983552-E573-7851-D946-0CB040BB5D27}"/>
          </ac:spMkLst>
        </pc:spChg>
        <pc:spChg chg="mod">
          <ac:chgData name="Routledge, Mandy" userId="bacdedf5-8e30-494b-ad8b-f27fa30c4f8d" providerId="ADAL" clId="{D896C56F-08E0-4707-83EA-0F79B6FAFC40}" dt="2024-11-04T19:37:40.766" v="194" actId="14100"/>
          <ac:spMkLst>
            <pc:docMk/>
            <pc:sldMk cId="1020501066" sldId="1521"/>
            <ac:spMk id="10" creationId="{EC0CC1D0-FE60-F840-73E9-0CE7E683D1F2}"/>
          </ac:spMkLst>
        </pc:spChg>
        <pc:spChg chg="mod">
          <ac:chgData name="Routledge, Mandy" userId="bacdedf5-8e30-494b-ad8b-f27fa30c4f8d" providerId="ADAL" clId="{D896C56F-08E0-4707-83EA-0F79B6FAFC40}" dt="2024-11-04T19:37:29.858" v="192" actId="1076"/>
          <ac:spMkLst>
            <pc:docMk/>
            <pc:sldMk cId="1020501066" sldId="1521"/>
            <ac:spMk id="11" creationId="{CD78B488-E032-3F3E-C334-FB96F8D71FB2}"/>
          </ac:spMkLst>
        </pc:spChg>
        <pc:spChg chg="mod">
          <ac:chgData name="Routledge, Mandy" userId="bacdedf5-8e30-494b-ad8b-f27fa30c4f8d" providerId="ADAL" clId="{D896C56F-08E0-4707-83EA-0F79B6FAFC40}" dt="2024-11-04T19:38:03.469" v="211" actId="948"/>
          <ac:spMkLst>
            <pc:docMk/>
            <pc:sldMk cId="1020501066" sldId="1521"/>
            <ac:spMk id="12" creationId="{E2476A93-B8D4-4E44-87FD-AFF601B2337C}"/>
          </ac:spMkLst>
        </pc:spChg>
        <pc:spChg chg="mod">
          <ac:chgData name="Routledge, Mandy" userId="bacdedf5-8e30-494b-ad8b-f27fa30c4f8d" providerId="ADAL" clId="{D896C56F-08E0-4707-83EA-0F79B6FAFC40}" dt="2024-11-04T19:38:37.158" v="240" actId="1076"/>
          <ac:spMkLst>
            <pc:docMk/>
            <pc:sldMk cId="1020501066" sldId="1521"/>
            <ac:spMk id="13" creationId="{4985FF45-EE56-11C3-E0CC-6BBB359031C0}"/>
          </ac:spMkLst>
        </pc:spChg>
        <pc:spChg chg="mod">
          <ac:chgData name="Routledge, Mandy" userId="bacdedf5-8e30-494b-ad8b-f27fa30c4f8d" providerId="ADAL" clId="{D896C56F-08E0-4707-83EA-0F79B6FAFC40}" dt="2024-11-04T19:39:09.218" v="259" actId="14100"/>
          <ac:spMkLst>
            <pc:docMk/>
            <pc:sldMk cId="1020501066" sldId="1521"/>
            <ac:spMk id="14" creationId="{B7594A3B-3117-84CE-C300-FB96E5ED269D}"/>
          </ac:spMkLst>
        </pc:spChg>
        <pc:spChg chg="del">
          <ac:chgData name="Routledge, Mandy" userId="bacdedf5-8e30-494b-ad8b-f27fa30c4f8d" providerId="ADAL" clId="{D896C56F-08E0-4707-83EA-0F79B6FAFC40}" dt="2024-11-04T19:39:01.231" v="255" actId="478"/>
          <ac:spMkLst>
            <pc:docMk/>
            <pc:sldMk cId="1020501066" sldId="1521"/>
            <ac:spMk id="15" creationId="{6EA1F8B7-D4BC-D8B0-E6FD-F33ECB45A1DD}"/>
          </ac:spMkLst>
        </pc:spChg>
        <pc:spChg chg="mod">
          <ac:chgData name="Routledge, Mandy" userId="bacdedf5-8e30-494b-ad8b-f27fa30c4f8d" providerId="ADAL" clId="{D896C56F-08E0-4707-83EA-0F79B6FAFC40}" dt="2024-11-04T19:37:46.479" v="195" actId="14100"/>
          <ac:spMkLst>
            <pc:docMk/>
            <pc:sldMk cId="1020501066" sldId="1521"/>
            <ac:spMk id="16" creationId="{F53F294D-65CC-23A5-E4A1-B2132FCF814C}"/>
          </ac:spMkLst>
        </pc:spChg>
        <pc:spChg chg="mod">
          <ac:chgData name="Routledge, Mandy" userId="bacdedf5-8e30-494b-ad8b-f27fa30c4f8d" providerId="ADAL" clId="{D896C56F-08E0-4707-83EA-0F79B6FAFC40}" dt="2024-11-04T19:37:26.369" v="191" actId="14100"/>
          <ac:spMkLst>
            <pc:docMk/>
            <pc:sldMk cId="1020501066" sldId="1521"/>
            <ac:spMk id="17" creationId="{AB86235B-CBC0-F9DB-29F4-F23367831B1B}"/>
          </ac:spMkLst>
        </pc:spChg>
        <pc:spChg chg="mod">
          <ac:chgData name="Routledge, Mandy" userId="bacdedf5-8e30-494b-ad8b-f27fa30c4f8d" providerId="ADAL" clId="{D896C56F-08E0-4707-83EA-0F79B6FAFC40}" dt="2024-11-04T19:38:45.251" v="243" actId="14100"/>
          <ac:spMkLst>
            <pc:docMk/>
            <pc:sldMk cId="1020501066" sldId="1521"/>
            <ac:spMk id="18" creationId="{85D7DD60-F4AA-AD34-A265-146B167D02FE}"/>
          </ac:spMkLst>
        </pc:spChg>
        <pc:spChg chg="mod">
          <ac:chgData name="Routledge, Mandy" userId="bacdedf5-8e30-494b-ad8b-f27fa30c4f8d" providerId="ADAL" clId="{D896C56F-08E0-4707-83EA-0F79B6FAFC40}" dt="2024-11-04T19:38:08.415" v="213" actId="14100"/>
          <ac:spMkLst>
            <pc:docMk/>
            <pc:sldMk cId="1020501066" sldId="1521"/>
            <ac:spMk id="19" creationId="{40542B69-6D97-5F24-63E3-ABE36EA69A27}"/>
          </ac:spMkLst>
        </pc:spChg>
        <pc:picChg chg="add mod">
          <ac:chgData name="Routledge, Mandy" userId="bacdedf5-8e30-494b-ad8b-f27fa30c4f8d" providerId="ADAL" clId="{D896C56F-08E0-4707-83EA-0F79B6FAFC40}" dt="2024-11-04T19:39:20.697" v="263" actId="1076"/>
          <ac:picMkLst>
            <pc:docMk/>
            <pc:sldMk cId="1020501066" sldId="1521"/>
            <ac:picMk id="21" creationId="{A7317091-FE6E-C346-249A-DC0CB9F985DA}"/>
          </ac:picMkLst>
        </pc:picChg>
        <pc:picChg chg="add mod">
          <ac:chgData name="Routledge, Mandy" userId="bacdedf5-8e30-494b-ad8b-f27fa30c4f8d" providerId="ADAL" clId="{D896C56F-08E0-4707-83EA-0F79B6FAFC40}" dt="2024-11-04T19:39:28.946" v="266" actId="1076"/>
          <ac:picMkLst>
            <pc:docMk/>
            <pc:sldMk cId="1020501066" sldId="1521"/>
            <ac:picMk id="22" creationId="{0A01842E-F5B8-8787-5D04-939A58861F05}"/>
          </ac:picMkLst>
        </pc:picChg>
        <pc:picChg chg="add mod">
          <ac:chgData name="Routledge, Mandy" userId="bacdedf5-8e30-494b-ad8b-f27fa30c4f8d" providerId="ADAL" clId="{D896C56F-08E0-4707-83EA-0F79B6FAFC40}" dt="2024-11-04T19:39:37.511" v="269" actId="14100"/>
          <ac:picMkLst>
            <pc:docMk/>
            <pc:sldMk cId="1020501066" sldId="1521"/>
            <ac:picMk id="23" creationId="{B78C48C4-51F8-8025-18D1-516FB2FBB38D}"/>
          </ac:picMkLst>
        </pc:picChg>
      </pc:sldChg>
      <pc:sldChg chg="addSp modSp add mod">
        <pc:chgData name="Routledge, Mandy" userId="bacdedf5-8e30-494b-ad8b-f27fa30c4f8d" providerId="ADAL" clId="{D896C56F-08E0-4707-83EA-0F79B6FAFC40}" dt="2024-11-04T19:42:45.942" v="476" actId="6549"/>
        <pc:sldMkLst>
          <pc:docMk/>
          <pc:sldMk cId="938861117" sldId="1522"/>
        </pc:sldMkLst>
        <pc:spChg chg="mod">
          <ac:chgData name="Routledge, Mandy" userId="bacdedf5-8e30-494b-ad8b-f27fa30c4f8d" providerId="ADAL" clId="{D896C56F-08E0-4707-83EA-0F79B6FAFC40}" dt="2024-11-04T19:41:32.349" v="327" actId="1076"/>
          <ac:spMkLst>
            <pc:docMk/>
            <pc:sldMk cId="938861117" sldId="1522"/>
            <ac:spMk id="33" creationId="{AC757F5E-B016-F947-4518-7C6B9CC7EE04}"/>
          </ac:spMkLst>
        </pc:spChg>
        <pc:spChg chg="mod">
          <ac:chgData name="Routledge, Mandy" userId="bacdedf5-8e30-494b-ad8b-f27fa30c4f8d" providerId="ADAL" clId="{D896C56F-08E0-4707-83EA-0F79B6FAFC40}" dt="2024-11-04T19:41:10.279" v="304" actId="20577"/>
          <ac:spMkLst>
            <pc:docMk/>
            <pc:sldMk cId="938861117" sldId="1522"/>
            <ac:spMk id="34" creationId="{152372B3-00F5-781C-183E-6F2DDF35091D}"/>
          </ac:spMkLst>
        </pc:spChg>
        <pc:spChg chg="mod">
          <ac:chgData name="Routledge, Mandy" userId="bacdedf5-8e30-494b-ad8b-f27fa30c4f8d" providerId="ADAL" clId="{D896C56F-08E0-4707-83EA-0F79B6FAFC40}" dt="2024-11-04T19:42:07.547" v="378" actId="115"/>
          <ac:spMkLst>
            <pc:docMk/>
            <pc:sldMk cId="938861117" sldId="1522"/>
            <ac:spMk id="35" creationId="{37104C51-0232-62ED-4C6F-1447D06633EE}"/>
          </ac:spMkLst>
        </pc:spChg>
        <pc:spChg chg="mod">
          <ac:chgData name="Routledge, Mandy" userId="bacdedf5-8e30-494b-ad8b-f27fa30c4f8d" providerId="ADAL" clId="{D896C56F-08E0-4707-83EA-0F79B6FAFC40}" dt="2024-11-04T19:42:45.942" v="476" actId="6549"/>
          <ac:spMkLst>
            <pc:docMk/>
            <pc:sldMk cId="938861117" sldId="1522"/>
            <ac:spMk id="36" creationId="{D8EF981A-9BA7-0EB1-9B70-F7FBF2F7DF1C}"/>
          </ac:spMkLst>
        </pc:spChg>
        <pc:picChg chg="add mod">
          <ac:chgData name="Routledge, Mandy" userId="bacdedf5-8e30-494b-ad8b-f27fa30c4f8d" providerId="ADAL" clId="{D896C56F-08E0-4707-83EA-0F79B6FAFC40}" dt="2024-11-04T19:41:53.025" v="328"/>
          <ac:picMkLst>
            <pc:docMk/>
            <pc:sldMk cId="938861117" sldId="1522"/>
            <ac:picMk id="2" creationId="{36CB09C4-D070-8646-4A1E-505CCD8B2AFF}"/>
          </ac:picMkLst>
        </pc:picChg>
        <pc:picChg chg="add mod">
          <ac:chgData name="Routledge, Mandy" userId="bacdedf5-8e30-494b-ad8b-f27fa30c4f8d" providerId="ADAL" clId="{D896C56F-08E0-4707-83EA-0F79B6FAFC40}" dt="2024-11-04T19:41:53.025" v="328"/>
          <ac:picMkLst>
            <pc:docMk/>
            <pc:sldMk cId="938861117" sldId="1522"/>
            <ac:picMk id="8" creationId="{D8483C8F-C692-BAAA-1C4D-F3A23150F1C4}"/>
          </ac:picMkLst>
        </pc:picChg>
        <pc:picChg chg="add mod">
          <ac:chgData name="Routledge, Mandy" userId="bacdedf5-8e30-494b-ad8b-f27fa30c4f8d" providerId="ADAL" clId="{D896C56F-08E0-4707-83EA-0F79B6FAFC40}" dt="2024-11-04T19:41:53.025" v="328"/>
          <ac:picMkLst>
            <pc:docMk/>
            <pc:sldMk cId="938861117" sldId="1522"/>
            <ac:picMk id="9" creationId="{2048559A-5BB9-95BC-CE05-890080DEBA9C}"/>
          </ac:picMkLst>
        </pc:picChg>
        <pc:picChg chg="add mod">
          <ac:chgData name="Routledge, Mandy" userId="bacdedf5-8e30-494b-ad8b-f27fa30c4f8d" providerId="ADAL" clId="{D896C56F-08E0-4707-83EA-0F79B6FAFC40}" dt="2024-11-04T19:42:18.019" v="381" actId="1076"/>
          <ac:picMkLst>
            <pc:docMk/>
            <pc:sldMk cId="938861117" sldId="1522"/>
            <ac:picMk id="18" creationId="{54FD7B8D-810F-8DBC-0FD9-14003D7E40B5}"/>
          </ac:picMkLst>
        </pc:picChg>
      </pc:sldChg>
      <pc:sldChg chg="addSp modSp add mod">
        <pc:chgData name="Routledge, Mandy" userId="bacdedf5-8e30-494b-ad8b-f27fa30c4f8d" providerId="ADAL" clId="{D896C56F-08E0-4707-83EA-0F79B6FAFC40}" dt="2024-11-04T19:45:24.900" v="529" actId="1076"/>
        <pc:sldMkLst>
          <pc:docMk/>
          <pc:sldMk cId="3181348281" sldId="1523"/>
        </pc:sldMkLst>
        <pc:spChg chg="mod">
          <ac:chgData name="Routledge, Mandy" userId="bacdedf5-8e30-494b-ad8b-f27fa30c4f8d" providerId="ADAL" clId="{D896C56F-08E0-4707-83EA-0F79B6FAFC40}" dt="2024-11-04T19:44:22.588" v="490" actId="20577"/>
          <ac:spMkLst>
            <pc:docMk/>
            <pc:sldMk cId="3181348281" sldId="1523"/>
            <ac:spMk id="33" creationId="{AC757F5E-B016-F947-4518-7C6B9CC7EE04}"/>
          </ac:spMkLst>
        </pc:spChg>
        <pc:spChg chg="mod">
          <ac:chgData name="Routledge, Mandy" userId="bacdedf5-8e30-494b-ad8b-f27fa30c4f8d" providerId="ADAL" clId="{D896C56F-08E0-4707-83EA-0F79B6FAFC40}" dt="2024-11-04T19:44:30.226" v="505" actId="404"/>
          <ac:spMkLst>
            <pc:docMk/>
            <pc:sldMk cId="3181348281" sldId="1523"/>
            <ac:spMk id="34" creationId="{152372B3-00F5-781C-183E-6F2DDF35091D}"/>
          </ac:spMkLst>
        </pc:spChg>
        <pc:spChg chg="mod">
          <ac:chgData name="Routledge, Mandy" userId="bacdedf5-8e30-494b-ad8b-f27fa30c4f8d" providerId="ADAL" clId="{D896C56F-08E0-4707-83EA-0F79B6FAFC40}" dt="2024-11-04T19:44:54.712" v="520"/>
          <ac:spMkLst>
            <pc:docMk/>
            <pc:sldMk cId="3181348281" sldId="1523"/>
            <ac:spMk id="35" creationId="{37104C51-0232-62ED-4C6F-1447D06633EE}"/>
          </ac:spMkLst>
        </pc:spChg>
        <pc:spChg chg="mod">
          <ac:chgData name="Routledge, Mandy" userId="bacdedf5-8e30-494b-ad8b-f27fa30c4f8d" providerId="ADAL" clId="{D896C56F-08E0-4707-83EA-0F79B6FAFC40}" dt="2024-11-04T19:45:12.266" v="524" actId="6549"/>
          <ac:spMkLst>
            <pc:docMk/>
            <pc:sldMk cId="3181348281" sldId="1523"/>
            <ac:spMk id="36" creationId="{D8EF981A-9BA7-0EB1-9B70-F7FBF2F7DF1C}"/>
          </ac:spMkLst>
        </pc:spChg>
        <pc:picChg chg="add mod">
          <ac:chgData name="Routledge, Mandy" userId="bacdedf5-8e30-494b-ad8b-f27fa30c4f8d" providerId="ADAL" clId="{D896C56F-08E0-4707-83EA-0F79B6FAFC40}" dt="2024-11-04T19:45:16.205" v="525"/>
          <ac:picMkLst>
            <pc:docMk/>
            <pc:sldMk cId="3181348281" sldId="1523"/>
            <ac:picMk id="2" creationId="{C6A24D97-22D5-8EDE-997B-C9C689894F04}"/>
          </ac:picMkLst>
        </pc:picChg>
        <pc:picChg chg="add mod">
          <ac:chgData name="Routledge, Mandy" userId="bacdedf5-8e30-494b-ad8b-f27fa30c4f8d" providerId="ADAL" clId="{D896C56F-08E0-4707-83EA-0F79B6FAFC40}" dt="2024-11-04T19:45:24.900" v="529" actId="1076"/>
          <ac:picMkLst>
            <pc:docMk/>
            <pc:sldMk cId="3181348281" sldId="1523"/>
            <ac:picMk id="8" creationId="{7E5D92C7-7ECA-4717-F938-B0E40E16B98F}"/>
          </ac:picMkLst>
        </pc:picChg>
      </pc:sldChg>
      <pc:sldChg chg="addSp modSp add mod">
        <pc:chgData name="Routledge, Mandy" userId="bacdedf5-8e30-494b-ad8b-f27fa30c4f8d" providerId="ADAL" clId="{D896C56F-08E0-4707-83EA-0F79B6FAFC40}" dt="2024-11-04T19:47:36.150" v="599"/>
        <pc:sldMkLst>
          <pc:docMk/>
          <pc:sldMk cId="2983936664" sldId="1524"/>
        </pc:sldMkLst>
        <pc:spChg chg="mod">
          <ac:chgData name="Routledge, Mandy" userId="bacdedf5-8e30-494b-ad8b-f27fa30c4f8d" providerId="ADAL" clId="{D896C56F-08E0-4707-83EA-0F79B6FAFC40}" dt="2024-11-04T19:46:36.033" v="541" actId="20577"/>
          <ac:spMkLst>
            <pc:docMk/>
            <pc:sldMk cId="2983936664" sldId="1524"/>
            <ac:spMk id="33" creationId="{AC757F5E-B016-F947-4518-7C6B9CC7EE04}"/>
          </ac:spMkLst>
        </pc:spChg>
        <pc:spChg chg="mod">
          <ac:chgData name="Routledge, Mandy" userId="bacdedf5-8e30-494b-ad8b-f27fa30c4f8d" providerId="ADAL" clId="{D896C56F-08E0-4707-83EA-0F79B6FAFC40}" dt="2024-11-04T19:46:39.675" v="551" actId="20577"/>
          <ac:spMkLst>
            <pc:docMk/>
            <pc:sldMk cId="2983936664" sldId="1524"/>
            <ac:spMk id="34" creationId="{152372B3-00F5-781C-183E-6F2DDF35091D}"/>
          </ac:spMkLst>
        </pc:spChg>
        <pc:spChg chg="mod">
          <ac:chgData name="Routledge, Mandy" userId="bacdedf5-8e30-494b-ad8b-f27fa30c4f8d" providerId="ADAL" clId="{D896C56F-08E0-4707-83EA-0F79B6FAFC40}" dt="2024-11-04T19:47:26.193" v="598" actId="20577"/>
          <ac:spMkLst>
            <pc:docMk/>
            <pc:sldMk cId="2983936664" sldId="1524"/>
            <ac:spMk id="35" creationId="{37104C51-0232-62ED-4C6F-1447D06633EE}"/>
          </ac:spMkLst>
        </pc:spChg>
        <pc:spChg chg="mod">
          <ac:chgData name="Routledge, Mandy" userId="bacdedf5-8e30-494b-ad8b-f27fa30c4f8d" providerId="ADAL" clId="{D896C56F-08E0-4707-83EA-0F79B6FAFC40}" dt="2024-11-04T19:47:36.150" v="599"/>
          <ac:spMkLst>
            <pc:docMk/>
            <pc:sldMk cId="2983936664" sldId="1524"/>
            <ac:spMk id="36" creationId="{D8EF981A-9BA7-0EB1-9B70-F7FBF2F7DF1C}"/>
          </ac:spMkLst>
        </pc:spChg>
        <pc:picChg chg="add mod">
          <ac:chgData name="Routledge, Mandy" userId="bacdedf5-8e30-494b-ad8b-f27fa30c4f8d" providerId="ADAL" clId="{D896C56F-08E0-4707-83EA-0F79B6FAFC40}" dt="2024-11-04T19:47:03.955" v="592"/>
          <ac:picMkLst>
            <pc:docMk/>
            <pc:sldMk cId="2983936664" sldId="1524"/>
            <ac:picMk id="2" creationId="{43C096CF-F59A-89E5-08EE-A2ABD41FBD7A}"/>
          </ac:picMkLst>
        </pc:picChg>
        <pc:picChg chg="add mod">
          <ac:chgData name="Routledge, Mandy" userId="bacdedf5-8e30-494b-ad8b-f27fa30c4f8d" providerId="ADAL" clId="{D896C56F-08E0-4707-83EA-0F79B6FAFC40}" dt="2024-11-04T19:47:08.150" v="593"/>
          <ac:picMkLst>
            <pc:docMk/>
            <pc:sldMk cId="2983936664" sldId="1524"/>
            <ac:picMk id="8" creationId="{E9404DA0-163D-ABA9-8E09-83134C1EC75A}"/>
          </ac:picMkLst>
        </pc:picChg>
        <pc:picChg chg="add mod">
          <ac:chgData name="Routledge, Mandy" userId="bacdedf5-8e30-494b-ad8b-f27fa30c4f8d" providerId="ADAL" clId="{D896C56F-08E0-4707-83EA-0F79B6FAFC40}" dt="2024-11-04T19:47:11.675" v="594"/>
          <ac:picMkLst>
            <pc:docMk/>
            <pc:sldMk cId="2983936664" sldId="1524"/>
            <ac:picMk id="9" creationId="{E440D952-53F8-A839-BF90-A84FAE636785}"/>
          </ac:picMkLst>
        </pc:picChg>
      </pc:sldChg>
      <pc:sldChg chg="addSp modSp add mod">
        <pc:chgData name="Routledge, Mandy" userId="bacdedf5-8e30-494b-ad8b-f27fa30c4f8d" providerId="ADAL" clId="{D896C56F-08E0-4707-83EA-0F79B6FAFC40}" dt="2024-11-05T09:31:04.230" v="1349" actId="20577"/>
        <pc:sldMkLst>
          <pc:docMk/>
          <pc:sldMk cId="3146570136" sldId="1525"/>
        </pc:sldMkLst>
        <pc:spChg chg="mod">
          <ac:chgData name="Routledge, Mandy" userId="bacdedf5-8e30-494b-ad8b-f27fa30c4f8d" providerId="ADAL" clId="{D896C56F-08E0-4707-83EA-0F79B6FAFC40}" dt="2024-11-04T19:48:39.423" v="614" actId="20577"/>
          <ac:spMkLst>
            <pc:docMk/>
            <pc:sldMk cId="3146570136" sldId="1525"/>
            <ac:spMk id="33" creationId="{AC757F5E-B016-F947-4518-7C6B9CC7EE04}"/>
          </ac:spMkLst>
        </pc:spChg>
        <pc:spChg chg="mod">
          <ac:chgData name="Routledge, Mandy" userId="bacdedf5-8e30-494b-ad8b-f27fa30c4f8d" providerId="ADAL" clId="{D896C56F-08E0-4707-83EA-0F79B6FAFC40}" dt="2024-11-04T19:48:42.680" v="622" actId="20577"/>
          <ac:spMkLst>
            <pc:docMk/>
            <pc:sldMk cId="3146570136" sldId="1525"/>
            <ac:spMk id="34" creationId="{152372B3-00F5-781C-183E-6F2DDF35091D}"/>
          </ac:spMkLst>
        </pc:spChg>
        <pc:spChg chg="mod">
          <ac:chgData name="Routledge, Mandy" userId="bacdedf5-8e30-494b-ad8b-f27fa30c4f8d" providerId="ADAL" clId="{D896C56F-08E0-4707-83EA-0F79B6FAFC40}" dt="2024-11-05T09:31:04.230" v="1349" actId="20577"/>
          <ac:spMkLst>
            <pc:docMk/>
            <pc:sldMk cId="3146570136" sldId="1525"/>
            <ac:spMk id="35" creationId="{37104C51-0232-62ED-4C6F-1447D06633EE}"/>
          </ac:spMkLst>
        </pc:spChg>
        <pc:spChg chg="mod">
          <ac:chgData name="Routledge, Mandy" userId="bacdedf5-8e30-494b-ad8b-f27fa30c4f8d" providerId="ADAL" clId="{D896C56F-08E0-4707-83EA-0F79B6FAFC40}" dt="2024-11-04T19:49:12.378" v="665" actId="115"/>
          <ac:spMkLst>
            <pc:docMk/>
            <pc:sldMk cId="3146570136" sldId="1525"/>
            <ac:spMk id="36" creationId="{D8EF981A-9BA7-0EB1-9B70-F7FBF2F7DF1C}"/>
          </ac:spMkLst>
        </pc:spChg>
        <pc:picChg chg="add mod">
          <ac:chgData name="Routledge, Mandy" userId="bacdedf5-8e30-494b-ad8b-f27fa30c4f8d" providerId="ADAL" clId="{D896C56F-08E0-4707-83EA-0F79B6FAFC40}" dt="2024-11-04T19:49:32.011" v="702"/>
          <ac:picMkLst>
            <pc:docMk/>
            <pc:sldMk cId="3146570136" sldId="1525"/>
            <ac:picMk id="2" creationId="{9C449DE4-9838-04C5-88CF-46F8C5139FD8}"/>
          </ac:picMkLst>
        </pc:picChg>
        <pc:picChg chg="add mod">
          <ac:chgData name="Routledge, Mandy" userId="bacdedf5-8e30-494b-ad8b-f27fa30c4f8d" providerId="ADAL" clId="{D896C56F-08E0-4707-83EA-0F79B6FAFC40}" dt="2024-11-04T19:49:38.773" v="704"/>
          <ac:picMkLst>
            <pc:docMk/>
            <pc:sldMk cId="3146570136" sldId="1525"/>
            <ac:picMk id="8" creationId="{D643CFAC-F10F-F64B-0FE5-BB8F162C4B3C}"/>
          </ac:picMkLst>
        </pc:picChg>
      </pc:sldChg>
      <pc:sldChg chg="modSp add mod">
        <pc:chgData name="Routledge, Mandy" userId="bacdedf5-8e30-494b-ad8b-f27fa30c4f8d" providerId="ADAL" clId="{D896C56F-08E0-4707-83EA-0F79B6FAFC40}" dt="2024-11-05T09:30:55.076" v="1348" actId="14100"/>
        <pc:sldMkLst>
          <pc:docMk/>
          <pc:sldMk cId="484376304" sldId="1526"/>
        </pc:sldMkLst>
        <pc:spChg chg="mod">
          <ac:chgData name="Routledge, Mandy" userId="bacdedf5-8e30-494b-ad8b-f27fa30c4f8d" providerId="ADAL" clId="{D896C56F-08E0-4707-83EA-0F79B6FAFC40}" dt="2024-11-04T19:55:03.216" v="717" actId="20577"/>
          <ac:spMkLst>
            <pc:docMk/>
            <pc:sldMk cId="484376304" sldId="1526"/>
            <ac:spMk id="33" creationId="{AC757F5E-B016-F947-4518-7C6B9CC7EE04}"/>
          </ac:spMkLst>
        </pc:spChg>
        <pc:spChg chg="mod">
          <ac:chgData name="Routledge, Mandy" userId="bacdedf5-8e30-494b-ad8b-f27fa30c4f8d" providerId="ADAL" clId="{D896C56F-08E0-4707-83EA-0F79B6FAFC40}" dt="2024-11-04T19:55:14.111" v="731" actId="404"/>
          <ac:spMkLst>
            <pc:docMk/>
            <pc:sldMk cId="484376304" sldId="1526"/>
            <ac:spMk id="34" creationId="{152372B3-00F5-781C-183E-6F2DDF35091D}"/>
          </ac:spMkLst>
        </pc:spChg>
        <pc:spChg chg="mod">
          <ac:chgData name="Routledge, Mandy" userId="bacdedf5-8e30-494b-ad8b-f27fa30c4f8d" providerId="ADAL" clId="{D896C56F-08E0-4707-83EA-0F79B6FAFC40}" dt="2024-11-04T19:55:44.213" v="765" actId="6549"/>
          <ac:spMkLst>
            <pc:docMk/>
            <pc:sldMk cId="484376304" sldId="1526"/>
            <ac:spMk id="35" creationId="{37104C51-0232-62ED-4C6F-1447D06633EE}"/>
          </ac:spMkLst>
        </pc:spChg>
        <pc:spChg chg="mod">
          <ac:chgData name="Routledge, Mandy" userId="bacdedf5-8e30-494b-ad8b-f27fa30c4f8d" providerId="ADAL" clId="{D896C56F-08E0-4707-83EA-0F79B6FAFC40}" dt="2024-11-05T09:30:55.076" v="1348" actId="14100"/>
          <ac:spMkLst>
            <pc:docMk/>
            <pc:sldMk cId="484376304" sldId="1526"/>
            <ac:spMk id="36" creationId="{D8EF981A-9BA7-0EB1-9B70-F7FBF2F7DF1C}"/>
          </ac:spMkLst>
        </pc:spChg>
      </pc:sldChg>
      <pc:sldChg chg="modSp add mod">
        <pc:chgData name="Routledge, Mandy" userId="bacdedf5-8e30-494b-ad8b-f27fa30c4f8d" providerId="ADAL" clId="{D896C56F-08E0-4707-83EA-0F79B6FAFC40}" dt="2024-11-04T20:08:38.941" v="867" actId="115"/>
        <pc:sldMkLst>
          <pc:docMk/>
          <pc:sldMk cId="3115798154" sldId="1527"/>
        </pc:sldMkLst>
        <pc:spChg chg="mod">
          <ac:chgData name="Routledge, Mandy" userId="bacdedf5-8e30-494b-ad8b-f27fa30c4f8d" providerId="ADAL" clId="{D896C56F-08E0-4707-83EA-0F79B6FAFC40}" dt="2024-11-04T20:06:36.968" v="778" actId="20577"/>
          <ac:spMkLst>
            <pc:docMk/>
            <pc:sldMk cId="3115798154" sldId="1527"/>
            <ac:spMk id="33" creationId="{AC757F5E-B016-F947-4518-7C6B9CC7EE04}"/>
          </ac:spMkLst>
        </pc:spChg>
        <pc:spChg chg="mod">
          <ac:chgData name="Routledge, Mandy" userId="bacdedf5-8e30-494b-ad8b-f27fa30c4f8d" providerId="ADAL" clId="{D896C56F-08E0-4707-83EA-0F79B6FAFC40}" dt="2024-11-04T20:07:42.616" v="786" actId="1076"/>
          <ac:spMkLst>
            <pc:docMk/>
            <pc:sldMk cId="3115798154" sldId="1527"/>
            <ac:spMk id="34" creationId="{152372B3-00F5-781C-183E-6F2DDF35091D}"/>
          </ac:spMkLst>
        </pc:spChg>
        <pc:spChg chg="mod">
          <ac:chgData name="Routledge, Mandy" userId="bacdedf5-8e30-494b-ad8b-f27fa30c4f8d" providerId="ADAL" clId="{D896C56F-08E0-4707-83EA-0F79B6FAFC40}" dt="2024-11-04T20:08:38.941" v="867" actId="115"/>
          <ac:spMkLst>
            <pc:docMk/>
            <pc:sldMk cId="3115798154" sldId="1527"/>
            <ac:spMk id="35" creationId="{37104C51-0232-62ED-4C6F-1447D06633EE}"/>
          </ac:spMkLst>
        </pc:spChg>
        <pc:spChg chg="mod">
          <ac:chgData name="Routledge, Mandy" userId="bacdedf5-8e30-494b-ad8b-f27fa30c4f8d" providerId="ADAL" clId="{D896C56F-08E0-4707-83EA-0F79B6FAFC40}" dt="2024-11-04T20:07:52.261" v="789" actId="6549"/>
          <ac:spMkLst>
            <pc:docMk/>
            <pc:sldMk cId="3115798154" sldId="1527"/>
            <ac:spMk id="36" creationId="{D8EF981A-9BA7-0EB1-9B70-F7FBF2F7DF1C}"/>
          </ac:spMkLst>
        </pc:spChg>
      </pc:sldChg>
      <pc:sldChg chg="add del">
        <pc:chgData name="Routledge, Mandy" userId="bacdedf5-8e30-494b-ad8b-f27fa30c4f8d" providerId="ADAL" clId="{D896C56F-08E0-4707-83EA-0F79B6FAFC40}" dt="2024-11-04T20:06:27.456" v="767" actId="47"/>
        <pc:sldMkLst>
          <pc:docMk/>
          <pc:sldMk cId="3564244005" sldId="1527"/>
        </pc:sldMkLst>
      </pc:sldChg>
      <pc:sldChg chg="modSp add mod">
        <pc:chgData name="Routledge, Mandy" userId="bacdedf5-8e30-494b-ad8b-f27fa30c4f8d" providerId="ADAL" clId="{D896C56F-08E0-4707-83EA-0F79B6FAFC40}" dt="2024-11-04T20:14:23.806" v="1010" actId="115"/>
        <pc:sldMkLst>
          <pc:docMk/>
          <pc:sldMk cId="2242445166" sldId="1528"/>
        </pc:sldMkLst>
        <pc:spChg chg="mod">
          <ac:chgData name="Routledge, Mandy" userId="bacdedf5-8e30-494b-ad8b-f27fa30c4f8d" providerId="ADAL" clId="{D896C56F-08E0-4707-83EA-0F79B6FAFC40}" dt="2024-11-04T20:13:24.775" v="881" actId="404"/>
          <ac:spMkLst>
            <pc:docMk/>
            <pc:sldMk cId="2242445166" sldId="1528"/>
            <ac:spMk id="33" creationId="{AC757F5E-B016-F947-4518-7C6B9CC7EE04}"/>
          </ac:spMkLst>
        </pc:spChg>
        <pc:spChg chg="mod">
          <ac:chgData name="Routledge, Mandy" userId="bacdedf5-8e30-494b-ad8b-f27fa30c4f8d" providerId="ADAL" clId="{D896C56F-08E0-4707-83EA-0F79B6FAFC40}" dt="2024-11-04T20:13:27.229" v="893" actId="20577"/>
          <ac:spMkLst>
            <pc:docMk/>
            <pc:sldMk cId="2242445166" sldId="1528"/>
            <ac:spMk id="34" creationId="{152372B3-00F5-781C-183E-6F2DDF35091D}"/>
          </ac:spMkLst>
        </pc:spChg>
        <pc:spChg chg="mod">
          <ac:chgData name="Routledge, Mandy" userId="bacdedf5-8e30-494b-ad8b-f27fa30c4f8d" providerId="ADAL" clId="{D896C56F-08E0-4707-83EA-0F79B6FAFC40}" dt="2024-11-04T20:14:05.839" v="963" actId="115"/>
          <ac:spMkLst>
            <pc:docMk/>
            <pc:sldMk cId="2242445166" sldId="1528"/>
            <ac:spMk id="35" creationId="{37104C51-0232-62ED-4C6F-1447D06633EE}"/>
          </ac:spMkLst>
        </pc:spChg>
        <pc:spChg chg="mod">
          <ac:chgData name="Routledge, Mandy" userId="bacdedf5-8e30-494b-ad8b-f27fa30c4f8d" providerId="ADAL" clId="{D896C56F-08E0-4707-83EA-0F79B6FAFC40}" dt="2024-11-04T20:14:23.806" v="1010" actId="115"/>
          <ac:spMkLst>
            <pc:docMk/>
            <pc:sldMk cId="2242445166" sldId="1528"/>
            <ac:spMk id="36" creationId="{D8EF981A-9BA7-0EB1-9B70-F7FBF2F7DF1C}"/>
          </ac:spMkLst>
        </pc:spChg>
      </pc:sldChg>
      <pc:sldChg chg="modSp add mod ord">
        <pc:chgData name="Routledge, Mandy" userId="bacdedf5-8e30-494b-ad8b-f27fa30c4f8d" providerId="ADAL" clId="{D896C56F-08E0-4707-83EA-0F79B6FAFC40}" dt="2024-11-05T09:47:17.902" v="1362"/>
        <pc:sldMkLst>
          <pc:docMk/>
          <pc:sldMk cId="2128398538" sldId="1529"/>
        </pc:sldMkLst>
        <pc:spChg chg="mod">
          <ac:chgData name="Routledge, Mandy" userId="bacdedf5-8e30-494b-ad8b-f27fa30c4f8d" providerId="ADAL" clId="{D896C56F-08E0-4707-83EA-0F79B6FAFC40}" dt="2024-11-04T20:16:58.846" v="1033" actId="14100"/>
          <ac:spMkLst>
            <pc:docMk/>
            <pc:sldMk cId="2128398538" sldId="1529"/>
            <ac:spMk id="10" creationId="{EC0CC1D0-FE60-F840-73E9-0CE7E683D1F2}"/>
          </ac:spMkLst>
        </pc:spChg>
        <pc:spChg chg="mod">
          <ac:chgData name="Routledge, Mandy" userId="bacdedf5-8e30-494b-ad8b-f27fa30c4f8d" providerId="ADAL" clId="{D896C56F-08E0-4707-83EA-0F79B6FAFC40}" dt="2024-11-04T20:16:56.708" v="1032" actId="14100"/>
          <ac:spMkLst>
            <pc:docMk/>
            <pc:sldMk cId="2128398538" sldId="1529"/>
            <ac:spMk id="11" creationId="{CD78B488-E032-3F3E-C334-FB96F8D71FB2}"/>
          </ac:spMkLst>
        </pc:spChg>
        <pc:spChg chg="mod">
          <ac:chgData name="Routledge, Mandy" userId="bacdedf5-8e30-494b-ad8b-f27fa30c4f8d" providerId="ADAL" clId="{D896C56F-08E0-4707-83EA-0F79B6FAFC40}" dt="2024-11-04T20:16:45.373" v="1028" actId="14100"/>
          <ac:spMkLst>
            <pc:docMk/>
            <pc:sldMk cId="2128398538" sldId="1529"/>
            <ac:spMk id="16" creationId="{F53F294D-65CC-23A5-E4A1-B2132FCF814C}"/>
          </ac:spMkLst>
        </pc:spChg>
        <pc:spChg chg="mod">
          <ac:chgData name="Routledge, Mandy" userId="bacdedf5-8e30-494b-ad8b-f27fa30c4f8d" providerId="ADAL" clId="{D896C56F-08E0-4707-83EA-0F79B6FAFC40}" dt="2024-11-04T20:16:48.996" v="1030" actId="20577"/>
          <ac:spMkLst>
            <pc:docMk/>
            <pc:sldMk cId="2128398538" sldId="1529"/>
            <ac:spMk id="17" creationId="{AB86235B-CBC0-F9DB-29F4-F23367831B1B}"/>
          </ac:spMkLst>
        </pc:spChg>
      </pc:sldChg>
      <pc:sldChg chg="modSp add mod">
        <pc:chgData name="Routledge, Mandy" userId="bacdedf5-8e30-494b-ad8b-f27fa30c4f8d" providerId="ADAL" clId="{D896C56F-08E0-4707-83EA-0F79B6FAFC40}" dt="2024-11-05T09:30:10.214" v="1346" actId="115"/>
        <pc:sldMkLst>
          <pc:docMk/>
          <pc:sldMk cId="3660088434" sldId="1530"/>
        </pc:sldMkLst>
        <pc:spChg chg="mod">
          <ac:chgData name="Routledge, Mandy" userId="bacdedf5-8e30-494b-ad8b-f27fa30c4f8d" providerId="ADAL" clId="{D896C56F-08E0-4707-83EA-0F79B6FAFC40}" dt="2024-11-04T20:17:59.831" v="1050" actId="948"/>
          <ac:spMkLst>
            <pc:docMk/>
            <pc:sldMk cId="3660088434" sldId="1530"/>
            <ac:spMk id="33" creationId="{AC757F5E-B016-F947-4518-7C6B9CC7EE04}"/>
          </ac:spMkLst>
        </pc:spChg>
        <pc:spChg chg="mod">
          <ac:chgData name="Routledge, Mandy" userId="bacdedf5-8e30-494b-ad8b-f27fa30c4f8d" providerId="ADAL" clId="{D896C56F-08E0-4707-83EA-0F79B6FAFC40}" dt="2024-11-04T20:19:15.771" v="1079" actId="948"/>
          <ac:spMkLst>
            <pc:docMk/>
            <pc:sldMk cId="3660088434" sldId="1530"/>
            <ac:spMk id="34" creationId="{152372B3-00F5-781C-183E-6F2DDF35091D}"/>
          </ac:spMkLst>
        </pc:spChg>
        <pc:spChg chg="mod">
          <ac:chgData name="Routledge, Mandy" userId="bacdedf5-8e30-494b-ad8b-f27fa30c4f8d" providerId="ADAL" clId="{D896C56F-08E0-4707-83EA-0F79B6FAFC40}" dt="2024-11-05T09:30:10.214" v="1346" actId="115"/>
          <ac:spMkLst>
            <pc:docMk/>
            <pc:sldMk cId="3660088434" sldId="1530"/>
            <ac:spMk id="35" creationId="{37104C51-0232-62ED-4C6F-1447D06633EE}"/>
          </ac:spMkLst>
        </pc:spChg>
        <pc:spChg chg="mod">
          <ac:chgData name="Routledge, Mandy" userId="bacdedf5-8e30-494b-ad8b-f27fa30c4f8d" providerId="ADAL" clId="{D896C56F-08E0-4707-83EA-0F79B6FAFC40}" dt="2024-11-04T20:19:47.472" v="1106" actId="6549"/>
          <ac:spMkLst>
            <pc:docMk/>
            <pc:sldMk cId="3660088434" sldId="1530"/>
            <ac:spMk id="36" creationId="{D8EF981A-9BA7-0EB1-9B70-F7FBF2F7DF1C}"/>
          </ac:spMkLst>
        </pc:spChg>
      </pc:sldChg>
    </pc:docChg>
  </pc:docChgLst>
  <pc:docChgLst>
    <pc:chgData name="Harmsel ter, Marjan" userId="5bf7b4e5-383a-4bf6-a1ba-3724f9cc09cb" providerId="ADAL" clId="{A7211797-5F82-43F5-8AE3-76F76DFF8DB4}"/>
    <pc:docChg chg="modSld">
      <pc:chgData name="Harmsel ter, Marjan" userId="5bf7b4e5-383a-4bf6-a1ba-3724f9cc09cb" providerId="ADAL" clId="{A7211797-5F82-43F5-8AE3-76F76DFF8DB4}" dt="2024-11-05T09:50:09.979" v="50" actId="1076"/>
      <pc:docMkLst>
        <pc:docMk/>
      </pc:docMkLst>
      <pc:sldChg chg="modSp mod">
        <pc:chgData name="Harmsel ter, Marjan" userId="5bf7b4e5-383a-4bf6-a1ba-3724f9cc09cb" providerId="ADAL" clId="{A7211797-5F82-43F5-8AE3-76F76DFF8DB4}" dt="2024-11-05T09:44:51.031" v="3" actId="20577"/>
        <pc:sldMkLst>
          <pc:docMk/>
          <pc:sldMk cId="2189114603" sldId="1437"/>
        </pc:sldMkLst>
        <pc:spChg chg="mod">
          <ac:chgData name="Harmsel ter, Marjan" userId="5bf7b4e5-383a-4bf6-a1ba-3724f9cc09cb" providerId="ADAL" clId="{A7211797-5F82-43F5-8AE3-76F76DFF8DB4}" dt="2024-11-05T09:44:51.031" v="3" actId="20577"/>
          <ac:spMkLst>
            <pc:docMk/>
            <pc:sldMk cId="2189114603" sldId="1437"/>
            <ac:spMk id="3" creationId="{00000000-0000-0000-0000-000000000000}"/>
          </ac:spMkLst>
        </pc:spChg>
      </pc:sldChg>
      <pc:sldChg chg="modSp mod">
        <pc:chgData name="Harmsel ter, Marjan" userId="5bf7b4e5-383a-4bf6-a1ba-3724f9cc09cb" providerId="ADAL" clId="{A7211797-5F82-43F5-8AE3-76F76DFF8DB4}" dt="2024-11-05T09:49:17.427" v="26" actId="1076"/>
        <pc:sldMkLst>
          <pc:docMk/>
          <pc:sldMk cId="938861117" sldId="1522"/>
        </pc:sldMkLst>
        <pc:spChg chg="mod">
          <ac:chgData name="Harmsel ter, Marjan" userId="5bf7b4e5-383a-4bf6-a1ba-3724f9cc09cb" providerId="ADAL" clId="{A7211797-5F82-43F5-8AE3-76F76DFF8DB4}" dt="2024-11-05T09:49:07.318" v="25" actId="404"/>
          <ac:spMkLst>
            <pc:docMk/>
            <pc:sldMk cId="938861117" sldId="1522"/>
            <ac:spMk id="35" creationId="{37104C51-0232-62ED-4C6F-1447D06633EE}"/>
          </ac:spMkLst>
        </pc:spChg>
        <pc:picChg chg="mod">
          <ac:chgData name="Harmsel ter, Marjan" userId="5bf7b4e5-383a-4bf6-a1ba-3724f9cc09cb" providerId="ADAL" clId="{A7211797-5F82-43F5-8AE3-76F76DFF8DB4}" dt="2024-11-05T09:49:17.427" v="26" actId="1076"/>
          <ac:picMkLst>
            <pc:docMk/>
            <pc:sldMk cId="938861117" sldId="1522"/>
            <ac:picMk id="19" creationId="{4607AB77-9203-6921-0775-5359F9C4CA48}"/>
          </ac:picMkLst>
        </pc:picChg>
      </pc:sldChg>
      <pc:sldChg chg="modSp mod">
        <pc:chgData name="Harmsel ter, Marjan" userId="5bf7b4e5-383a-4bf6-a1ba-3724f9cc09cb" providerId="ADAL" clId="{A7211797-5F82-43F5-8AE3-76F76DFF8DB4}" dt="2024-11-05T09:47:21.899" v="15" actId="404"/>
        <pc:sldMkLst>
          <pc:docMk/>
          <pc:sldMk cId="3181348281" sldId="1523"/>
        </pc:sldMkLst>
        <pc:spChg chg="mod">
          <ac:chgData name="Harmsel ter, Marjan" userId="5bf7b4e5-383a-4bf6-a1ba-3724f9cc09cb" providerId="ADAL" clId="{A7211797-5F82-43F5-8AE3-76F76DFF8DB4}" dt="2024-11-05T09:47:21.899" v="15" actId="404"/>
          <ac:spMkLst>
            <pc:docMk/>
            <pc:sldMk cId="3181348281" sldId="1523"/>
            <ac:spMk id="35" creationId="{37104C51-0232-62ED-4C6F-1447D06633EE}"/>
          </ac:spMkLst>
        </pc:spChg>
      </pc:sldChg>
      <pc:sldChg chg="modSp mod">
        <pc:chgData name="Harmsel ter, Marjan" userId="5bf7b4e5-383a-4bf6-a1ba-3724f9cc09cb" providerId="ADAL" clId="{A7211797-5F82-43F5-8AE3-76F76DFF8DB4}" dt="2024-11-05T09:46:55.827" v="14" actId="14100"/>
        <pc:sldMkLst>
          <pc:docMk/>
          <pc:sldMk cId="3146570136" sldId="1525"/>
        </pc:sldMkLst>
        <pc:spChg chg="mod">
          <ac:chgData name="Harmsel ter, Marjan" userId="5bf7b4e5-383a-4bf6-a1ba-3724f9cc09cb" providerId="ADAL" clId="{A7211797-5F82-43F5-8AE3-76F76DFF8DB4}" dt="2024-11-05T09:46:46.968" v="13" actId="404"/>
          <ac:spMkLst>
            <pc:docMk/>
            <pc:sldMk cId="3146570136" sldId="1525"/>
            <ac:spMk id="35" creationId="{37104C51-0232-62ED-4C6F-1447D06633EE}"/>
          </ac:spMkLst>
        </pc:spChg>
        <pc:spChg chg="mod">
          <ac:chgData name="Harmsel ter, Marjan" userId="5bf7b4e5-383a-4bf6-a1ba-3724f9cc09cb" providerId="ADAL" clId="{A7211797-5F82-43F5-8AE3-76F76DFF8DB4}" dt="2024-11-05T09:46:16.883" v="5" actId="404"/>
          <ac:spMkLst>
            <pc:docMk/>
            <pc:sldMk cId="3146570136" sldId="1525"/>
            <ac:spMk id="36" creationId="{D8EF981A-9BA7-0EB1-9B70-F7FBF2F7DF1C}"/>
          </ac:spMkLst>
        </pc:spChg>
        <pc:picChg chg="mod">
          <ac:chgData name="Harmsel ter, Marjan" userId="5bf7b4e5-383a-4bf6-a1ba-3724f9cc09cb" providerId="ADAL" clId="{A7211797-5F82-43F5-8AE3-76F76DFF8DB4}" dt="2024-11-05T09:46:24.914" v="6" actId="14100"/>
          <ac:picMkLst>
            <pc:docMk/>
            <pc:sldMk cId="3146570136" sldId="1525"/>
            <ac:picMk id="8" creationId="{D643CFAC-F10F-F64B-0FE5-BB8F162C4B3C}"/>
          </ac:picMkLst>
        </pc:picChg>
        <pc:picChg chg="mod">
          <ac:chgData name="Harmsel ter, Marjan" userId="5bf7b4e5-383a-4bf6-a1ba-3724f9cc09cb" providerId="ADAL" clId="{A7211797-5F82-43F5-8AE3-76F76DFF8DB4}" dt="2024-11-05T09:46:55.827" v="14" actId="14100"/>
          <ac:picMkLst>
            <pc:docMk/>
            <pc:sldMk cId="3146570136" sldId="1525"/>
            <ac:picMk id="19" creationId="{2E5FC27D-7E97-2585-E02A-8049E193C7A0}"/>
          </ac:picMkLst>
        </pc:picChg>
      </pc:sldChg>
      <pc:sldChg chg="modSp mod">
        <pc:chgData name="Harmsel ter, Marjan" userId="5bf7b4e5-383a-4bf6-a1ba-3724f9cc09cb" providerId="ADAL" clId="{A7211797-5F82-43F5-8AE3-76F76DFF8DB4}" dt="2024-11-05T09:50:09.979" v="50" actId="1076"/>
        <pc:sldMkLst>
          <pc:docMk/>
          <pc:sldMk cId="3660088434" sldId="1530"/>
        </pc:sldMkLst>
        <pc:spChg chg="mod">
          <ac:chgData name="Harmsel ter, Marjan" userId="5bf7b4e5-383a-4bf6-a1ba-3724f9cc09cb" providerId="ADAL" clId="{A7211797-5F82-43F5-8AE3-76F76DFF8DB4}" dt="2024-11-05T09:49:46.025" v="28" actId="404"/>
          <ac:spMkLst>
            <pc:docMk/>
            <pc:sldMk cId="3660088434" sldId="1530"/>
            <ac:spMk id="35" creationId="{37104C51-0232-62ED-4C6F-1447D06633EE}"/>
          </ac:spMkLst>
        </pc:spChg>
        <pc:spChg chg="mod">
          <ac:chgData name="Harmsel ter, Marjan" userId="5bf7b4e5-383a-4bf6-a1ba-3724f9cc09cb" providerId="ADAL" clId="{A7211797-5F82-43F5-8AE3-76F76DFF8DB4}" dt="2024-11-05T09:50:02.651" v="47" actId="404"/>
          <ac:spMkLst>
            <pc:docMk/>
            <pc:sldMk cId="3660088434" sldId="1530"/>
            <ac:spMk id="36" creationId="{D8EF981A-9BA7-0EB1-9B70-F7FBF2F7DF1C}"/>
          </ac:spMkLst>
        </pc:spChg>
        <pc:picChg chg="mod">
          <ac:chgData name="Harmsel ter, Marjan" userId="5bf7b4e5-383a-4bf6-a1ba-3724f9cc09cb" providerId="ADAL" clId="{A7211797-5F82-43F5-8AE3-76F76DFF8DB4}" dt="2024-11-05T09:50:09.979" v="50" actId="1076"/>
          <ac:picMkLst>
            <pc:docMk/>
            <pc:sldMk cId="3660088434" sldId="1530"/>
            <ac:picMk id="8" creationId="{2C3FCB30-2D78-0ADB-3279-37CB532587B7}"/>
          </ac:picMkLst>
        </pc:picChg>
      </pc:sldChg>
    </pc:docChg>
  </pc:docChgLst>
  <pc:docChgLst>
    <pc:chgData name="Vrielink, Francis" userId="3d258d00-cfd8-41c5-9f04-1a5a39faef2f" providerId="ADAL" clId="{A6244061-34DA-456A-BE1E-9BA449A55958}"/>
    <pc:docChg chg="custSel modSld">
      <pc:chgData name="Vrielink, Francis" userId="3d258d00-cfd8-41c5-9f04-1a5a39faef2f" providerId="ADAL" clId="{A6244061-34DA-456A-BE1E-9BA449A55958}" dt="2024-11-05T08:13:22.195" v="18" actId="1076"/>
      <pc:docMkLst>
        <pc:docMk/>
      </pc:docMkLst>
      <pc:sldChg chg="addSp delSp modSp mod">
        <pc:chgData name="Vrielink, Francis" userId="3d258d00-cfd8-41c5-9f04-1a5a39faef2f" providerId="ADAL" clId="{A6244061-34DA-456A-BE1E-9BA449A55958}" dt="2024-11-05T08:12:39.377" v="17" actId="1076"/>
        <pc:sldMkLst>
          <pc:docMk/>
          <pc:sldMk cId="2904738428" sldId="1483"/>
        </pc:sldMkLst>
        <pc:picChg chg="del">
          <ac:chgData name="Vrielink, Francis" userId="3d258d00-cfd8-41c5-9f04-1a5a39faef2f" providerId="ADAL" clId="{A6244061-34DA-456A-BE1E-9BA449A55958}" dt="2024-11-05T08:12:22.101" v="8" actId="478"/>
          <ac:picMkLst>
            <pc:docMk/>
            <pc:sldMk cId="2904738428" sldId="1483"/>
            <ac:picMk id="2" creationId="{6787F87A-35C3-C898-83F4-B11E1B6F9AB9}"/>
          </ac:picMkLst>
        </pc:picChg>
        <pc:picChg chg="add mod">
          <ac:chgData name="Vrielink, Francis" userId="3d258d00-cfd8-41c5-9f04-1a5a39faef2f" providerId="ADAL" clId="{A6244061-34DA-456A-BE1E-9BA449A55958}" dt="2024-11-05T08:12:39.377" v="17" actId="1076"/>
          <ac:picMkLst>
            <pc:docMk/>
            <pc:sldMk cId="2904738428" sldId="1483"/>
            <ac:picMk id="3" creationId="{E6D77B44-22E4-05D6-DD9D-5C46FACB14A5}"/>
          </ac:picMkLst>
        </pc:picChg>
      </pc:sldChg>
      <pc:sldChg chg="addSp delSp modSp mod">
        <pc:chgData name="Vrielink, Francis" userId="3d258d00-cfd8-41c5-9f04-1a5a39faef2f" providerId="ADAL" clId="{A6244061-34DA-456A-BE1E-9BA449A55958}" dt="2024-11-05T08:13:22.195" v="18" actId="1076"/>
        <pc:sldMkLst>
          <pc:docMk/>
          <pc:sldMk cId="3146570136" sldId="1525"/>
        </pc:sldMkLst>
        <pc:picChg chg="del">
          <ac:chgData name="Vrielink, Francis" userId="3d258d00-cfd8-41c5-9f04-1a5a39faef2f" providerId="ADAL" clId="{A6244061-34DA-456A-BE1E-9BA449A55958}" dt="2024-11-05T08:11:50.648" v="2" actId="478"/>
          <ac:picMkLst>
            <pc:docMk/>
            <pc:sldMk cId="3146570136" sldId="1525"/>
            <ac:picMk id="2" creationId="{9C449DE4-9838-04C5-88CF-46F8C5139FD8}"/>
          </ac:picMkLst>
        </pc:picChg>
        <pc:picChg chg="del">
          <ac:chgData name="Vrielink, Francis" userId="3d258d00-cfd8-41c5-9f04-1a5a39faef2f" providerId="ADAL" clId="{A6244061-34DA-456A-BE1E-9BA449A55958}" dt="2024-11-05T08:11:03.591" v="0" actId="21"/>
          <ac:picMkLst>
            <pc:docMk/>
            <pc:sldMk cId="3146570136" sldId="1525"/>
            <ac:picMk id="9" creationId="{71EB5EA8-51B4-7A76-0E88-7244D49F1D4F}"/>
          </ac:picMkLst>
        </pc:picChg>
        <pc:picChg chg="del">
          <ac:chgData name="Vrielink, Francis" userId="3d258d00-cfd8-41c5-9f04-1a5a39faef2f" providerId="ADAL" clId="{A6244061-34DA-456A-BE1E-9BA449A55958}" dt="2024-11-05T08:11:12.558" v="1" actId="21"/>
          <ac:picMkLst>
            <pc:docMk/>
            <pc:sldMk cId="3146570136" sldId="1525"/>
            <ac:picMk id="18" creationId="{9A656D18-0FAF-E122-2D1A-0888EAC42830}"/>
          </ac:picMkLst>
        </pc:picChg>
        <pc:picChg chg="add mod">
          <ac:chgData name="Vrielink, Francis" userId="3d258d00-cfd8-41c5-9f04-1a5a39faef2f" providerId="ADAL" clId="{A6244061-34DA-456A-BE1E-9BA449A55958}" dt="2024-11-05T08:13:22.195" v="18" actId="1076"/>
          <ac:picMkLst>
            <pc:docMk/>
            <pc:sldMk cId="3146570136" sldId="1525"/>
            <ac:picMk id="19" creationId="{2E5FC27D-7E97-2585-E02A-8049E193C7A0}"/>
          </ac:picMkLst>
        </pc:picChg>
      </pc:sldChg>
    </pc:docChg>
  </pc:docChgLst>
  <pc:docChgLst>
    <pc:chgData name="Das, Gerarda" userId="dec061bf-56a5-47a0-b9f3-f749fe418ae6" providerId="ADAL" clId="{68509937-5133-40DE-B523-70BFBB2E0502}"/>
    <pc:docChg chg="custSel addSld delSld modSld sldOrd modSection">
      <pc:chgData name="Das, Gerarda" userId="dec061bf-56a5-47a0-b9f3-f749fe418ae6" providerId="ADAL" clId="{68509937-5133-40DE-B523-70BFBB2E0502}" dt="2024-11-05T09:47:37.367" v="3044" actId="1076"/>
      <pc:docMkLst>
        <pc:docMk/>
      </pc:docMkLst>
      <pc:sldChg chg="addSp delSp modSp mod ord">
        <pc:chgData name="Das, Gerarda" userId="dec061bf-56a5-47a0-b9f3-f749fe418ae6" providerId="ADAL" clId="{68509937-5133-40DE-B523-70BFBB2E0502}" dt="2024-11-05T08:02:00.487" v="1571" actId="1076"/>
        <pc:sldMkLst>
          <pc:docMk/>
          <pc:sldMk cId="3682494385" sldId="1226"/>
        </pc:sldMkLst>
        <pc:picChg chg="add mod">
          <ac:chgData name="Das, Gerarda" userId="dec061bf-56a5-47a0-b9f3-f749fe418ae6" providerId="ADAL" clId="{68509937-5133-40DE-B523-70BFBB2E0502}" dt="2024-11-05T08:02:00.487" v="1571" actId="1076"/>
          <ac:picMkLst>
            <pc:docMk/>
            <pc:sldMk cId="3682494385" sldId="1226"/>
            <ac:picMk id="4" creationId="{D31D4F12-1551-B5AA-F79A-3B2CB0269E4E}"/>
          </ac:picMkLst>
        </pc:picChg>
        <pc:picChg chg="del">
          <ac:chgData name="Das, Gerarda" userId="dec061bf-56a5-47a0-b9f3-f749fe418ae6" providerId="ADAL" clId="{68509937-5133-40DE-B523-70BFBB2E0502}" dt="2024-11-05T08:01:50.192" v="1564" actId="478"/>
          <ac:picMkLst>
            <pc:docMk/>
            <pc:sldMk cId="3682494385" sldId="1226"/>
            <ac:picMk id="1026" creationId="{00000000-0000-0000-0000-000000000000}"/>
          </ac:picMkLst>
        </pc:picChg>
        <pc:picChg chg="del">
          <ac:chgData name="Das, Gerarda" userId="dec061bf-56a5-47a0-b9f3-f749fe418ae6" providerId="ADAL" clId="{68509937-5133-40DE-B523-70BFBB2E0502}" dt="2024-11-05T08:01:51.263" v="1566" actId="478"/>
          <ac:picMkLst>
            <pc:docMk/>
            <pc:sldMk cId="3682494385" sldId="1226"/>
            <ac:picMk id="1027" creationId="{00000000-0000-0000-0000-000000000000}"/>
          </ac:picMkLst>
        </pc:picChg>
        <pc:picChg chg="del">
          <ac:chgData name="Das, Gerarda" userId="dec061bf-56a5-47a0-b9f3-f749fe418ae6" providerId="ADAL" clId="{68509937-5133-40DE-B523-70BFBB2E0502}" dt="2024-11-05T08:01:50.800" v="1565" actId="478"/>
          <ac:picMkLst>
            <pc:docMk/>
            <pc:sldMk cId="3682494385" sldId="1226"/>
            <ac:picMk id="1028" creationId="{00000000-0000-0000-0000-000000000000}"/>
          </ac:picMkLst>
        </pc:picChg>
      </pc:sldChg>
      <pc:sldChg chg="modSp mod">
        <pc:chgData name="Das, Gerarda" userId="dec061bf-56a5-47a0-b9f3-f749fe418ae6" providerId="ADAL" clId="{68509937-5133-40DE-B523-70BFBB2E0502}" dt="2024-11-05T08:39:30.867" v="1794" actId="6549"/>
        <pc:sldMkLst>
          <pc:docMk/>
          <pc:sldMk cId="2189114603" sldId="1437"/>
        </pc:sldMkLst>
        <pc:spChg chg="mod">
          <ac:chgData name="Das, Gerarda" userId="dec061bf-56a5-47a0-b9f3-f749fe418ae6" providerId="ADAL" clId="{68509937-5133-40DE-B523-70BFBB2E0502}" dt="2024-11-05T08:39:30.867" v="1794" actId="6549"/>
          <ac:spMkLst>
            <pc:docMk/>
            <pc:sldMk cId="2189114603" sldId="1437"/>
            <ac:spMk id="3" creationId="{00000000-0000-0000-0000-000000000000}"/>
          </ac:spMkLst>
        </pc:spChg>
      </pc:sldChg>
      <pc:sldChg chg="addSp delSp modSp mod">
        <pc:chgData name="Das, Gerarda" userId="dec061bf-56a5-47a0-b9f3-f749fe418ae6" providerId="ADAL" clId="{68509937-5133-40DE-B523-70BFBB2E0502}" dt="2024-11-05T08:14:41.677" v="1603" actId="1076"/>
        <pc:sldMkLst>
          <pc:docMk/>
          <pc:sldMk cId="3852907103" sldId="1460"/>
        </pc:sldMkLst>
        <pc:picChg chg="del">
          <ac:chgData name="Das, Gerarda" userId="dec061bf-56a5-47a0-b9f3-f749fe418ae6" providerId="ADAL" clId="{68509937-5133-40DE-B523-70BFBB2E0502}" dt="2024-11-05T08:08:28.992" v="1578" actId="478"/>
          <ac:picMkLst>
            <pc:docMk/>
            <pc:sldMk cId="3852907103" sldId="1460"/>
            <ac:picMk id="2" creationId="{B56B1BE3-A730-EE5C-EEDF-0C0966ED4626}"/>
          </ac:picMkLst>
        </pc:picChg>
        <pc:picChg chg="add del mod">
          <ac:chgData name="Das, Gerarda" userId="dec061bf-56a5-47a0-b9f3-f749fe418ae6" providerId="ADAL" clId="{68509937-5133-40DE-B523-70BFBB2E0502}" dt="2024-11-05T08:11:49.837" v="1588" actId="478"/>
          <ac:picMkLst>
            <pc:docMk/>
            <pc:sldMk cId="3852907103" sldId="1460"/>
            <ac:picMk id="4" creationId="{826D6D78-BAD8-7465-B846-3693BDD89EFB}"/>
          </ac:picMkLst>
        </pc:picChg>
        <pc:picChg chg="add mod">
          <ac:chgData name="Das, Gerarda" userId="dec061bf-56a5-47a0-b9f3-f749fe418ae6" providerId="ADAL" clId="{68509937-5133-40DE-B523-70BFBB2E0502}" dt="2024-11-05T08:10:27.960" v="1587" actId="1076"/>
          <ac:picMkLst>
            <pc:docMk/>
            <pc:sldMk cId="3852907103" sldId="1460"/>
            <ac:picMk id="7" creationId="{6233E4EC-15BD-73E0-5F79-9B7D9B76FD9F}"/>
          </ac:picMkLst>
        </pc:picChg>
        <pc:picChg chg="add mod">
          <ac:chgData name="Das, Gerarda" userId="dec061bf-56a5-47a0-b9f3-f749fe418ae6" providerId="ADAL" clId="{68509937-5133-40DE-B523-70BFBB2E0502}" dt="2024-11-05T08:14:35.837" v="1599" actId="1076"/>
          <ac:picMkLst>
            <pc:docMk/>
            <pc:sldMk cId="3852907103" sldId="1460"/>
            <ac:picMk id="9" creationId="{A7C54ABD-3349-7A13-2B96-77250B90E810}"/>
          </ac:picMkLst>
        </pc:picChg>
        <pc:picChg chg="add mod">
          <ac:chgData name="Das, Gerarda" userId="dec061bf-56a5-47a0-b9f3-f749fe418ae6" providerId="ADAL" clId="{68509937-5133-40DE-B523-70BFBB2E0502}" dt="2024-11-05T08:14:41.677" v="1603" actId="1076"/>
          <ac:picMkLst>
            <pc:docMk/>
            <pc:sldMk cId="3852907103" sldId="1460"/>
            <ac:picMk id="11" creationId="{6BD12529-1DD6-3BE7-0015-6C3E32612057}"/>
          </ac:picMkLst>
        </pc:picChg>
      </pc:sldChg>
      <pc:sldChg chg="del">
        <pc:chgData name="Das, Gerarda" userId="dec061bf-56a5-47a0-b9f3-f749fe418ae6" providerId="ADAL" clId="{68509937-5133-40DE-B523-70BFBB2E0502}" dt="2024-11-05T09:35:38.506" v="2984" actId="47"/>
        <pc:sldMkLst>
          <pc:docMk/>
          <pc:sldMk cId="3978205201" sldId="1474"/>
        </pc:sldMkLst>
      </pc:sldChg>
      <pc:sldChg chg="addSp delSp modSp mod">
        <pc:chgData name="Das, Gerarda" userId="dec061bf-56a5-47a0-b9f3-f749fe418ae6" providerId="ADAL" clId="{68509937-5133-40DE-B523-70BFBB2E0502}" dt="2024-11-05T08:33:29.052" v="1754" actId="1076"/>
        <pc:sldMkLst>
          <pc:docMk/>
          <pc:sldMk cId="4207872812" sldId="1475"/>
        </pc:sldMkLst>
        <pc:picChg chg="add del mod">
          <ac:chgData name="Das, Gerarda" userId="dec061bf-56a5-47a0-b9f3-f749fe418ae6" providerId="ADAL" clId="{68509937-5133-40DE-B523-70BFBB2E0502}" dt="2024-11-05T08:33:24.877" v="1749" actId="478"/>
          <ac:picMkLst>
            <pc:docMk/>
            <pc:sldMk cId="4207872812" sldId="1475"/>
            <ac:picMk id="3" creationId="{1E5F4E8C-DBD3-8308-51BB-D1E82E35C9D8}"/>
          </ac:picMkLst>
        </pc:picChg>
        <pc:picChg chg="add mod">
          <ac:chgData name="Das, Gerarda" userId="dec061bf-56a5-47a0-b9f3-f749fe418ae6" providerId="ADAL" clId="{68509937-5133-40DE-B523-70BFBB2E0502}" dt="2024-11-05T08:33:29.052" v="1754" actId="1076"/>
          <ac:picMkLst>
            <pc:docMk/>
            <pc:sldMk cId="4207872812" sldId="1475"/>
            <ac:picMk id="5" creationId="{C836B142-CD53-7315-A64E-7E222D17B789}"/>
          </ac:picMkLst>
        </pc:picChg>
      </pc:sldChg>
      <pc:sldChg chg="addSp modSp mod">
        <pc:chgData name="Das, Gerarda" userId="dec061bf-56a5-47a0-b9f3-f749fe418ae6" providerId="ADAL" clId="{68509937-5133-40DE-B523-70BFBB2E0502}" dt="2024-11-05T08:39:40.176" v="1800" actId="14100"/>
        <pc:sldMkLst>
          <pc:docMk/>
          <pc:sldMk cId="2452007587" sldId="1476"/>
        </pc:sldMkLst>
        <pc:picChg chg="add mod">
          <ac:chgData name="Das, Gerarda" userId="dec061bf-56a5-47a0-b9f3-f749fe418ae6" providerId="ADAL" clId="{68509937-5133-40DE-B523-70BFBB2E0502}" dt="2024-11-05T08:39:40.176" v="1800" actId="14100"/>
          <ac:picMkLst>
            <pc:docMk/>
            <pc:sldMk cId="2452007587" sldId="1476"/>
            <ac:picMk id="3" creationId="{50E914B7-8FCA-D046-AB85-947B5BD6099B}"/>
          </ac:picMkLst>
        </pc:picChg>
      </pc:sldChg>
      <pc:sldChg chg="addSp modSp mod ord">
        <pc:chgData name="Das, Gerarda" userId="dec061bf-56a5-47a0-b9f3-f749fe418ae6" providerId="ADAL" clId="{68509937-5133-40DE-B523-70BFBB2E0502}" dt="2024-11-05T08:56:34.743" v="1865" actId="1076"/>
        <pc:sldMkLst>
          <pc:docMk/>
          <pc:sldMk cId="2709048002" sldId="1477"/>
        </pc:sldMkLst>
        <pc:picChg chg="add mod">
          <ac:chgData name="Das, Gerarda" userId="dec061bf-56a5-47a0-b9f3-f749fe418ae6" providerId="ADAL" clId="{68509937-5133-40DE-B523-70BFBB2E0502}" dt="2024-11-05T08:56:34.743" v="1865" actId="1076"/>
          <ac:picMkLst>
            <pc:docMk/>
            <pc:sldMk cId="2709048002" sldId="1477"/>
            <ac:picMk id="3" creationId="{C15DBB76-A0DF-D5B8-5C5E-7499F6831A46}"/>
          </ac:picMkLst>
        </pc:picChg>
      </pc:sldChg>
      <pc:sldChg chg="del">
        <pc:chgData name="Das, Gerarda" userId="dec061bf-56a5-47a0-b9f3-f749fe418ae6" providerId="ADAL" clId="{68509937-5133-40DE-B523-70BFBB2E0502}" dt="2024-11-05T08:16:45.295" v="1662" actId="47"/>
        <pc:sldMkLst>
          <pc:docMk/>
          <pc:sldMk cId="4074911733" sldId="1478"/>
        </pc:sldMkLst>
      </pc:sldChg>
      <pc:sldChg chg="addSp delSp modSp mod ord">
        <pc:chgData name="Das, Gerarda" userId="dec061bf-56a5-47a0-b9f3-f749fe418ae6" providerId="ADAL" clId="{68509937-5133-40DE-B523-70BFBB2E0502}" dt="2024-11-05T09:06:15.361" v="2194" actId="164"/>
        <pc:sldMkLst>
          <pc:docMk/>
          <pc:sldMk cId="1487044012" sldId="1480"/>
        </pc:sldMkLst>
        <pc:spChg chg="add mod">
          <ac:chgData name="Das, Gerarda" userId="dec061bf-56a5-47a0-b9f3-f749fe418ae6" providerId="ADAL" clId="{68509937-5133-40DE-B523-70BFBB2E0502}" dt="2024-11-05T08:32:30.393" v="1745" actId="1076"/>
          <ac:spMkLst>
            <pc:docMk/>
            <pc:sldMk cId="1487044012" sldId="1480"/>
            <ac:spMk id="2" creationId="{7CFF5EFD-C8B3-E101-3746-20587405D257}"/>
          </ac:spMkLst>
        </pc:spChg>
        <pc:spChg chg="add mod">
          <ac:chgData name="Das, Gerarda" userId="dec061bf-56a5-47a0-b9f3-f749fe418ae6" providerId="ADAL" clId="{68509937-5133-40DE-B523-70BFBB2E0502}" dt="2024-11-05T08:32:30.393" v="1745" actId="1076"/>
          <ac:spMkLst>
            <pc:docMk/>
            <pc:sldMk cId="1487044012" sldId="1480"/>
            <ac:spMk id="3" creationId="{83640183-DC26-A6E7-47B4-EA4C1386354B}"/>
          </ac:spMkLst>
        </pc:spChg>
        <pc:spChg chg="add mod">
          <ac:chgData name="Das, Gerarda" userId="dec061bf-56a5-47a0-b9f3-f749fe418ae6" providerId="ADAL" clId="{68509937-5133-40DE-B523-70BFBB2E0502}" dt="2024-11-05T08:30:43.175" v="1680"/>
          <ac:spMkLst>
            <pc:docMk/>
            <pc:sldMk cId="1487044012" sldId="1480"/>
            <ac:spMk id="4" creationId="{2F5928D6-FD85-06A6-2919-29CDDB1799D0}"/>
          </ac:spMkLst>
        </pc:spChg>
        <pc:spChg chg="add mod">
          <ac:chgData name="Das, Gerarda" userId="dec061bf-56a5-47a0-b9f3-f749fe418ae6" providerId="ADAL" clId="{68509937-5133-40DE-B523-70BFBB2E0502}" dt="2024-11-05T08:31:44.276" v="1735" actId="20577"/>
          <ac:spMkLst>
            <pc:docMk/>
            <pc:sldMk cId="1487044012" sldId="1480"/>
            <ac:spMk id="5" creationId="{CE5DD946-11BC-2335-A57D-2A1B5B570B9C}"/>
          </ac:spMkLst>
        </pc:spChg>
        <pc:spChg chg="add mod">
          <ac:chgData name="Das, Gerarda" userId="dec061bf-56a5-47a0-b9f3-f749fe418ae6" providerId="ADAL" clId="{68509937-5133-40DE-B523-70BFBB2E0502}" dt="2024-11-05T09:06:15.361" v="2194" actId="164"/>
          <ac:spMkLst>
            <pc:docMk/>
            <pc:sldMk cId="1487044012" sldId="1480"/>
            <ac:spMk id="22" creationId="{F8ED9554-9DC8-1A83-7E3B-1080C9C30014}"/>
          </ac:spMkLst>
        </pc:spChg>
        <pc:spChg chg="add mod">
          <ac:chgData name="Das, Gerarda" userId="dec061bf-56a5-47a0-b9f3-f749fe418ae6" providerId="ADAL" clId="{68509937-5133-40DE-B523-70BFBB2E0502}" dt="2024-11-05T09:06:15.361" v="2194" actId="164"/>
          <ac:spMkLst>
            <pc:docMk/>
            <pc:sldMk cId="1487044012" sldId="1480"/>
            <ac:spMk id="23" creationId="{F81E8242-75DB-3050-E595-59A2147DE11B}"/>
          </ac:spMkLst>
        </pc:spChg>
        <pc:spChg chg="add mod">
          <ac:chgData name="Das, Gerarda" userId="dec061bf-56a5-47a0-b9f3-f749fe418ae6" providerId="ADAL" clId="{68509937-5133-40DE-B523-70BFBB2E0502}" dt="2024-11-05T09:06:15.361" v="2194" actId="164"/>
          <ac:spMkLst>
            <pc:docMk/>
            <pc:sldMk cId="1487044012" sldId="1480"/>
            <ac:spMk id="24" creationId="{3A612287-46B9-651F-D5D9-CC939CDE04AE}"/>
          </ac:spMkLst>
        </pc:spChg>
        <pc:spChg chg="add mod">
          <ac:chgData name="Das, Gerarda" userId="dec061bf-56a5-47a0-b9f3-f749fe418ae6" providerId="ADAL" clId="{68509937-5133-40DE-B523-70BFBB2E0502}" dt="2024-11-05T09:06:15.361" v="2194" actId="164"/>
          <ac:spMkLst>
            <pc:docMk/>
            <pc:sldMk cId="1487044012" sldId="1480"/>
            <ac:spMk id="25" creationId="{8B758CFC-144D-BC61-7206-088F74E85004}"/>
          </ac:spMkLst>
        </pc:spChg>
        <pc:spChg chg="add mod">
          <ac:chgData name="Das, Gerarda" userId="dec061bf-56a5-47a0-b9f3-f749fe418ae6" providerId="ADAL" clId="{68509937-5133-40DE-B523-70BFBB2E0502}" dt="2024-11-05T09:06:15.361" v="2194" actId="164"/>
          <ac:spMkLst>
            <pc:docMk/>
            <pc:sldMk cId="1487044012" sldId="1480"/>
            <ac:spMk id="26" creationId="{9100508E-9168-E9A0-BEDA-F5A4D1DD0E06}"/>
          </ac:spMkLst>
        </pc:spChg>
        <pc:spChg chg="add mod">
          <ac:chgData name="Das, Gerarda" userId="dec061bf-56a5-47a0-b9f3-f749fe418ae6" providerId="ADAL" clId="{68509937-5133-40DE-B523-70BFBB2E0502}" dt="2024-11-05T09:06:15.361" v="2194" actId="164"/>
          <ac:spMkLst>
            <pc:docMk/>
            <pc:sldMk cId="1487044012" sldId="1480"/>
            <ac:spMk id="27" creationId="{3FEDF5AC-9465-3E69-8423-87F55CA281D7}"/>
          </ac:spMkLst>
        </pc:spChg>
        <pc:grpChg chg="add mod">
          <ac:chgData name="Das, Gerarda" userId="dec061bf-56a5-47a0-b9f3-f749fe418ae6" providerId="ADAL" clId="{68509937-5133-40DE-B523-70BFBB2E0502}" dt="2024-11-05T09:06:15.361" v="2194" actId="164"/>
          <ac:grpSpMkLst>
            <pc:docMk/>
            <pc:sldMk cId="1487044012" sldId="1480"/>
            <ac:grpSpMk id="28" creationId="{69A7D7CB-88A4-3708-5762-57BD5CA600CD}"/>
          </ac:grpSpMkLst>
        </pc:grpChg>
        <pc:picChg chg="add del mod">
          <ac:chgData name="Das, Gerarda" userId="dec061bf-56a5-47a0-b9f3-f749fe418ae6" providerId="ADAL" clId="{68509937-5133-40DE-B523-70BFBB2E0502}" dt="2024-11-05T08:33:32.579" v="1755" actId="478"/>
          <ac:picMkLst>
            <pc:docMk/>
            <pc:sldMk cId="1487044012" sldId="1480"/>
            <ac:picMk id="14" creationId="{592340C3-0B58-B903-0BD6-A19848B67531}"/>
          </ac:picMkLst>
        </pc:picChg>
        <pc:picChg chg="add mod">
          <ac:chgData name="Das, Gerarda" userId="dec061bf-56a5-47a0-b9f3-f749fe418ae6" providerId="ADAL" clId="{68509937-5133-40DE-B523-70BFBB2E0502}" dt="2024-11-05T08:33:38.317" v="1761" actId="1076"/>
          <ac:picMkLst>
            <pc:docMk/>
            <pc:sldMk cId="1487044012" sldId="1480"/>
            <ac:picMk id="20" creationId="{4CD614B6-0EBC-318B-8882-B10FCE922251}"/>
          </ac:picMkLst>
        </pc:picChg>
        <pc:picChg chg="add mod">
          <ac:chgData name="Das, Gerarda" userId="dec061bf-56a5-47a0-b9f3-f749fe418ae6" providerId="ADAL" clId="{68509937-5133-40DE-B523-70BFBB2E0502}" dt="2024-11-05T09:06:15.361" v="2194" actId="164"/>
          <ac:picMkLst>
            <pc:docMk/>
            <pc:sldMk cId="1487044012" sldId="1480"/>
            <ac:picMk id="21" creationId="{19EEF93B-A823-3AD2-6273-1F50A4B16035}"/>
          </ac:picMkLst>
        </pc:picChg>
        <pc:cxnChg chg="add mod">
          <ac:chgData name="Das, Gerarda" userId="dec061bf-56a5-47a0-b9f3-f749fe418ae6" providerId="ADAL" clId="{68509937-5133-40DE-B523-70BFBB2E0502}" dt="2024-11-05T08:32:44.383" v="1747" actId="14100"/>
          <ac:cxnSpMkLst>
            <pc:docMk/>
            <pc:sldMk cId="1487044012" sldId="1480"/>
            <ac:cxnSpMk id="7" creationId="{36EEFFCD-87F3-15A4-F541-BD8B0F4CFAB7}"/>
          </ac:cxnSpMkLst>
        </pc:cxnChg>
        <pc:cxnChg chg="add mod">
          <ac:chgData name="Das, Gerarda" userId="dec061bf-56a5-47a0-b9f3-f749fe418ae6" providerId="ADAL" clId="{68509937-5133-40DE-B523-70BFBB2E0502}" dt="2024-11-05T08:32:49.098" v="1748" actId="14100"/>
          <ac:cxnSpMkLst>
            <pc:docMk/>
            <pc:sldMk cId="1487044012" sldId="1480"/>
            <ac:cxnSpMk id="8" creationId="{AA9B77B5-5C43-0C31-D677-1BBADA975CD8}"/>
          </ac:cxnSpMkLst>
        </pc:cxnChg>
        <pc:cxnChg chg="add mod">
          <ac:chgData name="Das, Gerarda" userId="dec061bf-56a5-47a0-b9f3-f749fe418ae6" providerId="ADAL" clId="{68509937-5133-40DE-B523-70BFBB2E0502}" dt="2024-11-05T08:30:43.175" v="1680"/>
          <ac:cxnSpMkLst>
            <pc:docMk/>
            <pc:sldMk cId="1487044012" sldId="1480"/>
            <ac:cxnSpMk id="9" creationId="{427E03DC-D755-2F54-54AE-7B70B286C2D5}"/>
          </ac:cxnSpMkLst>
        </pc:cxnChg>
        <pc:cxnChg chg="add mod">
          <ac:chgData name="Das, Gerarda" userId="dec061bf-56a5-47a0-b9f3-f749fe418ae6" providerId="ADAL" clId="{68509937-5133-40DE-B523-70BFBB2E0502}" dt="2024-11-05T08:32:41.011" v="1746" actId="1076"/>
          <ac:cxnSpMkLst>
            <pc:docMk/>
            <pc:sldMk cId="1487044012" sldId="1480"/>
            <ac:cxnSpMk id="10" creationId="{B54AE6A9-33CE-C4AA-A8D4-F26B801CD8A1}"/>
          </ac:cxnSpMkLst>
        </pc:cxnChg>
        <pc:cxnChg chg="add mod">
          <ac:chgData name="Das, Gerarda" userId="dec061bf-56a5-47a0-b9f3-f749fe418ae6" providerId="ADAL" clId="{68509937-5133-40DE-B523-70BFBB2E0502}" dt="2024-11-05T08:32:12.706" v="1740" actId="14100"/>
          <ac:cxnSpMkLst>
            <pc:docMk/>
            <pc:sldMk cId="1487044012" sldId="1480"/>
            <ac:cxnSpMk id="11" creationId="{798DF963-E26F-5135-5DCD-493EAB58B7E7}"/>
          </ac:cxnSpMkLst>
        </pc:cxnChg>
      </pc:sldChg>
      <pc:sldChg chg="ord">
        <pc:chgData name="Das, Gerarda" userId="dec061bf-56a5-47a0-b9f3-f749fe418ae6" providerId="ADAL" clId="{68509937-5133-40DE-B523-70BFBB2E0502}" dt="2024-11-05T08:02:10.980" v="1577"/>
        <pc:sldMkLst>
          <pc:docMk/>
          <pc:sldMk cId="3779434736" sldId="1481"/>
        </pc:sldMkLst>
      </pc:sldChg>
      <pc:sldChg chg="addSp delSp modSp mod">
        <pc:chgData name="Das, Gerarda" userId="dec061bf-56a5-47a0-b9f3-f749fe418ae6" providerId="ADAL" clId="{68509937-5133-40DE-B523-70BFBB2E0502}" dt="2024-11-05T08:46:30.081" v="1808" actId="14100"/>
        <pc:sldMkLst>
          <pc:docMk/>
          <pc:sldMk cId="1201727269" sldId="1482"/>
        </pc:sldMkLst>
        <pc:picChg chg="mod">
          <ac:chgData name="Das, Gerarda" userId="dec061bf-56a5-47a0-b9f3-f749fe418ae6" providerId="ADAL" clId="{68509937-5133-40DE-B523-70BFBB2E0502}" dt="2024-11-05T08:46:30.081" v="1808" actId="14100"/>
          <ac:picMkLst>
            <pc:docMk/>
            <pc:sldMk cId="1201727269" sldId="1482"/>
            <ac:picMk id="2" creationId="{44C88A97-10A7-8E77-C3AF-13D3D0D9B49D}"/>
          </ac:picMkLst>
        </pc:picChg>
        <pc:picChg chg="del">
          <ac:chgData name="Das, Gerarda" userId="dec061bf-56a5-47a0-b9f3-f749fe418ae6" providerId="ADAL" clId="{68509937-5133-40DE-B523-70BFBB2E0502}" dt="2024-11-05T08:46:04.883" v="1801" actId="478"/>
          <ac:picMkLst>
            <pc:docMk/>
            <pc:sldMk cId="1201727269" sldId="1482"/>
            <ac:picMk id="3" creationId="{33BE1DB0-1DCD-0D05-C5E8-C5BF9ADDB9F4}"/>
          </ac:picMkLst>
        </pc:picChg>
        <pc:picChg chg="add mod">
          <ac:chgData name="Das, Gerarda" userId="dec061bf-56a5-47a0-b9f3-f749fe418ae6" providerId="ADAL" clId="{68509937-5133-40DE-B523-70BFBB2E0502}" dt="2024-11-05T08:46:14.141" v="1807" actId="1076"/>
          <ac:picMkLst>
            <pc:docMk/>
            <pc:sldMk cId="1201727269" sldId="1482"/>
            <ac:picMk id="5" creationId="{0D39B3D4-41E1-2070-017F-9B2F2696581C}"/>
          </ac:picMkLst>
        </pc:picChg>
      </pc:sldChg>
      <pc:sldChg chg="modSp mod">
        <pc:chgData name="Das, Gerarda" userId="dec061bf-56a5-47a0-b9f3-f749fe418ae6" providerId="ADAL" clId="{68509937-5133-40DE-B523-70BFBB2E0502}" dt="2024-11-05T08:46:45.655" v="1813" actId="1076"/>
        <pc:sldMkLst>
          <pc:docMk/>
          <pc:sldMk cId="2904738428" sldId="1483"/>
        </pc:sldMkLst>
        <pc:picChg chg="mod">
          <ac:chgData name="Das, Gerarda" userId="dec061bf-56a5-47a0-b9f3-f749fe418ae6" providerId="ADAL" clId="{68509937-5133-40DE-B523-70BFBB2E0502}" dt="2024-11-05T08:46:45.655" v="1813" actId="1076"/>
          <ac:picMkLst>
            <pc:docMk/>
            <pc:sldMk cId="2904738428" sldId="1483"/>
            <ac:picMk id="3" creationId="{E6D77B44-22E4-05D6-DD9D-5C46FACB14A5}"/>
          </ac:picMkLst>
        </pc:picChg>
      </pc:sldChg>
      <pc:sldChg chg="del">
        <pc:chgData name="Das, Gerarda" userId="dec061bf-56a5-47a0-b9f3-f749fe418ae6" providerId="ADAL" clId="{68509937-5133-40DE-B523-70BFBB2E0502}" dt="2024-11-05T09:35:32.444" v="2977" actId="47"/>
        <pc:sldMkLst>
          <pc:docMk/>
          <pc:sldMk cId="2967928418" sldId="1511"/>
        </pc:sldMkLst>
      </pc:sldChg>
      <pc:sldChg chg="del">
        <pc:chgData name="Das, Gerarda" userId="dec061bf-56a5-47a0-b9f3-f749fe418ae6" providerId="ADAL" clId="{68509937-5133-40DE-B523-70BFBB2E0502}" dt="2024-11-05T09:35:35.035" v="2980" actId="47"/>
        <pc:sldMkLst>
          <pc:docMk/>
          <pc:sldMk cId="1594331871" sldId="1512"/>
        </pc:sldMkLst>
      </pc:sldChg>
      <pc:sldChg chg="addSp delSp modSp mod ord">
        <pc:chgData name="Das, Gerarda" userId="dec061bf-56a5-47a0-b9f3-f749fe418ae6" providerId="ADAL" clId="{68509937-5133-40DE-B523-70BFBB2E0502}" dt="2024-11-05T09:07:58.604" v="2357" actId="478"/>
        <pc:sldMkLst>
          <pc:docMk/>
          <pc:sldMk cId="3112181829" sldId="1515"/>
        </pc:sldMkLst>
        <pc:spChg chg="mod">
          <ac:chgData name="Das, Gerarda" userId="dec061bf-56a5-47a0-b9f3-f749fe418ae6" providerId="ADAL" clId="{68509937-5133-40DE-B523-70BFBB2E0502}" dt="2024-11-05T09:07:53.543" v="2356" actId="20577"/>
          <ac:spMkLst>
            <pc:docMk/>
            <pc:sldMk cId="3112181829" sldId="1515"/>
            <ac:spMk id="4" creationId="{D36CDCC8-D80A-3CA3-9903-EC310613197D}"/>
          </ac:spMkLst>
        </pc:spChg>
        <pc:spChg chg="mod">
          <ac:chgData name="Das, Gerarda" userId="dec061bf-56a5-47a0-b9f3-f749fe418ae6" providerId="ADAL" clId="{68509937-5133-40DE-B523-70BFBB2E0502}" dt="2024-11-05T09:04:25.440" v="2124" actId="1076"/>
          <ac:spMkLst>
            <pc:docMk/>
            <pc:sldMk cId="3112181829" sldId="1515"/>
            <ac:spMk id="12" creationId="{E2476A93-B8D4-4E44-87FD-AFF601B2337C}"/>
          </ac:spMkLst>
        </pc:spChg>
        <pc:spChg chg="del">
          <ac:chgData name="Das, Gerarda" userId="dec061bf-56a5-47a0-b9f3-f749fe418ae6" providerId="ADAL" clId="{68509937-5133-40DE-B523-70BFBB2E0502}" dt="2024-11-05T09:04:28.371" v="2125" actId="478"/>
          <ac:spMkLst>
            <pc:docMk/>
            <pc:sldMk cId="3112181829" sldId="1515"/>
            <ac:spMk id="13" creationId="{4985FF45-EE56-11C3-E0CC-6BBB359031C0}"/>
          </ac:spMkLst>
        </pc:spChg>
        <pc:spChg chg="mod">
          <ac:chgData name="Das, Gerarda" userId="dec061bf-56a5-47a0-b9f3-f749fe418ae6" providerId="ADAL" clId="{68509937-5133-40DE-B523-70BFBB2E0502}" dt="2024-11-05T09:04:52.014" v="2149" actId="20577"/>
          <ac:spMkLst>
            <pc:docMk/>
            <pc:sldMk cId="3112181829" sldId="1515"/>
            <ac:spMk id="15" creationId="{6EA1F8B7-D4BC-D8B0-E6FD-F33ECB45A1DD}"/>
          </ac:spMkLst>
        </pc:spChg>
        <pc:spChg chg="mod">
          <ac:chgData name="Das, Gerarda" userId="dec061bf-56a5-47a0-b9f3-f749fe418ae6" providerId="ADAL" clId="{68509937-5133-40DE-B523-70BFBB2E0502}" dt="2024-11-05T09:05:33.717" v="2184" actId="14100"/>
          <ac:spMkLst>
            <pc:docMk/>
            <pc:sldMk cId="3112181829" sldId="1515"/>
            <ac:spMk id="16" creationId="{F53F294D-65CC-23A5-E4A1-B2132FCF814C}"/>
          </ac:spMkLst>
        </pc:spChg>
        <pc:spChg chg="mod">
          <ac:chgData name="Das, Gerarda" userId="dec061bf-56a5-47a0-b9f3-f749fe418ae6" providerId="ADAL" clId="{68509937-5133-40DE-B523-70BFBB2E0502}" dt="2024-11-05T09:05:27.348" v="2182" actId="14100"/>
          <ac:spMkLst>
            <pc:docMk/>
            <pc:sldMk cId="3112181829" sldId="1515"/>
            <ac:spMk id="17" creationId="{AB86235B-CBC0-F9DB-29F4-F23367831B1B}"/>
          </ac:spMkLst>
        </pc:spChg>
        <pc:spChg chg="del">
          <ac:chgData name="Das, Gerarda" userId="dec061bf-56a5-47a0-b9f3-f749fe418ae6" providerId="ADAL" clId="{68509937-5133-40DE-B523-70BFBB2E0502}" dt="2024-11-05T09:04:28.903" v="2126" actId="478"/>
          <ac:spMkLst>
            <pc:docMk/>
            <pc:sldMk cId="3112181829" sldId="1515"/>
            <ac:spMk id="18" creationId="{85D7DD60-F4AA-AD34-A265-146B167D02FE}"/>
          </ac:spMkLst>
        </pc:spChg>
        <pc:spChg chg="mod">
          <ac:chgData name="Das, Gerarda" userId="dec061bf-56a5-47a0-b9f3-f749fe418ae6" providerId="ADAL" clId="{68509937-5133-40DE-B523-70BFBB2E0502}" dt="2024-11-05T09:04:25.440" v="2124" actId="1076"/>
          <ac:spMkLst>
            <pc:docMk/>
            <pc:sldMk cId="3112181829" sldId="1515"/>
            <ac:spMk id="19" creationId="{40542B69-6D97-5F24-63E3-ABE36EA69A27}"/>
          </ac:spMkLst>
        </pc:spChg>
        <pc:spChg chg="mod">
          <ac:chgData name="Das, Gerarda" userId="dec061bf-56a5-47a0-b9f3-f749fe418ae6" providerId="ADAL" clId="{68509937-5133-40DE-B523-70BFBB2E0502}" dt="2024-11-05T09:06:26.621" v="2195"/>
          <ac:spMkLst>
            <pc:docMk/>
            <pc:sldMk cId="3112181829" sldId="1515"/>
            <ac:spMk id="26" creationId="{9A0106E9-831A-1952-A8C1-2037308FC863}"/>
          </ac:spMkLst>
        </pc:spChg>
        <pc:spChg chg="mod">
          <ac:chgData name="Das, Gerarda" userId="dec061bf-56a5-47a0-b9f3-f749fe418ae6" providerId="ADAL" clId="{68509937-5133-40DE-B523-70BFBB2E0502}" dt="2024-11-05T09:06:26.621" v="2195"/>
          <ac:spMkLst>
            <pc:docMk/>
            <pc:sldMk cId="3112181829" sldId="1515"/>
            <ac:spMk id="28" creationId="{3E9315E5-72C2-6BCE-EF4F-620B662A1736}"/>
          </ac:spMkLst>
        </pc:spChg>
        <pc:spChg chg="mod">
          <ac:chgData name="Das, Gerarda" userId="dec061bf-56a5-47a0-b9f3-f749fe418ae6" providerId="ADAL" clId="{68509937-5133-40DE-B523-70BFBB2E0502}" dt="2024-11-05T09:06:26.621" v="2195"/>
          <ac:spMkLst>
            <pc:docMk/>
            <pc:sldMk cId="3112181829" sldId="1515"/>
            <ac:spMk id="29" creationId="{088CD159-64CF-42AE-98C2-022AB0BF60BE}"/>
          </ac:spMkLst>
        </pc:spChg>
        <pc:spChg chg="mod">
          <ac:chgData name="Das, Gerarda" userId="dec061bf-56a5-47a0-b9f3-f749fe418ae6" providerId="ADAL" clId="{68509937-5133-40DE-B523-70BFBB2E0502}" dt="2024-11-05T09:06:26.621" v="2195"/>
          <ac:spMkLst>
            <pc:docMk/>
            <pc:sldMk cId="3112181829" sldId="1515"/>
            <ac:spMk id="30" creationId="{04F96957-3C1A-56DF-F66E-7B2DFDFD10A3}"/>
          </ac:spMkLst>
        </pc:spChg>
        <pc:spChg chg="mod">
          <ac:chgData name="Das, Gerarda" userId="dec061bf-56a5-47a0-b9f3-f749fe418ae6" providerId="ADAL" clId="{68509937-5133-40DE-B523-70BFBB2E0502}" dt="2024-11-05T09:06:26.621" v="2195"/>
          <ac:spMkLst>
            <pc:docMk/>
            <pc:sldMk cId="3112181829" sldId="1515"/>
            <ac:spMk id="32" creationId="{CFD40EA9-5F73-6943-4D2C-AF03B3ACF2FB}"/>
          </ac:spMkLst>
        </pc:spChg>
        <pc:spChg chg="mod">
          <ac:chgData name="Das, Gerarda" userId="dec061bf-56a5-47a0-b9f3-f749fe418ae6" providerId="ADAL" clId="{68509937-5133-40DE-B523-70BFBB2E0502}" dt="2024-11-05T09:06:26.621" v="2195"/>
          <ac:spMkLst>
            <pc:docMk/>
            <pc:sldMk cId="3112181829" sldId="1515"/>
            <ac:spMk id="33" creationId="{6D82A1EE-2FA6-D77A-0C97-5862E037AF22}"/>
          </ac:spMkLst>
        </pc:spChg>
        <pc:spChg chg="add del">
          <ac:chgData name="Das, Gerarda" userId="dec061bf-56a5-47a0-b9f3-f749fe418ae6" providerId="ADAL" clId="{68509937-5133-40DE-B523-70BFBB2E0502}" dt="2024-11-05T09:07:58.604" v="2357" actId="478"/>
          <ac:spMkLst>
            <pc:docMk/>
            <pc:sldMk cId="3112181829" sldId="1515"/>
            <ac:spMk id="35" creationId="{CBAA4654-9C54-7FE6-E998-A9CEA43603FF}"/>
          </ac:spMkLst>
        </pc:spChg>
        <pc:grpChg chg="add mod">
          <ac:chgData name="Das, Gerarda" userId="dec061bf-56a5-47a0-b9f3-f749fe418ae6" providerId="ADAL" clId="{68509937-5133-40DE-B523-70BFBB2E0502}" dt="2024-11-05T09:06:33.062" v="2196" actId="1076"/>
          <ac:grpSpMkLst>
            <pc:docMk/>
            <pc:sldMk cId="3112181829" sldId="1515"/>
            <ac:grpSpMk id="24" creationId="{E6BBF51E-E484-6348-B77B-C7CD16F468E9}"/>
          </ac:grpSpMkLst>
        </pc:grpChg>
        <pc:picChg chg="add mod">
          <ac:chgData name="Das, Gerarda" userId="dec061bf-56a5-47a0-b9f3-f749fe418ae6" providerId="ADAL" clId="{68509937-5133-40DE-B523-70BFBB2E0502}" dt="2024-11-05T09:06:26.621" v="2195"/>
          <ac:picMkLst>
            <pc:docMk/>
            <pc:sldMk cId="3112181829" sldId="1515"/>
            <ac:picMk id="11" creationId="{7AE4B5F8-3876-BBB4-D981-A14DCD0981E6}"/>
          </ac:picMkLst>
        </pc:picChg>
        <pc:picChg chg="mod">
          <ac:chgData name="Das, Gerarda" userId="dec061bf-56a5-47a0-b9f3-f749fe418ae6" providerId="ADAL" clId="{68509937-5133-40DE-B523-70BFBB2E0502}" dt="2024-11-05T09:06:26.621" v="2195"/>
          <ac:picMkLst>
            <pc:docMk/>
            <pc:sldMk cId="3112181829" sldId="1515"/>
            <ac:picMk id="25" creationId="{902F1434-48F2-9F26-6011-0F682906503C}"/>
          </ac:picMkLst>
        </pc:picChg>
        <pc:cxnChg chg="mod">
          <ac:chgData name="Das, Gerarda" userId="dec061bf-56a5-47a0-b9f3-f749fe418ae6" providerId="ADAL" clId="{68509937-5133-40DE-B523-70BFBB2E0502}" dt="2024-11-05T09:04:41.926" v="2129" actId="14100"/>
          <ac:cxnSpMkLst>
            <pc:docMk/>
            <pc:sldMk cId="3112181829" sldId="1515"/>
            <ac:cxnSpMk id="21" creationId="{B84B33EF-2A54-99B2-FEF8-27486B72F624}"/>
          </ac:cxnSpMkLst>
        </pc:cxnChg>
        <pc:cxnChg chg="mod">
          <ac:chgData name="Das, Gerarda" userId="dec061bf-56a5-47a0-b9f3-f749fe418ae6" providerId="ADAL" clId="{68509937-5133-40DE-B523-70BFBB2E0502}" dt="2024-11-05T09:04:34.486" v="2127" actId="14100"/>
          <ac:cxnSpMkLst>
            <pc:docMk/>
            <pc:sldMk cId="3112181829" sldId="1515"/>
            <ac:cxnSpMk id="22" creationId="{91DFD20E-A562-DE85-17F1-8C5D45CF6B9C}"/>
          </ac:cxnSpMkLst>
        </pc:cxnChg>
        <pc:cxnChg chg="mod">
          <ac:chgData name="Das, Gerarda" userId="dec061bf-56a5-47a0-b9f3-f749fe418ae6" providerId="ADAL" clId="{68509937-5133-40DE-B523-70BFBB2E0502}" dt="2024-11-05T09:04:39.301" v="2128" actId="1076"/>
          <ac:cxnSpMkLst>
            <pc:docMk/>
            <pc:sldMk cId="3112181829" sldId="1515"/>
            <ac:cxnSpMk id="27" creationId="{EC90AE0F-5DD8-2D25-C999-5E0CC65E11C5}"/>
          </ac:cxnSpMkLst>
        </pc:cxnChg>
      </pc:sldChg>
      <pc:sldChg chg="del">
        <pc:chgData name="Das, Gerarda" userId="dec061bf-56a5-47a0-b9f3-f749fe418ae6" providerId="ADAL" clId="{68509937-5133-40DE-B523-70BFBB2E0502}" dt="2024-11-05T09:35:37.827" v="2983" actId="47"/>
        <pc:sldMkLst>
          <pc:docMk/>
          <pc:sldMk cId="2946319108" sldId="1516"/>
        </pc:sldMkLst>
      </pc:sldChg>
      <pc:sldChg chg="del">
        <pc:chgData name="Das, Gerarda" userId="dec061bf-56a5-47a0-b9f3-f749fe418ae6" providerId="ADAL" clId="{68509937-5133-40DE-B523-70BFBB2E0502}" dt="2024-11-05T09:35:35.938" v="2981" actId="47"/>
        <pc:sldMkLst>
          <pc:docMk/>
          <pc:sldMk cId="1628480429" sldId="1517"/>
        </pc:sldMkLst>
      </pc:sldChg>
      <pc:sldChg chg="del">
        <pc:chgData name="Das, Gerarda" userId="dec061bf-56a5-47a0-b9f3-f749fe418ae6" providerId="ADAL" clId="{68509937-5133-40DE-B523-70BFBB2E0502}" dt="2024-11-05T09:35:36.856" v="2982" actId="47"/>
        <pc:sldMkLst>
          <pc:docMk/>
          <pc:sldMk cId="933367485" sldId="1518"/>
        </pc:sldMkLst>
      </pc:sldChg>
      <pc:sldChg chg="del">
        <pc:chgData name="Das, Gerarda" userId="dec061bf-56a5-47a0-b9f3-f749fe418ae6" providerId="ADAL" clId="{68509937-5133-40DE-B523-70BFBB2E0502}" dt="2024-11-05T09:35:33.878" v="2979" actId="47"/>
        <pc:sldMkLst>
          <pc:docMk/>
          <pc:sldMk cId="1530054038" sldId="1519"/>
        </pc:sldMkLst>
      </pc:sldChg>
      <pc:sldChg chg="del">
        <pc:chgData name="Das, Gerarda" userId="dec061bf-56a5-47a0-b9f3-f749fe418ae6" providerId="ADAL" clId="{68509937-5133-40DE-B523-70BFBB2E0502}" dt="2024-11-05T09:35:33.003" v="2978" actId="47"/>
        <pc:sldMkLst>
          <pc:docMk/>
          <pc:sldMk cId="3006462251" sldId="1520"/>
        </pc:sldMkLst>
      </pc:sldChg>
      <pc:sldChg chg="modSp mod">
        <pc:chgData name="Das, Gerarda" userId="dec061bf-56a5-47a0-b9f3-f749fe418ae6" providerId="ADAL" clId="{68509937-5133-40DE-B523-70BFBB2E0502}" dt="2024-11-05T09:31:00.712" v="2957" actId="1037"/>
        <pc:sldMkLst>
          <pc:docMk/>
          <pc:sldMk cId="1020501066" sldId="1521"/>
        </pc:sldMkLst>
        <pc:spChg chg="mod">
          <ac:chgData name="Das, Gerarda" userId="dec061bf-56a5-47a0-b9f3-f749fe418ae6" providerId="ADAL" clId="{68509937-5133-40DE-B523-70BFBB2E0502}" dt="2024-11-05T09:31:00.712" v="2957" actId="1037"/>
          <ac:spMkLst>
            <pc:docMk/>
            <pc:sldMk cId="1020501066" sldId="1521"/>
            <ac:spMk id="10" creationId="{EC0CC1D0-FE60-F840-73E9-0CE7E683D1F2}"/>
          </ac:spMkLst>
        </pc:spChg>
        <pc:spChg chg="mod">
          <ac:chgData name="Das, Gerarda" userId="dec061bf-56a5-47a0-b9f3-f749fe418ae6" providerId="ADAL" clId="{68509937-5133-40DE-B523-70BFBB2E0502}" dt="2024-11-05T09:31:00.712" v="2957" actId="1037"/>
          <ac:spMkLst>
            <pc:docMk/>
            <pc:sldMk cId="1020501066" sldId="1521"/>
            <ac:spMk id="11" creationId="{CD78B488-E032-3F3E-C334-FB96F8D71FB2}"/>
          </ac:spMkLst>
        </pc:spChg>
        <pc:picChg chg="mod">
          <ac:chgData name="Das, Gerarda" userId="dec061bf-56a5-47a0-b9f3-f749fe418ae6" providerId="ADAL" clId="{68509937-5133-40DE-B523-70BFBB2E0502}" dt="2024-11-05T09:30:52.222" v="2953" actId="1076"/>
          <ac:picMkLst>
            <pc:docMk/>
            <pc:sldMk cId="1020501066" sldId="1521"/>
            <ac:picMk id="21" creationId="{A7317091-FE6E-C346-249A-DC0CB9F985DA}"/>
          </ac:picMkLst>
        </pc:picChg>
        <pc:picChg chg="mod">
          <ac:chgData name="Das, Gerarda" userId="dec061bf-56a5-47a0-b9f3-f749fe418ae6" providerId="ADAL" clId="{68509937-5133-40DE-B523-70BFBB2E0502}" dt="2024-11-05T09:30:53.348" v="2954" actId="1076"/>
          <ac:picMkLst>
            <pc:docMk/>
            <pc:sldMk cId="1020501066" sldId="1521"/>
            <ac:picMk id="22" creationId="{0A01842E-F5B8-8787-5D04-939A58861F05}"/>
          </ac:picMkLst>
        </pc:picChg>
        <pc:picChg chg="mod">
          <ac:chgData name="Das, Gerarda" userId="dec061bf-56a5-47a0-b9f3-f749fe418ae6" providerId="ADAL" clId="{68509937-5133-40DE-B523-70BFBB2E0502}" dt="2024-11-05T09:30:55.246" v="2955" actId="1076"/>
          <ac:picMkLst>
            <pc:docMk/>
            <pc:sldMk cId="1020501066" sldId="1521"/>
            <ac:picMk id="23" creationId="{B78C48C4-51F8-8025-18D1-516FB2FBB38D}"/>
          </ac:picMkLst>
        </pc:picChg>
      </pc:sldChg>
      <pc:sldChg chg="addSp delSp modSp mod">
        <pc:chgData name="Das, Gerarda" userId="dec061bf-56a5-47a0-b9f3-f749fe418ae6" providerId="ADAL" clId="{68509937-5133-40DE-B523-70BFBB2E0502}" dt="2024-11-05T09:47:37.367" v="3044" actId="1076"/>
        <pc:sldMkLst>
          <pc:docMk/>
          <pc:sldMk cId="938861117" sldId="1522"/>
        </pc:sldMkLst>
        <pc:spChg chg="mod">
          <ac:chgData name="Das, Gerarda" userId="dec061bf-56a5-47a0-b9f3-f749fe418ae6" providerId="ADAL" clId="{68509937-5133-40DE-B523-70BFBB2E0502}" dt="2024-11-05T09:30:20.788" v="2950" actId="115"/>
          <ac:spMkLst>
            <pc:docMk/>
            <pc:sldMk cId="938861117" sldId="1522"/>
            <ac:spMk id="35" creationId="{37104C51-0232-62ED-4C6F-1447D06633EE}"/>
          </ac:spMkLst>
        </pc:spChg>
        <pc:spChg chg="mod">
          <ac:chgData name="Das, Gerarda" userId="dec061bf-56a5-47a0-b9f3-f749fe418ae6" providerId="ADAL" clId="{68509937-5133-40DE-B523-70BFBB2E0502}" dt="2024-11-05T09:47:33.754" v="3042" actId="404"/>
          <ac:spMkLst>
            <pc:docMk/>
            <pc:sldMk cId="938861117" sldId="1522"/>
            <ac:spMk id="36" creationId="{D8EF981A-9BA7-0EB1-9B70-F7FBF2F7DF1C}"/>
          </ac:spMkLst>
        </pc:spChg>
        <pc:picChg chg="del">
          <ac:chgData name="Das, Gerarda" userId="dec061bf-56a5-47a0-b9f3-f749fe418ae6" providerId="ADAL" clId="{68509937-5133-40DE-B523-70BFBB2E0502}" dt="2024-11-05T09:29:04.527" v="2887" actId="478"/>
          <ac:picMkLst>
            <pc:docMk/>
            <pc:sldMk cId="938861117" sldId="1522"/>
            <ac:picMk id="2" creationId="{36CB09C4-D070-8646-4A1E-505CCD8B2AFF}"/>
          </ac:picMkLst>
        </pc:picChg>
        <pc:picChg chg="del">
          <ac:chgData name="Das, Gerarda" userId="dec061bf-56a5-47a0-b9f3-f749fe418ae6" providerId="ADAL" clId="{68509937-5133-40DE-B523-70BFBB2E0502}" dt="2024-11-05T09:29:05.631" v="2889" actId="478"/>
          <ac:picMkLst>
            <pc:docMk/>
            <pc:sldMk cId="938861117" sldId="1522"/>
            <ac:picMk id="8" creationId="{D8483C8F-C692-BAAA-1C4D-F3A23150F1C4}"/>
          </ac:picMkLst>
        </pc:picChg>
        <pc:picChg chg="del">
          <ac:chgData name="Das, Gerarda" userId="dec061bf-56a5-47a0-b9f3-f749fe418ae6" providerId="ADAL" clId="{68509937-5133-40DE-B523-70BFBB2E0502}" dt="2024-11-05T09:29:05.160" v="2888" actId="478"/>
          <ac:picMkLst>
            <pc:docMk/>
            <pc:sldMk cId="938861117" sldId="1522"/>
            <ac:picMk id="9" creationId="{2048559A-5BB9-95BC-CE05-890080DEBA9C}"/>
          </ac:picMkLst>
        </pc:picChg>
        <pc:picChg chg="del">
          <ac:chgData name="Das, Gerarda" userId="dec061bf-56a5-47a0-b9f3-f749fe418ae6" providerId="ADAL" clId="{68509937-5133-40DE-B523-70BFBB2E0502}" dt="2024-11-05T09:30:39.431" v="2951" actId="478"/>
          <ac:picMkLst>
            <pc:docMk/>
            <pc:sldMk cId="938861117" sldId="1522"/>
            <ac:picMk id="18" creationId="{54FD7B8D-810F-8DBC-0FD9-14003D7E40B5}"/>
          </ac:picMkLst>
        </pc:picChg>
        <pc:picChg chg="add mod">
          <ac:chgData name="Das, Gerarda" userId="dec061bf-56a5-47a0-b9f3-f749fe418ae6" providerId="ADAL" clId="{68509937-5133-40DE-B523-70BFBB2E0502}" dt="2024-11-05T09:42:20.336" v="2985" actId="1076"/>
          <ac:picMkLst>
            <pc:docMk/>
            <pc:sldMk cId="938861117" sldId="1522"/>
            <ac:picMk id="19" creationId="{4607AB77-9203-6921-0775-5359F9C4CA48}"/>
          </ac:picMkLst>
        </pc:picChg>
        <pc:picChg chg="add mod">
          <ac:chgData name="Das, Gerarda" userId="dec061bf-56a5-47a0-b9f3-f749fe418ae6" providerId="ADAL" clId="{68509937-5133-40DE-B523-70BFBB2E0502}" dt="2024-11-05T09:47:37.367" v="3044" actId="1076"/>
          <ac:picMkLst>
            <pc:docMk/>
            <pc:sldMk cId="938861117" sldId="1522"/>
            <ac:picMk id="21" creationId="{868B1E72-85E9-D57F-F9C1-1ED7E222644C}"/>
          </ac:picMkLst>
        </pc:picChg>
      </pc:sldChg>
      <pc:sldChg chg="modSp mod">
        <pc:chgData name="Das, Gerarda" userId="dec061bf-56a5-47a0-b9f3-f749fe418ae6" providerId="ADAL" clId="{68509937-5133-40DE-B523-70BFBB2E0502}" dt="2024-11-05T09:25:55.645" v="2777" actId="403"/>
        <pc:sldMkLst>
          <pc:docMk/>
          <pc:sldMk cId="3181348281" sldId="1523"/>
        </pc:sldMkLst>
        <pc:spChg chg="mod">
          <ac:chgData name="Das, Gerarda" userId="dec061bf-56a5-47a0-b9f3-f749fe418ae6" providerId="ADAL" clId="{68509937-5133-40DE-B523-70BFBB2E0502}" dt="2024-11-05T09:25:09.320" v="2697" actId="115"/>
          <ac:spMkLst>
            <pc:docMk/>
            <pc:sldMk cId="3181348281" sldId="1523"/>
            <ac:spMk id="35" creationId="{37104C51-0232-62ED-4C6F-1447D06633EE}"/>
          </ac:spMkLst>
        </pc:spChg>
        <pc:spChg chg="mod">
          <ac:chgData name="Das, Gerarda" userId="dec061bf-56a5-47a0-b9f3-f749fe418ae6" providerId="ADAL" clId="{68509937-5133-40DE-B523-70BFBB2E0502}" dt="2024-11-05T09:25:55.645" v="2777" actId="403"/>
          <ac:spMkLst>
            <pc:docMk/>
            <pc:sldMk cId="3181348281" sldId="1523"/>
            <ac:spMk id="36" creationId="{D8EF981A-9BA7-0EB1-9B70-F7FBF2F7DF1C}"/>
          </ac:spMkLst>
        </pc:spChg>
      </pc:sldChg>
      <pc:sldChg chg="addSp delSp modSp mod">
        <pc:chgData name="Das, Gerarda" userId="dec061bf-56a5-47a0-b9f3-f749fe418ae6" providerId="ADAL" clId="{68509937-5133-40DE-B523-70BFBB2E0502}" dt="2024-11-05T09:28:38.509" v="2886" actId="1076"/>
        <pc:sldMkLst>
          <pc:docMk/>
          <pc:sldMk cId="2983936664" sldId="1524"/>
        </pc:sldMkLst>
        <pc:spChg chg="add mod">
          <ac:chgData name="Das, Gerarda" userId="dec061bf-56a5-47a0-b9f3-f749fe418ae6" providerId="ADAL" clId="{68509937-5133-40DE-B523-70BFBB2E0502}" dt="2024-11-05T09:27:53.973" v="2877" actId="208"/>
          <ac:spMkLst>
            <pc:docMk/>
            <pc:sldMk cId="2983936664" sldId="1524"/>
            <ac:spMk id="21" creationId="{A46E9813-0BAB-5D51-F7DD-19C75E7D1FFA}"/>
          </ac:spMkLst>
        </pc:spChg>
        <pc:spChg chg="add mod">
          <ac:chgData name="Das, Gerarda" userId="dec061bf-56a5-47a0-b9f3-f749fe418ae6" providerId="ADAL" clId="{68509937-5133-40DE-B523-70BFBB2E0502}" dt="2024-11-05T09:28:38.509" v="2886" actId="1076"/>
          <ac:spMkLst>
            <pc:docMk/>
            <pc:sldMk cId="2983936664" sldId="1524"/>
            <ac:spMk id="23" creationId="{818E989C-073F-4D6C-89A0-0CE4A4B74E8E}"/>
          </ac:spMkLst>
        </pc:spChg>
        <pc:spChg chg="mod">
          <ac:chgData name="Das, Gerarda" userId="dec061bf-56a5-47a0-b9f3-f749fe418ae6" providerId="ADAL" clId="{68509937-5133-40DE-B523-70BFBB2E0502}" dt="2024-11-05T09:14:05.880" v="2624" actId="6549"/>
          <ac:spMkLst>
            <pc:docMk/>
            <pc:sldMk cId="2983936664" sldId="1524"/>
            <ac:spMk id="35" creationId="{37104C51-0232-62ED-4C6F-1447D06633EE}"/>
          </ac:spMkLst>
        </pc:spChg>
        <pc:spChg chg="mod">
          <ac:chgData name="Das, Gerarda" userId="dec061bf-56a5-47a0-b9f3-f749fe418ae6" providerId="ADAL" clId="{68509937-5133-40DE-B523-70BFBB2E0502}" dt="2024-11-05T09:27:25.701" v="2868" actId="403"/>
          <ac:spMkLst>
            <pc:docMk/>
            <pc:sldMk cId="2983936664" sldId="1524"/>
            <ac:spMk id="36" creationId="{D8EF981A-9BA7-0EB1-9B70-F7FBF2F7DF1C}"/>
          </ac:spMkLst>
        </pc:spChg>
        <pc:picChg chg="del">
          <ac:chgData name="Das, Gerarda" userId="dec061bf-56a5-47a0-b9f3-f749fe418ae6" providerId="ADAL" clId="{68509937-5133-40DE-B523-70BFBB2E0502}" dt="2024-11-05T09:24:38.288" v="2625" actId="478"/>
          <ac:picMkLst>
            <pc:docMk/>
            <pc:sldMk cId="2983936664" sldId="1524"/>
            <ac:picMk id="2" creationId="{43C096CF-F59A-89E5-08EE-A2ABD41FBD7A}"/>
          </ac:picMkLst>
        </pc:picChg>
        <pc:picChg chg="del">
          <ac:chgData name="Das, Gerarda" userId="dec061bf-56a5-47a0-b9f3-f749fe418ae6" providerId="ADAL" clId="{68509937-5133-40DE-B523-70BFBB2E0502}" dt="2024-11-05T09:13:36.461" v="2574" actId="478"/>
          <ac:picMkLst>
            <pc:docMk/>
            <pc:sldMk cId="2983936664" sldId="1524"/>
            <ac:picMk id="8" creationId="{E9404DA0-163D-ABA9-8E09-83134C1EC75A}"/>
          </ac:picMkLst>
        </pc:picChg>
        <pc:picChg chg="del ord">
          <ac:chgData name="Das, Gerarda" userId="dec061bf-56a5-47a0-b9f3-f749fe418ae6" providerId="ADAL" clId="{68509937-5133-40DE-B523-70BFBB2E0502}" dt="2024-11-05T09:27:57.751" v="2878" actId="478"/>
          <ac:picMkLst>
            <pc:docMk/>
            <pc:sldMk cId="2983936664" sldId="1524"/>
            <ac:picMk id="9" creationId="{E440D952-53F8-A839-BF90-A84FAE636785}"/>
          </ac:picMkLst>
        </pc:picChg>
        <pc:picChg chg="add mod">
          <ac:chgData name="Das, Gerarda" userId="dec061bf-56a5-47a0-b9f3-f749fe418ae6" providerId="ADAL" clId="{68509937-5133-40DE-B523-70BFBB2E0502}" dt="2024-11-05T09:13:42.896" v="2577" actId="1076"/>
          <ac:picMkLst>
            <pc:docMk/>
            <pc:sldMk cId="2983936664" sldId="1524"/>
            <ac:picMk id="18" creationId="{903640E1-E997-A519-A6BA-C1567394D153}"/>
          </ac:picMkLst>
        </pc:picChg>
        <pc:picChg chg="add mod">
          <ac:chgData name="Das, Gerarda" userId="dec061bf-56a5-47a0-b9f3-f749fe418ae6" providerId="ADAL" clId="{68509937-5133-40DE-B523-70BFBB2E0502}" dt="2024-11-05T09:27:28.053" v="2869" actId="1076"/>
          <ac:picMkLst>
            <pc:docMk/>
            <pc:sldMk cId="2983936664" sldId="1524"/>
            <ac:picMk id="20" creationId="{B4A33776-73B0-1BAD-CBA8-E16E8BCD04F3}"/>
          </ac:picMkLst>
        </pc:picChg>
      </pc:sldChg>
      <pc:sldChg chg="modSp mod">
        <pc:chgData name="Das, Gerarda" userId="dec061bf-56a5-47a0-b9f3-f749fe418ae6" providerId="ADAL" clId="{68509937-5133-40DE-B523-70BFBB2E0502}" dt="2024-11-05T09:13:08.764" v="2573" actId="6549"/>
        <pc:sldMkLst>
          <pc:docMk/>
          <pc:sldMk cId="3146570136" sldId="1525"/>
        </pc:sldMkLst>
        <pc:spChg chg="mod">
          <ac:chgData name="Das, Gerarda" userId="dec061bf-56a5-47a0-b9f3-f749fe418ae6" providerId="ADAL" clId="{68509937-5133-40DE-B523-70BFBB2E0502}" dt="2024-11-05T09:13:08.764" v="2573" actId="6549"/>
          <ac:spMkLst>
            <pc:docMk/>
            <pc:sldMk cId="3146570136" sldId="1525"/>
            <ac:spMk id="35" creationId="{37104C51-0232-62ED-4C6F-1447D06633EE}"/>
          </ac:spMkLst>
        </pc:spChg>
        <pc:picChg chg="mod">
          <ac:chgData name="Das, Gerarda" userId="dec061bf-56a5-47a0-b9f3-f749fe418ae6" providerId="ADAL" clId="{68509937-5133-40DE-B523-70BFBB2E0502}" dt="2024-11-05T09:13:06.124" v="2569" actId="1076"/>
          <ac:picMkLst>
            <pc:docMk/>
            <pc:sldMk cId="3146570136" sldId="1525"/>
            <ac:picMk id="19" creationId="{2E5FC27D-7E97-2585-E02A-8049E193C7A0}"/>
          </ac:picMkLst>
        </pc:picChg>
      </pc:sldChg>
      <pc:sldChg chg="addSp modSp mod">
        <pc:chgData name="Das, Gerarda" userId="dec061bf-56a5-47a0-b9f3-f749fe418ae6" providerId="ADAL" clId="{68509937-5133-40DE-B523-70BFBB2E0502}" dt="2024-11-05T09:11:19.232" v="2504" actId="1076"/>
        <pc:sldMkLst>
          <pc:docMk/>
          <pc:sldMk cId="484376304" sldId="1526"/>
        </pc:sldMkLst>
        <pc:spChg chg="mod">
          <ac:chgData name="Das, Gerarda" userId="dec061bf-56a5-47a0-b9f3-f749fe418ae6" providerId="ADAL" clId="{68509937-5133-40DE-B523-70BFBB2E0502}" dt="2024-11-05T09:11:14.215" v="2502" actId="404"/>
          <ac:spMkLst>
            <pc:docMk/>
            <pc:sldMk cId="484376304" sldId="1526"/>
            <ac:spMk id="35" creationId="{37104C51-0232-62ED-4C6F-1447D06633EE}"/>
          </ac:spMkLst>
        </pc:spChg>
        <pc:spChg chg="mod">
          <ac:chgData name="Das, Gerarda" userId="dec061bf-56a5-47a0-b9f3-f749fe418ae6" providerId="ADAL" clId="{68509937-5133-40DE-B523-70BFBB2E0502}" dt="2024-11-05T09:10:30.222" v="2434" actId="115"/>
          <ac:spMkLst>
            <pc:docMk/>
            <pc:sldMk cId="484376304" sldId="1526"/>
            <ac:spMk id="36" creationId="{D8EF981A-9BA7-0EB1-9B70-F7FBF2F7DF1C}"/>
          </ac:spMkLst>
        </pc:spChg>
        <pc:picChg chg="add mod">
          <ac:chgData name="Das, Gerarda" userId="dec061bf-56a5-47a0-b9f3-f749fe418ae6" providerId="ADAL" clId="{68509937-5133-40DE-B523-70BFBB2E0502}" dt="2024-11-05T09:08:40.891" v="2361" actId="1076"/>
          <ac:picMkLst>
            <pc:docMk/>
            <pc:sldMk cId="484376304" sldId="1526"/>
            <ac:picMk id="2" creationId="{3B9102A1-BE40-0A25-E0D5-073DA7AF54FB}"/>
          </ac:picMkLst>
        </pc:picChg>
        <pc:picChg chg="add mod">
          <ac:chgData name="Das, Gerarda" userId="dec061bf-56a5-47a0-b9f3-f749fe418ae6" providerId="ADAL" clId="{68509937-5133-40DE-B523-70BFBB2E0502}" dt="2024-11-05T09:11:19.232" v="2504" actId="1076"/>
          <ac:picMkLst>
            <pc:docMk/>
            <pc:sldMk cId="484376304" sldId="1526"/>
            <ac:picMk id="8" creationId="{72E23FD9-6C6F-0803-530A-5CF169CD4890}"/>
          </ac:picMkLst>
        </pc:picChg>
      </pc:sldChg>
      <pc:sldChg chg="del">
        <pc:chgData name="Das, Gerarda" userId="dec061bf-56a5-47a0-b9f3-f749fe418ae6" providerId="ADAL" clId="{68509937-5133-40DE-B523-70BFBB2E0502}" dt="2024-11-05T09:08:23.107" v="2358" actId="47"/>
        <pc:sldMkLst>
          <pc:docMk/>
          <pc:sldMk cId="3115798154" sldId="1527"/>
        </pc:sldMkLst>
      </pc:sldChg>
      <pc:sldChg chg="del">
        <pc:chgData name="Das, Gerarda" userId="dec061bf-56a5-47a0-b9f3-f749fe418ae6" providerId="ADAL" clId="{68509937-5133-40DE-B523-70BFBB2E0502}" dt="2024-11-05T09:06:00.393" v="2193" actId="47"/>
        <pc:sldMkLst>
          <pc:docMk/>
          <pc:sldMk cId="2242445166" sldId="1528"/>
        </pc:sldMkLst>
      </pc:sldChg>
      <pc:sldChg chg="addSp delSp modSp mod">
        <pc:chgData name="Das, Gerarda" userId="dec061bf-56a5-47a0-b9f3-f749fe418ae6" providerId="ADAL" clId="{68509937-5133-40DE-B523-70BFBB2E0502}" dt="2024-11-05T09:35:28.605" v="2976" actId="14100"/>
        <pc:sldMkLst>
          <pc:docMk/>
          <pc:sldMk cId="2128398538" sldId="1529"/>
        </pc:sldMkLst>
        <pc:spChg chg="mod">
          <ac:chgData name="Das, Gerarda" userId="dec061bf-56a5-47a0-b9f3-f749fe418ae6" providerId="ADAL" clId="{68509937-5133-40DE-B523-70BFBB2E0502}" dt="2024-11-05T09:35:21.791" v="2975" actId="14100"/>
          <ac:spMkLst>
            <pc:docMk/>
            <pc:sldMk cId="2128398538" sldId="1529"/>
            <ac:spMk id="10" creationId="{EC0CC1D0-FE60-F840-73E9-0CE7E683D1F2}"/>
          </ac:spMkLst>
        </pc:spChg>
        <pc:spChg chg="mod">
          <ac:chgData name="Das, Gerarda" userId="dec061bf-56a5-47a0-b9f3-f749fe418ae6" providerId="ADAL" clId="{68509937-5133-40DE-B523-70BFBB2E0502}" dt="2024-11-05T09:35:15.717" v="2973" actId="403"/>
          <ac:spMkLst>
            <pc:docMk/>
            <pc:sldMk cId="2128398538" sldId="1529"/>
            <ac:spMk id="11" creationId="{CD78B488-E032-3F3E-C334-FB96F8D71FB2}"/>
          </ac:spMkLst>
        </pc:spChg>
        <pc:spChg chg="del">
          <ac:chgData name="Das, Gerarda" userId="dec061bf-56a5-47a0-b9f3-f749fe418ae6" providerId="ADAL" clId="{68509937-5133-40DE-B523-70BFBB2E0502}" dt="2024-11-05T09:34:47.113" v="2963" actId="478"/>
          <ac:spMkLst>
            <pc:docMk/>
            <pc:sldMk cId="2128398538" sldId="1529"/>
            <ac:spMk id="12" creationId="{E2476A93-B8D4-4E44-87FD-AFF601B2337C}"/>
          </ac:spMkLst>
        </pc:spChg>
        <pc:spChg chg="del">
          <ac:chgData name="Das, Gerarda" userId="dec061bf-56a5-47a0-b9f3-f749fe418ae6" providerId="ADAL" clId="{68509937-5133-40DE-B523-70BFBB2E0502}" dt="2024-11-05T09:34:49.364" v="2965" actId="478"/>
          <ac:spMkLst>
            <pc:docMk/>
            <pc:sldMk cId="2128398538" sldId="1529"/>
            <ac:spMk id="13" creationId="{4985FF45-EE56-11C3-E0CC-6BBB359031C0}"/>
          </ac:spMkLst>
        </pc:spChg>
        <pc:spChg chg="del">
          <ac:chgData name="Das, Gerarda" userId="dec061bf-56a5-47a0-b9f3-f749fe418ae6" providerId="ADAL" clId="{68509937-5133-40DE-B523-70BFBB2E0502}" dt="2024-11-05T09:34:52.292" v="2968" actId="478"/>
          <ac:spMkLst>
            <pc:docMk/>
            <pc:sldMk cId="2128398538" sldId="1529"/>
            <ac:spMk id="14" creationId="{B7594A3B-3117-84CE-C300-FB96E5ED269D}"/>
          </ac:spMkLst>
        </pc:spChg>
        <pc:spChg chg="del">
          <ac:chgData name="Das, Gerarda" userId="dec061bf-56a5-47a0-b9f3-f749fe418ae6" providerId="ADAL" clId="{68509937-5133-40DE-B523-70BFBB2E0502}" dt="2024-11-05T09:34:51.552" v="2967" actId="478"/>
          <ac:spMkLst>
            <pc:docMk/>
            <pc:sldMk cId="2128398538" sldId="1529"/>
            <ac:spMk id="15" creationId="{6EA1F8B7-D4BC-D8B0-E6FD-F33ECB45A1DD}"/>
          </ac:spMkLst>
        </pc:spChg>
        <pc:spChg chg="mod">
          <ac:chgData name="Das, Gerarda" userId="dec061bf-56a5-47a0-b9f3-f749fe418ae6" providerId="ADAL" clId="{68509937-5133-40DE-B523-70BFBB2E0502}" dt="2024-11-05T09:35:28.605" v="2976" actId="14100"/>
          <ac:spMkLst>
            <pc:docMk/>
            <pc:sldMk cId="2128398538" sldId="1529"/>
            <ac:spMk id="16" creationId="{F53F294D-65CC-23A5-E4A1-B2132FCF814C}"/>
          </ac:spMkLst>
        </pc:spChg>
        <pc:spChg chg="del">
          <ac:chgData name="Das, Gerarda" userId="dec061bf-56a5-47a0-b9f3-f749fe418ae6" providerId="ADAL" clId="{68509937-5133-40DE-B523-70BFBB2E0502}" dt="2024-11-05T09:34:50.104" v="2966" actId="478"/>
          <ac:spMkLst>
            <pc:docMk/>
            <pc:sldMk cId="2128398538" sldId="1529"/>
            <ac:spMk id="18" creationId="{85D7DD60-F4AA-AD34-A265-146B167D02FE}"/>
          </ac:spMkLst>
        </pc:spChg>
        <pc:spChg chg="del">
          <ac:chgData name="Das, Gerarda" userId="dec061bf-56a5-47a0-b9f3-f749fe418ae6" providerId="ADAL" clId="{68509937-5133-40DE-B523-70BFBB2E0502}" dt="2024-11-05T09:34:47.699" v="2964" actId="478"/>
          <ac:spMkLst>
            <pc:docMk/>
            <pc:sldMk cId="2128398538" sldId="1529"/>
            <ac:spMk id="19" creationId="{40542B69-6D97-5F24-63E3-ABE36EA69A27}"/>
          </ac:spMkLst>
        </pc:spChg>
        <pc:picChg chg="add mod">
          <ac:chgData name="Das, Gerarda" userId="dec061bf-56a5-47a0-b9f3-f749fe418ae6" providerId="ADAL" clId="{68509937-5133-40DE-B523-70BFBB2E0502}" dt="2024-11-05T09:35:07.443" v="2972" actId="14100"/>
          <ac:picMkLst>
            <pc:docMk/>
            <pc:sldMk cId="2128398538" sldId="1529"/>
            <ac:picMk id="4" creationId="{6963E33C-4D45-5CBD-64FD-AD81058F9FBF}"/>
          </ac:picMkLst>
        </pc:picChg>
        <pc:picChg chg="add mod">
          <ac:chgData name="Das, Gerarda" userId="dec061bf-56a5-47a0-b9f3-f749fe418ae6" providerId="ADAL" clId="{68509937-5133-40DE-B523-70BFBB2E0502}" dt="2024-11-05T09:35:07.443" v="2972" actId="14100"/>
          <ac:picMkLst>
            <pc:docMk/>
            <pc:sldMk cId="2128398538" sldId="1529"/>
            <ac:picMk id="21" creationId="{3E5A08AB-2CBE-2B30-4D3D-7DC04E2D11E1}"/>
          </ac:picMkLst>
        </pc:picChg>
        <pc:picChg chg="add mod">
          <ac:chgData name="Das, Gerarda" userId="dec061bf-56a5-47a0-b9f3-f749fe418ae6" providerId="ADAL" clId="{68509937-5133-40DE-B523-70BFBB2E0502}" dt="2024-11-05T09:35:07.443" v="2972" actId="14100"/>
          <ac:picMkLst>
            <pc:docMk/>
            <pc:sldMk cId="2128398538" sldId="1529"/>
            <ac:picMk id="22" creationId="{60E12C68-D206-0C9F-6FE8-27B617D1E742}"/>
          </ac:picMkLst>
        </pc:picChg>
      </pc:sldChg>
      <pc:sldChg chg="addSp modSp mod">
        <pc:chgData name="Das, Gerarda" userId="dec061bf-56a5-47a0-b9f3-f749fe418ae6" providerId="ADAL" clId="{68509937-5133-40DE-B523-70BFBB2E0502}" dt="2024-11-05T08:59:10.793" v="2101" actId="115"/>
        <pc:sldMkLst>
          <pc:docMk/>
          <pc:sldMk cId="3660088434" sldId="1530"/>
        </pc:sldMkLst>
        <pc:spChg chg="mod">
          <ac:chgData name="Das, Gerarda" userId="dec061bf-56a5-47a0-b9f3-f749fe418ae6" providerId="ADAL" clId="{68509937-5133-40DE-B523-70BFBB2E0502}" dt="2024-11-05T08:55:24.407" v="1861" actId="1036"/>
          <ac:spMkLst>
            <pc:docMk/>
            <pc:sldMk cId="3660088434" sldId="1530"/>
            <ac:spMk id="33" creationId="{AC757F5E-B016-F947-4518-7C6B9CC7EE04}"/>
          </ac:spMkLst>
        </pc:spChg>
        <pc:spChg chg="mod">
          <ac:chgData name="Das, Gerarda" userId="dec061bf-56a5-47a0-b9f3-f749fe418ae6" providerId="ADAL" clId="{68509937-5133-40DE-B523-70BFBB2E0502}" dt="2024-11-05T08:54:04.153" v="1847" actId="14100"/>
          <ac:spMkLst>
            <pc:docMk/>
            <pc:sldMk cId="3660088434" sldId="1530"/>
            <ac:spMk id="34" creationId="{152372B3-00F5-781C-183E-6F2DDF35091D}"/>
          </ac:spMkLst>
        </pc:spChg>
        <pc:spChg chg="mod">
          <ac:chgData name="Das, Gerarda" userId="dec061bf-56a5-47a0-b9f3-f749fe418ae6" providerId="ADAL" clId="{68509937-5133-40DE-B523-70BFBB2E0502}" dt="2024-11-05T08:57:14.805" v="1965" actId="115"/>
          <ac:spMkLst>
            <pc:docMk/>
            <pc:sldMk cId="3660088434" sldId="1530"/>
            <ac:spMk id="35" creationId="{37104C51-0232-62ED-4C6F-1447D06633EE}"/>
          </ac:spMkLst>
        </pc:spChg>
        <pc:spChg chg="mod">
          <ac:chgData name="Das, Gerarda" userId="dec061bf-56a5-47a0-b9f3-f749fe418ae6" providerId="ADAL" clId="{68509937-5133-40DE-B523-70BFBB2E0502}" dt="2024-11-05T08:59:10.793" v="2101" actId="115"/>
          <ac:spMkLst>
            <pc:docMk/>
            <pc:sldMk cId="3660088434" sldId="1530"/>
            <ac:spMk id="36" creationId="{D8EF981A-9BA7-0EB1-9B70-F7FBF2F7DF1C}"/>
          </ac:spMkLst>
        </pc:spChg>
        <pc:picChg chg="add mod">
          <ac:chgData name="Das, Gerarda" userId="dec061bf-56a5-47a0-b9f3-f749fe418ae6" providerId="ADAL" clId="{68509937-5133-40DE-B523-70BFBB2E0502}" dt="2024-11-05T08:51:45.317" v="1818" actId="1076"/>
          <ac:picMkLst>
            <pc:docMk/>
            <pc:sldMk cId="3660088434" sldId="1530"/>
            <ac:picMk id="2" creationId="{B14DD86D-B2A2-30FF-03A1-25DF7D75848C}"/>
          </ac:picMkLst>
        </pc:picChg>
        <pc:picChg chg="add mod">
          <ac:chgData name="Das, Gerarda" userId="dec061bf-56a5-47a0-b9f3-f749fe418ae6" providerId="ADAL" clId="{68509937-5133-40DE-B523-70BFBB2E0502}" dt="2024-11-05T08:58:59.967" v="2098" actId="1076"/>
          <ac:picMkLst>
            <pc:docMk/>
            <pc:sldMk cId="3660088434" sldId="1530"/>
            <ac:picMk id="8" creationId="{2C3FCB30-2D78-0ADB-3279-37CB532587B7}"/>
          </ac:picMkLst>
        </pc:picChg>
        <pc:cxnChg chg="mod">
          <ac:chgData name="Das, Gerarda" userId="dec061bf-56a5-47a0-b9f3-f749fe418ae6" providerId="ADAL" clId="{68509937-5133-40DE-B523-70BFBB2E0502}" dt="2024-11-05T08:54:46.514" v="1860" actId="1036"/>
          <ac:cxnSpMkLst>
            <pc:docMk/>
            <pc:sldMk cId="3660088434" sldId="1530"/>
            <ac:cxnSpMk id="11" creationId="{43E1EF99-1825-D9B6-CE28-54505AE2D0DE}"/>
          </ac:cxnSpMkLst>
        </pc:cxnChg>
        <pc:cxnChg chg="mod">
          <ac:chgData name="Das, Gerarda" userId="dec061bf-56a5-47a0-b9f3-f749fe418ae6" providerId="ADAL" clId="{68509937-5133-40DE-B523-70BFBB2E0502}" dt="2024-11-05T08:54:29.099" v="1854" actId="1036"/>
          <ac:cxnSpMkLst>
            <pc:docMk/>
            <pc:sldMk cId="3660088434" sldId="1530"/>
            <ac:cxnSpMk id="12" creationId="{644A4299-3A63-6813-A679-FB8DB7D5FD7A}"/>
          </ac:cxnSpMkLst>
        </pc:cxnChg>
        <pc:cxnChg chg="mod">
          <ac:chgData name="Das, Gerarda" userId="dec061bf-56a5-47a0-b9f3-f749fe418ae6" providerId="ADAL" clId="{68509937-5133-40DE-B523-70BFBB2E0502}" dt="2024-11-05T08:54:46.514" v="1860" actId="1036"/>
          <ac:cxnSpMkLst>
            <pc:docMk/>
            <pc:sldMk cId="3660088434" sldId="1530"/>
            <ac:cxnSpMk id="13" creationId="{79D0A0B5-43EC-915C-1E3A-AA9CA21994B4}"/>
          </ac:cxnSpMkLst>
        </pc:cxnChg>
        <pc:cxnChg chg="mod">
          <ac:chgData name="Das, Gerarda" userId="dec061bf-56a5-47a0-b9f3-f749fe418ae6" providerId="ADAL" clId="{68509937-5133-40DE-B523-70BFBB2E0502}" dt="2024-11-05T08:54:29.099" v="1854" actId="1036"/>
          <ac:cxnSpMkLst>
            <pc:docMk/>
            <pc:sldMk cId="3660088434" sldId="1530"/>
            <ac:cxnSpMk id="14" creationId="{D4DC5350-E385-459A-7DF3-9A72313F2A3E}"/>
          </ac:cxnSpMkLst>
        </pc:cxnChg>
      </pc:sldChg>
      <pc:sldChg chg="modSp add mod">
        <pc:chgData name="Das, Gerarda" userId="dec061bf-56a5-47a0-b9f3-f749fe418ae6" providerId="ADAL" clId="{68509937-5133-40DE-B523-70BFBB2E0502}" dt="2024-11-05T08:16:40.681" v="1661" actId="20577"/>
        <pc:sldMkLst>
          <pc:docMk/>
          <pc:sldMk cId="716586725" sldId="1531"/>
        </pc:sldMkLst>
        <pc:spChg chg="mod">
          <ac:chgData name="Das, Gerarda" userId="dec061bf-56a5-47a0-b9f3-f749fe418ae6" providerId="ADAL" clId="{68509937-5133-40DE-B523-70BFBB2E0502}" dt="2024-11-05T08:16:40.681" v="1661" actId="20577"/>
          <ac:spMkLst>
            <pc:docMk/>
            <pc:sldMk cId="716586725" sldId="1531"/>
            <ac:spMk id="6"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5750" cy="511813"/>
          </a:xfrm>
          <a:prstGeom prst="rect">
            <a:avLst/>
          </a:prstGeom>
        </p:spPr>
        <p:txBody>
          <a:bodyPr vert="horz" lIns="95390" tIns="47695" rIns="95390" bIns="47695" rtlCol="0"/>
          <a:lstStyle>
            <a:lvl1pPr algn="l">
              <a:defRPr sz="1300"/>
            </a:lvl1pPr>
          </a:lstStyle>
          <a:p>
            <a:endParaRPr lang="nl-NL"/>
          </a:p>
        </p:txBody>
      </p:sp>
      <p:sp>
        <p:nvSpPr>
          <p:cNvPr id="3" name="Tijdelijke aanduiding voor datum 2"/>
          <p:cNvSpPr>
            <a:spLocks noGrp="1"/>
          </p:cNvSpPr>
          <p:nvPr>
            <p:ph type="dt" sz="quarter" idx="1"/>
          </p:nvPr>
        </p:nvSpPr>
        <p:spPr>
          <a:xfrm>
            <a:off x="4021878" y="3"/>
            <a:ext cx="3075750"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5-11-2024</a:t>
            </a:fld>
            <a:endParaRPr lang="nl-NL"/>
          </a:p>
        </p:txBody>
      </p:sp>
      <p:sp>
        <p:nvSpPr>
          <p:cNvPr id="4" name="Tijdelijke aanduiding voor voettekst 3"/>
          <p:cNvSpPr>
            <a:spLocks noGrp="1"/>
          </p:cNvSpPr>
          <p:nvPr>
            <p:ph type="ftr" sz="quarter" idx="2"/>
          </p:nvPr>
        </p:nvSpPr>
        <p:spPr>
          <a:xfrm>
            <a:off x="0" y="9721155"/>
            <a:ext cx="3075750" cy="511812"/>
          </a:xfrm>
          <a:prstGeom prst="rect">
            <a:avLst/>
          </a:prstGeom>
        </p:spPr>
        <p:txBody>
          <a:bodyPr vert="horz" lIns="95390" tIns="47695" rIns="95390" bIns="47695" rtlCol="0" anchor="b"/>
          <a:lstStyle>
            <a:lvl1pPr algn="l">
              <a:defRPr sz="1300"/>
            </a:lvl1pPr>
          </a:lstStyle>
          <a:p>
            <a:endParaRPr lang="nl-NL"/>
          </a:p>
        </p:txBody>
      </p:sp>
      <p:sp>
        <p:nvSpPr>
          <p:cNvPr id="5" name="Tijdelijke aanduiding voor dianummer 4"/>
          <p:cNvSpPr>
            <a:spLocks noGrp="1"/>
          </p:cNvSpPr>
          <p:nvPr>
            <p:ph type="sldNum" sz="quarter" idx="3"/>
          </p:nvPr>
        </p:nvSpPr>
        <p:spPr>
          <a:xfrm>
            <a:off x="4021878" y="9721155"/>
            <a:ext cx="3075750"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a:t>
            </a:fld>
            <a:endParaRPr lang="nl-NL"/>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6363" cy="511730"/>
          </a:xfrm>
          <a:prstGeom prst="rect">
            <a:avLst/>
          </a:prstGeom>
        </p:spPr>
        <p:txBody>
          <a:bodyPr vert="horz" lIns="95390" tIns="47695" rIns="95390" bIns="47695" rtlCol="0"/>
          <a:lstStyle>
            <a:lvl1pPr algn="l">
              <a:defRPr sz="1300"/>
            </a:lvl1pPr>
          </a:lstStyle>
          <a:p>
            <a:endParaRPr lang="nl-NL"/>
          </a:p>
        </p:txBody>
      </p:sp>
      <p:sp>
        <p:nvSpPr>
          <p:cNvPr id="3" name="Tijdelijke aanduiding voor datum 2"/>
          <p:cNvSpPr>
            <a:spLocks noGrp="1"/>
          </p:cNvSpPr>
          <p:nvPr>
            <p:ph type="dt" idx="1"/>
          </p:nvPr>
        </p:nvSpPr>
        <p:spPr>
          <a:xfrm>
            <a:off x="4021294" y="9"/>
            <a:ext cx="3076363"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5-11-2024</a:t>
            </a:fld>
            <a:endParaRPr lang="nl-NL"/>
          </a:p>
        </p:txBody>
      </p:sp>
      <p:sp>
        <p:nvSpPr>
          <p:cNvPr id="4" name="Tijdelijke aanduiding voor dia-afbeelding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390" tIns="47695" rIns="95390" bIns="47695" rtlCol="0" anchor="ctr"/>
          <a:lstStyle/>
          <a:p>
            <a:endParaRPr lang="nl-NL"/>
          </a:p>
        </p:txBody>
      </p:sp>
      <p:sp>
        <p:nvSpPr>
          <p:cNvPr id="5" name="Tijdelijke aanduiding voor notities 4"/>
          <p:cNvSpPr>
            <a:spLocks noGrp="1"/>
          </p:cNvSpPr>
          <p:nvPr>
            <p:ph type="body" sz="quarter" idx="3"/>
          </p:nvPr>
        </p:nvSpPr>
        <p:spPr>
          <a:xfrm>
            <a:off x="709931" y="4861441"/>
            <a:ext cx="567944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6363" cy="511730"/>
          </a:xfrm>
          <a:prstGeom prst="rect">
            <a:avLst/>
          </a:prstGeom>
        </p:spPr>
        <p:txBody>
          <a:bodyPr vert="horz" lIns="95390" tIns="47695" rIns="95390" bIns="47695" rtlCol="0" anchor="b"/>
          <a:lstStyle>
            <a:lvl1pPr algn="l">
              <a:defRPr sz="1300"/>
            </a:lvl1pPr>
          </a:lstStyle>
          <a:p>
            <a:endParaRPr lang="nl-NL"/>
          </a:p>
        </p:txBody>
      </p:sp>
      <p:sp>
        <p:nvSpPr>
          <p:cNvPr id="7" name="Tijdelijke aanduiding voor dianummer 6"/>
          <p:cNvSpPr>
            <a:spLocks noGrp="1"/>
          </p:cNvSpPr>
          <p:nvPr>
            <p:ph type="sldNum" sz="quarter" idx="5"/>
          </p:nvPr>
        </p:nvSpPr>
        <p:spPr>
          <a:xfrm>
            <a:off x="4021294" y="9721128"/>
            <a:ext cx="3076363"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a:t>
            </a:fld>
            <a:endParaRPr lang="nl-NL"/>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85000" lnSpcReduction="10000"/>
          </a:bodyPr>
          <a:lstStyle/>
          <a:p>
            <a:pPr>
              <a:lnSpc>
                <a:spcPct val="107000"/>
              </a:lnSpc>
              <a:spcAft>
                <a:spcPts val="3750"/>
              </a:spcAft>
            </a:pPr>
            <a:r>
              <a:rPr lang="nl-NL" sz="1800" b="1" kern="180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Woordenoverzicht</a:t>
            </a:r>
            <a:endParaRPr lang="nl-NL" sz="1800" kern="100">
              <a:effectLst/>
              <a:latin typeface="Calibri" panose="020F0502020204030204" pitchFamily="34" charset="0"/>
              <a:ea typeface="Calibri" panose="020F0502020204030204" pitchFamily="34" charset="0"/>
              <a:cs typeface="Times New Roman" panose="02020603050405020304" pitchFamily="18" charset="0"/>
            </a:endParaRPr>
          </a:p>
          <a:p>
            <a:pPr fontAlgn="t">
              <a:lnSpc>
                <a:spcPct val="107000"/>
              </a:lnSpc>
              <a:spcAft>
                <a:spcPts val="800"/>
              </a:spcAft>
            </a:pPr>
            <a:r>
              <a:rPr lang="nl-NL" sz="1800" b="1"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het portret: </a:t>
            </a:r>
            <a:r>
              <a:rPr lang="nl-NL" sz="1800"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het schilderij of de foto van iemands gezicht</a:t>
            </a:r>
            <a:endParaRPr lang="nl-NL" sz="1800" kern="100">
              <a:effectLst/>
              <a:latin typeface="Calibri" panose="020F0502020204030204" pitchFamily="34" charset="0"/>
              <a:ea typeface="Calibri" panose="020F0502020204030204" pitchFamily="34" charset="0"/>
              <a:cs typeface="Times New Roman" panose="02020603050405020304" pitchFamily="18" charset="0"/>
            </a:endParaRPr>
          </a:p>
          <a:p>
            <a:pPr fontAlgn="t">
              <a:lnSpc>
                <a:spcPct val="107000"/>
              </a:lnSpc>
              <a:spcAft>
                <a:spcPts val="800"/>
              </a:spcAft>
            </a:pPr>
            <a:r>
              <a:rPr lang="nl-NL" sz="1800" b="1"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onherstelbaar: </a:t>
            </a:r>
            <a:r>
              <a:rPr lang="nl-NL" sz="1800"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niet meer te maken</a:t>
            </a:r>
            <a:endParaRPr lang="nl-NL" sz="1800" kern="100">
              <a:effectLst/>
              <a:latin typeface="Calibri" panose="020F0502020204030204" pitchFamily="34" charset="0"/>
              <a:ea typeface="Calibri" panose="020F0502020204030204" pitchFamily="34" charset="0"/>
              <a:cs typeface="Times New Roman" panose="02020603050405020304" pitchFamily="18" charset="0"/>
            </a:endParaRPr>
          </a:p>
          <a:p>
            <a:pPr fontAlgn="t">
              <a:lnSpc>
                <a:spcPct val="107000"/>
              </a:lnSpc>
              <a:spcAft>
                <a:spcPts val="800"/>
              </a:spcAft>
            </a:pPr>
            <a:r>
              <a:rPr lang="nl-NL" sz="1800" b="1"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het is zonde: </a:t>
            </a:r>
            <a:r>
              <a:rPr lang="nl-NL" sz="1800"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het is jammer en niet nodig</a:t>
            </a:r>
            <a:endParaRPr lang="nl-NL" sz="1800" kern="100">
              <a:effectLst/>
              <a:latin typeface="Calibri" panose="020F0502020204030204" pitchFamily="34" charset="0"/>
              <a:ea typeface="Calibri" panose="020F0502020204030204" pitchFamily="34" charset="0"/>
              <a:cs typeface="Times New Roman" panose="02020603050405020304" pitchFamily="18" charset="0"/>
            </a:endParaRPr>
          </a:p>
          <a:p>
            <a:pPr fontAlgn="t">
              <a:lnSpc>
                <a:spcPct val="107000"/>
              </a:lnSpc>
              <a:spcAft>
                <a:spcPts val="800"/>
              </a:spcAft>
            </a:pPr>
            <a:r>
              <a:rPr lang="nl-NL" sz="1800" b="1"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van onschatbare waarde: </a:t>
            </a:r>
            <a:r>
              <a:rPr lang="nl-NL" sz="1800"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niet te zeggen hoeveel iets kost</a:t>
            </a:r>
            <a:endParaRPr lang="nl-NL" sz="1800" kern="100">
              <a:effectLst/>
              <a:latin typeface="Calibri" panose="020F0502020204030204" pitchFamily="34" charset="0"/>
              <a:ea typeface="Calibri" panose="020F0502020204030204" pitchFamily="34" charset="0"/>
              <a:cs typeface="Times New Roman" panose="02020603050405020304" pitchFamily="18" charset="0"/>
            </a:endParaRPr>
          </a:p>
          <a:p>
            <a:pPr fontAlgn="t">
              <a:lnSpc>
                <a:spcPct val="107000"/>
              </a:lnSpc>
              <a:spcAft>
                <a:spcPts val="800"/>
              </a:spcAft>
            </a:pPr>
            <a:r>
              <a:rPr lang="nl-NL" sz="1800" b="1"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de stijl: </a:t>
            </a:r>
            <a:r>
              <a:rPr lang="nl-NL" sz="1800"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de manier waarop je iets doet</a:t>
            </a:r>
            <a:endParaRPr lang="nl-NL" sz="1800" kern="100">
              <a:effectLst/>
              <a:latin typeface="Calibri" panose="020F0502020204030204" pitchFamily="34" charset="0"/>
              <a:ea typeface="Calibri" panose="020F0502020204030204" pitchFamily="34" charset="0"/>
              <a:cs typeface="Times New Roman" panose="02020603050405020304" pitchFamily="18" charset="0"/>
            </a:endParaRPr>
          </a:p>
          <a:p>
            <a:pPr fontAlgn="t">
              <a:lnSpc>
                <a:spcPct val="107000"/>
              </a:lnSpc>
              <a:spcAft>
                <a:spcPts val="800"/>
              </a:spcAft>
            </a:pPr>
            <a:r>
              <a:rPr lang="nl-NL" sz="1800" b="1"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uiteenlopend: </a:t>
            </a:r>
            <a:r>
              <a:rPr lang="nl-NL" sz="1800"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verschillend</a:t>
            </a:r>
            <a:endParaRPr lang="nl-NL" sz="1800" kern="100">
              <a:effectLst/>
              <a:latin typeface="Calibri" panose="020F0502020204030204" pitchFamily="34" charset="0"/>
              <a:ea typeface="Calibri" panose="020F0502020204030204" pitchFamily="34" charset="0"/>
              <a:cs typeface="Times New Roman" panose="02020603050405020304" pitchFamily="18" charset="0"/>
            </a:endParaRPr>
          </a:p>
          <a:p>
            <a:pPr fontAlgn="t">
              <a:lnSpc>
                <a:spcPct val="107000"/>
              </a:lnSpc>
              <a:spcAft>
                <a:spcPts val="800"/>
              </a:spcAft>
            </a:pPr>
            <a:r>
              <a:rPr lang="nl-NL" sz="1800" b="1"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aanvankelijk: </a:t>
            </a:r>
            <a:r>
              <a:rPr lang="nl-NL" sz="1800"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in het begin, eerst</a:t>
            </a:r>
            <a:endParaRPr lang="nl-NL" sz="1800" kern="100">
              <a:effectLst/>
              <a:latin typeface="Calibri" panose="020F0502020204030204" pitchFamily="34" charset="0"/>
              <a:ea typeface="Calibri" panose="020F0502020204030204" pitchFamily="34" charset="0"/>
              <a:cs typeface="Times New Roman" panose="02020603050405020304" pitchFamily="18" charset="0"/>
            </a:endParaRPr>
          </a:p>
          <a:p>
            <a:pPr fontAlgn="t">
              <a:lnSpc>
                <a:spcPct val="107000"/>
              </a:lnSpc>
              <a:spcAft>
                <a:spcPts val="800"/>
              </a:spcAft>
            </a:pPr>
            <a:r>
              <a:rPr lang="nl-NL" sz="1800" b="1"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internationaal: </a:t>
            </a:r>
            <a:r>
              <a:rPr lang="nl-NL" sz="1800"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van verschillende landen</a:t>
            </a:r>
            <a:endParaRPr lang="nl-NL" sz="1800" kern="100">
              <a:effectLst/>
              <a:latin typeface="Calibri" panose="020F0502020204030204" pitchFamily="34" charset="0"/>
              <a:ea typeface="Calibri" panose="020F0502020204030204" pitchFamily="34" charset="0"/>
              <a:cs typeface="Times New Roman" panose="02020603050405020304" pitchFamily="18" charset="0"/>
            </a:endParaRPr>
          </a:p>
          <a:p>
            <a:pPr fontAlgn="t">
              <a:lnSpc>
                <a:spcPct val="107000"/>
              </a:lnSpc>
              <a:spcAft>
                <a:spcPts val="800"/>
              </a:spcAft>
            </a:pPr>
            <a:r>
              <a:rPr lang="nl-NL" sz="1800" b="1"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legaal: </a:t>
            </a:r>
            <a:r>
              <a:rPr lang="nl-NL" sz="1800"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het mag volgens de wet</a:t>
            </a:r>
            <a:endParaRPr lang="nl-NL" sz="1800" kern="100">
              <a:effectLst/>
              <a:latin typeface="Calibri" panose="020F0502020204030204" pitchFamily="34" charset="0"/>
              <a:ea typeface="Calibri" panose="020F0502020204030204" pitchFamily="34" charset="0"/>
              <a:cs typeface="Times New Roman" panose="02020603050405020304" pitchFamily="18" charset="0"/>
            </a:endParaRPr>
          </a:p>
          <a:p>
            <a:pPr fontAlgn="t">
              <a:lnSpc>
                <a:spcPct val="107000"/>
              </a:lnSpc>
              <a:spcAft>
                <a:spcPts val="800"/>
              </a:spcAft>
            </a:pPr>
            <a:r>
              <a:rPr lang="nl-NL" sz="1800" b="1"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restaureren: </a:t>
            </a:r>
            <a:r>
              <a:rPr lang="nl-NL" sz="1800"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opknappen, weer maken zoals het vroeger was</a:t>
            </a:r>
            <a:endParaRPr lang="nl-NL" sz="1800"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10</a:t>
            </a:fld>
            <a:endParaRPr lang="nl-NL"/>
          </a:p>
        </p:txBody>
      </p:sp>
    </p:spTree>
    <p:extLst>
      <p:ext uri="{BB962C8B-B14F-4D97-AF65-F5344CB8AC3E}">
        <p14:creationId xmlns:p14="http://schemas.microsoft.com/office/powerpoint/2010/main" val="16469914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11</a:t>
            </a:fld>
            <a:endParaRPr lang="nl-NL"/>
          </a:p>
        </p:txBody>
      </p:sp>
    </p:spTree>
    <p:extLst>
      <p:ext uri="{BB962C8B-B14F-4D97-AF65-F5344CB8AC3E}">
        <p14:creationId xmlns:p14="http://schemas.microsoft.com/office/powerpoint/2010/main" val="25159687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12</a:t>
            </a:fld>
            <a:endParaRPr lang="nl-NL"/>
          </a:p>
        </p:txBody>
      </p:sp>
    </p:spTree>
    <p:extLst>
      <p:ext uri="{BB962C8B-B14F-4D97-AF65-F5344CB8AC3E}">
        <p14:creationId xmlns:p14="http://schemas.microsoft.com/office/powerpoint/2010/main" val="32005623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a:t>
            </a:fld>
            <a:endParaRPr lang="nl-NL"/>
          </a:p>
        </p:txBody>
      </p:sp>
    </p:spTree>
    <p:extLst>
      <p:ext uri="{BB962C8B-B14F-4D97-AF65-F5344CB8AC3E}">
        <p14:creationId xmlns:p14="http://schemas.microsoft.com/office/powerpoint/2010/main" val="268449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3</a:t>
            </a:fld>
            <a:endParaRPr lang="nl-NL"/>
          </a:p>
        </p:txBody>
      </p:sp>
    </p:spTree>
    <p:extLst>
      <p:ext uri="{BB962C8B-B14F-4D97-AF65-F5344CB8AC3E}">
        <p14:creationId xmlns:p14="http://schemas.microsoft.com/office/powerpoint/2010/main" val="5881681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a:p>
        </p:txBody>
      </p:sp>
    </p:spTree>
    <p:extLst>
      <p:ext uri="{BB962C8B-B14F-4D97-AF65-F5344CB8AC3E}">
        <p14:creationId xmlns:p14="http://schemas.microsoft.com/office/powerpoint/2010/main" val="18215055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a:p>
        </p:txBody>
      </p:sp>
    </p:spTree>
    <p:extLst>
      <p:ext uri="{BB962C8B-B14F-4D97-AF65-F5344CB8AC3E}">
        <p14:creationId xmlns:p14="http://schemas.microsoft.com/office/powerpoint/2010/main" val="34887578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a:p>
        </p:txBody>
      </p:sp>
    </p:spTree>
    <p:extLst>
      <p:ext uri="{BB962C8B-B14F-4D97-AF65-F5344CB8AC3E}">
        <p14:creationId xmlns:p14="http://schemas.microsoft.com/office/powerpoint/2010/main" val="23356641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a:p>
        </p:txBody>
      </p:sp>
    </p:spTree>
    <p:extLst>
      <p:ext uri="{BB962C8B-B14F-4D97-AF65-F5344CB8AC3E}">
        <p14:creationId xmlns:p14="http://schemas.microsoft.com/office/powerpoint/2010/main" val="24654115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a:p>
        </p:txBody>
      </p:sp>
    </p:spTree>
    <p:extLst>
      <p:ext uri="{BB962C8B-B14F-4D97-AF65-F5344CB8AC3E}">
        <p14:creationId xmlns:p14="http://schemas.microsoft.com/office/powerpoint/2010/main" val="10134792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a:p>
        </p:txBody>
      </p:sp>
    </p:spTree>
    <p:extLst>
      <p:ext uri="{BB962C8B-B14F-4D97-AF65-F5344CB8AC3E}">
        <p14:creationId xmlns:p14="http://schemas.microsoft.com/office/powerpoint/2010/main" val="38206948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5-11-2024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5-11-2024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5-11-2024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5-11-2024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5-11-2024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5-11-2024</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5-11-2024</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5-11-2024</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5-11-2024</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5-11-2024</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5-11-2024</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5-11-2024</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a:t>
            </a:fld>
            <a:endParaRPr lang="nl-NL"/>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3.jpe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microsoft.com/office/2007/relationships/hdphoto" Target="../media/hdphoto2.wdp"/></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7.jpe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microsoft.com/office/2007/relationships/hdphoto" Target="../media/hdphoto2.wdp"/></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4.pn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6512" y="0"/>
            <a:ext cx="9252520" cy="6858000"/>
          </a:xfrm>
        </p:spPr>
        <p:txBody>
          <a:bodyPr>
            <a:noAutofit/>
          </a:bodyPr>
          <a:lstStyle/>
          <a:p>
            <a:pPr marL="0" lvl="0" indent="0">
              <a:buNone/>
            </a:pPr>
            <a:r>
              <a:rPr lang="nl-NL" sz="1900" u="sng">
                <a:solidFill>
                  <a:prstClr val="black"/>
                </a:solidFill>
              </a:rPr>
              <a:t>Semantisatieverhaal A:</a:t>
            </a:r>
          </a:p>
          <a:p>
            <a:pPr marL="0" lvl="0" indent="0">
              <a:spcBef>
                <a:spcPts val="200"/>
              </a:spcBef>
              <a:spcAft>
                <a:spcPts val="200"/>
              </a:spcAft>
              <a:buNone/>
            </a:pPr>
            <a:r>
              <a:rPr lang="nl-NL" sz="2000">
                <a:ea typeface="Times New Roman" panose="02020603050405020304" pitchFamily="18" charset="0"/>
                <a:cs typeface="Arial" panose="020B0604020202020204" pitchFamily="34" charset="0"/>
              </a:rPr>
              <a:t>Mijn nichtje had in de herfstvakantie een kinderfeestje. Ze vertelde dat er echt </a:t>
            </a:r>
            <a:r>
              <a:rPr lang="nl-NL" sz="2000" b="1" u="sng">
                <a:ea typeface="Times New Roman" panose="02020603050405020304" pitchFamily="18" charset="0"/>
                <a:cs typeface="Arial" panose="020B0604020202020204" pitchFamily="34" charset="0"/>
              </a:rPr>
              <a:t>uiteenlopende</a:t>
            </a:r>
            <a:r>
              <a:rPr lang="nl-NL" sz="2000">
                <a:ea typeface="Times New Roman" panose="02020603050405020304" pitchFamily="18" charset="0"/>
                <a:cs typeface="Arial" panose="020B0604020202020204" pitchFamily="34" charset="0"/>
              </a:rPr>
              <a:t>, veel </a:t>
            </a:r>
            <a:r>
              <a:rPr lang="nl-NL" sz="2000" b="1" i="1">
                <a:ea typeface="Times New Roman" panose="02020603050405020304" pitchFamily="18" charset="0"/>
                <a:cs typeface="Arial" panose="020B0604020202020204" pitchFamily="34" charset="0"/>
              </a:rPr>
              <a:t>verschillende</a:t>
            </a:r>
            <a:r>
              <a:rPr lang="nl-NL" sz="2000">
                <a:ea typeface="Times New Roman" panose="02020603050405020304" pitchFamily="18" charset="0"/>
                <a:cs typeface="Arial" panose="020B0604020202020204" pitchFamily="34" charset="0"/>
              </a:rPr>
              <a:t> kinderen waren. Kinderen van school, nichtjes en neefjes, en kinderen van volleybal. Dat speelt mijn nichtje. Het was een </a:t>
            </a:r>
            <a:r>
              <a:rPr lang="nl-NL" sz="2000" b="1" u="sng">
                <a:ea typeface="Times New Roman" panose="02020603050405020304" pitchFamily="18" charset="0"/>
                <a:cs typeface="Arial" panose="020B0604020202020204" pitchFamily="34" charset="0"/>
              </a:rPr>
              <a:t>internationale</a:t>
            </a:r>
            <a:r>
              <a:rPr lang="nl-NL" sz="2000">
                <a:ea typeface="Times New Roman" panose="02020603050405020304" pitchFamily="18" charset="0"/>
                <a:cs typeface="Arial" panose="020B0604020202020204" pitchFamily="34" charset="0"/>
              </a:rPr>
              <a:t> groep kinderen bij elkaar. </a:t>
            </a:r>
            <a:r>
              <a:rPr lang="nl-NL" sz="2000">
                <a:effectLst/>
                <a:ea typeface="Times New Roman" panose="02020603050405020304" pitchFamily="18" charset="0"/>
                <a:cs typeface="Arial" panose="020B0604020202020204" pitchFamily="34" charset="0"/>
              </a:rPr>
              <a:t>De kinderen kwamen </a:t>
            </a:r>
            <a:r>
              <a:rPr lang="nl-NL" sz="2000" b="1" i="1">
                <a:effectLst/>
                <a:ea typeface="Times New Roman" panose="02020603050405020304" pitchFamily="18" charset="0"/>
                <a:cs typeface="Arial" panose="020B0604020202020204" pitchFamily="34" charset="0"/>
              </a:rPr>
              <a:t>van verschillende landen</a:t>
            </a:r>
            <a:r>
              <a:rPr lang="nl-NL" sz="2000">
                <a:effectLst/>
                <a:ea typeface="Times New Roman" panose="02020603050405020304" pitchFamily="18" charset="0"/>
                <a:cs typeface="Arial" panose="020B0604020202020204" pitchFamily="34" charset="0"/>
              </a:rPr>
              <a:t>. </a:t>
            </a:r>
            <a:r>
              <a:rPr lang="nl-NL" sz="2000">
                <a:ea typeface="Times New Roman" panose="02020603050405020304" pitchFamily="18" charset="0"/>
                <a:cs typeface="Arial" panose="020B0604020202020204" pitchFamily="34" charset="0"/>
              </a:rPr>
              <a:t>Het werd een schilderfeestje. Alle kinderen gingen </a:t>
            </a:r>
            <a:r>
              <a:rPr lang="nl-NL" sz="2000" b="1" u="sng">
                <a:ea typeface="Times New Roman" panose="02020603050405020304" pitchFamily="18" charset="0"/>
                <a:cs typeface="Arial" panose="020B0604020202020204" pitchFamily="34" charset="0"/>
              </a:rPr>
              <a:t>een portret </a:t>
            </a:r>
            <a:r>
              <a:rPr lang="nl-NL" sz="2000">
                <a:ea typeface="Times New Roman" panose="02020603050405020304" pitchFamily="18" charset="0"/>
                <a:cs typeface="Arial" panose="020B0604020202020204" pitchFamily="34" charset="0"/>
              </a:rPr>
              <a:t>maken. H</a:t>
            </a:r>
            <a:r>
              <a:rPr lang="nl-NL" sz="2000">
                <a:effectLst/>
                <a:ea typeface="Times New Roman" panose="02020603050405020304" pitchFamily="18" charset="0"/>
                <a:cs typeface="Arial" panose="020B0604020202020204" pitchFamily="34" charset="0"/>
              </a:rPr>
              <a:t>et portret is </a:t>
            </a:r>
            <a:r>
              <a:rPr lang="nl-NL" sz="2000" b="1" i="1">
                <a:effectLst/>
                <a:ea typeface="Times New Roman" panose="02020603050405020304" pitchFamily="18" charset="0"/>
                <a:cs typeface="Arial" panose="020B0604020202020204" pitchFamily="34" charset="0"/>
              </a:rPr>
              <a:t>een schilderij of de foto van iemands gezicht</a:t>
            </a:r>
            <a:r>
              <a:rPr lang="nl-NL" sz="2000">
                <a:effectLst/>
                <a:ea typeface="Times New Roman" panose="02020603050405020304" pitchFamily="18" charset="0"/>
                <a:cs typeface="Arial" panose="020B0604020202020204" pitchFamily="34" charset="0"/>
              </a:rPr>
              <a:t>. </a:t>
            </a:r>
            <a:r>
              <a:rPr lang="nl-NL" sz="2000">
                <a:ea typeface="Times New Roman" panose="02020603050405020304" pitchFamily="18" charset="0"/>
                <a:cs typeface="Arial" panose="020B0604020202020204" pitchFamily="34" charset="0"/>
              </a:rPr>
              <a:t>En dat kon je in verschillende </a:t>
            </a:r>
            <a:r>
              <a:rPr lang="nl-NL" sz="2000" b="1" u="sng">
                <a:ea typeface="Times New Roman" panose="02020603050405020304" pitchFamily="18" charset="0"/>
                <a:cs typeface="Arial" panose="020B0604020202020204" pitchFamily="34" charset="0"/>
              </a:rPr>
              <a:t>stijlen</a:t>
            </a:r>
            <a:r>
              <a:rPr lang="nl-NL" sz="2000">
                <a:ea typeface="Times New Roman" panose="02020603050405020304" pitchFamily="18" charset="0"/>
                <a:cs typeface="Arial" panose="020B0604020202020204" pitchFamily="34" charset="0"/>
              </a:rPr>
              <a:t> doen, dus</a:t>
            </a:r>
            <a:r>
              <a:rPr lang="nl-NL" sz="2000">
                <a:effectLst/>
                <a:ea typeface="Times New Roman" panose="02020603050405020304" pitchFamily="18" charset="0"/>
                <a:cs typeface="Arial" panose="020B0604020202020204" pitchFamily="34" charset="0"/>
              </a:rPr>
              <a:t> </a:t>
            </a:r>
            <a:r>
              <a:rPr lang="nl-NL" sz="2000" b="1" i="1">
                <a:effectLst/>
                <a:ea typeface="Times New Roman" panose="02020603050405020304" pitchFamily="18" charset="0"/>
                <a:cs typeface="Arial" panose="020B0604020202020204" pitchFamily="34" charset="0"/>
              </a:rPr>
              <a:t>de manier waarop je iets doet</a:t>
            </a:r>
            <a:r>
              <a:rPr lang="nl-NL" sz="2000">
                <a:effectLst/>
                <a:ea typeface="Times New Roman" panose="02020603050405020304" pitchFamily="18" charset="0"/>
                <a:cs typeface="Arial" panose="020B0604020202020204" pitchFamily="34" charset="0"/>
              </a:rPr>
              <a:t>.</a:t>
            </a:r>
            <a:r>
              <a:rPr lang="nl-NL" sz="2000">
                <a:ea typeface="Times New Roman" panose="02020603050405020304" pitchFamily="18" charset="0"/>
                <a:cs typeface="Arial" panose="020B0604020202020204" pitchFamily="34" charset="0"/>
              </a:rPr>
              <a:t> Je kon het met verf doen, of met potlood, maar ook met blaadjes die nu van de bomen vallen. Het werden heel uiteenlopende portretten. Dat vind ik echt </a:t>
            </a:r>
            <a:r>
              <a:rPr lang="nl-NL" sz="2000" b="1" u="sng">
                <a:ea typeface="Times New Roman" panose="02020603050405020304" pitchFamily="18" charset="0"/>
                <a:cs typeface="Arial" panose="020B0604020202020204" pitchFamily="34" charset="0"/>
              </a:rPr>
              <a:t>van onschatbare waarde</a:t>
            </a:r>
            <a:r>
              <a:rPr lang="nl-NL" sz="2000">
                <a:ea typeface="Times New Roman" panose="02020603050405020304" pitchFamily="18" charset="0"/>
                <a:cs typeface="Arial" panose="020B0604020202020204" pitchFamily="34" charset="0"/>
              </a:rPr>
              <a:t> (</a:t>
            </a:r>
            <a:r>
              <a:rPr lang="nl-NL" sz="2000" b="1" i="1">
                <a:effectLst/>
                <a:ea typeface="Times New Roman" panose="02020603050405020304" pitchFamily="18" charset="0"/>
                <a:cs typeface="Arial" panose="020B0604020202020204" pitchFamily="34" charset="0"/>
              </a:rPr>
              <a:t>niet te zeggen hoeveel iets kost</a:t>
            </a:r>
            <a:r>
              <a:rPr lang="nl-NL" sz="2000">
                <a:effectLst/>
                <a:ea typeface="Times New Roman" panose="02020603050405020304" pitchFamily="18" charset="0"/>
                <a:cs typeface="Arial" panose="020B0604020202020204" pitchFamily="34" charset="0"/>
              </a:rPr>
              <a:t>)</a:t>
            </a:r>
            <a:r>
              <a:rPr lang="nl-NL" sz="2000">
                <a:ea typeface="Times New Roman" panose="02020603050405020304" pitchFamily="18" charset="0"/>
                <a:cs typeface="Arial" panose="020B0604020202020204" pitchFamily="34" charset="0"/>
              </a:rPr>
              <a:t>: al die verschillende gemaakte schilderijen. Heel leuk. Mijn nichtje was alleen verdrietig toen ze thuis kwam. Ze was op de fiets naar het kinderfeestje gegaan en op de terugweg waaide haar portret uit haar hand. Het viel op de grond en er reed een auto overheen! Het portret is </a:t>
            </a:r>
            <a:r>
              <a:rPr lang="nl-NL" sz="2000" b="1" u="sng">
                <a:ea typeface="Times New Roman" panose="02020603050405020304" pitchFamily="18" charset="0"/>
                <a:cs typeface="Arial" panose="020B0604020202020204" pitchFamily="34" charset="0"/>
              </a:rPr>
              <a:t>onherstelbaar</a:t>
            </a:r>
            <a:r>
              <a:rPr lang="nl-NL" sz="2000">
                <a:ea typeface="Times New Roman" panose="02020603050405020304" pitchFamily="18" charset="0"/>
                <a:cs typeface="Arial" panose="020B0604020202020204" pitchFamily="34" charset="0"/>
              </a:rPr>
              <a:t> beschadigd. Het was </a:t>
            </a:r>
            <a:r>
              <a:rPr lang="nl-NL" sz="2000" b="1" i="1">
                <a:ea typeface="Times New Roman" panose="02020603050405020304" pitchFamily="18" charset="0"/>
                <a:cs typeface="Arial" panose="020B0604020202020204" pitchFamily="34" charset="0"/>
              </a:rPr>
              <a:t>niet meer te maken</a:t>
            </a:r>
            <a:r>
              <a:rPr lang="nl-NL" sz="2000">
                <a:ea typeface="Times New Roman" panose="02020603050405020304" pitchFamily="18" charset="0"/>
                <a:cs typeface="Arial" panose="020B0604020202020204" pitchFamily="34" charset="0"/>
              </a:rPr>
              <a:t>. </a:t>
            </a:r>
            <a:r>
              <a:rPr lang="nl-NL" sz="2000" b="1" u="sng">
                <a:ea typeface="Times New Roman" panose="02020603050405020304" pitchFamily="18" charset="0"/>
                <a:cs typeface="Arial" panose="020B0604020202020204" pitchFamily="34" charset="0"/>
              </a:rPr>
              <a:t>Aanvankelijk</a:t>
            </a:r>
            <a:r>
              <a:rPr lang="nl-NL" sz="2000">
                <a:ea typeface="Times New Roman" panose="02020603050405020304" pitchFamily="18" charset="0"/>
                <a:cs typeface="Arial" panose="020B0604020202020204" pitchFamily="34" charset="0"/>
              </a:rPr>
              <a:t>, </a:t>
            </a:r>
            <a:r>
              <a:rPr lang="nl-NL" sz="2000" b="1" i="1">
                <a:ea typeface="Times New Roman" panose="02020603050405020304" pitchFamily="18" charset="0"/>
                <a:cs typeface="Arial" panose="020B0604020202020204" pitchFamily="34" charset="0"/>
              </a:rPr>
              <a:t>in het begin, eerst</a:t>
            </a:r>
            <a:r>
              <a:rPr lang="nl-NL" sz="2000">
                <a:ea typeface="Times New Roman" panose="02020603050405020304" pitchFamily="18" charset="0"/>
                <a:cs typeface="Arial" panose="020B0604020202020204" pitchFamily="34" charset="0"/>
              </a:rPr>
              <a:t>, dacht ze dat het portret alleen vies geworden was, maar het was ook echt kapot. Ze hebben nog geprobeerd het portret te </a:t>
            </a:r>
            <a:r>
              <a:rPr lang="nl-NL" sz="2000" b="1" u="sng">
                <a:ea typeface="Times New Roman" panose="02020603050405020304" pitchFamily="18" charset="0"/>
                <a:cs typeface="Arial" panose="020B0604020202020204" pitchFamily="34" charset="0"/>
              </a:rPr>
              <a:t>restaureren</a:t>
            </a:r>
            <a:r>
              <a:rPr lang="nl-NL" sz="2000">
                <a:ea typeface="Times New Roman" panose="02020603050405020304" pitchFamily="18" charset="0"/>
                <a:cs typeface="Arial" panose="020B0604020202020204" pitchFamily="34" charset="0"/>
              </a:rPr>
              <a:t>. R</a:t>
            </a:r>
            <a:r>
              <a:rPr lang="nl-NL" sz="2000">
                <a:effectLst/>
                <a:ea typeface="Times New Roman" panose="02020603050405020304" pitchFamily="18" charset="0"/>
                <a:cs typeface="Arial" panose="020B0604020202020204" pitchFamily="34" charset="0"/>
              </a:rPr>
              <a:t>estaureren betekent </a:t>
            </a:r>
            <a:r>
              <a:rPr lang="nl-NL" sz="2000" b="1" i="1">
                <a:effectLst/>
                <a:ea typeface="Times New Roman" panose="02020603050405020304" pitchFamily="18" charset="0"/>
                <a:cs typeface="Arial" panose="020B0604020202020204" pitchFamily="34" charset="0"/>
              </a:rPr>
              <a:t>opknappen, weer maken zoals het vroeger was</a:t>
            </a:r>
            <a:r>
              <a:rPr lang="nl-NL" sz="2000">
                <a:effectLst/>
                <a:ea typeface="Times New Roman" panose="02020603050405020304" pitchFamily="18" charset="0"/>
                <a:cs typeface="Arial" panose="020B0604020202020204" pitchFamily="34" charset="0"/>
              </a:rPr>
              <a:t>. </a:t>
            </a:r>
            <a:r>
              <a:rPr lang="nl-NL" sz="2000">
                <a:ea typeface="Times New Roman" panose="02020603050405020304" pitchFamily="18" charset="0"/>
                <a:cs typeface="Arial" panose="020B0604020202020204" pitchFamily="34" charset="0"/>
              </a:rPr>
              <a:t>Maar echt goed lukte dat niet. </a:t>
            </a:r>
            <a:r>
              <a:rPr lang="nl-NL" sz="2000" b="1" u="sng">
                <a:ea typeface="Times New Roman" panose="02020603050405020304" pitchFamily="18" charset="0"/>
                <a:cs typeface="Arial" panose="020B0604020202020204" pitchFamily="34" charset="0"/>
              </a:rPr>
              <a:t>Het is zonde </a:t>
            </a:r>
            <a:r>
              <a:rPr lang="nl-NL" sz="2000">
                <a:ea typeface="Times New Roman" panose="02020603050405020304" pitchFamily="18" charset="0"/>
                <a:cs typeface="Arial" panose="020B0604020202020204" pitchFamily="34" charset="0"/>
              </a:rPr>
              <a:t>dat dit is gebeurd. </a:t>
            </a:r>
            <a:r>
              <a:rPr lang="nl-NL" sz="2000" b="1" i="1">
                <a:ea typeface="Times New Roman" panose="02020603050405020304" pitchFamily="18" charset="0"/>
                <a:cs typeface="Arial" panose="020B0604020202020204" pitchFamily="34" charset="0"/>
              </a:rPr>
              <a:t>Het is jammer en niet nodig</a:t>
            </a:r>
            <a:r>
              <a:rPr lang="nl-NL" sz="2000">
                <a:ea typeface="Times New Roman" panose="02020603050405020304" pitchFamily="18" charset="0"/>
                <a:cs typeface="Arial" panose="020B0604020202020204" pitchFamily="34" charset="0"/>
              </a:rPr>
              <a:t>. Ze had het portret beter in haar rugzak kunnen stoppen. Nu fietste ze met 1 hand aan het stuur. Dat is wel </a:t>
            </a:r>
            <a:r>
              <a:rPr lang="nl-NL" sz="2000" b="1" u="sng">
                <a:ea typeface="Times New Roman" panose="02020603050405020304" pitchFamily="18" charset="0"/>
                <a:cs typeface="Arial" panose="020B0604020202020204" pitchFamily="34" charset="0"/>
              </a:rPr>
              <a:t>legaal</a:t>
            </a:r>
            <a:r>
              <a:rPr lang="nl-NL" sz="2000">
                <a:ea typeface="Times New Roman" panose="02020603050405020304" pitchFamily="18" charset="0"/>
                <a:cs typeface="Arial" panose="020B0604020202020204" pitchFamily="34" charset="0"/>
              </a:rPr>
              <a:t>, </a:t>
            </a:r>
            <a:r>
              <a:rPr lang="nl-NL" sz="2000" b="1" i="1">
                <a:ea typeface="Times New Roman" panose="02020603050405020304" pitchFamily="18" charset="0"/>
                <a:cs typeface="Arial" panose="020B0604020202020204" pitchFamily="34" charset="0"/>
              </a:rPr>
              <a:t>het mag volgens de wet</a:t>
            </a:r>
            <a:r>
              <a:rPr lang="nl-NL" sz="2000">
                <a:ea typeface="Times New Roman" panose="02020603050405020304" pitchFamily="18" charset="0"/>
                <a:cs typeface="Arial" panose="020B0604020202020204" pitchFamily="34" charset="0"/>
              </a:rPr>
              <a:t>, maar het is beter om met twee handen aan het stuur te fietsen.</a:t>
            </a:r>
          </a:p>
        </p:txBody>
      </p:sp>
      <p:sp>
        <p:nvSpPr>
          <p:cNvPr id="4" name="Tekstvak 1"/>
          <p:cNvSpPr txBox="1"/>
          <p:nvPr/>
        </p:nvSpPr>
        <p:spPr>
          <a:xfrm>
            <a:off x="8777220" y="35332"/>
            <a:ext cx="324128" cy="369332"/>
          </a:xfrm>
          <a:prstGeom prst="rect">
            <a:avLst/>
          </a:prstGeom>
          <a:noFill/>
          <a:ln w="22225">
            <a:solidFill>
              <a:schemeClr val="tx1"/>
            </a:solidFill>
          </a:ln>
        </p:spPr>
        <p:txBody>
          <a:bodyPr wrap="non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b="1"/>
              <a:t>A</a:t>
            </a:r>
          </a:p>
        </p:txBody>
      </p:sp>
    </p:spTree>
    <p:extLst>
      <p:ext uri="{BB962C8B-B14F-4D97-AF65-F5344CB8AC3E}">
        <p14:creationId xmlns:p14="http://schemas.microsoft.com/office/powerpoint/2010/main" val="2189114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restaureren</a:t>
            </a:r>
          </a:p>
        </p:txBody>
      </p:sp>
      <p:pic>
        <p:nvPicPr>
          <p:cNvPr id="3" name="Afbeelding 2">
            <a:extLst>
              <a:ext uri="{FF2B5EF4-FFF2-40B4-BE49-F238E27FC236}">
                <a16:creationId xmlns:a16="http://schemas.microsoft.com/office/drawing/2014/main" id="{E6D77B44-22E4-05D6-DD9D-5C46FACB14A5}"/>
              </a:ext>
            </a:extLst>
          </p:cNvPr>
          <p:cNvPicPr>
            <a:picLocks noChangeAspect="1"/>
          </p:cNvPicPr>
          <p:nvPr/>
        </p:nvPicPr>
        <p:blipFill>
          <a:blip r:embed="rId3"/>
          <a:stretch>
            <a:fillRect/>
          </a:stretch>
        </p:blipFill>
        <p:spPr>
          <a:xfrm>
            <a:off x="683580" y="1454919"/>
            <a:ext cx="7377344" cy="5112456"/>
          </a:xfrm>
          <a:prstGeom prst="rect">
            <a:avLst/>
          </a:prstGeom>
        </p:spPr>
      </p:pic>
    </p:spTree>
    <p:extLst>
      <p:ext uri="{BB962C8B-B14F-4D97-AF65-F5344CB8AC3E}">
        <p14:creationId xmlns:p14="http://schemas.microsoft.com/office/powerpoint/2010/main" val="29047384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het is zonde</a:t>
            </a:r>
          </a:p>
        </p:txBody>
      </p:sp>
      <p:pic>
        <p:nvPicPr>
          <p:cNvPr id="3" name="Afbeelding 2" descr="Afbeelding met persoon, kleding, Menselijk gezicht, buitenkleding&#10;&#10;Automatisch gegenereerde beschrijving">
            <a:extLst>
              <a:ext uri="{FF2B5EF4-FFF2-40B4-BE49-F238E27FC236}">
                <a16:creationId xmlns:a16="http://schemas.microsoft.com/office/drawing/2014/main" id="{50E914B7-8FCA-D046-AB85-947B5BD609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584" y="1484784"/>
            <a:ext cx="7677316" cy="5128448"/>
          </a:xfrm>
          <a:prstGeom prst="rect">
            <a:avLst/>
          </a:prstGeom>
        </p:spPr>
      </p:pic>
    </p:spTree>
    <p:extLst>
      <p:ext uri="{BB962C8B-B14F-4D97-AF65-F5344CB8AC3E}">
        <p14:creationId xmlns:p14="http://schemas.microsoft.com/office/powerpoint/2010/main" val="24520075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legaal</a:t>
            </a:r>
          </a:p>
        </p:txBody>
      </p:sp>
      <p:pic>
        <p:nvPicPr>
          <p:cNvPr id="5" name="Afbeelding 4" descr="Afbeelding met wiel, buitenshuis, Landvoertuig, Fietswiel&#10;&#10;Automatisch gegenereerde beschrijving">
            <a:extLst>
              <a:ext uri="{FF2B5EF4-FFF2-40B4-BE49-F238E27FC236}">
                <a16:creationId xmlns:a16="http://schemas.microsoft.com/office/drawing/2014/main" id="{0D39B3D4-41E1-2070-017F-9B2F269658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7364" y="1484784"/>
            <a:ext cx="5040560" cy="5040560"/>
          </a:xfrm>
          <a:prstGeom prst="rect">
            <a:avLst/>
          </a:prstGeom>
        </p:spPr>
      </p:pic>
      <p:sp>
        <p:nvSpPr>
          <p:cNvPr id="3" name="L-vorm 2">
            <a:extLst>
              <a:ext uri="{FF2B5EF4-FFF2-40B4-BE49-F238E27FC236}">
                <a16:creationId xmlns:a16="http://schemas.microsoft.com/office/drawing/2014/main" id="{73829B62-1B64-C132-8557-404ACE4100DE}"/>
              </a:ext>
            </a:extLst>
          </p:cNvPr>
          <p:cNvSpPr/>
          <p:nvPr/>
        </p:nvSpPr>
        <p:spPr>
          <a:xfrm rot="18971831">
            <a:off x="1296579" y="3945940"/>
            <a:ext cx="2114062" cy="1313668"/>
          </a:xfrm>
          <a:prstGeom prst="corner">
            <a:avLst>
              <a:gd name="adj1" fmla="val 36198"/>
              <a:gd name="adj2" fmla="val 31598"/>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2017272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Op de woordmuur:</a:t>
            </a:r>
          </a:p>
        </p:txBody>
      </p:sp>
    </p:spTree>
    <p:extLst>
      <p:ext uri="{BB962C8B-B14F-4D97-AF65-F5344CB8AC3E}">
        <p14:creationId xmlns:p14="http://schemas.microsoft.com/office/powerpoint/2010/main" val="1671649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48478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844824"/>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552470"/>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916832"/>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326926"/>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5400" b="1">
                <a:solidFill>
                  <a:srgbClr val="387038"/>
                </a:solidFill>
                <a:latin typeface="Century Gothic" panose="020B0502020202020204" pitchFamily="34" charset="0"/>
                <a:ea typeface="Calibri"/>
                <a:cs typeface="Times New Roman"/>
              </a:rPr>
              <a:t>het is zonde</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919303"/>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4800" b="1">
                <a:solidFill>
                  <a:srgbClr val="387038"/>
                </a:solidFill>
                <a:latin typeface="Century Gothic" panose="020B0502020202020204" pitchFamily="34" charset="0"/>
                <a:ea typeface="Calibri"/>
                <a:cs typeface="Times New Roman"/>
              </a:rPr>
              <a:t>van onschatbare waarde</a:t>
            </a:r>
            <a:endParaRPr lang="nl-NL" sz="48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518294"/>
            <a:ext cx="4185327" cy="4902788"/>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het is jammer en niet nodig</a:t>
            </a: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spcAft>
                <a:spcPts val="0"/>
              </a:spcAft>
            </a:pPr>
            <a:endParaRPr lang="nl-NL" sz="1600" i="1">
              <a:solidFill>
                <a:srgbClr val="387038"/>
              </a:solidFill>
              <a:latin typeface="Century Gothic" panose="020B0502020202020204" pitchFamily="34" charset="0"/>
              <a:ea typeface="Calibri"/>
              <a:cs typeface="Times New Roman"/>
            </a:endParaRPr>
          </a:p>
          <a:p>
            <a:pPr algn="ctr">
              <a:lnSpc>
                <a:spcPct val="107000"/>
              </a:lnSpc>
              <a:spcAft>
                <a:spcPts val="0"/>
              </a:spcAft>
            </a:pPr>
            <a:r>
              <a:rPr lang="nl-NL" sz="2400" i="1" u="sng">
                <a:solidFill>
                  <a:srgbClr val="387038"/>
                </a:solidFill>
                <a:effectLst/>
                <a:latin typeface="Century Gothic" panose="020B0502020202020204" pitchFamily="34" charset="0"/>
                <a:ea typeface="Calibri"/>
                <a:cs typeface="Times New Roman"/>
              </a:rPr>
              <a:t>Het is zonde</a:t>
            </a:r>
            <a:r>
              <a:rPr lang="nl-NL" sz="2400" i="1">
                <a:solidFill>
                  <a:srgbClr val="387038"/>
                </a:solidFill>
                <a:effectLst/>
                <a:latin typeface="Century Gothic" panose="020B0502020202020204" pitchFamily="34" charset="0"/>
                <a:ea typeface="Calibri"/>
                <a:cs typeface="Times New Roman"/>
              </a:rPr>
              <a:t> dat het schilderij is gevallen.</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943990"/>
            <a:ext cx="4145769" cy="443733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het is nuttig of waardevol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3200">
              <a:latin typeface="Century Gothic" panose="020B0502020202020204" pitchFamily="34" charset="0"/>
              <a:ea typeface="Calibri"/>
              <a:cs typeface="Times New Roman"/>
            </a:endParaRPr>
          </a:p>
          <a:p>
            <a:pPr>
              <a:lnSpc>
                <a:spcPct val="107000"/>
              </a:lnSpc>
              <a:spcAft>
                <a:spcPts val="0"/>
              </a:spcAft>
            </a:pPr>
            <a:endParaRPr lang="nl-NL" sz="1000">
              <a:latin typeface="Century Gothic" panose="020B0502020202020204" pitchFamily="34" charset="0"/>
              <a:ea typeface="Calibri"/>
              <a:cs typeface="Times New Roman"/>
            </a:endParaRPr>
          </a:p>
          <a:p>
            <a:pPr algn="ctr">
              <a:lnSpc>
                <a:spcPct val="90000"/>
              </a:lnSpc>
            </a:pPr>
            <a:r>
              <a:rPr lang="nl-NL" sz="2400" i="1">
                <a:solidFill>
                  <a:srgbClr val="387038"/>
                </a:solidFill>
                <a:latin typeface="Century Gothic" panose="020B0502020202020204" pitchFamily="34" charset="0"/>
                <a:ea typeface="Calibri"/>
                <a:cs typeface="Times New Roman"/>
              </a:rPr>
              <a:t>Al die verschillende portretten die ze maakten zijn </a:t>
            </a:r>
            <a:r>
              <a:rPr lang="nl-NL" sz="2400" i="1" u="sng">
                <a:solidFill>
                  <a:srgbClr val="387038"/>
                </a:solidFill>
                <a:latin typeface="Century Gothic" panose="020B0502020202020204" pitchFamily="34" charset="0"/>
                <a:ea typeface="Calibri"/>
                <a:cs typeface="Times New Roman"/>
              </a:rPr>
              <a:t>van onschatbare waarde</a:t>
            </a:r>
            <a:r>
              <a:rPr lang="nl-NL" sz="2400" i="1">
                <a:solidFill>
                  <a:srgbClr val="387038"/>
                </a:solidFill>
                <a:latin typeface="Century Gothic" panose="020B0502020202020204" pitchFamily="34" charset="0"/>
                <a:ea typeface="Calibri"/>
                <a:cs typeface="Times New Roman"/>
              </a:rPr>
              <a:t>.</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 name="Afbeelding 1" descr="Afbeelding met persoon, kleding, Menselijk gezicht, buitenkleding&#10;&#10;Automatisch gegenereerde beschrijving">
            <a:extLst>
              <a:ext uri="{FF2B5EF4-FFF2-40B4-BE49-F238E27FC236}">
                <a16:creationId xmlns:a16="http://schemas.microsoft.com/office/drawing/2014/main" id="{B14DD86D-B2A2-30FF-03A1-25DF7D7584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449" y="2641596"/>
            <a:ext cx="3588538" cy="2397144"/>
          </a:xfrm>
          <a:prstGeom prst="rect">
            <a:avLst/>
          </a:prstGeom>
        </p:spPr>
      </p:pic>
      <p:pic>
        <p:nvPicPr>
          <p:cNvPr id="8" name="Afbeelding 7" descr="Afbeelding met Menselijk gezicht, persoon, kleding, glimlach&#10;&#10;Automatisch gegenereerde beschrijving">
            <a:extLst>
              <a:ext uri="{FF2B5EF4-FFF2-40B4-BE49-F238E27FC236}">
                <a16:creationId xmlns:a16="http://schemas.microsoft.com/office/drawing/2014/main" id="{2C3FCB30-2D78-0ADB-3279-37CB532587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09876" y="2939942"/>
            <a:ext cx="2808258" cy="1948931"/>
          </a:xfrm>
          <a:prstGeom prst="rect">
            <a:avLst/>
          </a:prstGeom>
        </p:spPr>
      </p:pic>
    </p:spTree>
    <p:extLst>
      <p:ext uri="{BB962C8B-B14F-4D97-AF65-F5344CB8AC3E}">
        <p14:creationId xmlns:p14="http://schemas.microsoft.com/office/powerpoint/2010/main" val="36600884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herstelbaar</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a:solidFill>
                  <a:srgbClr val="387038"/>
                </a:solidFill>
                <a:effectLst/>
                <a:latin typeface="Century Gothic" panose="020B0502020202020204" pitchFamily="34" charset="0"/>
                <a:ea typeface="Calibri"/>
                <a:cs typeface="Times New Roman"/>
              </a:rPr>
              <a:t>onherstelbaar</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te herstellen, repareren</a:t>
            </a: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000">
              <a:effectLst/>
              <a:latin typeface="Century Gothic" panose="020B0502020202020204" pitchFamily="34" charset="0"/>
              <a:ea typeface="Calibri"/>
              <a:cs typeface="Times New Roman"/>
            </a:endParaRPr>
          </a:p>
          <a:p>
            <a:pPr>
              <a:lnSpc>
                <a:spcPct val="107000"/>
              </a:lnSpc>
              <a:spcAft>
                <a:spcPts val="0"/>
              </a:spcAft>
            </a:pPr>
            <a:r>
              <a:rPr lang="nl-NL" sz="2000">
                <a:latin typeface="Century Gothic" panose="020B0502020202020204" pitchFamily="34" charset="0"/>
                <a:ea typeface="Calibri"/>
                <a:cs typeface="Times New Roman"/>
              </a:rPr>
              <a:t> </a:t>
            </a:r>
            <a:endParaRPr lang="nl-NL">
              <a:effectLst/>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Dit schilderij is </a:t>
            </a:r>
            <a:r>
              <a:rPr lang="nl-NL" sz="2400" i="1" u="sng">
                <a:solidFill>
                  <a:srgbClr val="387038"/>
                </a:solidFill>
                <a:latin typeface="Century Gothic" panose="020B0502020202020204" pitchFamily="34" charset="0"/>
                <a:ea typeface="Calibri"/>
                <a:cs typeface="Times New Roman"/>
              </a:rPr>
              <a:t>herstelbaar</a:t>
            </a:r>
            <a:r>
              <a:rPr lang="nl-NL" sz="2400" i="1">
                <a:solidFill>
                  <a:srgbClr val="387038"/>
                </a:solidFill>
                <a:latin typeface="Century Gothic" panose="020B0502020202020204" pitchFamily="34" charset="0"/>
                <a:ea typeface="Calibri"/>
                <a:cs typeface="Times New Roman"/>
              </a:rPr>
              <a:t>. Het wordt gerestaureerd</a:t>
            </a:r>
            <a:r>
              <a:rPr lang="nl-NL" sz="2400" i="1">
                <a:solidFill>
                  <a:srgbClr val="387038"/>
                </a:solidFill>
                <a:effectLst/>
                <a:latin typeface="Century Gothic" panose="020B0502020202020204" pitchFamily="34" charset="0"/>
                <a:ea typeface="Calibri"/>
                <a:cs typeface="Times New Roman"/>
              </a:rPr>
              <a:t>.</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226641"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niet meer te maken</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000">
              <a:latin typeface="Century Gothic" panose="020B0502020202020204" pitchFamily="34" charset="0"/>
              <a:ea typeface="Calibri"/>
              <a:cs typeface="Times New Roman"/>
            </a:endParaRPr>
          </a:p>
          <a:p>
            <a:pPr>
              <a:lnSpc>
                <a:spcPct val="107000"/>
              </a:lnSpc>
              <a:spcAft>
                <a:spcPts val="0"/>
              </a:spcAft>
            </a:pPr>
            <a:r>
              <a:rPr lang="nl-NL" sz="2000">
                <a:latin typeface="Century Gothic" panose="020B0502020202020204" pitchFamily="34" charset="0"/>
                <a:ea typeface="Calibri"/>
                <a:cs typeface="Times New Roman"/>
              </a:rPr>
              <a:t> </a:t>
            </a:r>
            <a:endParaRPr lang="nl-NL">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Haar portret was </a:t>
            </a:r>
            <a:r>
              <a:rPr lang="nl-NL" sz="2400" i="1" u="sng">
                <a:solidFill>
                  <a:srgbClr val="387038"/>
                </a:solidFill>
                <a:latin typeface="Century Gothic" panose="020B0502020202020204" pitchFamily="34" charset="0"/>
                <a:ea typeface="Calibri"/>
                <a:cs typeface="Times New Roman"/>
              </a:rPr>
              <a:t>onherstelbaar</a:t>
            </a:r>
            <a:r>
              <a:rPr lang="nl-NL" sz="2400" i="1">
                <a:solidFill>
                  <a:srgbClr val="387038"/>
                </a:solidFill>
                <a:latin typeface="Century Gothic" panose="020B0502020202020204" pitchFamily="34" charset="0"/>
                <a:ea typeface="Calibri"/>
                <a:cs typeface="Times New Roman"/>
              </a:rPr>
              <a:t> beschadigd.</a:t>
            </a:r>
          </a:p>
          <a:p>
            <a:pPr algn="ctr">
              <a:lnSpc>
                <a:spcPct val="107000"/>
              </a:lnSpc>
            </a:pPr>
            <a:r>
              <a:rPr lang="nl-NL" sz="2400" i="1">
                <a:solidFill>
                  <a:srgbClr val="387038"/>
                </a:solidFill>
                <a:latin typeface="Century Gothic" panose="020B0502020202020204" pitchFamily="34" charset="0"/>
                <a:ea typeface="Calibri"/>
                <a:cs typeface="Times New Roman"/>
              </a:rPr>
              <a:t> </a:t>
            </a:r>
            <a:r>
              <a:rPr lang="nl-NL" sz="2800">
                <a:effectLst/>
                <a:latin typeface="Trebuchet MS"/>
                <a:ea typeface="Calibri"/>
                <a:cs typeface="Times New Roman"/>
              </a:rPr>
              <a:t> </a:t>
            </a:r>
          </a:p>
          <a:p>
            <a:pPr algn="ctr">
              <a:lnSpc>
                <a:spcPct val="107000"/>
              </a:lnSpc>
            </a:pP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 name="Afbeelding 1" descr="Afbeelding met Kinderkunst, persoon, Menselijk gezicht, kleding&#10;&#10;Automatisch gegenereerde beschrijving">
            <a:extLst>
              <a:ext uri="{FF2B5EF4-FFF2-40B4-BE49-F238E27FC236}">
                <a16:creationId xmlns:a16="http://schemas.microsoft.com/office/drawing/2014/main" id="{3B9102A1-BE40-0A25-E0D5-073DA7AF54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4071" y="1988840"/>
            <a:ext cx="3120151" cy="3120151"/>
          </a:xfrm>
          <a:prstGeom prst="rect">
            <a:avLst/>
          </a:prstGeom>
        </p:spPr>
      </p:pic>
      <p:pic>
        <p:nvPicPr>
          <p:cNvPr id="8" name="Afbeelding 7">
            <a:extLst>
              <a:ext uri="{FF2B5EF4-FFF2-40B4-BE49-F238E27FC236}">
                <a16:creationId xmlns:a16="http://schemas.microsoft.com/office/drawing/2014/main" id="{72E23FD9-6C6F-0803-530A-5CF169CD4890}"/>
              </a:ext>
            </a:extLst>
          </p:cNvPr>
          <p:cNvPicPr>
            <a:picLocks noChangeAspect="1"/>
          </p:cNvPicPr>
          <p:nvPr/>
        </p:nvPicPr>
        <p:blipFill>
          <a:blip r:embed="rId4"/>
          <a:stretch>
            <a:fillRect/>
          </a:stretch>
        </p:blipFill>
        <p:spPr>
          <a:xfrm>
            <a:off x="789778" y="2726266"/>
            <a:ext cx="3090053" cy="2249641"/>
          </a:xfrm>
          <a:prstGeom prst="rect">
            <a:avLst/>
          </a:prstGeom>
        </p:spPr>
      </p:pic>
    </p:spTree>
    <p:extLst>
      <p:ext uri="{BB962C8B-B14F-4D97-AF65-F5344CB8AC3E}">
        <p14:creationId xmlns:p14="http://schemas.microsoft.com/office/powerpoint/2010/main" val="4843763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restaureren</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effectLst/>
                <a:latin typeface="Century Gothic" panose="020B0502020202020204" pitchFamily="34" charset="0"/>
                <a:ea typeface="Calibri"/>
                <a:cs typeface="Times New Roman"/>
              </a:rPr>
              <a:t>afbreken</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opknappen, weer maken zoals het vroeger was</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1400">
              <a:effectLst/>
              <a:latin typeface="Century Gothic" panose="020B0502020202020204" pitchFamily="34" charset="0"/>
              <a:ea typeface="Calibri"/>
              <a:cs typeface="Times New Roman"/>
            </a:endParaRPr>
          </a:p>
          <a:p>
            <a:pPr algn="ctr">
              <a:lnSpc>
                <a:spcPct val="90000"/>
              </a:lnSpc>
              <a:spcAft>
                <a:spcPts val="0"/>
              </a:spcAft>
            </a:pPr>
            <a:r>
              <a:rPr lang="nl-NL" sz="2400" i="1">
                <a:solidFill>
                  <a:srgbClr val="387038"/>
                </a:solidFill>
                <a:latin typeface="Century Gothic" panose="020B0502020202020204" pitchFamily="34" charset="0"/>
                <a:ea typeface="Calibri"/>
                <a:cs typeface="Times New Roman"/>
              </a:rPr>
              <a:t>Het schilderij wordt </a:t>
            </a:r>
            <a:r>
              <a:rPr lang="nl-NL" sz="2400" i="1" u="sng">
                <a:solidFill>
                  <a:srgbClr val="387038"/>
                </a:solidFill>
                <a:latin typeface="Century Gothic" panose="020B0502020202020204" pitchFamily="34" charset="0"/>
                <a:ea typeface="Calibri"/>
                <a:cs typeface="Times New Roman"/>
              </a:rPr>
              <a:t>gerestaureerd</a:t>
            </a:r>
            <a:r>
              <a:rPr lang="nl-NL" sz="2400" i="1">
                <a:solidFill>
                  <a:srgbClr val="387038"/>
                </a:solidFill>
                <a:effectLst/>
                <a:latin typeface="Century Gothic" panose="020B0502020202020204" pitchFamily="34" charset="0"/>
                <a:ea typeface="Calibri"/>
                <a:cs typeface="Times New Roman"/>
              </a:rPr>
              <a:t>. </a:t>
            </a:r>
            <a:br>
              <a:rPr lang="nl-NL" sz="2400" i="1">
                <a:solidFill>
                  <a:srgbClr val="387038"/>
                </a:solidFill>
                <a:effectLst/>
                <a:latin typeface="Century Gothic" panose="020B0502020202020204" pitchFamily="34" charset="0"/>
                <a:ea typeface="Calibri"/>
                <a:cs typeface="Times New Roman"/>
              </a:rPr>
            </a:br>
            <a:r>
              <a:rPr lang="nl-NL" sz="2400" i="1">
                <a:solidFill>
                  <a:srgbClr val="387038"/>
                </a:solidFill>
                <a:effectLst/>
                <a:latin typeface="Century Gothic" panose="020B0502020202020204" pitchFamily="34" charset="0"/>
                <a:ea typeface="Calibri"/>
                <a:cs typeface="Times New Roman"/>
              </a:rPr>
              <a:t>Daarna kan het weer opgehangen worden.</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het niet overeind laten staan, uit elkaar halen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000">
              <a:effectLst/>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Dit huis wordt volledig </a:t>
            </a:r>
            <a:r>
              <a:rPr lang="nl-NL" sz="2400" i="1" u="sng">
                <a:solidFill>
                  <a:srgbClr val="387038"/>
                </a:solidFill>
                <a:latin typeface="Century Gothic" panose="020B0502020202020204" pitchFamily="34" charset="0"/>
                <a:ea typeface="Calibri"/>
                <a:cs typeface="Times New Roman"/>
              </a:rPr>
              <a:t>afgebroken</a:t>
            </a:r>
            <a:r>
              <a:rPr lang="nl-NL" sz="2400" i="1">
                <a:solidFill>
                  <a:srgbClr val="387038"/>
                </a:solidFill>
                <a:latin typeface="Century Gothic" panose="020B0502020202020204" pitchFamily="34" charset="0"/>
                <a:ea typeface="Calibri"/>
                <a:cs typeface="Times New Roman"/>
              </a:rPr>
              <a:t>.</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descr="Afbeelding met gebouw, buiten, lucht, huis&#10;&#10;Automatisch gegenereerde beschrijving">
            <a:extLst>
              <a:ext uri="{FF2B5EF4-FFF2-40B4-BE49-F238E27FC236}">
                <a16:creationId xmlns:a16="http://schemas.microsoft.com/office/drawing/2014/main" id="{D643CFAC-F10F-F64B-0FE5-BB8F162C4B3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34116" y="2937217"/>
            <a:ext cx="3426316" cy="2288780"/>
          </a:xfrm>
          <a:prstGeom prst="rect">
            <a:avLst/>
          </a:prstGeom>
        </p:spPr>
      </p:pic>
      <p:pic>
        <p:nvPicPr>
          <p:cNvPr id="19" name="Afbeelding 18">
            <a:extLst>
              <a:ext uri="{FF2B5EF4-FFF2-40B4-BE49-F238E27FC236}">
                <a16:creationId xmlns:a16="http://schemas.microsoft.com/office/drawing/2014/main" id="{2E5FC27D-7E97-2585-E02A-8049E193C7A0}"/>
              </a:ext>
            </a:extLst>
          </p:cNvPr>
          <p:cNvPicPr>
            <a:picLocks noChangeAspect="1"/>
          </p:cNvPicPr>
          <p:nvPr/>
        </p:nvPicPr>
        <p:blipFill>
          <a:blip r:embed="rId4"/>
          <a:stretch>
            <a:fillRect/>
          </a:stretch>
        </p:blipFill>
        <p:spPr>
          <a:xfrm>
            <a:off x="1043608" y="2983201"/>
            <a:ext cx="2554996" cy="1860105"/>
          </a:xfrm>
          <a:prstGeom prst="rect">
            <a:avLst/>
          </a:prstGeom>
        </p:spPr>
      </p:pic>
    </p:spTree>
    <p:extLst>
      <p:ext uri="{BB962C8B-B14F-4D97-AF65-F5344CB8AC3E}">
        <p14:creationId xmlns:p14="http://schemas.microsoft.com/office/powerpoint/2010/main" val="31465701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legaal</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illegaal</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het mag volgens de wet</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gn="ctr">
              <a:lnSpc>
                <a:spcPct val="107000"/>
              </a:lnSpc>
              <a:spcAft>
                <a:spcPts val="0"/>
              </a:spcAft>
            </a:pPr>
            <a:endParaRPr lang="nl-NL" sz="2400" i="1">
              <a:solidFill>
                <a:srgbClr val="387038"/>
              </a:solidFill>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Met één hand los fietsen is </a:t>
            </a:r>
            <a:r>
              <a:rPr lang="nl-NL" sz="2400" i="1" u="sng">
                <a:solidFill>
                  <a:srgbClr val="387038"/>
                </a:solidFill>
                <a:latin typeface="Century Gothic" panose="020B0502020202020204" pitchFamily="34" charset="0"/>
                <a:ea typeface="Calibri"/>
                <a:cs typeface="Times New Roman"/>
              </a:rPr>
              <a:t>legaal</a:t>
            </a:r>
            <a:r>
              <a:rPr lang="nl-NL" sz="2400" i="1">
                <a:solidFill>
                  <a:srgbClr val="387038"/>
                </a:solidFill>
                <a:effectLst/>
                <a:latin typeface="Century Gothic" panose="020B0502020202020204" pitchFamily="34" charset="0"/>
                <a:ea typeface="Calibri"/>
                <a:cs typeface="Times New Roman"/>
              </a:rPr>
              <a:t>.</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verboden, het mag niet volgens de wet</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3600">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Stickers op verkeersborden plakken is misschien grappig, maar </a:t>
            </a:r>
            <a:r>
              <a:rPr lang="nl-NL" sz="2400" i="1" u="sng">
                <a:solidFill>
                  <a:srgbClr val="387038"/>
                </a:solidFill>
                <a:latin typeface="Century Gothic" panose="020B0502020202020204" pitchFamily="34" charset="0"/>
                <a:ea typeface="Calibri"/>
                <a:cs typeface="Times New Roman"/>
              </a:rPr>
              <a:t>illegaal</a:t>
            </a:r>
            <a:r>
              <a:rPr lang="nl-NL" sz="2400" i="1">
                <a:solidFill>
                  <a:srgbClr val="387038"/>
                </a:solidFill>
                <a:latin typeface="Century Gothic" panose="020B0502020202020204" pitchFamily="34" charset="0"/>
                <a:ea typeface="Calibri"/>
                <a:cs typeface="Times New Roman"/>
              </a:rPr>
              <a:t>.</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8" name="Afbeelding 17" descr="Afbeelding met wiel, buitenshuis, Landvoertuig, Fietswiel&#10;&#10;Automatisch gegenereerde beschrijving">
            <a:extLst>
              <a:ext uri="{FF2B5EF4-FFF2-40B4-BE49-F238E27FC236}">
                <a16:creationId xmlns:a16="http://schemas.microsoft.com/office/drawing/2014/main" id="{903640E1-E997-A519-A6BA-C1567394D1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3587" y="2393703"/>
            <a:ext cx="2952328" cy="2952328"/>
          </a:xfrm>
          <a:prstGeom prst="rect">
            <a:avLst/>
          </a:prstGeom>
        </p:spPr>
      </p:pic>
      <p:pic>
        <p:nvPicPr>
          <p:cNvPr id="20" name="Afbeelding 19" descr="Afbeelding met buitenshuis, boom, auto, Landvoertuig&#10;&#10;Automatisch gegenereerde beschrijving">
            <a:extLst>
              <a:ext uri="{FF2B5EF4-FFF2-40B4-BE49-F238E27FC236}">
                <a16:creationId xmlns:a16="http://schemas.microsoft.com/office/drawing/2014/main" id="{B4A33776-73B0-1BAD-CBA8-E16E8BCD04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84980" y="2490725"/>
            <a:ext cx="2190550" cy="2190550"/>
          </a:xfrm>
          <a:prstGeom prst="rect">
            <a:avLst/>
          </a:prstGeom>
        </p:spPr>
      </p:pic>
      <p:sp>
        <p:nvSpPr>
          <p:cNvPr id="21" name="Vermenigvuldigingsteken 20">
            <a:extLst>
              <a:ext uri="{FF2B5EF4-FFF2-40B4-BE49-F238E27FC236}">
                <a16:creationId xmlns:a16="http://schemas.microsoft.com/office/drawing/2014/main" id="{A46E9813-0BAB-5D51-F7DD-19C75E7D1FFA}"/>
              </a:ext>
            </a:extLst>
          </p:cNvPr>
          <p:cNvSpPr/>
          <p:nvPr/>
        </p:nvSpPr>
        <p:spPr>
          <a:xfrm>
            <a:off x="7191275" y="3646400"/>
            <a:ext cx="1280896" cy="1368152"/>
          </a:xfrm>
          <a:prstGeom prst="mathMultiply">
            <a:avLst>
              <a:gd name="adj1" fmla="val 12063"/>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3" name="L-vorm 22">
            <a:extLst>
              <a:ext uri="{FF2B5EF4-FFF2-40B4-BE49-F238E27FC236}">
                <a16:creationId xmlns:a16="http://schemas.microsoft.com/office/drawing/2014/main" id="{818E989C-073F-4D6C-89A0-0CE4A4B74E8E}"/>
              </a:ext>
            </a:extLst>
          </p:cNvPr>
          <p:cNvSpPr/>
          <p:nvPr/>
        </p:nvSpPr>
        <p:spPr>
          <a:xfrm rot="18971831">
            <a:off x="584745" y="4509728"/>
            <a:ext cx="720080" cy="503454"/>
          </a:xfrm>
          <a:prstGeom prst="corner">
            <a:avLst>
              <a:gd name="adj1" fmla="val 36198"/>
              <a:gd name="adj2" fmla="val 31598"/>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9839366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nationaal</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a:solidFill>
                  <a:srgbClr val="387038"/>
                </a:solidFill>
                <a:effectLst/>
                <a:latin typeface="Century Gothic" panose="020B0502020202020204" pitchFamily="34" charset="0"/>
                <a:ea typeface="Calibri"/>
                <a:cs typeface="Times New Roman"/>
              </a:rPr>
              <a:t>internationaal</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van één land</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400">
              <a:effectLst/>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Als alle kinderen uit Nederland kwamen, was het een </a:t>
            </a:r>
            <a:r>
              <a:rPr lang="nl-NL" sz="2400" i="1" u="sng">
                <a:solidFill>
                  <a:srgbClr val="387038"/>
                </a:solidFill>
                <a:latin typeface="Century Gothic" panose="020B0502020202020204" pitchFamily="34" charset="0"/>
                <a:ea typeface="Calibri"/>
                <a:cs typeface="Times New Roman"/>
              </a:rPr>
              <a:t>nationaal</a:t>
            </a:r>
            <a:r>
              <a:rPr lang="nl-NL" sz="2400" i="1">
                <a:solidFill>
                  <a:srgbClr val="387038"/>
                </a:solidFill>
                <a:latin typeface="Century Gothic" panose="020B0502020202020204" pitchFamily="34" charset="0"/>
                <a:ea typeface="Calibri"/>
                <a:cs typeface="Times New Roman"/>
              </a:rPr>
              <a:t> feestje</a:t>
            </a:r>
            <a:r>
              <a:rPr lang="nl-NL" sz="2400" i="1">
                <a:solidFill>
                  <a:srgbClr val="387038"/>
                </a:solidFill>
                <a:effectLst/>
                <a:latin typeface="Century Gothic" panose="020B0502020202020204" pitchFamily="34" charset="0"/>
                <a:ea typeface="Calibri"/>
                <a:cs typeface="Times New Roman"/>
              </a:rPr>
              <a:t>.</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van verschillende landen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3200">
              <a:effectLst/>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Nu waren er kinderen uit verschillende landen, en was het een </a:t>
            </a:r>
            <a:r>
              <a:rPr lang="nl-NL" sz="2400" i="1" u="sng">
                <a:solidFill>
                  <a:srgbClr val="387038"/>
                </a:solidFill>
                <a:latin typeface="Century Gothic" panose="020B0502020202020204" pitchFamily="34" charset="0"/>
                <a:ea typeface="Calibri"/>
                <a:cs typeface="Times New Roman"/>
              </a:rPr>
              <a:t>internationaal</a:t>
            </a:r>
            <a:r>
              <a:rPr lang="nl-NL" sz="2400" i="1">
                <a:solidFill>
                  <a:srgbClr val="387038"/>
                </a:solidFill>
                <a:latin typeface="Century Gothic" panose="020B0502020202020204" pitchFamily="34" charset="0"/>
                <a:ea typeface="Calibri"/>
                <a:cs typeface="Times New Roman"/>
              </a:rPr>
              <a:t> feestje.</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 name="Picture 2" descr="shutterstock_231504040">
            <a:extLst>
              <a:ext uri="{FF2B5EF4-FFF2-40B4-BE49-F238E27FC236}">
                <a16:creationId xmlns:a16="http://schemas.microsoft.com/office/drawing/2014/main" id="{C6A24D97-22D5-8EDE-997B-C9C689894F0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292080" y="2564904"/>
            <a:ext cx="3024336" cy="1957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C:\Users\dasg\Downloads\shutterstock_1696280167.jpg">
            <a:extLst>
              <a:ext uri="{FF2B5EF4-FFF2-40B4-BE49-F238E27FC236}">
                <a16:creationId xmlns:a16="http://schemas.microsoft.com/office/drawing/2014/main" id="{7E5D92C7-7ECA-4717-F938-B0E40E16B98F}"/>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1194820" y="2248664"/>
            <a:ext cx="2394701" cy="27333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13482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43071" y="304839"/>
            <a:ext cx="422653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a:solidFill>
                  <a:srgbClr val="387038"/>
                </a:solidFill>
                <a:latin typeface="Century Gothic" panose="020B0502020202020204" pitchFamily="34" charset="0"/>
                <a:ea typeface="Calibri"/>
                <a:cs typeface="Times New Roman"/>
              </a:rPr>
              <a:t>uiteenlopend</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effectLst/>
                <a:latin typeface="Century Gothic" panose="020B0502020202020204" pitchFamily="34" charset="0"/>
                <a:ea typeface="Calibri"/>
                <a:cs typeface="Times New Roman"/>
              </a:rPr>
              <a:t>hetzelfde</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verschillend</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endParaRPr lang="nl-NL" sz="1600">
              <a:effectLst/>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Er waren </a:t>
            </a:r>
            <a:r>
              <a:rPr lang="nl-NL" sz="2400" i="1" u="sng">
                <a:solidFill>
                  <a:srgbClr val="387038"/>
                </a:solidFill>
                <a:latin typeface="Century Gothic" panose="020B0502020202020204" pitchFamily="34" charset="0"/>
                <a:ea typeface="Calibri"/>
                <a:cs typeface="Times New Roman"/>
              </a:rPr>
              <a:t>uiteenlopende</a:t>
            </a:r>
            <a:r>
              <a:rPr lang="nl-NL" sz="2400" i="1">
                <a:solidFill>
                  <a:srgbClr val="387038"/>
                </a:solidFill>
                <a:latin typeface="Century Gothic" panose="020B0502020202020204" pitchFamily="34" charset="0"/>
                <a:ea typeface="Calibri"/>
                <a:cs typeface="Times New Roman"/>
              </a:rPr>
              <a:t> kinderen op het feestje. </a:t>
            </a:r>
          </a:p>
          <a:p>
            <a:pPr algn="ctr">
              <a:lnSpc>
                <a:spcPct val="107000"/>
              </a:lnSpc>
              <a:spcAft>
                <a:spcPts val="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niet uiteenlopend</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400">
              <a:latin typeface="Century Gothic" panose="020B0502020202020204" pitchFamily="34" charset="0"/>
              <a:ea typeface="Calibri"/>
              <a:cs typeface="Times New Roman"/>
            </a:endParaRPr>
          </a:p>
          <a:p>
            <a:pPr algn="ctr">
              <a:lnSpc>
                <a:spcPct val="107000"/>
              </a:lnSpc>
            </a:pPr>
            <a:r>
              <a:rPr lang="nl-NL" sz="2400" i="1">
                <a:solidFill>
                  <a:srgbClr val="387038"/>
                </a:solidFill>
                <a:effectLst/>
                <a:latin typeface="Century Gothic" panose="020B0502020202020204" pitchFamily="34" charset="0"/>
                <a:ea typeface="Calibri"/>
                <a:cs typeface="Times New Roman"/>
              </a:rPr>
              <a:t>Ze kreeg 3x </a:t>
            </a:r>
            <a:r>
              <a:rPr lang="nl-NL" sz="2400" i="1" u="sng">
                <a:solidFill>
                  <a:srgbClr val="387038"/>
                </a:solidFill>
                <a:effectLst/>
                <a:latin typeface="Century Gothic" panose="020B0502020202020204" pitchFamily="34" charset="0"/>
                <a:ea typeface="Calibri"/>
                <a:cs typeface="Times New Roman"/>
              </a:rPr>
              <a:t>hetzelfde</a:t>
            </a:r>
            <a:r>
              <a:rPr lang="nl-NL" sz="2400" i="1">
                <a:solidFill>
                  <a:srgbClr val="387038"/>
                </a:solidFill>
                <a:effectLst/>
                <a:latin typeface="Century Gothic" panose="020B0502020202020204" pitchFamily="34" charset="0"/>
                <a:ea typeface="Calibri"/>
                <a:cs typeface="Times New Roman"/>
              </a:rPr>
              <a:t> boek cadeau.</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9" name="Afbeelding 18" descr="Afbeelding met kleding, persoon, Menselijk gezicht, glimlach&#10;&#10;Automatisch gegenereerde beschrijving">
            <a:extLst>
              <a:ext uri="{FF2B5EF4-FFF2-40B4-BE49-F238E27FC236}">
                <a16:creationId xmlns:a16="http://schemas.microsoft.com/office/drawing/2014/main" id="{4607AB77-9203-6921-0775-5359F9C4CA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395" y="2494791"/>
            <a:ext cx="3724713" cy="2488109"/>
          </a:xfrm>
          <a:prstGeom prst="rect">
            <a:avLst/>
          </a:prstGeom>
        </p:spPr>
      </p:pic>
      <p:pic>
        <p:nvPicPr>
          <p:cNvPr id="21" name="Afbeelding 20" descr="Afbeelding met kleding, persoon, Menselijk gezicht, glimlach&#10;&#10;Automatisch gegenereerde beschrijving">
            <a:extLst>
              <a:ext uri="{FF2B5EF4-FFF2-40B4-BE49-F238E27FC236}">
                <a16:creationId xmlns:a16="http://schemas.microsoft.com/office/drawing/2014/main" id="{868B1E72-85E9-D57F-F9C1-1ED7E22264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86202" y="2161821"/>
            <a:ext cx="3132521" cy="3132521"/>
          </a:xfrm>
          <a:prstGeom prst="rect">
            <a:avLst/>
          </a:prstGeom>
        </p:spPr>
      </p:pic>
    </p:spTree>
    <p:extLst>
      <p:ext uri="{BB962C8B-B14F-4D97-AF65-F5344CB8AC3E}">
        <p14:creationId xmlns:p14="http://schemas.microsoft.com/office/powerpoint/2010/main" val="9388611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lstStyle/>
          <a:p>
            <a:r>
              <a:rPr lang="nl-NL">
                <a:solidFill>
                  <a:srgbClr val="C00000"/>
                </a:solidFill>
                <a:latin typeface="Century Gothic" panose="020B0502020202020204" pitchFamily="34" charset="0"/>
              </a:rPr>
              <a:t>Week 45 – 5 november 2024</a:t>
            </a:r>
          </a:p>
          <a:p>
            <a:r>
              <a:rPr lang="nl-NL">
                <a:solidFill>
                  <a:srgbClr val="C00000"/>
                </a:solidFill>
                <a:latin typeface="Century Gothic" panose="020B0502020202020204" pitchFamily="34" charset="0"/>
              </a:rPr>
              <a:t>Niveau A</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a:solidFill>
                  <a:srgbClr val="00B050"/>
                </a:solidFill>
                <a:latin typeface="Century Gothic" panose="020B0502020202020204" pitchFamily="34" charset="0"/>
              </a:rPr>
              <a:t>Gerarda Das</a:t>
            </a:r>
          </a:p>
          <a:p>
            <a:pPr algn="l"/>
            <a:r>
              <a:rPr lang="nl-NL" sz="1100" i="1">
                <a:solidFill>
                  <a:srgbClr val="00B050"/>
                </a:solidFill>
                <a:latin typeface="Century Gothic" panose="020B0502020202020204" pitchFamily="34" charset="0"/>
              </a:rPr>
              <a:t>Marjan ter Harmsel</a:t>
            </a:r>
          </a:p>
          <a:p>
            <a:pPr algn="l"/>
            <a:r>
              <a:rPr lang="en-US" sz="1100" i="1">
                <a:solidFill>
                  <a:srgbClr val="00B050"/>
                </a:solidFill>
                <a:latin typeface="Century Gothic" panose="020B0502020202020204" pitchFamily="34" charset="0"/>
              </a:rPr>
              <a:t>Mandy Routledge</a:t>
            </a:r>
            <a:endParaRPr lang="nl-NL" sz="1100" i="1">
              <a:solidFill>
                <a:srgbClr val="00B050"/>
              </a:solidFill>
              <a:latin typeface="Century Gothic" panose="020B0502020202020204" pitchFamily="34" charset="0"/>
            </a:endParaRPr>
          </a:p>
          <a:p>
            <a:pPr algn="l"/>
            <a:r>
              <a:rPr lang="en-US" sz="1100" i="1">
                <a:solidFill>
                  <a:srgbClr val="00B050"/>
                </a:solidFill>
                <a:latin typeface="Century Gothic" panose="020B0502020202020204" pitchFamily="34" charset="0"/>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a:stretch>
            <a:fillRect/>
          </a:stretch>
        </p:blipFill>
        <p:spPr>
          <a:xfrm>
            <a:off x="7668344" y="6408486"/>
            <a:ext cx="1152129" cy="449513"/>
          </a:xfrm>
          <a:prstGeom prst="rect">
            <a:avLst/>
          </a:prstGeom>
        </p:spPr>
      </p:pic>
      <p:pic>
        <p:nvPicPr>
          <p:cNvPr id="9" name="Afbeelding 8">
            <a:extLst>
              <a:ext uri="{FF2B5EF4-FFF2-40B4-BE49-F238E27FC236}">
                <a16:creationId xmlns:a16="http://schemas.microsoft.com/office/drawing/2014/main" id="{E06C8F40-E030-859B-EFB0-2058A254FCD2}"/>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Lst>
          </a:blip>
          <a:stretch>
            <a:fillRect/>
          </a:stretch>
        </p:blipFill>
        <p:spPr>
          <a:xfrm>
            <a:off x="573222" y="668598"/>
            <a:ext cx="8028571" cy="2746306"/>
          </a:xfrm>
          <a:prstGeom prst="rect">
            <a:avLst/>
          </a:prstGeom>
        </p:spPr>
      </p:pic>
      <p:sp>
        <p:nvSpPr>
          <p:cNvPr id="10" name="Text Box 14">
            <a:extLst>
              <a:ext uri="{FF2B5EF4-FFF2-40B4-BE49-F238E27FC236}">
                <a16:creationId xmlns:a16="http://schemas.microsoft.com/office/drawing/2014/main" id="{EC0CC1D0-FE60-F840-73E9-0CE7E683D1F2}"/>
              </a:ext>
            </a:extLst>
          </p:cNvPr>
          <p:cNvSpPr txBox="1"/>
          <p:nvPr/>
        </p:nvSpPr>
        <p:spPr>
          <a:xfrm>
            <a:off x="1953545" y="374911"/>
            <a:ext cx="3725624"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CD78B488-E032-3F3E-C334-FB96F8D71FB2}"/>
              </a:ext>
            </a:extLst>
          </p:cNvPr>
          <p:cNvSpPr txBox="1">
            <a:spLocks noChangeArrowheads="1"/>
          </p:cNvSpPr>
          <p:nvPr/>
        </p:nvSpPr>
        <p:spPr bwMode="auto">
          <a:xfrm>
            <a:off x="1475656" y="317495"/>
            <a:ext cx="4666527"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latin typeface="Century Gothic" panose="020B0502020202020204" pitchFamily="34" charset="0"/>
                <a:ea typeface="Calibri"/>
                <a:cs typeface="Times New Roman"/>
              </a:rPr>
              <a:t>het portret</a:t>
            </a:r>
            <a:endParaRPr lang="nl-NL" sz="5400" b="1">
              <a:effectLst/>
              <a:latin typeface="Century Gothic" panose="020B0502020202020204" pitchFamily="34" charset="0"/>
              <a:ea typeface="Calibri"/>
              <a:cs typeface="Times New Roman"/>
            </a:endParaRPr>
          </a:p>
        </p:txBody>
      </p:sp>
      <p:sp>
        <p:nvSpPr>
          <p:cNvPr id="19" name="Text Box 14">
            <a:extLst>
              <a:ext uri="{FF2B5EF4-FFF2-40B4-BE49-F238E27FC236}">
                <a16:creationId xmlns:a16="http://schemas.microsoft.com/office/drawing/2014/main" id="{40542B69-6D97-5F24-63E3-ABE36EA69A27}"/>
              </a:ext>
            </a:extLst>
          </p:cNvPr>
          <p:cNvSpPr txBox="1"/>
          <p:nvPr/>
        </p:nvSpPr>
        <p:spPr>
          <a:xfrm>
            <a:off x="529996" y="2948169"/>
            <a:ext cx="2591719"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611560" y="3041713"/>
            <a:ext cx="2498994"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600">
                <a:latin typeface="Century Gothic" panose="020B0502020202020204" pitchFamily="34" charset="0"/>
                <a:ea typeface="Calibri"/>
                <a:cs typeface="Times New Roman"/>
              </a:rPr>
              <a:t>het zelf-portret</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3192119" y="2948169"/>
            <a:ext cx="2737018"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3148892" y="3005798"/>
            <a:ext cx="2830966"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600">
                <a:latin typeface="Century Gothic" panose="020B0502020202020204" pitchFamily="34" charset="0"/>
                <a:ea typeface="Calibri"/>
                <a:cs typeface="Times New Roman"/>
              </a:rPr>
              <a:t>het dubbel-portret</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5972365" y="2948169"/>
            <a:ext cx="2920116"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6" name="Text Box 14">
            <a:extLst>
              <a:ext uri="{FF2B5EF4-FFF2-40B4-BE49-F238E27FC236}">
                <a16:creationId xmlns:a16="http://schemas.microsoft.com/office/drawing/2014/main" id="{F53F294D-65CC-23A5-E4A1-B2132FCF814C}"/>
              </a:ext>
            </a:extLst>
          </p:cNvPr>
          <p:cNvSpPr txBox="1"/>
          <p:nvPr/>
        </p:nvSpPr>
        <p:spPr>
          <a:xfrm>
            <a:off x="5802922" y="386052"/>
            <a:ext cx="3064889" cy="1512168"/>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AB86235B-CBC0-F9DB-29F4-F23367831B1B}"/>
              </a:ext>
            </a:extLst>
          </p:cNvPr>
          <p:cNvSpPr txBox="1">
            <a:spLocks noChangeArrowheads="1"/>
          </p:cNvSpPr>
          <p:nvPr/>
        </p:nvSpPr>
        <p:spPr bwMode="auto">
          <a:xfrm>
            <a:off x="5802922" y="400568"/>
            <a:ext cx="3223436" cy="1276142"/>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a:effectLst/>
                <a:latin typeface="Century Gothic" panose="020B0502020202020204" pitchFamily="34" charset="0"/>
                <a:ea typeface="Calibri"/>
                <a:cs typeface="Times New Roman"/>
              </a:rPr>
              <a:t>= het schilderij of de foto van iemands gezicht</a:t>
            </a:r>
            <a:endParaRPr lang="nl-NL" sz="110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4" name="Tekstvak 2">
            <a:extLst>
              <a:ext uri="{FF2B5EF4-FFF2-40B4-BE49-F238E27FC236}">
                <a16:creationId xmlns:a16="http://schemas.microsoft.com/office/drawing/2014/main" id="{DB983552-E573-7851-D946-0CB040BB5D27}"/>
              </a:ext>
            </a:extLst>
          </p:cNvPr>
          <p:cNvSpPr txBox="1">
            <a:spLocks noChangeArrowheads="1"/>
          </p:cNvSpPr>
          <p:nvPr/>
        </p:nvSpPr>
        <p:spPr bwMode="auto">
          <a:xfrm>
            <a:off x="5997426" y="3000282"/>
            <a:ext cx="2830966"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600">
                <a:latin typeface="Century Gothic" panose="020B0502020202020204" pitchFamily="34" charset="0"/>
                <a:ea typeface="Calibri"/>
                <a:cs typeface="Times New Roman"/>
              </a:rPr>
              <a:t>het familie-portret</a:t>
            </a:r>
          </a:p>
        </p:txBody>
      </p:sp>
      <p:pic>
        <p:nvPicPr>
          <p:cNvPr id="21" name="Afbeelding 20" descr="Afbeelding met buiten, oud&#10;&#10;Automatisch gegenereerde beschrijving">
            <a:extLst>
              <a:ext uri="{FF2B5EF4-FFF2-40B4-BE49-F238E27FC236}">
                <a16:creationId xmlns:a16="http://schemas.microsoft.com/office/drawing/2014/main" id="{A7317091-FE6E-C346-249A-DC0CB9F985D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84510" y="4063980"/>
            <a:ext cx="1603340" cy="2019320"/>
          </a:xfrm>
          <a:prstGeom prst="rect">
            <a:avLst/>
          </a:prstGeom>
        </p:spPr>
      </p:pic>
      <p:pic>
        <p:nvPicPr>
          <p:cNvPr id="22" name="Afbeelding 21" descr="Afbeelding met persoon, binnen&#10;&#10;Automatisch gegenereerde beschrijving">
            <a:extLst>
              <a:ext uri="{FF2B5EF4-FFF2-40B4-BE49-F238E27FC236}">
                <a16:creationId xmlns:a16="http://schemas.microsoft.com/office/drawing/2014/main" id="{0A01842E-F5B8-8787-5D04-939A58861F0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757406" y="4021187"/>
            <a:ext cx="1701195" cy="2064557"/>
          </a:xfrm>
          <a:prstGeom prst="rect">
            <a:avLst/>
          </a:prstGeom>
        </p:spPr>
      </p:pic>
      <p:pic>
        <p:nvPicPr>
          <p:cNvPr id="23" name="Afbeelding 22" descr="Afbeelding met tekst, persoon, poseren, groep&#10;&#10;Automatisch gegenereerde beschrijving">
            <a:extLst>
              <a:ext uri="{FF2B5EF4-FFF2-40B4-BE49-F238E27FC236}">
                <a16:creationId xmlns:a16="http://schemas.microsoft.com/office/drawing/2014/main" id="{B78C48C4-51F8-8025-18D1-516FB2FBB38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178965" y="4009479"/>
            <a:ext cx="2641508" cy="1833206"/>
          </a:xfrm>
          <a:prstGeom prst="rect">
            <a:avLst/>
          </a:prstGeom>
        </p:spPr>
      </p:pic>
    </p:spTree>
    <p:extLst>
      <p:ext uri="{BB962C8B-B14F-4D97-AF65-F5344CB8AC3E}">
        <p14:creationId xmlns:p14="http://schemas.microsoft.com/office/powerpoint/2010/main" val="10205010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a:stretch>
            <a:fillRect/>
          </a:stretch>
        </p:blipFill>
        <p:spPr>
          <a:xfrm>
            <a:off x="7668344" y="6408486"/>
            <a:ext cx="1152129" cy="449513"/>
          </a:xfrm>
          <a:prstGeom prst="rect">
            <a:avLst/>
          </a:prstGeom>
        </p:spPr>
      </p:pic>
      <p:pic>
        <p:nvPicPr>
          <p:cNvPr id="9" name="Afbeelding 8">
            <a:extLst>
              <a:ext uri="{FF2B5EF4-FFF2-40B4-BE49-F238E27FC236}">
                <a16:creationId xmlns:a16="http://schemas.microsoft.com/office/drawing/2014/main" id="{E06C8F40-E030-859B-EFB0-2058A254FCD2}"/>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Lst>
          </a:blip>
          <a:stretch>
            <a:fillRect/>
          </a:stretch>
        </p:blipFill>
        <p:spPr>
          <a:xfrm>
            <a:off x="573222" y="668598"/>
            <a:ext cx="8028571" cy="2746306"/>
          </a:xfrm>
          <a:prstGeom prst="rect">
            <a:avLst/>
          </a:prstGeom>
        </p:spPr>
      </p:pic>
      <p:sp>
        <p:nvSpPr>
          <p:cNvPr id="10" name="Text Box 14">
            <a:extLst>
              <a:ext uri="{FF2B5EF4-FFF2-40B4-BE49-F238E27FC236}">
                <a16:creationId xmlns:a16="http://schemas.microsoft.com/office/drawing/2014/main" id="{EC0CC1D0-FE60-F840-73E9-0CE7E683D1F2}"/>
              </a:ext>
            </a:extLst>
          </p:cNvPr>
          <p:cNvSpPr txBox="1"/>
          <p:nvPr/>
        </p:nvSpPr>
        <p:spPr>
          <a:xfrm>
            <a:off x="2920573" y="386050"/>
            <a:ext cx="3138883" cy="930619"/>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CD78B488-E032-3F3E-C334-FB96F8D71FB2}"/>
              </a:ext>
            </a:extLst>
          </p:cNvPr>
          <p:cNvSpPr txBox="1">
            <a:spLocks noChangeArrowheads="1"/>
          </p:cNvSpPr>
          <p:nvPr/>
        </p:nvSpPr>
        <p:spPr bwMode="auto">
          <a:xfrm>
            <a:off x="2930348" y="332656"/>
            <a:ext cx="3170732"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a:latin typeface="Century Gothic" panose="020B0502020202020204" pitchFamily="34" charset="0"/>
                <a:ea typeface="Calibri"/>
                <a:cs typeface="Times New Roman"/>
              </a:rPr>
              <a:t>de stijl</a:t>
            </a:r>
            <a:endParaRPr lang="nl-NL" sz="6000" b="1">
              <a:effectLst/>
              <a:latin typeface="Century Gothic" panose="020B0502020202020204" pitchFamily="34" charset="0"/>
              <a:ea typeface="Calibri"/>
              <a:cs typeface="Times New Roman"/>
            </a:endParaRPr>
          </a:p>
        </p:txBody>
      </p:sp>
      <p:sp>
        <p:nvSpPr>
          <p:cNvPr id="16" name="Text Box 14">
            <a:extLst>
              <a:ext uri="{FF2B5EF4-FFF2-40B4-BE49-F238E27FC236}">
                <a16:creationId xmlns:a16="http://schemas.microsoft.com/office/drawing/2014/main" id="{F53F294D-65CC-23A5-E4A1-B2132FCF814C}"/>
              </a:ext>
            </a:extLst>
          </p:cNvPr>
          <p:cNvSpPr txBox="1"/>
          <p:nvPr/>
        </p:nvSpPr>
        <p:spPr>
          <a:xfrm>
            <a:off x="6199307" y="386052"/>
            <a:ext cx="2668504" cy="1512168"/>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AB86235B-CBC0-F9DB-29F4-F23367831B1B}"/>
              </a:ext>
            </a:extLst>
          </p:cNvPr>
          <p:cNvSpPr txBox="1">
            <a:spLocks noChangeArrowheads="1"/>
          </p:cNvSpPr>
          <p:nvPr/>
        </p:nvSpPr>
        <p:spPr bwMode="auto">
          <a:xfrm>
            <a:off x="6213653" y="386051"/>
            <a:ext cx="2654158" cy="67636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a:effectLst/>
                <a:latin typeface="Century Gothic" panose="020B0502020202020204" pitchFamily="34" charset="0"/>
                <a:ea typeface="Calibri"/>
                <a:cs typeface="Times New Roman"/>
              </a:rPr>
              <a:t>= de manier waarop je iets doet</a:t>
            </a:r>
            <a:endParaRPr lang="nl-NL" sz="110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pic>
        <p:nvPicPr>
          <p:cNvPr id="4" name="Afbeelding 3" descr="Afbeelding met verven, tekening, schets, kunst&#10;&#10;Automatisch gegenereerde beschrijving">
            <a:extLst>
              <a:ext uri="{FF2B5EF4-FFF2-40B4-BE49-F238E27FC236}">
                <a16:creationId xmlns:a16="http://schemas.microsoft.com/office/drawing/2014/main" id="{6963E33C-4D45-5CBD-64FD-AD81058F9FB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1200" y="3383150"/>
            <a:ext cx="2460835" cy="2460835"/>
          </a:xfrm>
          <a:prstGeom prst="rect">
            <a:avLst/>
          </a:prstGeom>
        </p:spPr>
      </p:pic>
      <p:pic>
        <p:nvPicPr>
          <p:cNvPr id="21" name="Afbeelding 20" descr="Afbeelding met tekening, schets, verven, Kinderkunst&#10;&#10;Automatisch gegenereerde beschrijving">
            <a:extLst>
              <a:ext uri="{FF2B5EF4-FFF2-40B4-BE49-F238E27FC236}">
                <a16:creationId xmlns:a16="http://schemas.microsoft.com/office/drawing/2014/main" id="{3E5A08AB-2CBE-2B30-4D3D-7DC04E2D11E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99307" y="3413933"/>
            <a:ext cx="2460835" cy="2460835"/>
          </a:xfrm>
          <a:prstGeom prst="rect">
            <a:avLst/>
          </a:prstGeom>
        </p:spPr>
      </p:pic>
      <p:pic>
        <p:nvPicPr>
          <p:cNvPr id="22" name="Afbeelding 21" descr="Afbeelding met tekening, kunst, verven, Kinderkunst&#10;&#10;Automatisch gegenereerde beschrijving">
            <a:extLst>
              <a:ext uri="{FF2B5EF4-FFF2-40B4-BE49-F238E27FC236}">
                <a16:creationId xmlns:a16="http://schemas.microsoft.com/office/drawing/2014/main" id="{60E12C68-D206-0C9F-6FE8-27B617D1E74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59633" y="3383150"/>
            <a:ext cx="2460835" cy="2460835"/>
          </a:xfrm>
          <a:prstGeom prst="rect">
            <a:avLst/>
          </a:prstGeom>
        </p:spPr>
      </p:pic>
    </p:spTree>
    <p:extLst>
      <p:ext uri="{BB962C8B-B14F-4D97-AF65-F5344CB8AC3E}">
        <p14:creationId xmlns:p14="http://schemas.microsoft.com/office/powerpoint/2010/main" val="21283985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40542B69-6D97-5F24-63E3-ABE36EA69A27}"/>
              </a:ext>
            </a:extLst>
          </p:cNvPr>
          <p:cNvSpPr txBox="1"/>
          <p:nvPr/>
        </p:nvSpPr>
        <p:spPr>
          <a:xfrm>
            <a:off x="363073" y="4561705"/>
            <a:ext cx="2987180"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332640" y="4570462"/>
            <a:ext cx="2987180"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effectLst/>
                <a:latin typeface="Century Gothic" panose="020B0502020202020204" pitchFamily="34" charset="0"/>
                <a:ea typeface="Calibri"/>
                <a:cs typeface="Times New Roman"/>
              </a:rPr>
              <a:t>aanvankelijk</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6209074" y="3543816"/>
            <a:ext cx="261139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6209076" y="3543817"/>
            <a:ext cx="2611398"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uiteindelijk</a:t>
            </a:r>
          </a:p>
        </p:txBody>
      </p:sp>
      <p:sp>
        <p:nvSpPr>
          <p:cNvPr id="16" name="Text Box 14">
            <a:extLst>
              <a:ext uri="{FF2B5EF4-FFF2-40B4-BE49-F238E27FC236}">
                <a16:creationId xmlns:a16="http://schemas.microsoft.com/office/drawing/2014/main" id="{F53F294D-65CC-23A5-E4A1-B2132FCF814C}"/>
              </a:ext>
            </a:extLst>
          </p:cNvPr>
          <p:cNvSpPr txBox="1"/>
          <p:nvPr/>
        </p:nvSpPr>
        <p:spPr>
          <a:xfrm>
            <a:off x="426092" y="5483171"/>
            <a:ext cx="3137796" cy="538118"/>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AB86235B-CBC0-F9DB-29F4-F23367831B1B}"/>
              </a:ext>
            </a:extLst>
          </p:cNvPr>
          <p:cNvSpPr txBox="1">
            <a:spLocks noChangeArrowheads="1"/>
          </p:cNvSpPr>
          <p:nvPr/>
        </p:nvSpPr>
        <p:spPr bwMode="auto">
          <a:xfrm>
            <a:off x="385768" y="5497686"/>
            <a:ext cx="3250127" cy="56608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400">
                <a:effectLst/>
                <a:latin typeface="Century Gothic" panose="020B0502020202020204" pitchFamily="34" charset="0"/>
                <a:ea typeface="Calibri"/>
                <a:cs typeface="Times New Roman"/>
              </a:rPr>
              <a:t>= </a:t>
            </a:r>
            <a:r>
              <a:rPr lang="nl-NL" sz="2400">
                <a:latin typeface="Century Gothic" panose="020B0502020202020204" pitchFamily="34" charset="0"/>
                <a:ea typeface="Calibri"/>
                <a:cs typeface="Times New Roman"/>
              </a:rPr>
              <a:t>in het begin, eerst</a:t>
            </a:r>
            <a:endParaRPr lang="nl-NL" sz="105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1" name="Rechte verbindingslijn 20">
            <a:extLst>
              <a:ext uri="{FF2B5EF4-FFF2-40B4-BE49-F238E27FC236}">
                <a16:creationId xmlns:a16="http://schemas.microsoft.com/office/drawing/2014/main" id="{B84B33EF-2A54-99B2-FEF8-27486B72F624}"/>
              </a:ext>
            </a:extLst>
          </p:cNvPr>
          <p:cNvCxnSpPr>
            <a:cxnSpLocks/>
          </p:cNvCxnSpPr>
          <p:nvPr/>
        </p:nvCxnSpPr>
        <p:spPr>
          <a:xfrm>
            <a:off x="251520" y="5373216"/>
            <a:ext cx="3384376"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1">
            <a:extLst>
              <a:ext uri="{FF2B5EF4-FFF2-40B4-BE49-F238E27FC236}">
                <a16:creationId xmlns:a16="http://schemas.microsoft.com/office/drawing/2014/main" id="{91DFD20E-A562-DE85-17F1-8C5D45CF6B9C}"/>
              </a:ext>
            </a:extLst>
          </p:cNvPr>
          <p:cNvCxnSpPr>
            <a:cxnSpLocks/>
          </p:cNvCxnSpPr>
          <p:nvPr/>
        </p:nvCxnSpPr>
        <p:spPr>
          <a:xfrm>
            <a:off x="3635896" y="4869160"/>
            <a:ext cx="2465183"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3" name="Rechte verbindingslijn 22">
            <a:extLst>
              <a:ext uri="{FF2B5EF4-FFF2-40B4-BE49-F238E27FC236}">
                <a16:creationId xmlns:a16="http://schemas.microsoft.com/office/drawing/2014/main" id="{450FAC25-93FA-21DB-FB43-C33AEEC4D823}"/>
              </a:ext>
            </a:extLst>
          </p:cNvPr>
          <p:cNvCxnSpPr>
            <a:cxnSpLocks/>
          </p:cNvCxnSpPr>
          <p:nvPr/>
        </p:nvCxnSpPr>
        <p:spPr>
          <a:xfrm>
            <a:off x="6101079" y="4365104"/>
            <a:ext cx="2827405"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EC90AE0F-5DD8-2D25-C999-5E0CC65E11C5}"/>
              </a:ext>
            </a:extLst>
          </p:cNvPr>
          <p:cNvCxnSpPr>
            <a:cxnSpLocks/>
          </p:cNvCxnSpPr>
          <p:nvPr/>
        </p:nvCxnSpPr>
        <p:spPr>
          <a:xfrm>
            <a:off x="3635896" y="4844868"/>
            <a:ext cx="0" cy="50405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31" name="Rechte verbindingslijn 30">
            <a:extLst>
              <a:ext uri="{FF2B5EF4-FFF2-40B4-BE49-F238E27FC236}">
                <a16:creationId xmlns:a16="http://schemas.microsoft.com/office/drawing/2014/main" id="{42EA45F8-30F7-A026-CB94-761B35BAF874}"/>
              </a:ext>
            </a:extLst>
          </p:cNvPr>
          <p:cNvCxnSpPr>
            <a:cxnSpLocks/>
          </p:cNvCxnSpPr>
          <p:nvPr/>
        </p:nvCxnSpPr>
        <p:spPr>
          <a:xfrm>
            <a:off x="6084168" y="4365104"/>
            <a:ext cx="0" cy="50405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4" name="Text Box 14">
            <a:extLst>
              <a:ext uri="{FF2B5EF4-FFF2-40B4-BE49-F238E27FC236}">
                <a16:creationId xmlns:a16="http://schemas.microsoft.com/office/drawing/2014/main" id="{D36CDCC8-D80A-3CA3-9903-EC310613197D}"/>
              </a:ext>
            </a:extLst>
          </p:cNvPr>
          <p:cNvSpPr txBox="1"/>
          <p:nvPr/>
        </p:nvSpPr>
        <p:spPr>
          <a:xfrm>
            <a:off x="501850" y="397635"/>
            <a:ext cx="7941239" cy="622587"/>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400" i="1" u="sng">
                <a:solidFill>
                  <a:srgbClr val="387038"/>
                </a:solidFill>
                <a:effectLst/>
                <a:latin typeface="Century Gothic" panose="020B0502020202020204" pitchFamily="34" charset="0"/>
                <a:ea typeface="Calibri"/>
                <a:cs typeface="Times New Roman"/>
              </a:rPr>
              <a:t>Aanvankelijk</a:t>
            </a:r>
            <a:r>
              <a:rPr lang="nl-NL" sz="2400" i="1">
                <a:solidFill>
                  <a:srgbClr val="387038"/>
                </a:solidFill>
                <a:effectLst/>
                <a:latin typeface="Century Gothic" panose="020B0502020202020204" pitchFamily="34" charset="0"/>
                <a:ea typeface="Calibri"/>
                <a:cs typeface="Times New Roman"/>
              </a:rPr>
              <a:t> dacht ze dat het p</a:t>
            </a:r>
            <a:r>
              <a:rPr lang="nl-NL" sz="2400" i="1">
                <a:solidFill>
                  <a:srgbClr val="387038"/>
                </a:solidFill>
                <a:latin typeface="Century Gothic" panose="020B0502020202020204" pitchFamily="34" charset="0"/>
                <a:ea typeface="Calibri"/>
                <a:cs typeface="Times New Roman"/>
              </a:rPr>
              <a:t>ortret alleen vies geworden was. Uiteindelijk bleek het </a:t>
            </a:r>
            <a:br>
              <a:rPr lang="nl-NL" sz="2400" i="1">
                <a:solidFill>
                  <a:srgbClr val="387038"/>
                </a:solidFill>
                <a:latin typeface="Century Gothic" panose="020B0502020202020204" pitchFamily="34" charset="0"/>
                <a:ea typeface="Calibri"/>
                <a:cs typeface="Times New Roman"/>
              </a:rPr>
            </a:br>
            <a:r>
              <a:rPr lang="nl-NL" sz="2400" i="1">
                <a:solidFill>
                  <a:srgbClr val="387038"/>
                </a:solidFill>
                <a:latin typeface="Century Gothic" panose="020B0502020202020204" pitchFamily="34" charset="0"/>
                <a:ea typeface="Calibri"/>
                <a:cs typeface="Times New Roman"/>
              </a:rPr>
              <a:t>echt kapot te zijn.</a:t>
            </a:r>
            <a:endParaRPr lang="nl-NL" sz="2400">
              <a:effectLst/>
              <a:ea typeface="Calibri"/>
              <a:cs typeface="Times New Roman"/>
            </a:endParaRPr>
          </a:p>
        </p:txBody>
      </p:sp>
      <p:pic>
        <p:nvPicPr>
          <p:cNvPr id="11" name="Afbeelding 10" descr="Afbeelding met Kinderkunst, persoon, Menselijk gezicht, kleding&#10;&#10;Automatisch gegenereerde beschrijving">
            <a:extLst>
              <a:ext uri="{FF2B5EF4-FFF2-40B4-BE49-F238E27FC236}">
                <a16:creationId xmlns:a16="http://schemas.microsoft.com/office/drawing/2014/main" id="{7AE4B5F8-3876-BBB4-D981-A14DCD0981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0300" y="1126989"/>
            <a:ext cx="2302011" cy="2302011"/>
          </a:xfrm>
          <a:prstGeom prst="rect">
            <a:avLst/>
          </a:prstGeom>
        </p:spPr>
      </p:pic>
      <p:grpSp>
        <p:nvGrpSpPr>
          <p:cNvPr id="24" name="Groep 23">
            <a:extLst>
              <a:ext uri="{FF2B5EF4-FFF2-40B4-BE49-F238E27FC236}">
                <a16:creationId xmlns:a16="http://schemas.microsoft.com/office/drawing/2014/main" id="{E6BBF51E-E484-6348-B77B-C7CD16F468E9}"/>
              </a:ext>
            </a:extLst>
          </p:cNvPr>
          <p:cNvGrpSpPr/>
          <p:nvPr/>
        </p:nvGrpSpPr>
        <p:grpSpPr>
          <a:xfrm>
            <a:off x="829558" y="2744943"/>
            <a:ext cx="1689327" cy="1689327"/>
            <a:chOff x="827584" y="3229546"/>
            <a:chExt cx="1689327" cy="1689327"/>
          </a:xfrm>
        </p:grpSpPr>
        <p:pic>
          <p:nvPicPr>
            <p:cNvPr id="25" name="Afbeelding 24" descr="Afbeelding met tekening, schets, verven, Kinderkunst&#10;&#10;Automatisch gegenereerde beschrijving">
              <a:extLst>
                <a:ext uri="{FF2B5EF4-FFF2-40B4-BE49-F238E27FC236}">
                  <a16:creationId xmlns:a16="http://schemas.microsoft.com/office/drawing/2014/main" id="{902F1434-48F2-9F26-6011-0F682906503C}"/>
                </a:ext>
              </a:extLst>
            </p:cNvPr>
            <p:cNvPicPr>
              <a:picLocks noChangeAspect="1"/>
            </p:cNvPicPr>
            <p:nvPr/>
          </p:nvPicPr>
          <p:blipFill>
            <a:blip r:embed="rId4">
              <a:alphaModFix amt="50000"/>
              <a:extLst>
                <a:ext uri="{BEBA8EAE-BF5A-486C-A8C5-ECC9F3942E4B}">
                  <a14:imgProps xmlns:a14="http://schemas.microsoft.com/office/drawing/2010/main">
                    <a14:imgLayer r:embed="rId5">
                      <a14:imgEffect>
                        <a14:artisticGlass/>
                      </a14:imgEffect>
                    </a14:imgLayer>
                  </a14:imgProps>
                </a:ext>
                <a:ext uri="{28A0092B-C50C-407E-A947-70E740481C1C}">
                  <a14:useLocalDpi xmlns:a14="http://schemas.microsoft.com/office/drawing/2010/main" val="0"/>
                </a:ext>
              </a:extLst>
            </a:blip>
            <a:stretch>
              <a:fillRect/>
            </a:stretch>
          </p:blipFill>
          <p:spPr>
            <a:xfrm>
              <a:off x="827584" y="3229546"/>
              <a:ext cx="1689327" cy="1689327"/>
            </a:xfrm>
            <a:prstGeom prst="rect">
              <a:avLst/>
            </a:prstGeom>
          </p:spPr>
        </p:pic>
        <p:sp>
          <p:nvSpPr>
            <p:cNvPr id="26" name="Wolk 25">
              <a:extLst>
                <a:ext uri="{FF2B5EF4-FFF2-40B4-BE49-F238E27FC236}">
                  <a16:creationId xmlns:a16="http://schemas.microsoft.com/office/drawing/2014/main" id="{9A0106E9-831A-1952-A8C1-2037308FC863}"/>
                </a:ext>
              </a:extLst>
            </p:cNvPr>
            <p:cNvSpPr/>
            <p:nvPr/>
          </p:nvSpPr>
          <p:spPr>
            <a:xfrm>
              <a:off x="1115616" y="3229546"/>
              <a:ext cx="864096" cy="559494"/>
            </a:xfrm>
            <a:prstGeom prst="cloud">
              <a:avLst/>
            </a:prstGeom>
            <a:solidFill>
              <a:srgbClr val="867462"/>
            </a:solidFill>
            <a:ln>
              <a:solidFill>
                <a:srgbClr val="8674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8" name="Wolk 27">
              <a:extLst>
                <a:ext uri="{FF2B5EF4-FFF2-40B4-BE49-F238E27FC236}">
                  <a16:creationId xmlns:a16="http://schemas.microsoft.com/office/drawing/2014/main" id="{3E9315E5-72C2-6BCE-EF4F-620B662A1736}"/>
                </a:ext>
              </a:extLst>
            </p:cNvPr>
            <p:cNvSpPr/>
            <p:nvPr/>
          </p:nvSpPr>
          <p:spPr>
            <a:xfrm rot="2315994">
              <a:off x="1959582" y="4344632"/>
              <a:ext cx="455982" cy="559494"/>
            </a:xfrm>
            <a:prstGeom prst="cloud">
              <a:avLst/>
            </a:prstGeom>
            <a:solidFill>
              <a:srgbClr val="867462"/>
            </a:solidFill>
            <a:ln>
              <a:solidFill>
                <a:srgbClr val="8674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9" name="Wolk 28">
              <a:extLst>
                <a:ext uri="{FF2B5EF4-FFF2-40B4-BE49-F238E27FC236}">
                  <a16:creationId xmlns:a16="http://schemas.microsoft.com/office/drawing/2014/main" id="{088CD159-64CF-42AE-98C2-022AB0BF60BE}"/>
                </a:ext>
              </a:extLst>
            </p:cNvPr>
            <p:cNvSpPr/>
            <p:nvPr/>
          </p:nvSpPr>
          <p:spPr>
            <a:xfrm>
              <a:off x="856426" y="3784788"/>
              <a:ext cx="382748" cy="397624"/>
            </a:xfrm>
            <a:prstGeom prst="cloud">
              <a:avLst/>
            </a:prstGeom>
            <a:solidFill>
              <a:srgbClr val="867462"/>
            </a:solidFill>
            <a:ln>
              <a:solidFill>
                <a:srgbClr val="8674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Wolk 29">
              <a:extLst>
                <a:ext uri="{FF2B5EF4-FFF2-40B4-BE49-F238E27FC236}">
                  <a16:creationId xmlns:a16="http://schemas.microsoft.com/office/drawing/2014/main" id="{04F96957-3C1A-56DF-F66E-7B2DFDFD10A3}"/>
                </a:ext>
              </a:extLst>
            </p:cNvPr>
            <p:cNvSpPr/>
            <p:nvPr/>
          </p:nvSpPr>
          <p:spPr>
            <a:xfrm>
              <a:off x="1312329" y="4070669"/>
              <a:ext cx="157749" cy="243406"/>
            </a:xfrm>
            <a:prstGeom prst="cloud">
              <a:avLst/>
            </a:prstGeom>
            <a:solidFill>
              <a:srgbClr val="867462"/>
            </a:solidFill>
            <a:ln>
              <a:solidFill>
                <a:srgbClr val="8674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Wolk 31">
              <a:extLst>
                <a:ext uri="{FF2B5EF4-FFF2-40B4-BE49-F238E27FC236}">
                  <a16:creationId xmlns:a16="http://schemas.microsoft.com/office/drawing/2014/main" id="{CFD40EA9-5F73-6943-4D2C-AF03B3ACF2FB}"/>
                </a:ext>
              </a:extLst>
            </p:cNvPr>
            <p:cNvSpPr/>
            <p:nvPr/>
          </p:nvSpPr>
          <p:spPr>
            <a:xfrm>
              <a:off x="1107841" y="4307236"/>
              <a:ext cx="157749" cy="243406"/>
            </a:xfrm>
            <a:prstGeom prst="cloud">
              <a:avLst/>
            </a:prstGeom>
            <a:solidFill>
              <a:srgbClr val="867462"/>
            </a:solidFill>
            <a:ln>
              <a:solidFill>
                <a:srgbClr val="8674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3" name="Wolk 32">
              <a:extLst>
                <a:ext uri="{FF2B5EF4-FFF2-40B4-BE49-F238E27FC236}">
                  <a16:creationId xmlns:a16="http://schemas.microsoft.com/office/drawing/2014/main" id="{6D82A1EE-2FA6-D77A-0C97-5862E037AF22}"/>
                </a:ext>
              </a:extLst>
            </p:cNvPr>
            <p:cNvSpPr/>
            <p:nvPr/>
          </p:nvSpPr>
          <p:spPr>
            <a:xfrm rot="4004559">
              <a:off x="1744900" y="3750185"/>
              <a:ext cx="157749" cy="243406"/>
            </a:xfrm>
            <a:prstGeom prst="cloud">
              <a:avLst/>
            </a:prstGeom>
            <a:solidFill>
              <a:srgbClr val="867462"/>
            </a:solidFill>
            <a:ln>
              <a:solidFill>
                <a:srgbClr val="8674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Tree>
    <p:extLst>
      <p:ext uri="{BB962C8B-B14F-4D97-AF65-F5344CB8AC3E}">
        <p14:creationId xmlns:p14="http://schemas.microsoft.com/office/powerpoint/2010/main" val="31121818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uiteenlopend</a:t>
            </a:r>
          </a:p>
        </p:txBody>
      </p:sp>
      <p:pic>
        <p:nvPicPr>
          <p:cNvPr id="4" name="Afbeelding 3" descr="Afbeelding met kleding, persoon, Menselijk gezicht, glimlach&#10;&#10;Automatisch gegenereerde beschrijving">
            <a:extLst>
              <a:ext uri="{FF2B5EF4-FFF2-40B4-BE49-F238E27FC236}">
                <a16:creationId xmlns:a16="http://schemas.microsoft.com/office/drawing/2014/main" id="{D31D4F12-1551-B5AA-F79A-3B2CB0269E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828" y="1484784"/>
            <a:ext cx="7668343" cy="5122454"/>
          </a:xfrm>
          <a:prstGeom prst="rect">
            <a:avLst/>
          </a:prstGeom>
        </p:spPr>
      </p:pic>
    </p:spTree>
    <p:extLst>
      <p:ext uri="{BB962C8B-B14F-4D97-AF65-F5344CB8AC3E}">
        <p14:creationId xmlns:p14="http://schemas.microsoft.com/office/powerpoint/2010/main" val="36824943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internationaal</a:t>
            </a:r>
          </a:p>
        </p:txBody>
      </p:sp>
      <p:pic>
        <p:nvPicPr>
          <p:cNvPr id="2" name="Picture 2" descr="shutterstock_231504040">
            <a:extLst>
              <a:ext uri="{FF2B5EF4-FFF2-40B4-BE49-F238E27FC236}">
                <a16:creationId xmlns:a16="http://schemas.microsoft.com/office/drawing/2014/main" id="{4CB6F647-86D4-A756-4BDE-775DAA8ECB7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9552" y="1412776"/>
            <a:ext cx="8064896" cy="5218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94347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het portret</a:t>
            </a:r>
          </a:p>
        </p:txBody>
      </p:sp>
      <p:pic>
        <p:nvPicPr>
          <p:cNvPr id="7" name="Afbeelding 6" descr="Afbeelding met verven, tekening, schets, kunst&#10;&#10;Automatisch gegenereerde beschrijving">
            <a:extLst>
              <a:ext uri="{FF2B5EF4-FFF2-40B4-BE49-F238E27FC236}">
                <a16:creationId xmlns:a16="http://schemas.microsoft.com/office/drawing/2014/main" id="{6233E4EC-15BD-73E0-5F79-9B7D9B76FD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1478888"/>
            <a:ext cx="2868520" cy="2868520"/>
          </a:xfrm>
          <a:prstGeom prst="rect">
            <a:avLst/>
          </a:prstGeom>
        </p:spPr>
      </p:pic>
      <p:pic>
        <p:nvPicPr>
          <p:cNvPr id="9" name="Afbeelding 8" descr="Afbeelding met tekening, schets, verven, Kinderkunst&#10;&#10;Automatisch gegenereerde beschrijving">
            <a:extLst>
              <a:ext uri="{FF2B5EF4-FFF2-40B4-BE49-F238E27FC236}">
                <a16:creationId xmlns:a16="http://schemas.microsoft.com/office/drawing/2014/main" id="{A7C54ABD-3349-7A13-2B96-77250B90E8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96136" y="332656"/>
            <a:ext cx="2868520" cy="2868520"/>
          </a:xfrm>
          <a:prstGeom prst="rect">
            <a:avLst/>
          </a:prstGeom>
        </p:spPr>
      </p:pic>
      <p:pic>
        <p:nvPicPr>
          <p:cNvPr id="11" name="Afbeelding 10" descr="Afbeelding met tekening, kunst, verven, Kinderkunst&#10;&#10;Automatisch gegenereerde beschrijving">
            <a:extLst>
              <a:ext uri="{FF2B5EF4-FFF2-40B4-BE49-F238E27FC236}">
                <a16:creationId xmlns:a16="http://schemas.microsoft.com/office/drawing/2014/main" id="{6BD12529-1DD6-3BE7-0015-6C3E3261205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96104" y="3637683"/>
            <a:ext cx="2868520" cy="2868520"/>
          </a:xfrm>
          <a:prstGeom prst="rect">
            <a:avLst/>
          </a:prstGeom>
        </p:spPr>
      </p:pic>
    </p:spTree>
    <p:extLst>
      <p:ext uri="{BB962C8B-B14F-4D97-AF65-F5344CB8AC3E}">
        <p14:creationId xmlns:p14="http://schemas.microsoft.com/office/powerpoint/2010/main" val="38529071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de stijl</a:t>
            </a:r>
          </a:p>
        </p:txBody>
      </p:sp>
      <p:pic>
        <p:nvPicPr>
          <p:cNvPr id="7" name="Afbeelding 6" descr="Afbeelding met verven, tekening, schets, kunst&#10;&#10;Automatisch gegenereerde beschrijving">
            <a:extLst>
              <a:ext uri="{FF2B5EF4-FFF2-40B4-BE49-F238E27FC236}">
                <a16:creationId xmlns:a16="http://schemas.microsoft.com/office/drawing/2014/main" id="{6233E4EC-15BD-73E0-5F79-9B7D9B76FD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1478888"/>
            <a:ext cx="2868520" cy="2868520"/>
          </a:xfrm>
          <a:prstGeom prst="rect">
            <a:avLst/>
          </a:prstGeom>
        </p:spPr>
      </p:pic>
      <p:pic>
        <p:nvPicPr>
          <p:cNvPr id="9" name="Afbeelding 8" descr="Afbeelding met tekening, schets, verven, Kinderkunst&#10;&#10;Automatisch gegenereerde beschrijving">
            <a:extLst>
              <a:ext uri="{FF2B5EF4-FFF2-40B4-BE49-F238E27FC236}">
                <a16:creationId xmlns:a16="http://schemas.microsoft.com/office/drawing/2014/main" id="{A7C54ABD-3349-7A13-2B96-77250B90E8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96136" y="332656"/>
            <a:ext cx="2868520" cy="2868520"/>
          </a:xfrm>
          <a:prstGeom prst="rect">
            <a:avLst/>
          </a:prstGeom>
        </p:spPr>
      </p:pic>
      <p:pic>
        <p:nvPicPr>
          <p:cNvPr id="11" name="Afbeelding 10" descr="Afbeelding met tekening, kunst, verven, Kinderkunst&#10;&#10;Automatisch gegenereerde beschrijving">
            <a:extLst>
              <a:ext uri="{FF2B5EF4-FFF2-40B4-BE49-F238E27FC236}">
                <a16:creationId xmlns:a16="http://schemas.microsoft.com/office/drawing/2014/main" id="{6BD12529-1DD6-3BE7-0015-6C3E3261205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96104" y="3637683"/>
            <a:ext cx="2868520" cy="2868520"/>
          </a:xfrm>
          <a:prstGeom prst="rect">
            <a:avLst/>
          </a:prstGeom>
        </p:spPr>
      </p:pic>
    </p:spTree>
    <p:extLst>
      <p:ext uri="{BB962C8B-B14F-4D97-AF65-F5344CB8AC3E}">
        <p14:creationId xmlns:p14="http://schemas.microsoft.com/office/powerpoint/2010/main" val="7165867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2308324"/>
          </a:xfrm>
          <a:prstGeom prst="rect">
            <a:avLst/>
          </a:prstGeom>
          <a:noFill/>
        </p:spPr>
        <p:txBody>
          <a:bodyPr wrap="square" rtlCol="0">
            <a:spAutoFit/>
          </a:bodyPr>
          <a:lstStyle/>
          <a:p>
            <a:r>
              <a:rPr lang="nl-NL" sz="7200" b="1" u="sng">
                <a:latin typeface="Century Gothic" panose="020B0502020202020204" pitchFamily="34" charset="0"/>
              </a:rPr>
              <a:t>van onschatbare waarde</a:t>
            </a:r>
          </a:p>
        </p:txBody>
      </p:sp>
      <p:pic>
        <p:nvPicPr>
          <p:cNvPr id="3" name="Afbeelding 2" descr="Afbeelding met Menselijk gezicht, persoon, kleding, glimlach&#10;&#10;Automatisch gegenereerde beschrijving">
            <a:extLst>
              <a:ext uri="{FF2B5EF4-FFF2-40B4-BE49-F238E27FC236}">
                <a16:creationId xmlns:a16="http://schemas.microsoft.com/office/drawing/2014/main" id="{C15DBB76-A0DF-D5B8-5C5E-7499F6831A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1800" y="2314335"/>
            <a:ext cx="6180654" cy="4289374"/>
          </a:xfrm>
          <a:prstGeom prst="rect">
            <a:avLst/>
          </a:prstGeom>
        </p:spPr>
      </p:pic>
    </p:spTree>
    <p:extLst>
      <p:ext uri="{BB962C8B-B14F-4D97-AF65-F5344CB8AC3E}">
        <p14:creationId xmlns:p14="http://schemas.microsoft.com/office/powerpoint/2010/main" val="27090480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onherstelbaar</a:t>
            </a:r>
          </a:p>
        </p:txBody>
      </p:sp>
      <p:pic>
        <p:nvPicPr>
          <p:cNvPr id="5" name="Afbeelding 4" descr="Afbeelding met Kinderkunst, persoon, Menselijk gezicht, kleding&#10;&#10;Automatisch gegenereerde beschrijving">
            <a:extLst>
              <a:ext uri="{FF2B5EF4-FFF2-40B4-BE49-F238E27FC236}">
                <a16:creationId xmlns:a16="http://schemas.microsoft.com/office/drawing/2014/main" id="{C836B142-CD53-7315-A64E-7E222D17B7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5696" y="1448383"/>
            <a:ext cx="4956752" cy="4956752"/>
          </a:xfrm>
          <a:prstGeom prst="rect">
            <a:avLst/>
          </a:prstGeom>
        </p:spPr>
      </p:pic>
    </p:spTree>
    <p:extLst>
      <p:ext uri="{BB962C8B-B14F-4D97-AF65-F5344CB8AC3E}">
        <p14:creationId xmlns:p14="http://schemas.microsoft.com/office/powerpoint/2010/main" val="42078728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aanvankelijk</a:t>
            </a:r>
          </a:p>
        </p:txBody>
      </p:sp>
      <p:sp>
        <p:nvSpPr>
          <p:cNvPr id="2" name="Text Box 14">
            <a:extLst>
              <a:ext uri="{FF2B5EF4-FFF2-40B4-BE49-F238E27FC236}">
                <a16:creationId xmlns:a16="http://schemas.microsoft.com/office/drawing/2014/main" id="{7CFF5EFD-C8B3-E101-3746-20587405D257}"/>
              </a:ext>
            </a:extLst>
          </p:cNvPr>
          <p:cNvSpPr txBox="1"/>
          <p:nvPr/>
        </p:nvSpPr>
        <p:spPr>
          <a:xfrm>
            <a:off x="324760" y="5104439"/>
            <a:ext cx="3148178"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3" name="Tekstvak 2">
            <a:extLst>
              <a:ext uri="{FF2B5EF4-FFF2-40B4-BE49-F238E27FC236}">
                <a16:creationId xmlns:a16="http://schemas.microsoft.com/office/drawing/2014/main" id="{83640183-DC26-A6E7-47B4-EA4C1386354B}"/>
              </a:ext>
            </a:extLst>
          </p:cNvPr>
          <p:cNvSpPr txBox="1">
            <a:spLocks noChangeArrowheads="1"/>
          </p:cNvSpPr>
          <p:nvPr/>
        </p:nvSpPr>
        <p:spPr bwMode="auto">
          <a:xfrm>
            <a:off x="406323" y="5113196"/>
            <a:ext cx="3066616"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effectLst/>
                <a:latin typeface="Century Gothic" panose="020B0502020202020204" pitchFamily="34" charset="0"/>
                <a:ea typeface="Calibri"/>
                <a:cs typeface="Times New Roman"/>
              </a:rPr>
              <a:t>aanvankelijk</a:t>
            </a:r>
          </a:p>
        </p:txBody>
      </p:sp>
      <p:sp>
        <p:nvSpPr>
          <p:cNvPr id="4" name="Text Box 14">
            <a:extLst>
              <a:ext uri="{FF2B5EF4-FFF2-40B4-BE49-F238E27FC236}">
                <a16:creationId xmlns:a16="http://schemas.microsoft.com/office/drawing/2014/main" id="{2F5928D6-FD85-06A6-2919-29CDDB1799D0}"/>
              </a:ext>
            </a:extLst>
          </p:cNvPr>
          <p:cNvSpPr txBox="1"/>
          <p:nvPr/>
        </p:nvSpPr>
        <p:spPr>
          <a:xfrm>
            <a:off x="6209074" y="3543816"/>
            <a:ext cx="261139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5" name="Tekstvak 2">
            <a:extLst>
              <a:ext uri="{FF2B5EF4-FFF2-40B4-BE49-F238E27FC236}">
                <a16:creationId xmlns:a16="http://schemas.microsoft.com/office/drawing/2014/main" id="{CE5DD946-11BC-2335-A57D-2A1B5B570B9C}"/>
              </a:ext>
            </a:extLst>
          </p:cNvPr>
          <p:cNvSpPr txBox="1">
            <a:spLocks noChangeArrowheads="1"/>
          </p:cNvSpPr>
          <p:nvPr/>
        </p:nvSpPr>
        <p:spPr bwMode="auto">
          <a:xfrm>
            <a:off x="6209076" y="3543817"/>
            <a:ext cx="2611398"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uiteindelijk</a:t>
            </a:r>
          </a:p>
        </p:txBody>
      </p:sp>
      <p:cxnSp>
        <p:nvCxnSpPr>
          <p:cNvPr id="7" name="Rechte verbindingslijn 6">
            <a:extLst>
              <a:ext uri="{FF2B5EF4-FFF2-40B4-BE49-F238E27FC236}">
                <a16:creationId xmlns:a16="http://schemas.microsoft.com/office/drawing/2014/main" id="{36EEFFCD-87F3-15A4-F541-BD8B0F4CFAB7}"/>
              </a:ext>
            </a:extLst>
          </p:cNvPr>
          <p:cNvCxnSpPr>
            <a:cxnSpLocks/>
          </p:cNvCxnSpPr>
          <p:nvPr/>
        </p:nvCxnSpPr>
        <p:spPr>
          <a:xfrm>
            <a:off x="251520" y="5921259"/>
            <a:ext cx="3407845"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8" name="Rechte verbindingslijn 7">
            <a:extLst>
              <a:ext uri="{FF2B5EF4-FFF2-40B4-BE49-F238E27FC236}">
                <a16:creationId xmlns:a16="http://schemas.microsoft.com/office/drawing/2014/main" id="{AA9B77B5-5C43-0C31-D677-1BBADA975CD8}"/>
              </a:ext>
            </a:extLst>
          </p:cNvPr>
          <p:cNvCxnSpPr>
            <a:cxnSpLocks/>
          </p:cNvCxnSpPr>
          <p:nvPr/>
        </p:nvCxnSpPr>
        <p:spPr>
          <a:xfrm flipV="1">
            <a:off x="3645451" y="5104439"/>
            <a:ext cx="2455628" cy="8757"/>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a:extLst>
              <a:ext uri="{FF2B5EF4-FFF2-40B4-BE49-F238E27FC236}">
                <a16:creationId xmlns:a16="http://schemas.microsoft.com/office/drawing/2014/main" id="{427E03DC-D755-2F54-54AE-7B70B286C2D5}"/>
              </a:ext>
            </a:extLst>
          </p:cNvPr>
          <p:cNvCxnSpPr>
            <a:cxnSpLocks/>
          </p:cNvCxnSpPr>
          <p:nvPr/>
        </p:nvCxnSpPr>
        <p:spPr>
          <a:xfrm>
            <a:off x="6101079" y="4365104"/>
            <a:ext cx="2827405"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a:extLst>
              <a:ext uri="{FF2B5EF4-FFF2-40B4-BE49-F238E27FC236}">
                <a16:creationId xmlns:a16="http://schemas.microsoft.com/office/drawing/2014/main" id="{B54AE6A9-33CE-C4AA-A8D4-F26B801CD8A1}"/>
              </a:ext>
            </a:extLst>
          </p:cNvPr>
          <p:cNvCxnSpPr>
            <a:cxnSpLocks/>
          </p:cNvCxnSpPr>
          <p:nvPr/>
        </p:nvCxnSpPr>
        <p:spPr>
          <a:xfrm>
            <a:off x="3645451" y="5129893"/>
            <a:ext cx="13914" cy="81682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11" name="Rechte verbindingslijn 10">
            <a:extLst>
              <a:ext uri="{FF2B5EF4-FFF2-40B4-BE49-F238E27FC236}">
                <a16:creationId xmlns:a16="http://schemas.microsoft.com/office/drawing/2014/main" id="{798DF963-E26F-5135-5DCD-493EAB58B7E7}"/>
              </a:ext>
            </a:extLst>
          </p:cNvPr>
          <p:cNvCxnSpPr>
            <a:cxnSpLocks/>
          </p:cNvCxnSpPr>
          <p:nvPr/>
        </p:nvCxnSpPr>
        <p:spPr>
          <a:xfrm>
            <a:off x="6084168" y="4365104"/>
            <a:ext cx="16911" cy="739335"/>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pic>
        <p:nvPicPr>
          <p:cNvPr id="20" name="Afbeelding 19" descr="Afbeelding met Kinderkunst, persoon, Menselijk gezicht, kleding&#10;&#10;Automatisch gegenereerde beschrijving">
            <a:extLst>
              <a:ext uri="{FF2B5EF4-FFF2-40B4-BE49-F238E27FC236}">
                <a16:creationId xmlns:a16="http://schemas.microsoft.com/office/drawing/2014/main" id="{4CD614B6-0EBC-318B-8882-B10FCE9222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0300" y="1126989"/>
            <a:ext cx="2302011" cy="2302011"/>
          </a:xfrm>
          <a:prstGeom prst="rect">
            <a:avLst/>
          </a:prstGeom>
        </p:spPr>
      </p:pic>
      <p:grpSp>
        <p:nvGrpSpPr>
          <p:cNvPr id="28" name="Groep 27">
            <a:extLst>
              <a:ext uri="{FF2B5EF4-FFF2-40B4-BE49-F238E27FC236}">
                <a16:creationId xmlns:a16="http://schemas.microsoft.com/office/drawing/2014/main" id="{69A7D7CB-88A4-3708-5762-57BD5CA600CD}"/>
              </a:ext>
            </a:extLst>
          </p:cNvPr>
          <p:cNvGrpSpPr/>
          <p:nvPr/>
        </p:nvGrpSpPr>
        <p:grpSpPr>
          <a:xfrm>
            <a:off x="827584" y="3229546"/>
            <a:ext cx="1689327" cy="1689327"/>
            <a:chOff x="827584" y="3229546"/>
            <a:chExt cx="1689327" cy="1689327"/>
          </a:xfrm>
        </p:grpSpPr>
        <p:pic>
          <p:nvPicPr>
            <p:cNvPr id="21" name="Afbeelding 20" descr="Afbeelding met tekening, schets, verven, Kinderkunst&#10;&#10;Automatisch gegenereerde beschrijving">
              <a:extLst>
                <a:ext uri="{FF2B5EF4-FFF2-40B4-BE49-F238E27FC236}">
                  <a16:creationId xmlns:a16="http://schemas.microsoft.com/office/drawing/2014/main" id="{19EEF93B-A823-3AD2-6273-1F50A4B16035}"/>
                </a:ext>
              </a:extLst>
            </p:cNvPr>
            <p:cNvPicPr>
              <a:picLocks noChangeAspect="1"/>
            </p:cNvPicPr>
            <p:nvPr/>
          </p:nvPicPr>
          <p:blipFill>
            <a:blip r:embed="rId4">
              <a:alphaModFix amt="50000"/>
              <a:extLst>
                <a:ext uri="{BEBA8EAE-BF5A-486C-A8C5-ECC9F3942E4B}">
                  <a14:imgProps xmlns:a14="http://schemas.microsoft.com/office/drawing/2010/main">
                    <a14:imgLayer r:embed="rId5">
                      <a14:imgEffect>
                        <a14:artisticGlass/>
                      </a14:imgEffect>
                    </a14:imgLayer>
                  </a14:imgProps>
                </a:ext>
                <a:ext uri="{28A0092B-C50C-407E-A947-70E740481C1C}">
                  <a14:useLocalDpi xmlns:a14="http://schemas.microsoft.com/office/drawing/2010/main" val="0"/>
                </a:ext>
              </a:extLst>
            </a:blip>
            <a:stretch>
              <a:fillRect/>
            </a:stretch>
          </p:blipFill>
          <p:spPr>
            <a:xfrm>
              <a:off x="827584" y="3229546"/>
              <a:ext cx="1689327" cy="1689327"/>
            </a:xfrm>
            <a:prstGeom prst="rect">
              <a:avLst/>
            </a:prstGeom>
          </p:spPr>
        </p:pic>
        <p:sp>
          <p:nvSpPr>
            <p:cNvPr id="22" name="Wolk 21">
              <a:extLst>
                <a:ext uri="{FF2B5EF4-FFF2-40B4-BE49-F238E27FC236}">
                  <a16:creationId xmlns:a16="http://schemas.microsoft.com/office/drawing/2014/main" id="{F8ED9554-9DC8-1A83-7E3B-1080C9C30014}"/>
                </a:ext>
              </a:extLst>
            </p:cNvPr>
            <p:cNvSpPr/>
            <p:nvPr/>
          </p:nvSpPr>
          <p:spPr>
            <a:xfrm>
              <a:off x="1115616" y="3229546"/>
              <a:ext cx="864096" cy="559494"/>
            </a:xfrm>
            <a:prstGeom prst="cloud">
              <a:avLst/>
            </a:prstGeom>
            <a:solidFill>
              <a:srgbClr val="867462"/>
            </a:solidFill>
            <a:ln>
              <a:solidFill>
                <a:srgbClr val="8674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3" name="Wolk 22">
              <a:extLst>
                <a:ext uri="{FF2B5EF4-FFF2-40B4-BE49-F238E27FC236}">
                  <a16:creationId xmlns:a16="http://schemas.microsoft.com/office/drawing/2014/main" id="{F81E8242-75DB-3050-E595-59A2147DE11B}"/>
                </a:ext>
              </a:extLst>
            </p:cNvPr>
            <p:cNvSpPr/>
            <p:nvPr/>
          </p:nvSpPr>
          <p:spPr>
            <a:xfrm rot="2315994">
              <a:off x="1959582" y="4344632"/>
              <a:ext cx="455982" cy="559494"/>
            </a:xfrm>
            <a:prstGeom prst="cloud">
              <a:avLst/>
            </a:prstGeom>
            <a:solidFill>
              <a:srgbClr val="867462"/>
            </a:solidFill>
            <a:ln>
              <a:solidFill>
                <a:srgbClr val="8674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4" name="Wolk 23">
              <a:extLst>
                <a:ext uri="{FF2B5EF4-FFF2-40B4-BE49-F238E27FC236}">
                  <a16:creationId xmlns:a16="http://schemas.microsoft.com/office/drawing/2014/main" id="{3A612287-46B9-651F-D5D9-CC939CDE04AE}"/>
                </a:ext>
              </a:extLst>
            </p:cNvPr>
            <p:cNvSpPr/>
            <p:nvPr/>
          </p:nvSpPr>
          <p:spPr>
            <a:xfrm>
              <a:off x="856426" y="3784788"/>
              <a:ext cx="382748" cy="397624"/>
            </a:xfrm>
            <a:prstGeom prst="cloud">
              <a:avLst/>
            </a:prstGeom>
            <a:solidFill>
              <a:srgbClr val="867462"/>
            </a:solidFill>
            <a:ln>
              <a:solidFill>
                <a:srgbClr val="8674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5" name="Wolk 24">
              <a:extLst>
                <a:ext uri="{FF2B5EF4-FFF2-40B4-BE49-F238E27FC236}">
                  <a16:creationId xmlns:a16="http://schemas.microsoft.com/office/drawing/2014/main" id="{8B758CFC-144D-BC61-7206-088F74E85004}"/>
                </a:ext>
              </a:extLst>
            </p:cNvPr>
            <p:cNvSpPr/>
            <p:nvPr/>
          </p:nvSpPr>
          <p:spPr>
            <a:xfrm>
              <a:off x="1312329" y="4070669"/>
              <a:ext cx="157749" cy="243406"/>
            </a:xfrm>
            <a:prstGeom prst="cloud">
              <a:avLst/>
            </a:prstGeom>
            <a:solidFill>
              <a:srgbClr val="867462"/>
            </a:solidFill>
            <a:ln>
              <a:solidFill>
                <a:srgbClr val="8674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6" name="Wolk 25">
              <a:extLst>
                <a:ext uri="{FF2B5EF4-FFF2-40B4-BE49-F238E27FC236}">
                  <a16:creationId xmlns:a16="http://schemas.microsoft.com/office/drawing/2014/main" id="{9100508E-9168-E9A0-BEDA-F5A4D1DD0E06}"/>
                </a:ext>
              </a:extLst>
            </p:cNvPr>
            <p:cNvSpPr/>
            <p:nvPr/>
          </p:nvSpPr>
          <p:spPr>
            <a:xfrm>
              <a:off x="1107841" y="4307236"/>
              <a:ext cx="157749" cy="243406"/>
            </a:xfrm>
            <a:prstGeom prst="cloud">
              <a:avLst/>
            </a:prstGeom>
            <a:solidFill>
              <a:srgbClr val="867462"/>
            </a:solidFill>
            <a:ln>
              <a:solidFill>
                <a:srgbClr val="8674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7" name="Wolk 26">
              <a:extLst>
                <a:ext uri="{FF2B5EF4-FFF2-40B4-BE49-F238E27FC236}">
                  <a16:creationId xmlns:a16="http://schemas.microsoft.com/office/drawing/2014/main" id="{3FEDF5AC-9465-3E69-8423-87F55CA281D7}"/>
                </a:ext>
              </a:extLst>
            </p:cNvPr>
            <p:cNvSpPr/>
            <p:nvPr/>
          </p:nvSpPr>
          <p:spPr>
            <a:xfrm rot="4004559">
              <a:off x="1744900" y="3750185"/>
              <a:ext cx="157749" cy="243406"/>
            </a:xfrm>
            <a:prstGeom prst="cloud">
              <a:avLst/>
            </a:prstGeom>
            <a:solidFill>
              <a:srgbClr val="867462"/>
            </a:solidFill>
            <a:ln>
              <a:solidFill>
                <a:srgbClr val="8674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Tree>
    <p:extLst>
      <p:ext uri="{BB962C8B-B14F-4D97-AF65-F5344CB8AC3E}">
        <p14:creationId xmlns:p14="http://schemas.microsoft.com/office/powerpoint/2010/main" val="1487044012"/>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617b94d0-cd04-4463-9468-be560bba1878">
      <Terms xmlns="http://schemas.microsoft.com/office/infopath/2007/PartnerControls"/>
    </lcf76f155ced4ddcb4097134ff3c332f>
    <TaxCatchAll xmlns="7036323c-d5f4-4fa6-8449-8bc9da5d64c2"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AEC30923A1EFC4093ADD4AFECAFB39D" ma:contentTypeVersion="12" ma:contentTypeDescription="Een nieuw document maken." ma:contentTypeScope="" ma:versionID="7fa31a7ad44f581ae9476c9a37b5e142">
  <xsd:schema xmlns:xsd="http://www.w3.org/2001/XMLSchema" xmlns:xs="http://www.w3.org/2001/XMLSchema" xmlns:p="http://schemas.microsoft.com/office/2006/metadata/properties" xmlns:ns2="617b94d0-cd04-4463-9468-be560bba1878" xmlns:ns3="7036323c-d5f4-4fa6-8449-8bc9da5d64c2" targetNamespace="http://schemas.microsoft.com/office/2006/metadata/properties" ma:root="true" ma:fieldsID="b3cabd50ed7f81edc7449c15d3fa88ce" ns2:_="" ns3:_="">
    <xsd:import namespace="617b94d0-cd04-4463-9468-be560bba1878"/>
    <xsd:import namespace="7036323c-d5f4-4fa6-8449-8bc9da5d64c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7b94d0-cd04-4463-9468-be560bba18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Afbeeldingtags" ma:readOnly="false" ma:fieldId="{5cf76f15-5ced-4ddc-b409-7134ff3c332f}" ma:taxonomyMulti="true" ma:sspId="bbe1c235-a16e-44fc-94a8-a8413caaba9d"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036323c-d5f4-4fa6-8449-8bc9da5d64c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78d5bf71-4c24-4fdd-a804-55620edf2873}" ma:internalName="TaxCatchAll" ma:showField="CatchAllData" ma:web="7036323c-d5f4-4fa6-8449-8bc9da5d64c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ED61E14-EE7B-4B2D-93AC-02496DE766ED}">
  <ds:schemaRefs>
    <ds:schemaRef ds:uri="617b94d0-cd04-4463-9468-be560bba1878"/>
    <ds:schemaRef ds:uri="7036323c-d5f4-4fa6-8449-8bc9da5d64c2"/>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7054C221-9EE6-469B-843B-D5FFD6793BD3}">
  <ds:schemaRefs>
    <ds:schemaRef ds:uri="http://schemas.microsoft.com/sharepoint/v3/contenttype/forms"/>
  </ds:schemaRefs>
</ds:datastoreItem>
</file>

<file path=customXml/itemProps3.xml><?xml version="1.0" encoding="utf-8"?>
<ds:datastoreItem xmlns:ds="http://schemas.openxmlformats.org/officeDocument/2006/customXml" ds:itemID="{E6B1F7C5-0C98-486B-86E6-A6E69F197DF3}">
  <ds:schemaRefs>
    <ds:schemaRef ds:uri="617b94d0-cd04-4463-9468-be560bba1878"/>
    <ds:schemaRef ds:uri="7036323c-d5f4-4fa6-8449-8bc9da5d64c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(4:3)</PresentationFormat>
  <Slides>22</Slides>
  <Notes>12</Notes>
  <HiddenSlides>0</HiddenSlide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Kantoorthema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Op de woordmuur: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Harmsel, Marjan ter</dc:creator>
  <cp:revision>1</cp:revision>
  <dcterms:created xsi:type="dcterms:W3CDTF">2021-06-08T06:13:59Z</dcterms:created>
  <dcterms:modified xsi:type="dcterms:W3CDTF">2024-11-05T09:50:16Z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0x0101004AEC30923A1EFC4093ADD4AFECAFB39D</vt:lpwstr>
  </property>
  <property fmtid="{D5CDD505-2E9C-101B-9397-08002B2CF9AE}" pid="3" name="MediaServiceImageTags">
    <vt:lpwstr/>
  </property>
</Properties>
</file>