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1483" r:id="rId5"/>
    <p:sldId id="548" r:id="rId6"/>
  </p:sldIdLst>
  <p:sldSz cx="9144000" cy="6858000" type="screen4x3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B4F499C-6223-491F-A0F5-9EF4750620DD}">
          <p14:sldIdLst>
            <p14:sldId id="1483"/>
            <p14:sldId id="5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6EE"/>
    <a:srgbClr val="F4FAF4"/>
    <a:srgbClr val="DBE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0186" autoAdjust="0"/>
  </p:normalViewPr>
  <p:slideViewPr>
    <p:cSldViewPr>
      <p:cViewPr varScale="1">
        <p:scale>
          <a:sx n="77" d="100"/>
          <a:sy n="77" d="100"/>
        </p:scale>
        <p:origin x="15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75750" cy="511813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021878" y="3"/>
            <a:ext cx="3075750" cy="511813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EB39072A-D64F-4BD7-8E3D-8268BB93A7ED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721155"/>
            <a:ext cx="3075750" cy="511812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021878" y="9721155"/>
            <a:ext cx="3075750" cy="511812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815B568E-8D6D-4B3A-B6C1-A6B37AAA6E39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692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1294" y="9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46A01AE0-AD1A-4608-AACD-4A44537BCCC3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0" tIns="47695" rIns="95390" bIns="47695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5"/>
          </a:xfrm>
          <a:prstGeom prst="rect">
            <a:avLst/>
          </a:prstGeom>
        </p:spPr>
        <p:txBody>
          <a:bodyPr vert="horz" lIns="95390" tIns="47695" rIns="95390" bIns="47695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28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28"/>
            <a:ext cx="3076363" cy="511730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42364B7-A1BB-4DB8-BFB0-D334F87005C8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77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t">
              <a:spcBef>
                <a:spcPts val="200"/>
              </a:spcBef>
              <a:spcAft>
                <a:spcPts val="200"/>
              </a:spcAft>
            </a:pPr>
            <a:endParaRPr lang="nl-NL" sz="1200" b="0" dirty="0">
              <a:solidFill>
                <a:srgbClr val="4F4F4F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64B7-A1BB-4DB8-BFB0-D334F87005C8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4B7-A1BB-4DB8-BFB0-D334F87005C8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49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751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918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212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1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33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4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60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3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507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463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E57F-8325-458E-8D52-C029C9799A4B}" type="datetimeFigureOut">
              <a:rPr lang="nl-NL" smtClean="0"/>
              <a:pPr/>
              <a:t>25-11-2024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F233-AB27-4114-B24D-691BAAF647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72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63688" y="2758616"/>
            <a:ext cx="5465452" cy="1340768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nl-NL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Deze les </a:t>
            </a:r>
            <a:r>
              <a:rPr lang="nl-N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verschijnt vandaag niet</a:t>
            </a:r>
            <a:endParaRPr lang="nl-NL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D2CAFD2C-E19B-40FD-B242-3AD37F3BA64D}"/>
              </a:ext>
            </a:extLst>
          </p:cNvPr>
          <p:cNvSpPr txBox="1"/>
          <p:nvPr/>
        </p:nvSpPr>
        <p:spPr>
          <a:xfrm>
            <a:off x="8676456" y="35332"/>
            <a:ext cx="314510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88819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 txBox="1">
            <a:spLocks/>
          </p:cNvSpPr>
          <p:nvPr/>
        </p:nvSpPr>
        <p:spPr>
          <a:xfrm>
            <a:off x="0" y="0"/>
            <a:ext cx="2555776" cy="1196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Gerarda Das</a:t>
            </a:r>
          </a:p>
          <a:p>
            <a:pPr algn="l"/>
            <a:r>
              <a:rPr lang="nl-NL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Marjan ter Harmsel</a:t>
            </a:r>
          </a:p>
          <a:p>
            <a:pPr algn="l"/>
            <a:r>
              <a:rPr lang="en-US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Mandy Routledge</a:t>
            </a:r>
            <a:endParaRPr lang="nl-NL" sz="11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1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Francis Vrielink</a:t>
            </a:r>
          </a:p>
        </p:txBody>
      </p:sp>
      <p:pic>
        <p:nvPicPr>
          <p:cNvPr id="1026" name="Picture 2" descr="http://www.ikenkentalis.nl/public/images/logo-225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8608" y="1"/>
            <a:ext cx="1385391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079511"/>
            <a:ext cx="7164288" cy="367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65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7b94d0-cd04-4463-9468-be560bba1878">
      <Terms xmlns="http://schemas.microsoft.com/office/infopath/2007/PartnerControls"/>
    </lcf76f155ced4ddcb4097134ff3c332f>
    <TaxCatchAll xmlns="7036323c-d5f4-4fa6-8449-8bc9da5d64c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EC30923A1EFC4093ADD4AFECAFB39D" ma:contentTypeVersion="12" ma:contentTypeDescription="Een nieuw document maken." ma:contentTypeScope="" ma:versionID="7fa31a7ad44f581ae9476c9a37b5e142">
  <xsd:schema xmlns:xsd="http://www.w3.org/2001/XMLSchema" xmlns:xs="http://www.w3.org/2001/XMLSchema" xmlns:p="http://schemas.microsoft.com/office/2006/metadata/properties" xmlns:ns2="617b94d0-cd04-4463-9468-be560bba1878" xmlns:ns3="7036323c-d5f4-4fa6-8449-8bc9da5d64c2" targetNamespace="http://schemas.microsoft.com/office/2006/metadata/properties" ma:root="true" ma:fieldsID="b3cabd50ed7f81edc7449c15d3fa88ce" ns2:_="" ns3:_="">
    <xsd:import namespace="617b94d0-cd04-4463-9468-be560bba1878"/>
    <xsd:import namespace="7036323c-d5f4-4fa6-8449-8bc9da5d6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b94d0-cd04-4463-9468-be560bba1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bbe1c235-a16e-44fc-94a8-a8413caaba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6323c-d5f4-4fa6-8449-8bc9da5d64c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8d5bf71-4c24-4fdd-a804-55620edf2873}" ma:internalName="TaxCatchAll" ma:showField="CatchAllData" ma:web="7036323c-d5f4-4fa6-8449-8bc9da5d6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06C59B-02D9-41E8-8A2F-A57C5C07AF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1804DC-98B0-4AF3-A42E-376B9C0FE56B}">
  <ds:schemaRefs>
    <ds:schemaRef ds:uri="http://schemas.microsoft.com/office/2006/metadata/properties"/>
    <ds:schemaRef ds:uri="http://schemas.microsoft.com/office/infopath/2007/PartnerControls"/>
    <ds:schemaRef ds:uri="617b94d0-cd04-4463-9468-be560bba1878"/>
    <ds:schemaRef ds:uri="7036323c-d5f4-4fa6-8449-8bc9da5d64c2"/>
  </ds:schemaRefs>
</ds:datastoreItem>
</file>

<file path=customXml/itemProps3.xml><?xml version="1.0" encoding="utf-8"?>
<ds:datastoreItem xmlns:ds="http://schemas.openxmlformats.org/officeDocument/2006/customXml" ds:itemID="{634AF42E-E3BD-49B4-BF84-163C905397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7b94d0-cd04-4463-9468-be560bba1878"/>
    <ds:schemaRef ds:uri="7036323c-d5f4-4fa6-8449-8bc9da5d64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6204</TotalTime>
  <Words>17</Words>
  <Application>Microsoft Office PowerPoint</Application>
  <PresentationFormat>Diavoorstelling (4:3)</PresentationFormat>
  <Paragraphs>8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Verdana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Mariët</dc:creator>
  <cp:lastModifiedBy>Das, Gerarda</cp:lastModifiedBy>
  <cp:revision>1383</cp:revision>
  <dcterms:created xsi:type="dcterms:W3CDTF">2020-12-15T09:16:44Z</dcterms:created>
  <dcterms:modified xsi:type="dcterms:W3CDTF">2024-11-25T11:09:15Z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0x0101004AEC30923A1EFC4093ADD4AFECAFB39D</vt:lpwstr>
  </property>
  <property fmtid="{D5CDD505-2E9C-101B-9397-08002B2CF9AE}" pid="3" name="MediaServiceImageTags">
    <vt:lpwstr/>
  </property>
</Properties>
</file>