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8" r:id="rId7"/>
    <p:sldId id="1483" r:id="rId8"/>
    <p:sldId id="1482" r:id="rId9"/>
    <p:sldId id="1480" r:id="rId10"/>
    <p:sldId id="1481" r:id="rId11"/>
    <p:sldId id="1479" r:id="rId12"/>
    <p:sldId id="1475" r:id="rId13"/>
    <p:sldId id="1526" r:id="rId14"/>
    <p:sldId id="1476" r:id="rId15"/>
    <p:sldId id="1460" r:id="rId16"/>
    <p:sldId id="934" r:id="rId17"/>
    <p:sldId id="1532" r:id="rId18"/>
    <p:sldId id="1524" r:id="rId19"/>
    <p:sldId id="1525" r:id="rId20"/>
    <p:sldId id="1523" r:id="rId21"/>
    <p:sldId id="1527" r:id="rId22"/>
    <p:sldId id="1531" r:id="rId23"/>
    <p:sldId id="1530" r:id="rId24"/>
    <p:sldId id="1535" r:id="rId25"/>
    <p:sldId id="1529" r:id="rId26"/>
    <p:sldId id="1533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8"/>
            <p14:sldId id="1483"/>
            <p14:sldId id="1482"/>
            <p14:sldId id="1480"/>
            <p14:sldId id="1481"/>
            <p14:sldId id="1479"/>
            <p14:sldId id="1475"/>
            <p14:sldId id="1526"/>
            <p14:sldId id="1476"/>
            <p14:sldId id="1460"/>
            <p14:sldId id="934"/>
            <p14:sldId id="1532"/>
            <p14:sldId id="1524"/>
            <p14:sldId id="1525"/>
            <p14:sldId id="1523"/>
            <p14:sldId id="1527"/>
            <p14:sldId id="1531"/>
            <p14:sldId id="1530"/>
            <p14:sldId id="1535"/>
            <p14:sldId id="1529"/>
            <p14:sldId id="1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2E456-2209-4F40-9AE1-7332C7BC7B88}" v="1914" dt="2024-10-22T07:21:07.747"/>
    <p1510:client id="{19AF3B5D-BD26-436C-9530-45C5355509F0}" v="1031" dt="2024-10-22T09:06:50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EDDDA3F8-6901-4871-9D25-B9C17DACF07C}"/>
    <pc:docChg chg="modSld">
      <pc:chgData name="Routledge, Mandy" userId="bacdedf5-8e30-494b-ad8b-f27fa30c4f8d" providerId="ADAL" clId="{EDDDA3F8-6901-4871-9D25-B9C17DACF07C}" dt="2024-09-24T09:52:13.932" v="4" actId="20577"/>
      <pc:docMkLst>
        <pc:docMk/>
      </pc:docMkLst>
      <pc:sldChg chg="modSp mod">
        <pc:chgData name="Routledge, Mandy" userId="bacdedf5-8e30-494b-ad8b-f27fa30c4f8d" providerId="ADAL" clId="{EDDDA3F8-6901-4871-9D25-B9C17DACF07C}" dt="2024-09-24T09:52:13.932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DDDA3F8-6901-4871-9D25-B9C17DACF07C}" dt="2024-09-24T09:52:13.932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19AF3B5D-BD26-436C-9530-45C5355509F0}"/>
    <pc:docChg chg="undo redo custSel addSld delSld modSld sldOrd modSection">
      <pc:chgData name="Routledge, Mandy" userId="bacdedf5-8e30-494b-ad8b-f27fa30c4f8d" providerId="ADAL" clId="{19AF3B5D-BD26-436C-9530-45C5355509F0}" dt="2024-10-22T09:06:50.680" v="1895" actId="20577"/>
      <pc:docMkLst>
        <pc:docMk/>
      </pc:docMkLst>
      <pc:sldChg chg="add del">
        <pc:chgData name="Routledge, Mandy" userId="bacdedf5-8e30-494b-ad8b-f27fa30c4f8d" providerId="ADAL" clId="{19AF3B5D-BD26-436C-9530-45C5355509F0}" dt="2024-10-21T18:04:54.727" v="545" actId="47"/>
        <pc:sldMkLst>
          <pc:docMk/>
          <pc:sldMk cId="155461494" sldId="263"/>
        </pc:sldMkLst>
      </pc:sldChg>
      <pc:sldChg chg="modSp mod">
        <pc:chgData name="Routledge, Mandy" userId="bacdedf5-8e30-494b-ad8b-f27fa30c4f8d" providerId="ADAL" clId="{19AF3B5D-BD26-436C-9530-45C5355509F0}" dt="2024-10-22T09:06:50.680" v="1895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19AF3B5D-BD26-436C-9530-45C5355509F0}" dt="2024-10-22T09:06:50.680" v="189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19AF3B5D-BD26-436C-9530-45C5355509F0}" dt="2024-10-22T09:04:54.121" v="1889" actId="478"/>
        <pc:sldMkLst>
          <pc:docMk/>
          <pc:sldMk cId="3852907103" sldId="1460"/>
        </pc:sldMkLst>
        <pc:spChg chg="mod">
          <ac:chgData name="Routledge, Mandy" userId="bacdedf5-8e30-494b-ad8b-f27fa30c4f8d" providerId="ADAL" clId="{19AF3B5D-BD26-436C-9530-45C5355509F0}" dt="2024-10-21T17:40:01.410" v="8" actId="20577"/>
          <ac:spMkLst>
            <pc:docMk/>
            <pc:sldMk cId="3852907103" sldId="1460"/>
            <ac:spMk id="6" creationId="{00000000-0000-0000-0000-000000000000}"/>
          </ac:spMkLst>
        </pc:spChg>
        <pc:picChg chg="add del mod ord">
          <ac:chgData name="Routledge, Mandy" userId="bacdedf5-8e30-494b-ad8b-f27fa30c4f8d" providerId="ADAL" clId="{19AF3B5D-BD26-436C-9530-45C5355509F0}" dt="2024-10-22T09:01:27.466" v="1877" actId="478"/>
          <ac:picMkLst>
            <pc:docMk/>
            <pc:sldMk cId="3852907103" sldId="1460"/>
            <ac:picMk id="2" creationId="{29C8086F-0D1C-80CD-4E90-632084ABB316}"/>
          </ac:picMkLst>
        </pc:picChg>
        <pc:picChg chg="add del mod">
          <ac:chgData name="Routledge, Mandy" userId="bacdedf5-8e30-494b-ad8b-f27fa30c4f8d" providerId="ADAL" clId="{19AF3B5D-BD26-436C-9530-45C5355509F0}" dt="2024-10-22T08:54:26.885" v="1798" actId="478"/>
          <ac:picMkLst>
            <pc:docMk/>
            <pc:sldMk cId="3852907103" sldId="1460"/>
            <ac:picMk id="3" creationId="{2C0ED80C-66C5-BAE1-9A9F-B5D3E3E0E5C2}"/>
          </ac:picMkLst>
        </pc:picChg>
        <pc:picChg chg="add mod">
          <ac:chgData name="Routledge, Mandy" userId="bacdedf5-8e30-494b-ad8b-f27fa30c4f8d" providerId="ADAL" clId="{19AF3B5D-BD26-436C-9530-45C5355509F0}" dt="2024-10-22T08:56:30.503" v="1803" actId="14100"/>
          <ac:picMkLst>
            <pc:docMk/>
            <pc:sldMk cId="3852907103" sldId="1460"/>
            <ac:picMk id="4" creationId="{8483586C-A261-DAD1-BD59-C62AB2C779BB}"/>
          </ac:picMkLst>
        </pc:picChg>
        <pc:picChg chg="add del mod modCrop">
          <ac:chgData name="Routledge, Mandy" userId="bacdedf5-8e30-494b-ad8b-f27fa30c4f8d" providerId="ADAL" clId="{19AF3B5D-BD26-436C-9530-45C5355509F0}" dt="2024-10-22T08:54:26.268" v="1797" actId="478"/>
          <ac:picMkLst>
            <pc:docMk/>
            <pc:sldMk cId="3852907103" sldId="1460"/>
            <ac:picMk id="5" creationId="{04528B45-16E2-2DF2-C0A8-D1CDDEF619F6}"/>
          </ac:picMkLst>
        </pc:picChg>
        <pc:picChg chg="add mod">
          <ac:chgData name="Routledge, Mandy" userId="bacdedf5-8e30-494b-ad8b-f27fa30c4f8d" providerId="ADAL" clId="{19AF3B5D-BD26-436C-9530-45C5355509F0}" dt="2024-10-22T08:57:04.549" v="1809"/>
          <ac:picMkLst>
            <pc:docMk/>
            <pc:sldMk cId="3852907103" sldId="1460"/>
            <ac:picMk id="7" creationId="{50C58E61-FA7A-7384-0B77-DDD207CA712D}"/>
          </ac:picMkLst>
        </pc:picChg>
        <pc:picChg chg="add del mod ord">
          <ac:chgData name="Routledge, Mandy" userId="bacdedf5-8e30-494b-ad8b-f27fa30c4f8d" providerId="ADAL" clId="{19AF3B5D-BD26-436C-9530-45C5355509F0}" dt="2024-10-22T09:04:54.121" v="1889" actId="478"/>
          <ac:picMkLst>
            <pc:docMk/>
            <pc:sldMk cId="3852907103" sldId="1460"/>
            <ac:picMk id="8" creationId="{E517AB15-020E-4E9B-FC6E-C805382604F5}"/>
          </ac:picMkLst>
        </pc:picChg>
        <pc:picChg chg="add mod">
          <ac:chgData name="Routledge, Mandy" userId="bacdedf5-8e30-494b-ad8b-f27fa30c4f8d" providerId="ADAL" clId="{19AF3B5D-BD26-436C-9530-45C5355509F0}" dt="2024-10-22T09:01:41.475" v="1882" actId="1076"/>
          <ac:picMkLst>
            <pc:docMk/>
            <pc:sldMk cId="3852907103" sldId="1460"/>
            <ac:picMk id="9" creationId="{64AD2439-F068-308F-D1C9-FD71ABF635E4}"/>
          </ac:picMkLst>
        </pc:picChg>
      </pc:sldChg>
      <pc:sldChg chg="addSp delSp modSp mod ord">
        <pc:chgData name="Routledge, Mandy" userId="bacdedf5-8e30-494b-ad8b-f27fa30c4f8d" providerId="ADAL" clId="{19AF3B5D-BD26-436C-9530-45C5355509F0}" dt="2024-10-21T18:28:12.716" v="1108"/>
        <pc:sldMkLst>
          <pc:docMk/>
          <pc:sldMk cId="4207872812" sldId="1475"/>
        </pc:sldMkLst>
        <pc:spChg chg="mod">
          <ac:chgData name="Routledge, Mandy" userId="bacdedf5-8e30-494b-ad8b-f27fa30c4f8d" providerId="ADAL" clId="{19AF3B5D-BD26-436C-9530-45C5355509F0}" dt="2024-10-21T17:40:07.543" v="22" actId="20577"/>
          <ac:spMkLst>
            <pc:docMk/>
            <pc:sldMk cId="4207872812" sldId="1475"/>
            <ac:spMk id="6" creationId="{00000000-0000-0000-0000-000000000000}"/>
          </ac:spMkLst>
        </pc:spChg>
        <pc:picChg chg="add del mod">
          <ac:chgData name="Routledge, Mandy" userId="bacdedf5-8e30-494b-ad8b-f27fa30c4f8d" providerId="ADAL" clId="{19AF3B5D-BD26-436C-9530-45C5355509F0}" dt="2024-10-21T17:55:52.619" v="363" actId="478"/>
          <ac:picMkLst>
            <pc:docMk/>
            <pc:sldMk cId="4207872812" sldId="1475"/>
            <ac:picMk id="3" creationId="{223BFA40-C43F-C3D6-6A3A-30108F0CF98C}"/>
          </ac:picMkLst>
        </pc:picChg>
        <pc:picChg chg="add del mod">
          <ac:chgData name="Routledge, Mandy" userId="bacdedf5-8e30-494b-ad8b-f27fa30c4f8d" providerId="ADAL" clId="{19AF3B5D-BD26-436C-9530-45C5355509F0}" dt="2024-10-21T17:55:53.210" v="364" actId="478"/>
          <ac:picMkLst>
            <pc:docMk/>
            <pc:sldMk cId="4207872812" sldId="1475"/>
            <ac:picMk id="5" creationId="{CA63CFA7-F655-FB68-FC86-CF5DAD566A6E}"/>
          </ac:picMkLst>
        </pc:picChg>
        <pc:picChg chg="add mod modCrop">
          <ac:chgData name="Routledge, Mandy" userId="bacdedf5-8e30-494b-ad8b-f27fa30c4f8d" providerId="ADAL" clId="{19AF3B5D-BD26-436C-9530-45C5355509F0}" dt="2024-10-21T17:56:04.063" v="370" actId="14100"/>
          <ac:picMkLst>
            <pc:docMk/>
            <pc:sldMk cId="4207872812" sldId="1475"/>
            <ac:picMk id="8" creationId="{99245D45-ED8F-0A20-17A1-1EC94E42A4DA}"/>
          </ac:picMkLst>
        </pc:picChg>
      </pc:sldChg>
      <pc:sldChg chg="addSp modSp mod ord">
        <pc:chgData name="Routledge, Mandy" userId="bacdedf5-8e30-494b-ad8b-f27fa30c4f8d" providerId="ADAL" clId="{19AF3B5D-BD26-436C-9530-45C5355509F0}" dt="2024-10-21T19:14:35.584" v="1575" actId="1076"/>
        <pc:sldMkLst>
          <pc:docMk/>
          <pc:sldMk cId="2452007587" sldId="1476"/>
        </pc:sldMkLst>
        <pc:spChg chg="mod">
          <ac:chgData name="Routledge, Mandy" userId="bacdedf5-8e30-494b-ad8b-f27fa30c4f8d" providerId="ADAL" clId="{19AF3B5D-BD26-436C-9530-45C5355509F0}" dt="2024-10-21T17:40:13.989" v="36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9AF3B5D-BD26-436C-9530-45C5355509F0}" dt="2024-10-21T19:14:35.584" v="1575" actId="1076"/>
          <ac:picMkLst>
            <pc:docMk/>
            <pc:sldMk cId="2452007587" sldId="1476"/>
            <ac:picMk id="3" creationId="{489CAC83-C31A-D4A0-3129-E78FF22051D0}"/>
          </ac:picMkLst>
        </pc:picChg>
      </pc:sldChg>
      <pc:sldChg chg="delSp modSp del mod">
        <pc:chgData name="Routledge, Mandy" userId="bacdedf5-8e30-494b-ad8b-f27fa30c4f8d" providerId="ADAL" clId="{19AF3B5D-BD26-436C-9530-45C5355509F0}" dt="2024-10-21T18:03:43.872" v="504" actId="47"/>
        <pc:sldMkLst>
          <pc:docMk/>
          <pc:sldMk cId="2709048002" sldId="1477"/>
        </pc:sldMkLst>
        <pc:spChg chg="del mod">
          <ac:chgData name="Routledge, Mandy" userId="bacdedf5-8e30-494b-ad8b-f27fa30c4f8d" providerId="ADAL" clId="{19AF3B5D-BD26-436C-9530-45C5355509F0}" dt="2024-10-21T18:03:38.685" v="501" actId="21"/>
          <ac:spMkLst>
            <pc:docMk/>
            <pc:sldMk cId="2709048002" sldId="1477"/>
            <ac:spMk id="6" creationId="{00000000-0000-0000-0000-000000000000}"/>
          </ac:spMkLst>
        </pc:spChg>
      </pc:sldChg>
      <pc:sldChg chg="addSp delSp modSp mod ord">
        <pc:chgData name="Routledge, Mandy" userId="bacdedf5-8e30-494b-ad8b-f27fa30c4f8d" providerId="ADAL" clId="{19AF3B5D-BD26-436C-9530-45C5355509F0}" dt="2024-10-21T18:41:38.955" v="1244" actId="14100"/>
        <pc:sldMkLst>
          <pc:docMk/>
          <pc:sldMk cId="4074911733" sldId="1478"/>
        </pc:sldMkLst>
        <pc:spChg chg="mod">
          <ac:chgData name="Routledge, Mandy" userId="bacdedf5-8e30-494b-ad8b-f27fa30c4f8d" providerId="ADAL" clId="{19AF3B5D-BD26-436C-9530-45C5355509F0}" dt="2024-10-21T17:40:24.535" v="55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9AF3B5D-BD26-436C-9530-45C5355509F0}" dt="2024-10-21T18:41:38.955" v="1244" actId="14100"/>
          <ac:picMkLst>
            <pc:docMk/>
            <pc:sldMk cId="4074911733" sldId="1478"/>
            <ac:picMk id="3" creationId="{BE9C6B5B-F368-F4E8-6306-4BF4FB4889F1}"/>
          </ac:picMkLst>
        </pc:picChg>
        <pc:picChg chg="add del mod">
          <ac:chgData name="Routledge, Mandy" userId="bacdedf5-8e30-494b-ad8b-f27fa30c4f8d" providerId="ADAL" clId="{19AF3B5D-BD26-436C-9530-45C5355509F0}" dt="2024-10-21T18:41:26.131" v="1238" actId="21"/>
          <ac:picMkLst>
            <pc:docMk/>
            <pc:sldMk cId="4074911733" sldId="1478"/>
            <ac:picMk id="1026" creationId="{96052897-EE8C-5137-D4E3-A35A197BF1AD}"/>
          </ac:picMkLst>
        </pc:picChg>
      </pc:sldChg>
      <pc:sldChg chg="modSp mod">
        <pc:chgData name="Routledge, Mandy" userId="bacdedf5-8e30-494b-ad8b-f27fa30c4f8d" providerId="ADAL" clId="{19AF3B5D-BD26-436C-9530-45C5355509F0}" dt="2024-10-21T17:40:31.040" v="68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19AF3B5D-BD26-436C-9530-45C5355509F0}" dt="2024-10-21T17:40:31.040" v="68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addSp modSp mod ord">
        <pc:chgData name="Routledge, Mandy" userId="bacdedf5-8e30-494b-ad8b-f27fa30c4f8d" providerId="ADAL" clId="{19AF3B5D-BD26-436C-9530-45C5355509F0}" dt="2024-10-21T18:41:31.855" v="1240" actId="1076"/>
        <pc:sldMkLst>
          <pc:docMk/>
          <pc:sldMk cId="1487044012" sldId="1480"/>
        </pc:sldMkLst>
        <pc:spChg chg="mod">
          <ac:chgData name="Routledge, Mandy" userId="bacdedf5-8e30-494b-ad8b-f27fa30c4f8d" providerId="ADAL" clId="{19AF3B5D-BD26-436C-9530-45C5355509F0}" dt="2024-10-21T17:40:34.343" v="74" actId="20577"/>
          <ac:spMkLst>
            <pc:docMk/>
            <pc:sldMk cId="1487044012" sldId="148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9AF3B5D-BD26-436C-9530-45C5355509F0}" dt="2024-10-21T18:41:31.855" v="1240" actId="1076"/>
          <ac:picMkLst>
            <pc:docMk/>
            <pc:sldMk cId="1487044012" sldId="1480"/>
            <ac:picMk id="1026" creationId="{96052897-EE8C-5137-D4E3-A35A197BF1AD}"/>
          </ac:picMkLst>
        </pc:picChg>
      </pc:sldChg>
      <pc:sldChg chg="addSp delSp modSp mod ord">
        <pc:chgData name="Routledge, Mandy" userId="bacdedf5-8e30-494b-ad8b-f27fa30c4f8d" providerId="ADAL" clId="{19AF3B5D-BD26-436C-9530-45C5355509F0}" dt="2024-10-21T18:59:04" v="1374" actId="14100"/>
        <pc:sldMkLst>
          <pc:docMk/>
          <pc:sldMk cId="3779434736" sldId="1481"/>
        </pc:sldMkLst>
        <pc:spChg chg="add mod">
          <ac:chgData name="Routledge, Mandy" userId="bacdedf5-8e30-494b-ad8b-f27fa30c4f8d" providerId="ADAL" clId="{19AF3B5D-BD26-436C-9530-45C5355509F0}" dt="2024-10-21T18:59:04" v="1374" actId="14100"/>
          <ac:spMkLst>
            <pc:docMk/>
            <pc:sldMk cId="3779434736" sldId="1481"/>
            <ac:spMk id="5" creationId="{9E34D5AA-8F3E-E9CE-1696-A4141F8795A6}"/>
          </ac:spMkLst>
        </pc:spChg>
        <pc:spChg chg="mod">
          <ac:chgData name="Routledge, Mandy" userId="bacdedf5-8e30-494b-ad8b-f27fa30c4f8d" providerId="ADAL" clId="{19AF3B5D-BD26-436C-9530-45C5355509F0}" dt="2024-10-21T17:40:42.226" v="87" actId="20577"/>
          <ac:spMkLst>
            <pc:docMk/>
            <pc:sldMk cId="3779434736" sldId="1481"/>
            <ac:spMk id="6" creationId="{00000000-0000-0000-0000-000000000000}"/>
          </ac:spMkLst>
        </pc:spChg>
        <pc:picChg chg="add del mod">
          <ac:chgData name="Routledge, Mandy" userId="bacdedf5-8e30-494b-ad8b-f27fa30c4f8d" providerId="ADAL" clId="{19AF3B5D-BD26-436C-9530-45C5355509F0}" dt="2024-10-21T18:57:13.379" v="1324" actId="478"/>
          <ac:picMkLst>
            <pc:docMk/>
            <pc:sldMk cId="3779434736" sldId="1481"/>
            <ac:picMk id="2" creationId="{D1F9720E-A731-D268-0571-48E6C30D3ACC}"/>
          </ac:picMkLst>
        </pc:picChg>
        <pc:picChg chg="add mod">
          <ac:chgData name="Routledge, Mandy" userId="bacdedf5-8e30-494b-ad8b-f27fa30c4f8d" providerId="ADAL" clId="{19AF3B5D-BD26-436C-9530-45C5355509F0}" dt="2024-10-21T18:57:22.651" v="1331" actId="14100"/>
          <ac:picMkLst>
            <pc:docMk/>
            <pc:sldMk cId="3779434736" sldId="1481"/>
            <ac:picMk id="4" creationId="{3B515EE6-DC8E-74F1-4E50-D31B9F24B6AA}"/>
          </ac:picMkLst>
        </pc:picChg>
      </pc:sldChg>
      <pc:sldChg chg="modSp mod ord">
        <pc:chgData name="Routledge, Mandy" userId="bacdedf5-8e30-494b-ad8b-f27fa30c4f8d" providerId="ADAL" clId="{19AF3B5D-BD26-436C-9530-45C5355509F0}" dt="2024-10-21T18:27:35.622" v="1102"/>
        <pc:sldMkLst>
          <pc:docMk/>
          <pc:sldMk cId="1201727269" sldId="1482"/>
        </pc:sldMkLst>
        <pc:spChg chg="mod">
          <ac:chgData name="Routledge, Mandy" userId="bacdedf5-8e30-494b-ad8b-f27fa30c4f8d" providerId="ADAL" clId="{19AF3B5D-BD26-436C-9530-45C5355509F0}" dt="2024-10-21T17:40:54.168" v="106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addSp modSp mod ord">
        <pc:chgData name="Routledge, Mandy" userId="bacdedf5-8e30-494b-ad8b-f27fa30c4f8d" providerId="ADAL" clId="{19AF3B5D-BD26-436C-9530-45C5355509F0}" dt="2024-10-21T18:37:11.593" v="1144" actId="1076"/>
        <pc:sldMkLst>
          <pc:docMk/>
          <pc:sldMk cId="2904738428" sldId="1483"/>
        </pc:sldMkLst>
        <pc:spChg chg="add mod">
          <ac:chgData name="Routledge, Mandy" userId="bacdedf5-8e30-494b-ad8b-f27fa30c4f8d" providerId="ADAL" clId="{19AF3B5D-BD26-436C-9530-45C5355509F0}" dt="2024-10-21T18:37:11.593" v="1144" actId="1076"/>
          <ac:spMkLst>
            <pc:docMk/>
            <pc:sldMk cId="2904738428" sldId="1483"/>
            <ac:spMk id="4" creationId="{23FDC44D-F3C6-0EA3-ED7A-EF7CB610B713}"/>
          </ac:spMkLst>
        </pc:spChg>
        <pc:spChg chg="mod">
          <ac:chgData name="Routledge, Mandy" userId="bacdedf5-8e30-494b-ad8b-f27fa30c4f8d" providerId="ADAL" clId="{19AF3B5D-BD26-436C-9530-45C5355509F0}" dt="2024-10-21T17:40:58.825" v="115" actId="20577"/>
          <ac:spMkLst>
            <pc:docMk/>
            <pc:sldMk cId="2904738428" sldId="1483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9AF3B5D-BD26-436C-9530-45C5355509F0}" dt="2024-10-21T18:36:07.768" v="1129" actId="14100"/>
          <ac:picMkLst>
            <pc:docMk/>
            <pc:sldMk cId="2904738428" sldId="1483"/>
            <ac:picMk id="3" creationId="{470212E8-3943-0B90-C237-65A5EC9ADEDE}"/>
          </ac:picMkLst>
        </pc:picChg>
      </pc:sldChg>
      <pc:sldChg chg="add del">
        <pc:chgData name="Routledge, Mandy" userId="bacdedf5-8e30-494b-ad8b-f27fa30c4f8d" providerId="ADAL" clId="{19AF3B5D-BD26-436C-9530-45C5355509F0}" dt="2024-10-21T18:02:39.796" v="498" actId="47"/>
        <pc:sldMkLst>
          <pc:docMk/>
          <pc:sldMk cId="3522120686" sldId="1488"/>
        </pc:sldMkLst>
      </pc:sldChg>
      <pc:sldChg chg="addSp modSp del mod">
        <pc:chgData name="Routledge, Mandy" userId="bacdedf5-8e30-494b-ad8b-f27fa30c4f8d" providerId="ADAL" clId="{19AF3B5D-BD26-436C-9530-45C5355509F0}" dt="2024-10-22T09:04:47.711" v="1887" actId="47"/>
        <pc:sldMkLst>
          <pc:docMk/>
          <pc:sldMk cId="2967928418" sldId="1511"/>
        </pc:sldMkLst>
        <pc:spChg chg="mod">
          <ac:chgData name="Routledge, Mandy" userId="bacdedf5-8e30-494b-ad8b-f27fa30c4f8d" providerId="ADAL" clId="{19AF3B5D-BD26-436C-9530-45C5355509F0}" dt="2024-10-21T17:44:09.958" v="17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7:43:39.018" v="13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9:30:07.465" v="1795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2T08:56:17.124" v="1800" actId="114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9AF3B5D-BD26-436C-9530-45C5355509F0}" dt="2024-10-21T19:25:38.235" v="1711" actId="1076"/>
          <ac:picMkLst>
            <pc:docMk/>
            <pc:sldMk cId="2967928418" sldId="1511"/>
            <ac:picMk id="2" creationId="{EA9C67B2-EAE2-CF7A-FBE3-9B41289979B9}"/>
          </ac:picMkLst>
        </pc:picChg>
        <pc:picChg chg="add mod">
          <ac:chgData name="Routledge, Mandy" userId="bacdedf5-8e30-494b-ad8b-f27fa30c4f8d" providerId="ADAL" clId="{19AF3B5D-BD26-436C-9530-45C5355509F0}" dt="2024-10-21T19:25:55.760" v="1714" actId="1076"/>
          <ac:picMkLst>
            <pc:docMk/>
            <pc:sldMk cId="2967928418" sldId="1511"/>
            <ac:picMk id="8" creationId="{FC68D625-B842-7006-1C66-4A5378AEAEC6}"/>
          </ac:picMkLst>
        </pc:picChg>
        <pc:picChg chg="add mod modCrop">
          <ac:chgData name="Routledge, Mandy" userId="bacdedf5-8e30-494b-ad8b-f27fa30c4f8d" providerId="ADAL" clId="{19AF3B5D-BD26-436C-9530-45C5355509F0}" dt="2024-10-21T19:28:33.910" v="1742" actId="1076"/>
          <ac:picMkLst>
            <pc:docMk/>
            <pc:sldMk cId="2967928418" sldId="1511"/>
            <ac:picMk id="18" creationId="{5D9E88E4-ACBD-4AE2-C57D-19AF9C75DC86}"/>
          </ac:picMkLst>
        </pc:picChg>
        <pc:picChg chg="add mod modCrop">
          <ac:chgData name="Routledge, Mandy" userId="bacdedf5-8e30-494b-ad8b-f27fa30c4f8d" providerId="ADAL" clId="{19AF3B5D-BD26-436C-9530-45C5355509F0}" dt="2024-10-21T19:29:43.803" v="1752" actId="14100"/>
          <ac:picMkLst>
            <pc:docMk/>
            <pc:sldMk cId="2967928418" sldId="1511"/>
            <ac:picMk id="20" creationId="{D70FD9FD-05F0-F0BA-4733-655F049E7E15}"/>
          </ac:picMkLst>
        </pc:picChg>
      </pc:sldChg>
      <pc:sldChg chg="add">
        <pc:chgData name="Routledge, Mandy" userId="bacdedf5-8e30-494b-ad8b-f27fa30c4f8d" providerId="ADAL" clId="{19AF3B5D-BD26-436C-9530-45C5355509F0}" dt="2024-10-21T17:43:29.649" v="116"/>
        <pc:sldMkLst>
          <pc:docMk/>
          <pc:sldMk cId="3401313915" sldId="1521"/>
        </pc:sldMkLst>
      </pc:sldChg>
      <pc:sldChg chg="addSp modSp add mod">
        <pc:chgData name="Routledge, Mandy" userId="bacdedf5-8e30-494b-ad8b-f27fa30c4f8d" providerId="ADAL" clId="{19AF3B5D-BD26-436C-9530-45C5355509F0}" dt="2024-10-21T18:26:32.518" v="1096" actId="20577"/>
        <pc:sldMkLst>
          <pc:docMk/>
          <pc:sldMk cId="3957452573" sldId="1522"/>
        </pc:sldMkLst>
        <pc:spChg chg="add mod">
          <ac:chgData name="Routledge, Mandy" userId="bacdedf5-8e30-494b-ad8b-f27fa30c4f8d" providerId="ADAL" clId="{19AF3B5D-BD26-436C-9530-45C5355509F0}" dt="2024-10-21T18:26:32.518" v="1096" actId="20577"/>
          <ac:spMkLst>
            <pc:docMk/>
            <pc:sldMk cId="3957452573" sldId="1522"/>
            <ac:spMk id="9" creationId="{7774FC27-077C-2D19-4868-7F0E5D9C9F03}"/>
          </ac:spMkLst>
        </pc:spChg>
        <pc:spChg chg="mod">
          <ac:chgData name="Routledge, Mandy" userId="bacdedf5-8e30-494b-ad8b-f27fa30c4f8d" providerId="ADAL" clId="{19AF3B5D-BD26-436C-9530-45C5355509F0}" dt="2024-10-21T17:49:16.020" v="186" actId="20577"/>
          <ac:spMkLst>
            <pc:docMk/>
            <pc:sldMk cId="3957452573" sldId="1522"/>
            <ac:spMk id="12" creationId="{E2476A93-B8D4-4E44-87FD-AFF601B2337C}"/>
          </ac:spMkLst>
        </pc:spChg>
        <pc:spChg chg="mod">
          <ac:chgData name="Routledge, Mandy" userId="bacdedf5-8e30-494b-ad8b-f27fa30c4f8d" providerId="ADAL" clId="{19AF3B5D-BD26-436C-9530-45C5355509F0}" dt="2024-10-21T17:50:06.933" v="268" actId="1076"/>
          <ac:spMkLst>
            <pc:docMk/>
            <pc:sldMk cId="3957452573" sldId="1522"/>
            <ac:spMk id="13" creationId="{4985FF45-EE56-11C3-E0CC-6BBB359031C0}"/>
          </ac:spMkLst>
        </pc:spChg>
        <pc:spChg chg="mod">
          <ac:chgData name="Routledge, Mandy" userId="bacdedf5-8e30-494b-ad8b-f27fa30c4f8d" providerId="ADAL" clId="{19AF3B5D-BD26-436C-9530-45C5355509F0}" dt="2024-10-21T17:49:28.583" v="216" actId="20577"/>
          <ac:spMkLst>
            <pc:docMk/>
            <pc:sldMk cId="3957452573" sldId="1522"/>
            <ac:spMk id="15" creationId="{6EA1F8B7-D4BC-D8B0-E6FD-F33ECB45A1DD}"/>
          </ac:spMkLst>
        </pc:spChg>
        <pc:spChg chg="mod">
          <ac:chgData name="Routledge, Mandy" userId="bacdedf5-8e30-494b-ad8b-f27fa30c4f8d" providerId="ADAL" clId="{19AF3B5D-BD26-436C-9530-45C5355509F0}" dt="2024-10-21T17:49:47.915" v="264" actId="14100"/>
          <ac:spMkLst>
            <pc:docMk/>
            <pc:sldMk cId="3957452573" sldId="1522"/>
            <ac:spMk id="16" creationId="{F53F294D-65CC-23A5-E4A1-B2132FCF814C}"/>
          </ac:spMkLst>
        </pc:spChg>
        <pc:spChg chg="mod">
          <ac:chgData name="Routledge, Mandy" userId="bacdedf5-8e30-494b-ad8b-f27fa30c4f8d" providerId="ADAL" clId="{19AF3B5D-BD26-436C-9530-45C5355509F0}" dt="2024-10-21T17:49:50.233" v="265" actId="1076"/>
          <ac:spMkLst>
            <pc:docMk/>
            <pc:sldMk cId="3957452573" sldId="1522"/>
            <ac:spMk id="17" creationId="{AB86235B-CBC0-F9DB-29F4-F23367831B1B}"/>
          </ac:spMkLst>
        </pc:spChg>
        <pc:spChg chg="mod">
          <ac:chgData name="Routledge, Mandy" userId="bacdedf5-8e30-494b-ad8b-f27fa30c4f8d" providerId="ADAL" clId="{19AF3B5D-BD26-436C-9530-45C5355509F0}" dt="2024-10-21T17:50:12.158" v="269" actId="14100"/>
          <ac:spMkLst>
            <pc:docMk/>
            <pc:sldMk cId="3957452573" sldId="1522"/>
            <ac:spMk id="18" creationId="{85D7DD60-F4AA-AD34-A265-146B167D02FE}"/>
          </ac:spMkLst>
        </pc:spChg>
      </pc:sldChg>
      <pc:sldChg chg="addSp delSp modSp add mod ord">
        <pc:chgData name="Routledge, Mandy" userId="bacdedf5-8e30-494b-ad8b-f27fa30c4f8d" providerId="ADAL" clId="{19AF3B5D-BD26-436C-9530-45C5355509F0}" dt="2024-10-21T19:01:23.217" v="1423"/>
        <pc:sldMkLst>
          <pc:docMk/>
          <pc:sldMk cId="1534503937" sldId="1523"/>
        </pc:sldMkLst>
        <pc:spChg chg="mod">
          <ac:chgData name="Routledge, Mandy" userId="bacdedf5-8e30-494b-ad8b-f27fa30c4f8d" providerId="ADAL" clId="{19AF3B5D-BD26-436C-9530-45C5355509F0}" dt="2024-10-21T17:54:24.235" v="302" actId="1076"/>
          <ac:spMkLst>
            <pc:docMk/>
            <pc:sldMk cId="1534503937" sldId="1523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7:54:30.674" v="316" actId="20577"/>
          <ac:spMkLst>
            <pc:docMk/>
            <pc:sldMk cId="1534503937" sldId="1523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7:54:49.021" v="362" actId="6549"/>
          <ac:spMkLst>
            <pc:docMk/>
            <pc:sldMk cId="1534503937" sldId="1523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7:54:42.052" v="360" actId="6549"/>
          <ac:spMkLst>
            <pc:docMk/>
            <pc:sldMk cId="1534503937" sldId="1523"/>
            <ac:spMk id="36" creationId="{D8EF981A-9BA7-0EB1-9B70-F7FBF2F7DF1C}"/>
          </ac:spMkLst>
        </pc:spChg>
        <pc:picChg chg="add del mod">
          <ac:chgData name="Routledge, Mandy" userId="bacdedf5-8e30-494b-ad8b-f27fa30c4f8d" providerId="ADAL" clId="{19AF3B5D-BD26-436C-9530-45C5355509F0}" dt="2024-10-21T17:56:45.692" v="374" actId="478"/>
          <ac:picMkLst>
            <pc:docMk/>
            <pc:sldMk cId="1534503937" sldId="1523"/>
            <ac:picMk id="8" creationId="{F50068CF-4088-64B9-E646-06AF3481614B}"/>
          </ac:picMkLst>
        </pc:picChg>
        <pc:picChg chg="add mod">
          <ac:chgData name="Routledge, Mandy" userId="bacdedf5-8e30-494b-ad8b-f27fa30c4f8d" providerId="ADAL" clId="{19AF3B5D-BD26-436C-9530-45C5355509F0}" dt="2024-10-21T17:56:50.824" v="377" actId="1076"/>
          <ac:picMkLst>
            <pc:docMk/>
            <pc:sldMk cId="1534503937" sldId="1523"/>
            <ac:picMk id="18" creationId="{30AA6757-6CB4-F4E0-41F8-335E8BEF2F40}"/>
          </ac:picMkLst>
        </pc:picChg>
        <pc:picChg chg="add mod">
          <ac:chgData name="Routledge, Mandy" userId="bacdedf5-8e30-494b-ad8b-f27fa30c4f8d" providerId="ADAL" clId="{19AF3B5D-BD26-436C-9530-45C5355509F0}" dt="2024-10-21T17:57:12.835" v="380" actId="1076"/>
          <ac:picMkLst>
            <pc:docMk/>
            <pc:sldMk cId="1534503937" sldId="1523"/>
            <ac:picMk id="20" creationId="{5646BF01-A1E7-FF05-D9AB-BE7772F180E0}"/>
          </ac:picMkLst>
        </pc:picChg>
      </pc:sldChg>
      <pc:sldChg chg="addSp modSp add mod ord">
        <pc:chgData name="Routledge, Mandy" userId="bacdedf5-8e30-494b-ad8b-f27fa30c4f8d" providerId="ADAL" clId="{19AF3B5D-BD26-436C-9530-45C5355509F0}" dt="2024-10-21T19:01:36.996" v="1424" actId="14100"/>
        <pc:sldMkLst>
          <pc:docMk/>
          <pc:sldMk cId="2129860199" sldId="1524"/>
        </pc:sldMkLst>
        <pc:spChg chg="mod">
          <ac:chgData name="Routledge, Mandy" userId="bacdedf5-8e30-494b-ad8b-f27fa30c4f8d" providerId="ADAL" clId="{19AF3B5D-BD26-436C-9530-45C5355509F0}" dt="2024-10-21T17:59:17.491" v="390" actId="20577"/>
          <ac:spMkLst>
            <pc:docMk/>
            <pc:sldMk cId="2129860199" sldId="1524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7:59:19.579" v="396" actId="20577"/>
          <ac:spMkLst>
            <pc:docMk/>
            <pc:sldMk cId="2129860199" sldId="1524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8:45:01.206" v="1323" actId="115"/>
          <ac:spMkLst>
            <pc:docMk/>
            <pc:sldMk cId="2129860199" sldId="1524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8:42:24.281" v="1251" actId="115"/>
          <ac:spMkLst>
            <pc:docMk/>
            <pc:sldMk cId="2129860199" sldId="1524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9AF3B5D-BD26-436C-9530-45C5355509F0}" dt="2024-10-21T19:01:36.996" v="1424" actId="14100"/>
          <ac:picMkLst>
            <pc:docMk/>
            <pc:sldMk cId="2129860199" sldId="1524"/>
            <ac:picMk id="2" creationId="{B140A4E6-E2AA-0B6D-BC60-CA8272B1A13A}"/>
          </ac:picMkLst>
        </pc:picChg>
        <pc:picChg chg="add mod">
          <ac:chgData name="Routledge, Mandy" userId="bacdedf5-8e30-494b-ad8b-f27fa30c4f8d" providerId="ADAL" clId="{19AF3B5D-BD26-436C-9530-45C5355509F0}" dt="2024-10-21T18:44:49.495" v="1273" actId="14100"/>
          <ac:picMkLst>
            <pc:docMk/>
            <pc:sldMk cId="2129860199" sldId="1524"/>
            <ac:picMk id="9" creationId="{4434E863-9C6C-BF37-2894-854A316154BC}"/>
          </ac:picMkLst>
        </pc:picChg>
      </pc:sldChg>
      <pc:sldChg chg="addSp delSp modSp add mod ord">
        <pc:chgData name="Routledge, Mandy" userId="bacdedf5-8e30-494b-ad8b-f27fa30c4f8d" providerId="ADAL" clId="{19AF3B5D-BD26-436C-9530-45C5355509F0}" dt="2024-10-21T19:01:09.484" v="1421" actId="1076"/>
        <pc:sldMkLst>
          <pc:docMk/>
          <pc:sldMk cId="3763503183" sldId="1525"/>
        </pc:sldMkLst>
        <pc:spChg chg="mod">
          <ac:chgData name="Routledge, Mandy" userId="bacdedf5-8e30-494b-ad8b-f27fa30c4f8d" providerId="ADAL" clId="{19AF3B5D-BD26-436C-9530-45C5355509F0}" dt="2024-10-21T18:01:33.988" v="436" actId="14100"/>
          <ac:spMkLst>
            <pc:docMk/>
            <pc:sldMk cId="3763503183" sldId="1525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9:01:09.484" v="1421" actId="1076"/>
          <ac:spMkLst>
            <pc:docMk/>
            <pc:sldMk cId="3763503183" sldId="1525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8:02:27.618" v="496"/>
          <ac:spMkLst>
            <pc:docMk/>
            <pc:sldMk cId="3763503183" sldId="1525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9:00:57.330" v="1418" actId="6549"/>
          <ac:spMkLst>
            <pc:docMk/>
            <pc:sldMk cId="3763503183" sldId="1525"/>
            <ac:spMk id="36" creationId="{D8EF981A-9BA7-0EB1-9B70-F7FBF2F7DF1C}"/>
          </ac:spMkLst>
        </pc:spChg>
        <pc:spChg chg="add mod">
          <ac:chgData name="Routledge, Mandy" userId="bacdedf5-8e30-494b-ad8b-f27fa30c4f8d" providerId="ADAL" clId="{19AF3B5D-BD26-436C-9530-45C5355509F0}" dt="2024-10-21T19:00:19.486" v="1410" actId="20577"/>
          <ac:spMkLst>
            <pc:docMk/>
            <pc:sldMk cId="3763503183" sldId="1525"/>
            <ac:spMk id="61" creationId="{C6A80C6E-DA5C-9B12-B7DB-D2ABD7707EA1}"/>
          </ac:spMkLst>
        </pc:spChg>
        <pc:grpChg chg="add mod">
          <ac:chgData name="Routledge, Mandy" userId="bacdedf5-8e30-494b-ad8b-f27fa30c4f8d" providerId="ADAL" clId="{19AF3B5D-BD26-436C-9530-45C5355509F0}" dt="2024-10-21T18:02:13.611" v="494"/>
          <ac:grpSpMkLst>
            <pc:docMk/>
            <pc:sldMk cId="3763503183" sldId="1525"/>
            <ac:grpSpMk id="8" creationId="{28AF1C34-8F5F-6EB5-6E07-20D16D0A225A}"/>
          </ac:grpSpMkLst>
        </pc:grpChg>
        <pc:picChg chg="add del mod">
          <ac:chgData name="Routledge, Mandy" userId="bacdedf5-8e30-494b-ad8b-f27fa30c4f8d" providerId="ADAL" clId="{19AF3B5D-BD26-436C-9530-45C5355509F0}" dt="2024-10-21T19:01:04.063" v="1420" actId="478"/>
          <ac:picMkLst>
            <pc:docMk/>
            <pc:sldMk cId="3763503183" sldId="1525"/>
            <ac:picMk id="2" creationId="{AFAB69BE-617D-FEE8-049A-3B7E36049455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9" creationId="{97EE4DE7-6193-6541-CBB9-6F1CC767C444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18" creationId="{FB86F514-EB5E-94BF-C981-FF8E4AC9D5AD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19" creationId="{86CC3336-60B1-B42E-A285-6AD6DE5B09AD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0" creationId="{08946DA7-6949-BB3E-0562-1CF95EC778DE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1" creationId="{B3D4607C-5E31-AD04-87F6-425FE24052DA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3" creationId="{12E49D98-D9CD-4F32-8649-8E867247DB52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4" creationId="{B5D86353-50F3-E22C-35DD-F50932A4D086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5" creationId="{C836B05E-8C54-5B92-3A53-71CDC0F938BD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6" creationId="{BACC263E-ACAC-9BE1-15ED-54EB23A06515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7" creationId="{57B36840-AB80-B835-5969-176D83B3CBB9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8" creationId="{230FEDE2-C9D4-F169-672E-2A0FFAD673B8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29" creationId="{2B069DA1-DE31-5784-A0DA-72D0029FB6FE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3" creationId="{CF7703AA-1CB8-635B-D8B1-E5BC7793CA61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4" creationId="{6F85EA98-3EAF-2920-6840-00797832FE7E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5" creationId="{2CD16742-9308-6539-5745-13C857487F3D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6" creationId="{F8E279A5-9C7B-969A-EE30-4C285C5BF3D5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7" creationId="{66BE166F-2C34-F35E-50FB-0C9A586D22E6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8" creationId="{5C0C5DA6-F049-D0A4-ABB5-E4F90FC714A0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49" creationId="{A2588894-A1BA-D9B1-2323-FC70EA5B2B6F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0" creationId="{47BC12FB-FD62-8B71-4F21-B9FD381A9949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1" creationId="{1C4994F7-3C2E-20F0-6286-D10C7A9CE506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2" creationId="{1C7B2E90-3020-4FD8-9029-3528F1C322CF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3" creationId="{10168EBE-3801-B643-DD0C-D9844143905C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4" creationId="{1E0B27AC-C944-DF84-61C9-09397C94ACB4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5" creationId="{270880FB-4487-1FD1-0A6E-FC88A5273247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6" creationId="{8CB477E4-0720-6B89-4162-29B103A61F22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7" creationId="{B656DFEF-BBB0-3220-B57C-AA140C1EE5F5}"/>
          </ac:picMkLst>
        </pc:picChg>
        <pc:picChg chg="mod">
          <ac:chgData name="Routledge, Mandy" userId="bacdedf5-8e30-494b-ad8b-f27fa30c4f8d" providerId="ADAL" clId="{19AF3B5D-BD26-436C-9530-45C5355509F0}" dt="2024-10-21T18:02:13.611" v="494"/>
          <ac:picMkLst>
            <pc:docMk/>
            <pc:sldMk cId="3763503183" sldId="1525"/>
            <ac:picMk id="58" creationId="{9FB95DA1-E438-242B-C186-07BCEF0A5D04}"/>
          </ac:picMkLst>
        </pc:picChg>
        <pc:picChg chg="add del mod">
          <ac:chgData name="Routledge, Mandy" userId="bacdedf5-8e30-494b-ad8b-f27fa30c4f8d" providerId="ADAL" clId="{19AF3B5D-BD26-436C-9530-45C5355509F0}" dt="2024-10-21T18:59:44.464" v="1377" actId="478"/>
          <ac:picMkLst>
            <pc:docMk/>
            <pc:sldMk cId="3763503183" sldId="1525"/>
            <ac:picMk id="59" creationId="{2C9219DC-8C03-B41D-63E3-EBD2EE61BBBA}"/>
          </ac:picMkLst>
        </pc:picChg>
        <pc:picChg chg="add mod">
          <ac:chgData name="Routledge, Mandy" userId="bacdedf5-8e30-494b-ad8b-f27fa30c4f8d" providerId="ADAL" clId="{19AF3B5D-BD26-436C-9530-45C5355509F0}" dt="2024-10-21T18:59:50.333" v="1380" actId="1076"/>
          <ac:picMkLst>
            <pc:docMk/>
            <pc:sldMk cId="3763503183" sldId="1525"/>
            <ac:picMk id="60" creationId="{D53A2890-20DF-3B4B-ED89-2D0A4BACF2C6}"/>
          </ac:picMkLst>
        </pc:picChg>
      </pc:sldChg>
      <pc:sldChg chg="addSp delSp modSp add mod ord">
        <pc:chgData name="Routledge, Mandy" userId="bacdedf5-8e30-494b-ad8b-f27fa30c4f8d" providerId="ADAL" clId="{19AF3B5D-BD26-436C-9530-45C5355509F0}" dt="2024-10-21T19:06:01.209" v="1449" actId="14100"/>
        <pc:sldMkLst>
          <pc:docMk/>
          <pc:sldMk cId="186869365" sldId="1526"/>
        </pc:sldMkLst>
        <pc:spChg chg="add mod">
          <ac:chgData name="Routledge, Mandy" userId="bacdedf5-8e30-494b-ad8b-f27fa30c4f8d" providerId="ADAL" clId="{19AF3B5D-BD26-436C-9530-45C5355509F0}" dt="2024-10-21T18:03:41.536" v="503"/>
          <ac:spMkLst>
            <pc:docMk/>
            <pc:sldMk cId="186869365" sldId="1526"/>
            <ac:spMk id="2" creationId="{00000000-0000-0000-0000-000000000000}"/>
          </ac:spMkLst>
        </pc:spChg>
        <pc:spChg chg="del mod">
          <ac:chgData name="Routledge, Mandy" userId="bacdedf5-8e30-494b-ad8b-f27fa30c4f8d" providerId="ADAL" clId="{19AF3B5D-BD26-436C-9530-45C5355509F0}" dt="2024-10-21T19:05:54.789" v="1442" actId="478"/>
          <ac:spMkLst>
            <pc:docMk/>
            <pc:sldMk cId="186869365" sldId="1526"/>
            <ac:spMk id="4" creationId="{57FB6ADE-C55C-4DD8-98A7-6D27B1637E00}"/>
          </ac:spMkLst>
        </pc:spChg>
        <pc:spChg chg="del">
          <ac:chgData name="Routledge, Mandy" userId="bacdedf5-8e30-494b-ad8b-f27fa30c4f8d" providerId="ADAL" clId="{19AF3B5D-BD26-436C-9530-45C5355509F0}" dt="2024-10-21T18:03:41.092" v="502" actId="478"/>
          <ac:spMkLst>
            <pc:docMk/>
            <pc:sldMk cId="186869365" sldId="1526"/>
            <ac:spMk id="6" creationId="{00000000-0000-0000-0000-000000000000}"/>
          </ac:spMkLst>
        </pc:spChg>
        <pc:spChg chg="del mod">
          <ac:chgData name="Routledge, Mandy" userId="bacdedf5-8e30-494b-ad8b-f27fa30c4f8d" providerId="ADAL" clId="{19AF3B5D-BD26-436C-9530-45C5355509F0}" dt="2024-10-21T19:05:54.207" v="1441" actId="478"/>
          <ac:spMkLst>
            <pc:docMk/>
            <pc:sldMk cId="186869365" sldId="1526"/>
            <ac:spMk id="7" creationId="{27E27425-B267-4C58-ABF1-466911E89C6C}"/>
          </ac:spMkLst>
        </pc:spChg>
        <pc:spChg chg="del">
          <ac:chgData name="Routledge, Mandy" userId="bacdedf5-8e30-494b-ad8b-f27fa30c4f8d" providerId="ADAL" clId="{19AF3B5D-BD26-436C-9530-45C5355509F0}" dt="2024-10-21T19:05:53.109" v="1440" actId="478"/>
          <ac:spMkLst>
            <pc:docMk/>
            <pc:sldMk cId="186869365" sldId="1526"/>
            <ac:spMk id="8" creationId="{DFE9EF33-900B-4428-9C8E-197AE4184A92}"/>
          </ac:spMkLst>
        </pc:spChg>
        <pc:picChg chg="del">
          <ac:chgData name="Routledge, Mandy" userId="bacdedf5-8e30-494b-ad8b-f27fa30c4f8d" providerId="ADAL" clId="{19AF3B5D-BD26-436C-9530-45C5355509F0}" dt="2024-10-21T19:04:10.856" v="1425" actId="478"/>
          <ac:picMkLst>
            <pc:docMk/>
            <pc:sldMk cId="186869365" sldId="1526"/>
            <ac:picMk id="3" creationId="{DD1019E5-588A-4FFD-92D5-11C6E7FB73F7}"/>
          </ac:picMkLst>
        </pc:picChg>
        <pc:picChg chg="del mod">
          <ac:chgData name="Routledge, Mandy" userId="bacdedf5-8e30-494b-ad8b-f27fa30c4f8d" providerId="ADAL" clId="{19AF3B5D-BD26-436C-9530-45C5355509F0}" dt="2024-10-21T19:05:55.829" v="1443" actId="478"/>
          <ac:picMkLst>
            <pc:docMk/>
            <pc:sldMk cId="186869365" sldId="1526"/>
            <ac:picMk id="5" creationId="{EA2E50D2-0EFB-4DDE-835E-C5F42CA344E9}"/>
          </ac:picMkLst>
        </pc:picChg>
        <pc:picChg chg="add del mod">
          <ac:chgData name="Routledge, Mandy" userId="bacdedf5-8e30-494b-ad8b-f27fa30c4f8d" providerId="ADAL" clId="{19AF3B5D-BD26-436C-9530-45C5355509F0}" dt="2024-10-21T19:05:52.249" v="1439" actId="478"/>
          <ac:picMkLst>
            <pc:docMk/>
            <pc:sldMk cId="186869365" sldId="1526"/>
            <ac:picMk id="9" creationId="{DB9C308F-35AC-1DF0-FE11-159DA9F6F9D0}"/>
          </ac:picMkLst>
        </pc:picChg>
        <pc:picChg chg="add del mod">
          <ac:chgData name="Routledge, Mandy" userId="bacdedf5-8e30-494b-ad8b-f27fa30c4f8d" providerId="ADAL" clId="{19AF3B5D-BD26-436C-9530-45C5355509F0}" dt="2024-10-21T19:05:51.766" v="1438" actId="478"/>
          <ac:picMkLst>
            <pc:docMk/>
            <pc:sldMk cId="186869365" sldId="1526"/>
            <ac:picMk id="10" creationId="{CF06E29C-F1E0-B4B0-0E70-8EA649D2D77C}"/>
          </ac:picMkLst>
        </pc:picChg>
        <pc:picChg chg="add mod">
          <ac:chgData name="Routledge, Mandy" userId="bacdedf5-8e30-494b-ad8b-f27fa30c4f8d" providerId="ADAL" clId="{19AF3B5D-BD26-436C-9530-45C5355509F0}" dt="2024-10-21T19:06:01.209" v="1449" actId="14100"/>
          <ac:picMkLst>
            <pc:docMk/>
            <pc:sldMk cId="186869365" sldId="1526"/>
            <ac:picMk id="12" creationId="{7219B52B-FFA8-F7B0-0857-343589AED91E}"/>
          </ac:picMkLst>
        </pc:picChg>
      </pc:sldChg>
      <pc:sldChg chg="addSp delSp modSp add mod ord">
        <pc:chgData name="Routledge, Mandy" userId="bacdedf5-8e30-494b-ad8b-f27fa30c4f8d" providerId="ADAL" clId="{19AF3B5D-BD26-436C-9530-45C5355509F0}" dt="2024-10-21T19:09:47.860" v="1551"/>
        <pc:sldMkLst>
          <pc:docMk/>
          <pc:sldMk cId="1913635329" sldId="1527"/>
        </pc:sldMkLst>
        <pc:spChg chg="mod">
          <ac:chgData name="Routledge, Mandy" userId="bacdedf5-8e30-494b-ad8b-f27fa30c4f8d" providerId="ADAL" clId="{19AF3B5D-BD26-436C-9530-45C5355509F0}" dt="2024-10-21T18:04:18.876" v="512" actId="20577"/>
          <ac:spMkLst>
            <pc:docMk/>
            <pc:sldMk cId="1913635329" sldId="1527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8:04:20.979" v="517" actId="20577"/>
          <ac:spMkLst>
            <pc:docMk/>
            <pc:sldMk cId="1913635329" sldId="1527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9:06:49.818" v="1504" actId="115"/>
          <ac:spMkLst>
            <pc:docMk/>
            <pc:sldMk cId="1913635329" sldId="1527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9:07:11.124" v="1543" actId="20577"/>
          <ac:spMkLst>
            <pc:docMk/>
            <pc:sldMk cId="1913635329" sldId="1527"/>
            <ac:spMk id="36" creationId="{D8EF981A-9BA7-0EB1-9B70-F7FBF2F7DF1C}"/>
          </ac:spMkLst>
        </pc:spChg>
        <pc:picChg chg="add del mod">
          <ac:chgData name="Routledge, Mandy" userId="bacdedf5-8e30-494b-ad8b-f27fa30c4f8d" providerId="ADAL" clId="{19AF3B5D-BD26-436C-9530-45C5355509F0}" dt="2024-10-21T19:06:14.796" v="1450" actId="478"/>
          <ac:picMkLst>
            <pc:docMk/>
            <pc:sldMk cId="1913635329" sldId="1527"/>
            <ac:picMk id="2" creationId="{A0A600B5-14E2-4B26-7A09-49BF0D472C67}"/>
          </ac:picMkLst>
        </pc:picChg>
        <pc:picChg chg="add del mod">
          <ac:chgData name="Routledge, Mandy" userId="bacdedf5-8e30-494b-ad8b-f27fa30c4f8d" providerId="ADAL" clId="{19AF3B5D-BD26-436C-9530-45C5355509F0}" dt="2024-10-21T19:07:13.678" v="1544" actId="478"/>
          <ac:picMkLst>
            <pc:docMk/>
            <pc:sldMk cId="1913635329" sldId="1527"/>
            <ac:picMk id="8" creationId="{335DF637-8BF1-24E0-D850-128956759633}"/>
          </ac:picMkLst>
        </pc:picChg>
        <pc:picChg chg="add mod">
          <ac:chgData name="Routledge, Mandy" userId="bacdedf5-8e30-494b-ad8b-f27fa30c4f8d" providerId="ADAL" clId="{19AF3B5D-BD26-436C-9530-45C5355509F0}" dt="2024-10-21T19:06:20.209" v="1455" actId="14100"/>
          <ac:picMkLst>
            <pc:docMk/>
            <pc:sldMk cId="1913635329" sldId="1527"/>
            <ac:picMk id="18" creationId="{D2822139-0C64-7916-9C07-3005E29CC5E1}"/>
          </ac:picMkLst>
        </pc:picChg>
        <pc:picChg chg="add mod">
          <ac:chgData name="Routledge, Mandy" userId="bacdedf5-8e30-494b-ad8b-f27fa30c4f8d" providerId="ADAL" clId="{19AF3B5D-BD26-436C-9530-45C5355509F0}" dt="2024-10-21T19:09:43.754" v="1549" actId="14100"/>
          <ac:picMkLst>
            <pc:docMk/>
            <pc:sldMk cId="1913635329" sldId="1527"/>
            <ac:picMk id="20" creationId="{B34824B4-A35D-700E-3002-525326B375DE}"/>
          </ac:picMkLst>
        </pc:picChg>
      </pc:sldChg>
      <pc:sldChg chg="addSp delSp modSp add mod">
        <pc:chgData name="Routledge, Mandy" userId="bacdedf5-8e30-494b-ad8b-f27fa30c4f8d" providerId="ADAL" clId="{19AF3B5D-BD26-436C-9530-45C5355509F0}" dt="2024-10-21T19:18:17.540" v="1610" actId="1076"/>
        <pc:sldMkLst>
          <pc:docMk/>
          <pc:sldMk cId="3234977006" sldId="1529"/>
        </pc:sldMkLst>
        <pc:spChg chg="mod">
          <ac:chgData name="Routledge, Mandy" userId="bacdedf5-8e30-494b-ad8b-f27fa30c4f8d" providerId="ADAL" clId="{19AF3B5D-BD26-436C-9530-45C5355509F0}" dt="2024-10-21T19:17:16.658" v="1593" actId="14100"/>
          <ac:spMkLst>
            <pc:docMk/>
            <pc:sldMk cId="3234977006" sldId="1529"/>
            <ac:spMk id="4" creationId="{D753C383-62C8-E733-4553-E085527A1FCA}"/>
          </ac:spMkLst>
        </pc:spChg>
        <pc:spChg chg="mod">
          <ac:chgData name="Routledge, Mandy" userId="bacdedf5-8e30-494b-ad8b-f27fa30c4f8d" providerId="ADAL" clId="{19AF3B5D-BD26-436C-9530-45C5355509F0}" dt="2024-10-21T19:17:13.397" v="1592" actId="14100"/>
          <ac:spMkLst>
            <pc:docMk/>
            <pc:sldMk cId="3234977006" sldId="1529"/>
            <ac:spMk id="9" creationId="{B5FA4264-9F79-B20D-0826-CEC58E7B74B7}"/>
          </ac:spMkLst>
        </pc:spChg>
        <pc:spChg chg="mod">
          <ac:chgData name="Routledge, Mandy" userId="bacdedf5-8e30-494b-ad8b-f27fa30c4f8d" providerId="ADAL" clId="{19AF3B5D-BD26-436C-9530-45C5355509F0}" dt="2024-10-21T19:18:08.725" v="1608" actId="14100"/>
          <ac:spMkLst>
            <pc:docMk/>
            <pc:sldMk cId="3234977006" sldId="1529"/>
            <ac:spMk id="10" creationId="{B37FADB8-F5A5-F448-15A7-6A630939BCDC}"/>
          </ac:spMkLst>
        </pc:spChg>
        <pc:spChg chg="mod">
          <ac:chgData name="Routledge, Mandy" userId="bacdedf5-8e30-494b-ad8b-f27fa30c4f8d" providerId="ADAL" clId="{19AF3B5D-BD26-436C-9530-45C5355509F0}" dt="2024-10-21T19:18:13.814" v="1609" actId="1076"/>
          <ac:spMkLst>
            <pc:docMk/>
            <pc:sldMk cId="3234977006" sldId="1529"/>
            <ac:spMk id="11" creationId="{2D5226DB-4490-ECD5-880A-CDAB0447C263}"/>
          </ac:spMkLst>
        </pc:spChg>
        <pc:spChg chg="mod">
          <ac:chgData name="Routledge, Mandy" userId="bacdedf5-8e30-494b-ad8b-f27fa30c4f8d" providerId="ADAL" clId="{19AF3B5D-BD26-436C-9530-45C5355509F0}" dt="2024-10-21T19:16:57.576" v="1588" actId="1076"/>
          <ac:spMkLst>
            <pc:docMk/>
            <pc:sldMk cId="3234977006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19AF3B5D-BD26-436C-9530-45C5355509F0}" dt="2024-10-21T19:18:03.433" v="1606" actId="1076"/>
          <ac:spMkLst>
            <pc:docMk/>
            <pc:sldMk cId="3234977006" sldId="1529"/>
            <ac:spMk id="14" creationId="{B7594A3B-3117-84CE-C300-FB96E5ED269D}"/>
          </ac:spMkLst>
        </pc:spChg>
        <pc:spChg chg="mod">
          <ac:chgData name="Routledge, Mandy" userId="bacdedf5-8e30-494b-ad8b-f27fa30c4f8d" providerId="ADAL" clId="{19AF3B5D-BD26-436C-9530-45C5355509F0}" dt="2024-10-21T19:18:01.382" v="1605" actId="1076"/>
          <ac:spMkLst>
            <pc:docMk/>
            <pc:sldMk cId="3234977006" sldId="1529"/>
            <ac:spMk id="15" creationId="{6EA1F8B7-D4BC-D8B0-E6FD-F33ECB45A1DD}"/>
          </ac:spMkLst>
        </pc:spChg>
        <pc:spChg chg="mod">
          <ac:chgData name="Routledge, Mandy" userId="bacdedf5-8e30-494b-ad8b-f27fa30c4f8d" providerId="ADAL" clId="{19AF3B5D-BD26-436C-9530-45C5355509F0}" dt="2024-10-21T19:17:01.501" v="1589" actId="1076"/>
          <ac:spMkLst>
            <pc:docMk/>
            <pc:sldMk cId="3234977006" sldId="1529"/>
            <ac:spMk id="18" creationId="{85D7DD60-F4AA-AD34-A265-146B167D02FE}"/>
          </ac:spMkLst>
        </pc:spChg>
        <pc:picChg chg="add mod">
          <ac:chgData name="Routledge, Mandy" userId="bacdedf5-8e30-494b-ad8b-f27fa30c4f8d" providerId="ADAL" clId="{19AF3B5D-BD26-436C-9530-45C5355509F0}" dt="2024-10-21T19:17:50.577" v="1603" actId="1076"/>
          <ac:picMkLst>
            <pc:docMk/>
            <pc:sldMk cId="3234977006" sldId="1529"/>
            <ac:picMk id="16" creationId="{02B6F21F-DB25-7B3D-237F-73AA783326FB}"/>
          </ac:picMkLst>
        </pc:picChg>
        <pc:picChg chg="mod">
          <ac:chgData name="Routledge, Mandy" userId="bacdedf5-8e30-494b-ad8b-f27fa30c4f8d" providerId="ADAL" clId="{19AF3B5D-BD26-436C-9530-45C5355509F0}" dt="2024-10-21T19:18:17.540" v="1610" actId="1076"/>
          <ac:picMkLst>
            <pc:docMk/>
            <pc:sldMk cId="3234977006" sldId="1529"/>
            <ac:picMk id="22" creationId="{899B5D48-4A23-3FF0-2EC9-DE14C5B0BD44}"/>
          </ac:picMkLst>
        </pc:picChg>
        <pc:picChg chg="add mod">
          <ac:chgData name="Routledge, Mandy" userId="bacdedf5-8e30-494b-ad8b-f27fa30c4f8d" providerId="ADAL" clId="{19AF3B5D-BD26-436C-9530-45C5355509F0}" dt="2024-10-21T19:17:04.653" v="1590" actId="1076"/>
          <ac:picMkLst>
            <pc:docMk/>
            <pc:sldMk cId="3234977006" sldId="1529"/>
            <ac:picMk id="24" creationId="{956D6DD8-2DED-CB61-415B-40363621FAE7}"/>
          </ac:picMkLst>
        </pc:picChg>
        <pc:picChg chg="del">
          <ac:chgData name="Routledge, Mandy" userId="bacdedf5-8e30-494b-ad8b-f27fa30c4f8d" providerId="ADAL" clId="{19AF3B5D-BD26-436C-9530-45C5355509F0}" dt="2024-10-21T18:11:07.099" v="728" actId="478"/>
          <ac:picMkLst>
            <pc:docMk/>
            <pc:sldMk cId="3234977006" sldId="1529"/>
            <ac:picMk id="25" creationId="{7134C78E-3468-54C3-8F39-F90B7EBDE41A}"/>
          </ac:picMkLst>
        </pc:picChg>
        <pc:picChg chg="del">
          <ac:chgData name="Routledge, Mandy" userId="bacdedf5-8e30-494b-ad8b-f27fa30c4f8d" providerId="ADAL" clId="{19AF3B5D-BD26-436C-9530-45C5355509F0}" dt="2024-10-21T18:11:06.076" v="727" actId="478"/>
          <ac:picMkLst>
            <pc:docMk/>
            <pc:sldMk cId="3234977006" sldId="1529"/>
            <ac:picMk id="26" creationId="{E5732D9A-6D18-FB27-DDBD-6A31F33FDDDB}"/>
          </ac:picMkLst>
        </pc:picChg>
        <pc:cxnChg chg="mod">
          <ac:chgData name="Routledge, Mandy" userId="bacdedf5-8e30-494b-ad8b-f27fa30c4f8d" providerId="ADAL" clId="{19AF3B5D-BD26-436C-9530-45C5355509F0}" dt="2024-10-21T19:17:18.927" v="1594" actId="14100"/>
          <ac:cxnSpMkLst>
            <pc:docMk/>
            <pc:sldMk cId="3234977006" sldId="1529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19AF3B5D-BD26-436C-9530-45C5355509F0}" dt="2024-10-21T19:18:08.725" v="1608" actId="14100"/>
          <ac:cxnSpMkLst>
            <pc:docMk/>
            <pc:sldMk cId="3234977006" sldId="1529"/>
            <ac:cxnSpMk id="29" creationId="{10445519-6BAB-CA4B-0B0C-EF80D4D34E4C}"/>
          </ac:cxnSpMkLst>
        </pc:cxnChg>
      </pc:sldChg>
      <pc:sldChg chg="modSp add mod">
        <pc:chgData name="Routledge, Mandy" userId="bacdedf5-8e30-494b-ad8b-f27fa30c4f8d" providerId="ADAL" clId="{19AF3B5D-BD26-436C-9530-45C5355509F0}" dt="2024-10-21T18:14:45.788" v="816" actId="6549"/>
        <pc:sldMkLst>
          <pc:docMk/>
          <pc:sldMk cId="3733664277" sldId="1530"/>
        </pc:sldMkLst>
        <pc:spChg chg="mod">
          <ac:chgData name="Routledge, Mandy" userId="bacdedf5-8e30-494b-ad8b-f27fa30c4f8d" providerId="ADAL" clId="{19AF3B5D-BD26-436C-9530-45C5355509F0}" dt="2024-10-21T18:13:25.515" v="759" actId="1038"/>
          <ac:spMkLst>
            <pc:docMk/>
            <pc:sldMk cId="3733664277" sldId="1530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8:13:41.546" v="772" actId="20577"/>
          <ac:spMkLst>
            <pc:docMk/>
            <pc:sldMk cId="3733664277" sldId="1530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8:14:09.982" v="779" actId="6549"/>
          <ac:spMkLst>
            <pc:docMk/>
            <pc:sldMk cId="3733664277" sldId="1530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8:14:45.788" v="816" actId="6549"/>
          <ac:spMkLst>
            <pc:docMk/>
            <pc:sldMk cId="3733664277" sldId="1530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19AF3B5D-BD26-436C-9530-45C5355509F0}" dt="2024-10-21T18:18:42.463" v="960" actId="20577"/>
        <pc:sldMkLst>
          <pc:docMk/>
          <pc:sldMk cId="1099026951" sldId="1531"/>
        </pc:sldMkLst>
        <pc:spChg chg="mod">
          <ac:chgData name="Routledge, Mandy" userId="bacdedf5-8e30-494b-ad8b-f27fa30c4f8d" providerId="ADAL" clId="{19AF3B5D-BD26-436C-9530-45C5355509F0}" dt="2024-10-21T18:17:08.425" v="830" actId="20577"/>
          <ac:spMkLst>
            <pc:docMk/>
            <pc:sldMk cId="1099026951" sldId="1531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8:18:42.463" v="960" actId="20577"/>
          <ac:spMkLst>
            <pc:docMk/>
            <pc:sldMk cId="1099026951" sldId="1531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8:17:39.921" v="893" actId="6549"/>
          <ac:spMkLst>
            <pc:docMk/>
            <pc:sldMk cId="1099026951" sldId="1531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8:18:22.760" v="940" actId="6549"/>
          <ac:spMkLst>
            <pc:docMk/>
            <pc:sldMk cId="1099026951" sldId="1531"/>
            <ac:spMk id="36" creationId="{D8EF981A-9BA7-0EB1-9B70-F7FBF2F7DF1C}"/>
          </ac:spMkLst>
        </pc:spChg>
      </pc:sldChg>
      <pc:sldChg chg="addSp delSp modSp add mod">
        <pc:chgData name="Routledge, Mandy" userId="bacdedf5-8e30-494b-ad8b-f27fa30c4f8d" providerId="ADAL" clId="{19AF3B5D-BD26-436C-9530-45C5355509F0}" dt="2024-10-21T19:22:01.951" v="1690" actId="1076"/>
        <pc:sldMkLst>
          <pc:docMk/>
          <pc:sldMk cId="1045573088" sldId="1532"/>
        </pc:sldMkLst>
        <pc:spChg chg="add mod">
          <ac:chgData name="Routledge, Mandy" userId="bacdedf5-8e30-494b-ad8b-f27fa30c4f8d" providerId="ADAL" clId="{19AF3B5D-BD26-436C-9530-45C5355509F0}" dt="2024-10-21T18:38:08.746" v="1156" actId="1076"/>
          <ac:spMkLst>
            <pc:docMk/>
            <pc:sldMk cId="1045573088" sldId="1532"/>
            <ac:spMk id="9" creationId="{CF3D0D4A-B1DA-3308-03B6-1869478F291A}"/>
          </ac:spMkLst>
        </pc:spChg>
        <pc:spChg chg="mod">
          <ac:chgData name="Routledge, Mandy" userId="bacdedf5-8e30-494b-ad8b-f27fa30c4f8d" providerId="ADAL" clId="{19AF3B5D-BD26-436C-9530-45C5355509F0}" dt="2024-10-21T18:24:05.134" v="970" actId="20577"/>
          <ac:spMkLst>
            <pc:docMk/>
            <pc:sldMk cId="1045573088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19AF3B5D-BD26-436C-9530-45C5355509F0}" dt="2024-10-21T18:24:31.010" v="981" actId="20577"/>
          <ac:spMkLst>
            <pc:docMk/>
            <pc:sldMk cId="1045573088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19AF3B5D-BD26-436C-9530-45C5355509F0}" dt="2024-10-21T18:38:46.168" v="1172" actId="115"/>
          <ac:spMkLst>
            <pc:docMk/>
            <pc:sldMk cId="1045573088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19AF3B5D-BD26-436C-9530-45C5355509F0}" dt="2024-10-21T19:21:22.736" v="1684" actId="20577"/>
          <ac:spMkLst>
            <pc:docMk/>
            <pc:sldMk cId="1045573088" sldId="153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9AF3B5D-BD26-436C-9530-45C5355509F0}" dt="2024-10-21T18:37:31.729" v="1147" actId="1076"/>
          <ac:picMkLst>
            <pc:docMk/>
            <pc:sldMk cId="1045573088" sldId="1532"/>
            <ac:picMk id="2" creationId="{D51BAE07-1A50-22AB-9498-5C767D3597E7}"/>
          </ac:picMkLst>
        </pc:picChg>
        <pc:picChg chg="add del mod">
          <ac:chgData name="Routledge, Mandy" userId="bacdedf5-8e30-494b-ad8b-f27fa30c4f8d" providerId="ADAL" clId="{19AF3B5D-BD26-436C-9530-45C5355509F0}" dt="2024-10-21T18:37:42.078" v="1149" actId="478"/>
          <ac:picMkLst>
            <pc:docMk/>
            <pc:sldMk cId="1045573088" sldId="1532"/>
            <ac:picMk id="8" creationId="{1874F7FF-F9B1-1CDE-6D20-9EFD53E0DCFE}"/>
          </ac:picMkLst>
        </pc:picChg>
        <pc:picChg chg="add mod">
          <ac:chgData name="Routledge, Mandy" userId="bacdedf5-8e30-494b-ad8b-f27fa30c4f8d" providerId="ADAL" clId="{19AF3B5D-BD26-436C-9530-45C5355509F0}" dt="2024-10-21T19:22:01.951" v="1690" actId="1076"/>
          <ac:picMkLst>
            <pc:docMk/>
            <pc:sldMk cId="1045573088" sldId="1532"/>
            <ac:picMk id="18" creationId="{780E69FA-F212-2CED-FBE5-2ED772A02B62}"/>
          </ac:picMkLst>
        </pc:picChg>
        <pc:picChg chg="add del mod">
          <ac:chgData name="Routledge, Mandy" userId="bacdedf5-8e30-494b-ad8b-f27fa30c4f8d" providerId="ADAL" clId="{19AF3B5D-BD26-436C-9530-45C5355509F0}" dt="2024-10-21T19:20:37.668" v="1611" actId="478"/>
          <ac:picMkLst>
            <pc:docMk/>
            <pc:sldMk cId="1045573088" sldId="1532"/>
            <ac:picMk id="19" creationId="{6F19078D-528B-59F8-D15B-C2BD55E63861}"/>
          </ac:picMkLst>
        </pc:picChg>
      </pc:sldChg>
      <pc:sldChg chg="delSp modSp add mod">
        <pc:chgData name="Routledge, Mandy" userId="bacdedf5-8e30-494b-ad8b-f27fa30c4f8d" providerId="ADAL" clId="{19AF3B5D-BD26-436C-9530-45C5355509F0}" dt="2024-10-21T18:26:06.681" v="1057" actId="20577"/>
        <pc:sldMkLst>
          <pc:docMk/>
          <pc:sldMk cId="4175598779" sldId="1533"/>
        </pc:sldMkLst>
        <pc:spChg chg="mod">
          <ac:chgData name="Routledge, Mandy" userId="bacdedf5-8e30-494b-ad8b-f27fa30c4f8d" providerId="ADAL" clId="{19AF3B5D-BD26-436C-9530-45C5355509F0}" dt="2024-10-21T18:26:06.681" v="1057" actId="20577"/>
          <ac:spMkLst>
            <pc:docMk/>
            <pc:sldMk cId="4175598779" sldId="1533"/>
            <ac:spMk id="10" creationId="{53A896E9-F098-44DA-A15A-0BB6C51751F4}"/>
          </ac:spMkLst>
        </pc:spChg>
        <pc:picChg chg="del">
          <ac:chgData name="Routledge, Mandy" userId="bacdedf5-8e30-494b-ad8b-f27fa30c4f8d" providerId="ADAL" clId="{19AF3B5D-BD26-436C-9530-45C5355509F0}" dt="2024-10-21T18:26:04.106" v="1056" actId="478"/>
          <ac:picMkLst>
            <pc:docMk/>
            <pc:sldMk cId="4175598779" sldId="1533"/>
            <ac:picMk id="6" creationId="{B5647BC8-A10A-4B97-882E-BEF8EA633468}"/>
          </ac:picMkLst>
        </pc:picChg>
      </pc:sldChg>
      <pc:sldChg chg="addSp delSp modSp add del mod">
        <pc:chgData name="Routledge, Mandy" userId="bacdedf5-8e30-494b-ad8b-f27fa30c4f8d" providerId="ADAL" clId="{19AF3B5D-BD26-436C-9530-45C5355509F0}" dt="2024-10-22T09:04:51.876" v="1888" actId="47"/>
        <pc:sldMkLst>
          <pc:docMk/>
          <pc:sldMk cId="1494811116" sldId="1534"/>
        </pc:sldMkLst>
        <pc:picChg chg="add del mod">
          <ac:chgData name="Routledge, Mandy" userId="bacdedf5-8e30-494b-ad8b-f27fa30c4f8d" providerId="ADAL" clId="{19AF3B5D-BD26-436C-9530-45C5355509F0}" dt="2024-10-22T09:01:22.717" v="1875" actId="21"/>
          <ac:picMkLst>
            <pc:docMk/>
            <pc:sldMk cId="1494811116" sldId="1534"/>
            <ac:picMk id="4" creationId="{E517AB15-020E-4E9B-FC6E-C805382604F5}"/>
          </ac:picMkLst>
        </pc:picChg>
      </pc:sldChg>
      <pc:sldChg chg="addSp delSp modSp add mod">
        <pc:chgData name="Routledge, Mandy" userId="bacdedf5-8e30-494b-ad8b-f27fa30c4f8d" providerId="ADAL" clId="{19AF3B5D-BD26-436C-9530-45C5355509F0}" dt="2024-10-22T09:04:42.413" v="1886" actId="478"/>
        <pc:sldMkLst>
          <pc:docMk/>
          <pc:sldMk cId="2998391425" sldId="1535"/>
        </pc:sldMkLst>
        <pc:spChg chg="mod">
          <ac:chgData name="Routledge, Mandy" userId="bacdedf5-8e30-494b-ad8b-f27fa30c4f8d" providerId="ADAL" clId="{19AF3B5D-BD26-436C-9530-45C5355509F0}" dt="2024-10-22T08:59:28.520" v="1863" actId="115"/>
          <ac:spMkLst>
            <pc:docMk/>
            <pc:sldMk cId="2998391425" sldId="1535"/>
            <ac:spMk id="35" creationId="{37104C51-0232-62ED-4C6F-1447D06633EE}"/>
          </ac:spMkLst>
        </pc:spChg>
        <pc:picChg chg="del">
          <ac:chgData name="Routledge, Mandy" userId="bacdedf5-8e30-494b-ad8b-f27fa30c4f8d" providerId="ADAL" clId="{19AF3B5D-BD26-436C-9530-45C5355509F0}" dt="2024-10-22T08:58:57.546" v="1812" actId="478"/>
          <ac:picMkLst>
            <pc:docMk/>
            <pc:sldMk cId="2998391425" sldId="1535"/>
            <ac:picMk id="2" creationId="{EA9C67B2-EAE2-CF7A-FBE3-9B41289979B9}"/>
          </ac:picMkLst>
        </pc:picChg>
        <pc:picChg chg="del">
          <ac:chgData name="Routledge, Mandy" userId="bacdedf5-8e30-494b-ad8b-f27fa30c4f8d" providerId="ADAL" clId="{19AF3B5D-BD26-436C-9530-45C5355509F0}" dt="2024-10-22T08:58:56.287" v="1811" actId="478"/>
          <ac:picMkLst>
            <pc:docMk/>
            <pc:sldMk cId="2998391425" sldId="1535"/>
            <ac:picMk id="8" creationId="{FC68D625-B842-7006-1C66-4A5378AEAEC6}"/>
          </ac:picMkLst>
        </pc:picChg>
        <pc:picChg chg="add mod">
          <ac:chgData name="Routledge, Mandy" userId="bacdedf5-8e30-494b-ad8b-f27fa30c4f8d" providerId="ADAL" clId="{19AF3B5D-BD26-436C-9530-45C5355509F0}" dt="2024-10-22T08:59:04.450" v="1818" actId="1076"/>
          <ac:picMkLst>
            <pc:docMk/>
            <pc:sldMk cId="2998391425" sldId="1535"/>
            <ac:picMk id="19" creationId="{AA564B15-5656-8B0C-611B-9ABFCF01F418}"/>
          </ac:picMkLst>
        </pc:picChg>
        <pc:picChg chg="del mod">
          <ac:chgData name="Routledge, Mandy" userId="bacdedf5-8e30-494b-ad8b-f27fa30c4f8d" providerId="ADAL" clId="{19AF3B5D-BD26-436C-9530-45C5355509F0}" dt="2024-10-22T08:59:54.069" v="1867" actId="478"/>
          <ac:picMkLst>
            <pc:docMk/>
            <pc:sldMk cId="2998391425" sldId="1535"/>
            <ac:picMk id="20" creationId="{D70FD9FD-05F0-F0BA-4733-655F049E7E15}"/>
          </ac:picMkLst>
        </pc:picChg>
        <pc:picChg chg="add mod">
          <ac:chgData name="Routledge, Mandy" userId="bacdedf5-8e30-494b-ad8b-f27fa30c4f8d" providerId="ADAL" clId="{19AF3B5D-BD26-436C-9530-45C5355509F0}" dt="2024-10-22T08:59:52.527" v="1866" actId="1076"/>
          <ac:picMkLst>
            <pc:docMk/>
            <pc:sldMk cId="2998391425" sldId="1535"/>
            <ac:picMk id="21" creationId="{83CD616D-8DFD-DB2D-5FD4-E69BB84B04A6}"/>
          </ac:picMkLst>
        </pc:picChg>
        <pc:picChg chg="add del mod">
          <ac:chgData name="Routledge, Mandy" userId="bacdedf5-8e30-494b-ad8b-f27fa30c4f8d" providerId="ADAL" clId="{19AF3B5D-BD26-436C-9530-45C5355509F0}" dt="2024-10-22T09:04:42.413" v="1886" actId="478"/>
          <ac:picMkLst>
            <pc:docMk/>
            <pc:sldMk cId="2998391425" sldId="1535"/>
            <ac:picMk id="24" creationId="{B308F83B-683B-568E-33F6-820360A07737}"/>
          </ac:picMkLst>
        </pc:picChg>
      </pc:sldChg>
    </pc:docChg>
  </pc:docChgLst>
  <pc:docChgLst>
    <pc:chgData name="Vrielink, Francis" userId="3d258d00-cfd8-41c5-9f04-1a5a39faef2f" providerId="ADAL" clId="{41A7CFB4-E3F8-4873-8036-AB12DF5BA2C5}"/>
    <pc:docChg chg="modSld sldOrd">
      <pc:chgData name="Vrielink, Francis" userId="3d258d00-cfd8-41c5-9f04-1a5a39faef2f" providerId="ADAL" clId="{41A7CFB4-E3F8-4873-8036-AB12DF5BA2C5}" dt="2024-10-22T07:42:34.970" v="95" actId="20577"/>
      <pc:docMkLst>
        <pc:docMk/>
      </pc:docMkLst>
      <pc:sldChg chg="modSp mod">
        <pc:chgData name="Vrielink, Francis" userId="3d258d00-cfd8-41c5-9f04-1a5a39faef2f" providerId="ADAL" clId="{41A7CFB4-E3F8-4873-8036-AB12DF5BA2C5}" dt="2024-10-22T07:38:55.712" v="5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41A7CFB4-E3F8-4873-8036-AB12DF5BA2C5}" dt="2024-10-22T07:38:55.712" v="5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Vrielink, Francis" userId="3d258d00-cfd8-41c5-9f04-1a5a39faef2f" providerId="ADAL" clId="{41A7CFB4-E3F8-4873-8036-AB12DF5BA2C5}" dt="2024-10-21T20:35:44.622" v="56"/>
        <pc:sldMkLst>
          <pc:docMk/>
          <pc:sldMk cId="4210467006" sldId="1479"/>
        </pc:sldMkLst>
      </pc:sldChg>
      <pc:sldChg chg="modSp mod">
        <pc:chgData name="Vrielink, Francis" userId="3d258d00-cfd8-41c5-9f04-1a5a39faef2f" providerId="ADAL" clId="{41A7CFB4-E3F8-4873-8036-AB12DF5BA2C5}" dt="2024-10-22T07:42:34.970" v="95" actId="20577"/>
        <pc:sldMkLst>
          <pc:docMk/>
          <pc:sldMk cId="1534503937" sldId="1523"/>
        </pc:sldMkLst>
        <pc:spChg chg="mod">
          <ac:chgData name="Vrielink, Francis" userId="3d258d00-cfd8-41c5-9f04-1a5a39faef2f" providerId="ADAL" clId="{41A7CFB4-E3F8-4873-8036-AB12DF5BA2C5}" dt="2024-10-22T07:42:34.970" v="95" actId="20577"/>
          <ac:spMkLst>
            <pc:docMk/>
            <pc:sldMk cId="1534503937" sldId="1523"/>
            <ac:spMk id="35" creationId="{37104C51-0232-62ED-4C6F-1447D06633EE}"/>
          </ac:spMkLst>
        </pc:spChg>
      </pc:sldChg>
      <pc:sldChg chg="modSp mod">
        <pc:chgData name="Vrielink, Francis" userId="3d258d00-cfd8-41c5-9f04-1a5a39faef2f" providerId="ADAL" clId="{41A7CFB4-E3F8-4873-8036-AB12DF5BA2C5}" dt="2024-10-22T07:42:13.016" v="73" actId="20577"/>
        <pc:sldMkLst>
          <pc:docMk/>
          <pc:sldMk cId="3763503183" sldId="1525"/>
        </pc:sldMkLst>
        <pc:spChg chg="mod">
          <ac:chgData name="Vrielink, Francis" userId="3d258d00-cfd8-41c5-9f04-1a5a39faef2f" providerId="ADAL" clId="{41A7CFB4-E3F8-4873-8036-AB12DF5BA2C5}" dt="2024-10-22T07:42:13.016" v="73" actId="20577"/>
          <ac:spMkLst>
            <pc:docMk/>
            <pc:sldMk cId="3763503183" sldId="1525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Harmsel ter, Marjan" userId="5bf7b4e5-383a-4bf6-a1ba-3724f9cc09cb" providerId="ADAL" clId="{01F2E456-2209-4F40-9AE1-7332C7BC7B88}"/>
    <pc:docChg chg="undo redo custSel delSld modSld modSection">
      <pc:chgData name="Harmsel ter, Marjan" userId="5bf7b4e5-383a-4bf6-a1ba-3724f9cc09cb" providerId="ADAL" clId="{01F2E456-2209-4F40-9AE1-7332C7BC7B88}" dt="2024-10-22T07:29:30.146" v="4010" actId="20577"/>
      <pc:docMkLst>
        <pc:docMk/>
      </pc:docMkLst>
      <pc:sldChg chg="modSp mod modNotesTx">
        <pc:chgData name="Harmsel ter, Marjan" userId="5bf7b4e5-383a-4bf6-a1ba-3724f9cc09cb" providerId="ADAL" clId="{01F2E456-2209-4F40-9AE1-7332C7BC7B88}" dt="2024-10-22T07:29:30.146" v="4010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01F2E456-2209-4F40-9AE1-7332C7BC7B88}" dt="2024-10-22T07:29:30.146" v="401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Harmsel ter, Marjan" userId="5bf7b4e5-383a-4bf6-a1ba-3724f9cc09cb" providerId="ADAL" clId="{01F2E456-2209-4F40-9AE1-7332C7BC7B88}" dt="2024-10-22T07:10:27.392" v="3821" actId="14100"/>
        <pc:sldMkLst>
          <pc:docMk/>
          <pc:sldMk cId="4210467006" sldId="1479"/>
        </pc:sldMkLst>
        <pc:spChg chg="add del mod">
          <ac:chgData name="Harmsel ter, Marjan" userId="5bf7b4e5-383a-4bf6-a1ba-3724f9cc09cb" providerId="ADAL" clId="{01F2E456-2209-4F40-9AE1-7332C7BC7B88}" dt="2024-10-22T07:09:46.925" v="3796" actId="478"/>
          <ac:spMkLst>
            <pc:docMk/>
            <pc:sldMk cId="4210467006" sldId="1479"/>
            <ac:spMk id="7" creationId="{785234AA-70E4-9462-A87B-41C86D7DE628}"/>
          </ac:spMkLst>
        </pc:spChg>
        <pc:spChg chg="add mod">
          <ac:chgData name="Harmsel ter, Marjan" userId="5bf7b4e5-383a-4bf6-a1ba-3724f9cc09cb" providerId="ADAL" clId="{01F2E456-2209-4F40-9AE1-7332C7BC7B88}" dt="2024-10-22T07:10:27.392" v="3821" actId="14100"/>
          <ac:spMkLst>
            <pc:docMk/>
            <pc:sldMk cId="4210467006" sldId="1479"/>
            <ac:spMk id="8" creationId="{5A6CC798-26E4-575C-09AB-5B74BF189A5F}"/>
          </ac:spMkLst>
        </pc:spChg>
        <pc:picChg chg="add mod modCrop">
          <ac:chgData name="Harmsel ter, Marjan" userId="5bf7b4e5-383a-4bf6-a1ba-3724f9cc09cb" providerId="ADAL" clId="{01F2E456-2209-4F40-9AE1-7332C7BC7B88}" dt="2024-10-22T07:10:19.640" v="3819" actId="1076"/>
          <ac:picMkLst>
            <pc:docMk/>
            <pc:sldMk cId="4210467006" sldId="1479"/>
            <ac:picMk id="3" creationId="{9F7F9A8D-CED0-9377-BAE1-E8B5882A6764}"/>
          </ac:picMkLst>
        </pc:picChg>
        <pc:picChg chg="add mod">
          <ac:chgData name="Harmsel ter, Marjan" userId="5bf7b4e5-383a-4bf6-a1ba-3724f9cc09cb" providerId="ADAL" clId="{01F2E456-2209-4F40-9AE1-7332C7BC7B88}" dt="2024-10-22T07:09:23.238" v="3779"/>
          <ac:picMkLst>
            <pc:docMk/>
            <pc:sldMk cId="4210467006" sldId="1479"/>
            <ac:picMk id="5" creationId="{3252AA18-8E4B-3163-F221-F3CC15A2CAFC}"/>
          </ac:picMkLst>
        </pc:picChg>
      </pc:sldChg>
      <pc:sldChg chg="modSp">
        <pc:chgData name="Harmsel ter, Marjan" userId="5bf7b4e5-383a-4bf6-a1ba-3724f9cc09cb" providerId="ADAL" clId="{01F2E456-2209-4F40-9AE1-7332C7BC7B88}" dt="2024-10-22T07:20:31.434" v="4005" actId="1076"/>
        <pc:sldMkLst>
          <pc:docMk/>
          <pc:sldMk cId="1487044012" sldId="1480"/>
        </pc:sldMkLst>
        <pc:picChg chg="mod">
          <ac:chgData name="Harmsel ter, Marjan" userId="5bf7b4e5-383a-4bf6-a1ba-3724f9cc09cb" providerId="ADAL" clId="{01F2E456-2209-4F40-9AE1-7332C7BC7B88}" dt="2024-10-22T07:20:31.434" v="4005" actId="1076"/>
          <ac:picMkLst>
            <pc:docMk/>
            <pc:sldMk cId="1487044012" sldId="1480"/>
            <ac:picMk id="1026" creationId="{96052897-EE8C-5137-D4E3-A35A197BF1AD}"/>
          </ac:picMkLst>
        </pc:picChg>
      </pc:sldChg>
      <pc:sldChg chg="addSp modSp mod">
        <pc:chgData name="Harmsel ter, Marjan" userId="5bf7b4e5-383a-4bf6-a1ba-3724f9cc09cb" providerId="ADAL" clId="{01F2E456-2209-4F40-9AE1-7332C7BC7B88}" dt="2024-10-22T07:05:43.240" v="3742" actId="1076"/>
        <pc:sldMkLst>
          <pc:docMk/>
          <pc:sldMk cId="1201727269" sldId="1482"/>
        </pc:sldMkLst>
        <pc:picChg chg="add mod">
          <ac:chgData name="Harmsel ter, Marjan" userId="5bf7b4e5-383a-4bf6-a1ba-3724f9cc09cb" providerId="ADAL" clId="{01F2E456-2209-4F40-9AE1-7332C7BC7B88}" dt="2024-10-22T07:05:43.240" v="3742" actId="1076"/>
          <ac:picMkLst>
            <pc:docMk/>
            <pc:sldMk cId="1201727269" sldId="1482"/>
            <ac:picMk id="3" creationId="{38864D78-2407-C044-BF33-8094500C4A42}"/>
          </ac:picMkLst>
        </pc:picChg>
      </pc:sldChg>
      <pc:sldChg chg="modSp mod">
        <pc:chgData name="Harmsel ter, Marjan" userId="5bf7b4e5-383a-4bf6-a1ba-3724f9cc09cb" providerId="ADAL" clId="{01F2E456-2209-4F40-9AE1-7332C7BC7B88}" dt="2024-10-22T06:56:04.168" v="3579" actId="6549"/>
        <pc:sldMkLst>
          <pc:docMk/>
          <pc:sldMk cId="2967928418" sldId="1511"/>
        </pc:sldMkLst>
        <pc:spChg chg="mod">
          <ac:chgData name="Harmsel ter, Marjan" userId="5bf7b4e5-383a-4bf6-a1ba-3724f9cc09cb" providerId="ADAL" clId="{01F2E456-2209-4F40-9AE1-7332C7BC7B88}" dt="2024-10-22T06:56:04.168" v="3579" actId="6549"/>
          <ac:spMkLst>
            <pc:docMk/>
            <pc:sldMk cId="2967928418" sldId="1511"/>
            <ac:spMk id="35" creationId="{37104C51-0232-62ED-4C6F-1447D06633EE}"/>
          </ac:spMkLst>
        </pc:spChg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1594331871" sldId="1512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3112181829" sldId="1515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2946319108" sldId="1516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1530054038" sldId="1520"/>
        </pc:sldMkLst>
      </pc:sldChg>
      <pc:sldChg chg="del">
        <pc:chgData name="Harmsel ter, Marjan" userId="5bf7b4e5-383a-4bf6-a1ba-3724f9cc09cb" providerId="ADAL" clId="{01F2E456-2209-4F40-9AE1-7332C7BC7B88}" dt="2024-10-22T07:22:41.438" v="4008" actId="47"/>
        <pc:sldMkLst>
          <pc:docMk/>
          <pc:sldMk cId="3401313915" sldId="1521"/>
        </pc:sldMkLst>
      </pc:sldChg>
      <pc:sldChg chg="del">
        <pc:chgData name="Harmsel ter, Marjan" userId="5bf7b4e5-383a-4bf6-a1ba-3724f9cc09cb" providerId="ADAL" clId="{01F2E456-2209-4F40-9AE1-7332C7BC7B88}" dt="2024-10-22T07:22:16.291" v="4007" actId="47"/>
        <pc:sldMkLst>
          <pc:docMk/>
          <pc:sldMk cId="3957452573" sldId="1522"/>
        </pc:sldMkLst>
      </pc:sldChg>
      <pc:sldChg chg="modSp mod">
        <pc:chgData name="Harmsel ter, Marjan" userId="5bf7b4e5-383a-4bf6-a1ba-3724f9cc09cb" providerId="ADAL" clId="{01F2E456-2209-4F40-9AE1-7332C7BC7B88}" dt="2024-10-22T07:21:52.627" v="4006" actId="1076"/>
        <pc:sldMkLst>
          <pc:docMk/>
          <pc:sldMk cId="1534503937" sldId="1523"/>
        </pc:sldMkLst>
        <pc:spChg chg="mod">
          <ac:chgData name="Harmsel ter, Marjan" userId="5bf7b4e5-383a-4bf6-a1ba-3724f9cc09cb" providerId="ADAL" clId="{01F2E456-2209-4F40-9AE1-7332C7BC7B88}" dt="2024-10-22T07:21:52.627" v="4006" actId="1076"/>
          <ac:spMkLst>
            <pc:docMk/>
            <pc:sldMk cId="1534503937" sldId="1523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01F2E456-2209-4F40-9AE1-7332C7BC7B88}" dt="2024-10-22T06:55:07.159" v="3573" actId="115"/>
          <ac:spMkLst>
            <pc:docMk/>
            <pc:sldMk cId="1534503937" sldId="1523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01F2E456-2209-4F40-9AE1-7332C7BC7B88}" dt="2024-10-22T06:53:54.613" v="3391" actId="115"/>
          <ac:spMkLst>
            <pc:docMk/>
            <pc:sldMk cId="1534503937" sldId="1523"/>
            <ac:spMk id="36" creationId="{D8EF981A-9BA7-0EB1-9B70-F7FBF2F7DF1C}"/>
          </ac:spMkLst>
        </pc:spChg>
        <pc:picChg chg="mod">
          <ac:chgData name="Harmsel ter, Marjan" userId="5bf7b4e5-383a-4bf6-a1ba-3724f9cc09cb" providerId="ADAL" clId="{01F2E456-2209-4F40-9AE1-7332C7BC7B88}" dt="2024-10-22T06:55:17.574" v="3577" actId="1076"/>
          <ac:picMkLst>
            <pc:docMk/>
            <pc:sldMk cId="1534503937" sldId="1523"/>
            <ac:picMk id="18" creationId="{30AA6757-6CB4-F4E0-41F8-335E8BEF2F40}"/>
          </ac:picMkLst>
        </pc:picChg>
        <pc:picChg chg="mod">
          <ac:chgData name="Harmsel ter, Marjan" userId="5bf7b4e5-383a-4bf6-a1ba-3724f9cc09cb" providerId="ADAL" clId="{01F2E456-2209-4F40-9AE1-7332C7BC7B88}" dt="2024-10-22T06:55:13.350" v="3575" actId="1076"/>
          <ac:picMkLst>
            <pc:docMk/>
            <pc:sldMk cId="1534503937" sldId="1523"/>
            <ac:picMk id="20" creationId="{5646BF01-A1E7-FF05-D9AB-BE7772F180E0}"/>
          </ac:picMkLst>
        </pc:picChg>
      </pc:sldChg>
      <pc:sldChg chg="modSp mod">
        <pc:chgData name="Harmsel ter, Marjan" userId="5bf7b4e5-383a-4bf6-a1ba-3724f9cc09cb" providerId="ADAL" clId="{01F2E456-2209-4F40-9AE1-7332C7BC7B88}" dt="2024-10-22T07:18:22.008" v="3997" actId="6549"/>
        <pc:sldMkLst>
          <pc:docMk/>
          <pc:sldMk cId="2129860199" sldId="1524"/>
        </pc:sldMkLst>
        <pc:spChg chg="mod">
          <ac:chgData name="Harmsel ter, Marjan" userId="5bf7b4e5-383a-4bf6-a1ba-3724f9cc09cb" providerId="ADAL" clId="{01F2E456-2209-4F40-9AE1-7332C7BC7B88}" dt="2024-10-22T07:18:22.008" v="3997" actId="6549"/>
          <ac:spMkLst>
            <pc:docMk/>
            <pc:sldMk cId="2129860199" sldId="1524"/>
            <ac:spMk id="36" creationId="{D8EF981A-9BA7-0EB1-9B70-F7FBF2F7DF1C}"/>
          </ac:spMkLst>
        </pc:spChg>
        <pc:picChg chg="mod">
          <ac:chgData name="Harmsel ter, Marjan" userId="5bf7b4e5-383a-4bf6-a1ba-3724f9cc09cb" providerId="ADAL" clId="{01F2E456-2209-4F40-9AE1-7332C7BC7B88}" dt="2024-10-22T07:18:15.997" v="3993" actId="1076"/>
          <ac:picMkLst>
            <pc:docMk/>
            <pc:sldMk cId="2129860199" sldId="1524"/>
            <ac:picMk id="2" creationId="{B140A4E6-E2AA-0B6D-BC60-CA8272B1A13A}"/>
          </ac:picMkLst>
        </pc:picChg>
      </pc:sldChg>
      <pc:sldChg chg="modSp mod">
        <pc:chgData name="Harmsel ter, Marjan" userId="5bf7b4e5-383a-4bf6-a1ba-3724f9cc09cb" providerId="ADAL" clId="{01F2E456-2209-4F40-9AE1-7332C7BC7B88}" dt="2024-10-22T07:18:44.492" v="3999" actId="1076"/>
        <pc:sldMkLst>
          <pc:docMk/>
          <pc:sldMk cId="1913635329" sldId="1527"/>
        </pc:sldMkLst>
        <pc:picChg chg="mod">
          <ac:chgData name="Harmsel ter, Marjan" userId="5bf7b4e5-383a-4bf6-a1ba-3724f9cc09cb" providerId="ADAL" clId="{01F2E456-2209-4F40-9AE1-7332C7BC7B88}" dt="2024-10-22T07:18:44.492" v="3999" actId="1076"/>
          <ac:picMkLst>
            <pc:docMk/>
            <pc:sldMk cId="1913635329" sldId="1527"/>
            <ac:picMk id="18" creationId="{D2822139-0C64-7916-9C07-3005E29CC5E1}"/>
          </ac:picMkLst>
        </pc:picChg>
      </pc:sldChg>
      <pc:sldChg chg="modSp mod">
        <pc:chgData name="Harmsel ter, Marjan" userId="5bf7b4e5-383a-4bf6-a1ba-3724f9cc09cb" providerId="ADAL" clId="{01F2E456-2209-4F40-9AE1-7332C7BC7B88}" dt="2024-10-22T07:19:54.533" v="4004" actId="14100"/>
        <pc:sldMkLst>
          <pc:docMk/>
          <pc:sldMk cId="3234977006" sldId="1529"/>
        </pc:sldMkLst>
        <pc:picChg chg="mod">
          <ac:chgData name="Harmsel ter, Marjan" userId="5bf7b4e5-383a-4bf6-a1ba-3724f9cc09cb" providerId="ADAL" clId="{01F2E456-2209-4F40-9AE1-7332C7BC7B88}" dt="2024-10-22T07:19:35.925" v="4001" actId="1076"/>
          <ac:picMkLst>
            <pc:docMk/>
            <pc:sldMk cId="3234977006" sldId="1529"/>
            <ac:picMk id="16" creationId="{02B6F21F-DB25-7B3D-237F-73AA783326FB}"/>
          </ac:picMkLst>
        </pc:picChg>
        <pc:picChg chg="mod">
          <ac:chgData name="Harmsel ter, Marjan" userId="5bf7b4e5-383a-4bf6-a1ba-3724f9cc09cb" providerId="ADAL" clId="{01F2E456-2209-4F40-9AE1-7332C7BC7B88}" dt="2024-10-22T07:19:31.571" v="4000" actId="1076"/>
          <ac:picMkLst>
            <pc:docMk/>
            <pc:sldMk cId="3234977006" sldId="1529"/>
            <ac:picMk id="22" creationId="{899B5D48-4A23-3FF0-2EC9-DE14C5B0BD44}"/>
          </ac:picMkLst>
        </pc:picChg>
        <pc:cxnChg chg="mod">
          <ac:chgData name="Harmsel ter, Marjan" userId="5bf7b4e5-383a-4bf6-a1ba-3724f9cc09cb" providerId="ADAL" clId="{01F2E456-2209-4F40-9AE1-7332C7BC7B88}" dt="2024-10-22T07:19:43.336" v="4002" actId="14100"/>
          <ac:cxnSpMkLst>
            <pc:docMk/>
            <pc:sldMk cId="3234977006" sldId="1529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01F2E456-2209-4F40-9AE1-7332C7BC7B88}" dt="2024-10-22T07:19:54.533" v="4004" actId="14100"/>
          <ac:cxnSpMkLst>
            <pc:docMk/>
            <pc:sldMk cId="3234977006" sldId="1529"/>
            <ac:cxnSpMk id="29" creationId="{10445519-6BAB-CA4B-0B0C-EF80D4D34E4C}"/>
          </ac:cxnSpMkLst>
        </pc:cxnChg>
      </pc:sldChg>
      <pc:sldChg chg="addSp modSp mod">
        <pc:chgData name="Harmsel ter, Marjan" userId="5bf7b4e5-383a-4bf6-a1ba-3724f9cc09cb" providerId="ADAL" clId="{01F2E456-2209-4F40-9AE1-7332C7BC7B88}" dt="2024-10-22T07:02:24.216" v="3732" actId="1076"/>
        <pc:sldMkLst>
          <pc:docMk/>
          <pc:sldMk cId="3733664277" sldId="1530"/>
        </pc:sldMkLst>
        <pc:spChg chg="mod">
          <ac:chgData name="Harmsel ter, Marjan" userId="5bf7b4e5-383a-4bf6-a1ba-3724f9cc09cb" providerId="ADAL" clId="{01F2E456-2209-4F40-9AE1-7332C7BC7B88}" dt="2024-10-22T07:02:24.216" v="3732" actId="1076"/>
          <ac:spMkLst>
            <pc:docMk/>
            <pc:sldMk cId="3733664277" sldId="1530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01F2E456-2209-4F40-9AE1-7332C7BC7B88}" dt="2024-10-22T06:56:47.874" v="3642" actId="115"/>
          <ac:spMkLst>
            <pc:docMk/>
            <pc:sldMk cId="3733664277" sldId="153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01F2E456-2209-4F40-9AE1-7332C7BC7B88}" dt="2024-10-22T07:01:59.551" v="3729" actId="115"/>
          <ac:spMkLst>
            <pc:docMk/>
            <pc:sldMk cId="3733664277" sldId="1530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01F2E456-2209-4F40-9AE1-7332C7BC7B88}" dt="2024-10-22T07:02:16.670" v="3731" actId="1076"/>
          <ac:picMkLst>
            <pc:docMk/>
            <pc:sldMk cId="3733664277" sldId="1530"/>
            <ac:picMk id="2" creationId="{96293438-E80E-73AA-0D26-48698A9E58F5}"/>
          </ac:picMkLst>
        </pc:picChg>
        <pc:picChg chg="add mod">
          <ac:chgData name="Harmsel ter, Marjan" userId="5bf7b4e5-383a-4bf6-a1ba-3724f9cc09cb" providerId="ADAL" clId="{01F2E456-2209-4F40-9AE1-7332C7BC7B88}" dt="2024-10-22T07:01:15.037" v="3648" actId="1076"/>
          <ac:picMkLst>
            <pc:docMk/>
            <pc:sldMk cId="3733664277" sldId="1530"/>
            <ac:picMk id="9" creationId="{566C26D6-47BA-96D5-97FD-ACB4564C7BFA}"/>
          </ac:picMkLst>
        </pc:picChg>
      </pc:sldChg>
      <pc:sldChg chg="addSp modSp mod">
        <pc:chgData name="Harmsel ter, Marjan" userId="5bf7b4e5-383a-4bf6-a1ba-3724f9cc09cb" providerId="ADAL" clId="{01F2E456-2209-4F40-9AE1-7332C7BC7B88}" dt="2024-10-22T07:16:51.237" v="3991" actId="1076"/>
        <pc:sldMkLst>
          <pc:docMk/>
          <pc:sldMk cId="1099026951" sldId="1531"/>
        </pc:sldMkLst>
        <pc:spChg chg="mod">
          <ac:chgData name="Harmsel ter, Marjan" userId="5bf7b4e5-383a-4bf6-a1ba-3724f9cc09cb" providerId="ADAL" clId="{01F2E456-2209-4F40-9AE1-7332C7BC7B88}" dt="2024-10-22T07:11:34.445" v="3917" actId="115"/>
          <ac:spMkLst>
            <pc:docMk/>
            <pc:sldMk cId="1099026951" sldId="153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01F2E456-2209-4F40-9AE1-7332C7BC7B88}" dt="2024-10-22T07:16:45.527" v="3990" actId="404"/>
          <ac:spMkLst>
            <pc:docMk/>
            <pc:sldMk cId="1099026951" sldId="153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01F2E456-2209-4F40-9AE1-7332C7BC7B88}" dt="2024-10-22T07:12:07.566" v="3919" actId="1076"/>
          <ac:picMkLst>
            <pc:docMk/>
            <pc:sldMk cId="1099026951" sldId="1531"/>
            <ac:picMk id="8" creationId="{76961746-0831-250B-2EBA-21CF0EA1F462}"/>
          </ac:picMkLst>
        </pc:picChg>
        <pc:picChg chg="add mod">
          <ac:chgData name="Harmsel ter, Marjan" userId="5bf7b4e5-383a-4bf6-a1ba-3724f9cc09cb" providerId="ADAL" clId="{01F2E456-2209-4F40-9AE1-7332C7BC7B88}" dt="2024-10-22T07:16:51.237" v="3991" actId="1076"/>
          <ac:picMkLst>
            <pc:docMk/>
            <pc:sldMk cId="1099026951" sldId="1531"/>
            <ac:picMk id="18" creationId="{C77C8B60-F886-9932-9927-D79443E8155E}"/>
          </ac:picMkLst>
        </pc:picChg>
      </pc:sldChg>
      <pc:sldChg chg="addSp modSp mod">
        <pc:chgData name="Harmsel ter, Marjan" userId="5bf7b4e5-383a-4bf6-a1ba-3724f9cc09cb" providerId="ADAL" clId="{01F2E456-2209-4F40-9AE1-7332C7BC7B88}" dt="2024-10-22T07:06:50.612" v="3764" actId="115"/>
        <pc:sldMkLst>
          <pc:docMk/>
          <pc:sldMk cId="4175598779" sldId="1533"/>
        </pc:sldMkLst>
        <pc:spChg chg="mod">
          <ac:chgData name="Harmsel ter, Marjan" userId="5bf7b4e5-383a-4bf6-a1ba-3724f9cc09cb" providerId="ADAL" clId="{01F2E456-2209-4F40-9AE1-7332C7BC7B88}" dt="2024-10-22T07:06:50.612" v="3764" actId="115"/>
          <ac:spMkLst>
            <pc:docMk/>
            <pc:sldMk cId="4175598779" sldId="1533"/>
            <ac:spMk id="10" creationId="{53A896E9-F098-44DA-A15A-0BB6C51751F4}"/>
          </ac:spMkLst>
        </pc:spChg>
        <pc:picChg chg="add mod">
          <ac:chgData name="Harmsel ter, Marjan" userId="5bf7b4e5-383a-4bf6-a1ba-3724f9cc09cb" providerId="ADAL" clId="{01F2E456-2209-4F40-9AE1-7332C7BC7B88}" dt="2024-10-22T07:06:14.938" v="3745" actId="1076"/>
          <ac:picMkLst>
            <pc:docMk/>
            <pc:sldMk cId="4175598779" sldId="1533"/>
            <ac:picMk id="2" creationId="{2398625F-3DA8-8927-79B9-B2D28EE567B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nl-NL" sz="1800" b="1">
                <a:solidFill>
                  <a:srgbClr val="4F4F4F"/>
                </a:solidFill>
                <a:effectLst/>
                <a:latin typeface="Verdana" panose="020B0604030504040204" pitchFamily="34" charset="0"/>
              </a:rPr>
              <a:t>Woordenoverzicht</a:t>
            </a:r>
          </a:p>
          <a:p>
            <a:r>
              <a:rPr lang="nl-NL" sz="2800" b="1"/>
              <a:t>onthullen: </a:t>
            </a:r>
            <a:r>
              <a:rPr lang="nl-NL" sz="2800"/>
              <a:t>voor het eerst laten zien</a:t>
            </a:r>
          </a:p>
          <a:p>
            <a:r>
              <a:rPr lang="nl-NL" sz="2800" b="1"/>
              <a:t>het inzicht: </a:t>
            </a:r>
            <a:r>
              <a:rPr lang="nl-NL" sz="2800"/>
              <a:t>het begrip van hoe iets in elkaar zit</a:t>
            </a:r>
          </a:p>
          <a:p>
            <a:r>
              <a:rPr lang="nl-NL" sz="2800" b="1"/>
              <a:t>het fossiel: </a:t>
            </a:r>
            <a:r>
              <a:rPr lang="nl-NL" sz="2800"/>
              <a:t>de in een gesteente aangetroffen rest of afdruk van een dier of plant</a:t>
            </a:r>
          </a:p>
          <a:p>
            <a:r>
              <a:rPr lang="nl-NL" sz="2800" b="1"/>
              <a:t>divers: </a:t>
            </a:r>
            <a:r>
              <a:rPr lang="nl-NL" sz="2800"/>
              <a:t>verschillend</a:t>
            </a:r>
          </a:p>
          <a:p>
            <a:r>
              <a:rPr lang="nl-NL" sz="2800" b="1"/>
              <a:t>reconstrueren: </a:t>
            </a:r>
            <a:r>
              <a:rPr lang="nl-NL" sz="2800"/>
              <a:t>zo herstellen of namaken dat het lijkt op hoe het vroeger was</a:t>
            </a:r>
          </a:p>
          <a:p>
            <a:r>
              <a:rPr lang="nl-NL" sz="2800" b="1"/>
              <a:t>laat staan: </a:t>
            </a:r>
            <a:r>
              <a:rPr lang="nl-NL" sz="2800"/>
              <a:t>en al helemaal niet …, om niet te spreken van …</a:t>
            </a:r>
          </a:p>
          <a:p>
            <a:r>
              <a:rPr lang="nl-NL" sz="2800" b="1"/>
              <a:t>vergen: </a:t>
            </a:r>
            <a:r>
              <a:rPr lang="nl-NL" sz="2800"/>
              <a:t>vereisen, nodig hebben</a:t>
            </a:r>
          </a:p>
          <a:p>
            <a:r>
              <a:rPr lang="nl-NL" sz="2800" b="1"/>
              <a:t>daadwerkelijk: </a:t>
            </a:r>
            <a:r>
              <a:rPr lang="nl-NL" sz="2800"/>
              <a:t>echt, feitelijk</a:t>
            </a:r>
          </a:p>
          <a:p>
            <a:r>
              <a:rPr lang="nl-NL" sz="2800" b="1"/>
              <a:t>tekenen vertonen: </a:t>
            </a:r>
            <a:r>
              <a:rPr lang="nl-NL" sz="2800"/>
              <a:t>kenmerken laten zien</a:t>
            </a:r>
          </a:p>
          <a:p>
            <a:r>
              <a:rPr lang="nl-NL" sz="2800" b="1"/>
              <a:t>indertijd: </a:t>
            </a:r>
            <a:r>
              <a:rPr lang="nl-NL" sz="2800"/>
              <a:t>op een bepaalde tijd in het verleden, toen</a:t>
            </a:r>
            <a:endParaRPr lang="nl-NL" sz="1800" b="1">
              <a:effectLst/>
              <a:latin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22-10-2024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Ken je de Domtoren? Dat is een hele grote kerk die midden in de stad Utrecht staat. Deze toren is pasgeleden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gereconstrueerd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Ze hebben het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zo hersteld dat het lijkt op hoe het vroeger was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Dat was nodig, want de Domtoren is al 703 jaar oud.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Indertijd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toen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in 1321, was hij gloednieuw. Maar nu begon hij wat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tekenen van slijtage te vertonen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Hij liet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kenmerken van slijtage zien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De reconstructie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vergde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wel veel werk. Er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was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veel werk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nodig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Ze zijn er 5 jaar mee bezig geweest. Ze hebben 10.000 stenen stuk voor stuk bekeken of het vervangen moest worden. Dus ze hebben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daadwerkelijk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echt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elke steen één voor één bekeken. Het lijkt me al niet te doen als je er 100 moet doen.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Laat staan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10.000!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En al helemaal niet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om er 10.000 te moeten doen! Wat wel heel leuk is, is dat je op deze manier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inzicht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krijgt in hoe de toren is opgebouwd. Je krijgt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begrip van hoe iets in elkaar zit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Dat lijkt me heel tof. Want de stenen zijn vast heel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divers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heel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verschillend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En welke kan dan het beste waar. Dat lijkt me interessant.</a:t>
            </a: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b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en trouwens ook wel benieuwd of ze misschien nog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fossielen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zijn tegengekomen. Dat zijn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in een gesteente aangetroffen resten of afdrukken van een dier of plant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Misschien kun je dat vragen tijdens de viering op 9 november. Dan wordt de gereconstrueerde Domtoren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onthuld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voor het eerst laten zien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zonder alle steigers er omheen.</a:t>
            </a:r>
            <a:endParaRPr lang="nl-NL" sz="20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divers</a:t>
            </a:r>
          </a:p>
        </p:txBody>
      </p:sp>
      <p:pic>
        <p:nvPicPr>
          <p:cNvPr id="12" name="Afbeelding 11" descr="Afbeelding met plein, Rechthoek, tegel, mozaïek&#10;&#10;Automatisch gegenereerde beschrijving">
            <a:extLst>
              <a:ext uri="{FF2B5EF4-FFF2-40B4-BE49-F238E27FC236}">
                <a16:creationId xmlns:a16="http://schemas.microsoft.com/office/drawing/2014/main" id="{7219B52B-FFA8-F7B0-0857-343589AED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056784" cy="48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fossiel</a:t>
            </a:r>
          </a:p>
        </p:txBody>
      </p:sp>
      <p:pic>
        <p:nvPicPr>
          <p:cNvPr id="3" name="Afbeelding 2" descr="Afbeelding met ongewerveld dier&#10;&#10;Automatisch gegenereerde beschrijving">
            <a:extLst>
              <a:ext uri="{FF2B5EF4-FFF2-40B4-BE49-F238E27FC236}">
                <a16:creationId xmlns:a16="http://schemas.microsoft.com/office/drawing/2014/main" id="{489CAC83-C31A-D4A0-3129-E78FF2205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341512" cy="49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onthullen</a:t>
            </a:r>
          </a:p>
        </p:txBody>
      </p:sp>
      <p:pic>
        <p:nvPicPr>
          <p:cNvPr id="4" name="Afbeelding 3" descr="Afbeelding met tekening, schets, klok, gebouw&#10;&#10;Automatisch gegenereerde beschrijving">
            <a:extLst>
              <a:ext uri="{FF2B5EF4-FFF2-40B4-BE49-F238E27FC236}">
                <a16:creationId xmlns:a16="http://schemas.microsoft.com/office/drawing/2014/main" id="{8483586C-A261-DAD1-BD59-C62AB2C779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0"/>
          <a:stretch/>
        </p:blipFill>
        <p:spPr>
          <a:xfrm>
            <a:off x="1659938" y="1303388"/>
            <a:ext cx="4800497" cy="5325037"/>
          </a:xfrm>
          <a:prstGeom prst="rect">
            <a:avLst/>
          </a:prstGeom>
        </p:spPr>
      </p:pic>
      <p:pic>
        <p:nvPicPr>
          <p:cNvPr id="9" name="Afbeelding 8" descr="Afbeelding met kleding, rood, mode&#10;&#10;Automatisch gegenereerde beschrijving">
            <a:extLst>
              <a:ext uri="{FF2B5EF4-FFF2-40B4-BE49-F238E27FC236}">
                <a16:creationId xmlns:a16="http://schemas.microsoft.com/office/drawing/2014/main" id="{64AD2439-F068-308F-D1C9-FD71ABF63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7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824" y="1226143"/>
            <a:ext cx="4968552" cy="52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indertijd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momenteel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op een bepaalde tijd in het verleden, toen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Indertijd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in 1321, was de Domtoren gloednieuw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deze tijd, nu, tegenwoordig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Momenteel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rijden steeds meer mensen in een elektrische auto.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buitenshuis, zwart-wit, hemel, raam&#10;&#10;Automatisch gegenereerde beschrijving">
            <a:extLst>
              <a:ext uri="{FF2B5EF4-FFF2-40B4-BE49-F238E27FC236}">
                <a16:creationId xmlns:a16="http://schemas.microsoft.com/office/drawing/2014/main" id="{D51BAE07-1A50-22AB-9498-5C767D359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75" y="2964956"/>
            <a:ext cx="2947897" cy="1969195"/>
          </a:xfrm>
          <a:prstGeom prst="rect">
            <a:avLst/>
          </a:prstGeom>
        </p:spPr>
      </p:pic>
      <p:sp>
        <p:nvSpPr>
          <p:cNvPr id="9" name="Rol: horizontaal 8">
            <a:extLst>
              <a:ext uri="{FF2B5EF4-FFF2-40B4-BE49-F238E27FC236}">
                <a16:creationId xmlns:a16="http://schemas.microsoft.com/office/drawing/2014/main" id="{CF3D0D4A-B1DA-3308-03B6-1869478F291A}"/>
              </a:ext>
            </a:extLst>
          </p:cNvPr>
          <p:cNvSpPr/>
          <p:nvPr/>
        </p:nvSpPr>
        <p:spPr>
          <a:xfrm>
            <a:off x="1730201" y="4652902"/>
            <a:ext cx="2021908" cy="56928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1321</a:t>
            </a:r>
            <a:endParaRPr lang="nl-NL" sz="3600"/>
          </a:p>
        </p:txBody>
      </p:sp>
      <p:pic>
        <p:nvPicPr>
          <p:cNvPr id="18" name="Afbeelding 17" descr="Afbeelding met tekst, buitenshuis, benzinepomp, auto&#10;&#10;Automatisch gegenereerde beschrijving">
            <a:extLst>
              <a:ext uri="{FF2B5EF4-FFF2-40B4-BE49-F238E27FC236}">
                <a16:creationId xmlns:a16="http://schemas.microsoft.com/office/drawing/2014/main" id="{780E69FA-F212-2CED-FBE5-2ED772A02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13" y="2597786"/>
            <a:ext cx="3463122" cy="23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overbodig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vergen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wat niet nodig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overbodig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dit gras te gaan maaien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vereisen, nodig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reconstructie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wel veel werk.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2" descr="Thumbnail Image Domtoren in Utrecht during reconstruction">
            <a:extLst>
              <a:ext uri="{FF2B5EF4-FFF2-40B4-BE49-F238E27FC236}">
                <a16:creationId xmlns:a16="http://schemas.microsoft.com/office/drawing/2014/main" id="{B140A4E6-E2AA-0B6D-BC60-CA8272B1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649" y="2389105"/>
            <a:ext cx="2847481" cy="28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boom, Tuinarchitectuur, buitenshuis, gras&#10;&#10;Automatisch gegenereerde beschrijving">
            <a:extLst>
              <a:ext uri="{FF2B5EF4-FFF2-40B4-BE49-F238E27FC236}">
                <a16:creationId xmlns:a16="http://schemas.microsoft.com/office/drawing/2014/main" id="{4434E863-9C6C-BF37-2894-854A31615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2" y="2254146"/>
            <a:ext cx="3664860" cy="24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6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35" y="257519"/>
            <a:ext cx="42575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het ware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1000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daadwerkelijk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om het zo te zeggen, zo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Eén pompoen kan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het ware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hele school te eten geven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echt, feitelijk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hebben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daadwerkelijk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alle stenen één voor één bekeken.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gras, boom, buiten, park&#10;&#10;Automatisch gegenereerde beschrijving">
            <a:extLst>
              <a:ext uri="{FF2B5EF4-FFF2-40B4-BE49-F238E27FC236}">
                <a16:creationId xmlns:a16="http://schemas.microsoft.com/office/drawing/2014/main" id="{AFAB69BE-617D-FEE8-049A-3B7E360494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41" y="2332411"/>
            <a:ext cx="2880320" cy="1808841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28AF1C34-8F5F-6EB5-6E07-20D16D0A225A}"/>
              </a:ext>
            </a:extLst>
          </p:cNvPr>
          <p:cNvGrpSpPr/>
          <p:nvPr/>
        </p:nvGrpSpPr>
        <p:grpSpPr>
          <a:xfrm>
            <a:off x="467544" y="3429000"/>
            <a:ext cx="2322873" cy="1344170"/>
            <a:chOff x="1058512" y="1774662"/>
            <a:chExt cx="7486563" cy="4411650"/>
          </a:xfrm>
        </p:grpSpPr>
        <p:pic>
          <p:nvPicPr>
            <p:cNvPr id="9" name="Afbeelding 8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97EE4DE7-6193-6541-CBB9-6F1CC767C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6548" y="2918281"/>
              <a:ext cx="1069509" cy="1021437"/>
            </a:xfrm>
            <a:prstGeom prst="rect">
              <a:avLst/>
            </a:prstGeom>
          </p:spPr>
        </p:pic>
        <p:pic>
          <p:nvPicPr>
            <p:cNvPr id="18" name="Afbeelding 17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FB86F514-EB5E-94BF-C981-FF8E4AC9D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039" y="2918280"/>
              <a:ext cx="1069509" cy="1021437"/>
            </a:xfrm>
            <a:prstGeom prst="rect">
              <a:avLst/>
            </a:prstGeom>
          </p:spPr>
        </p:pic>
        <p:pic>
          <p:nvPicPr>
            <p:cNvPr id="19" name="Afbeelding 18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86CC3336-60B1-B42E-A285-6AD6DE5B0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7530" y="2918279"/>
              <a:ext cx="1069509" cy="1021437"/>
            </a:xfrm>
            <a:prstGeom prst="rect">
              <a:avLst/>
            </a:prstGeom>
          </p:spPr>
        </p:pic>
        <p:pic>
          <p:nvPicPr>
            <p:cNvPr id="20" name="Afbeelding 19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08946DA7-6949-BB3E-0562-1CF95EC77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8021" y="2918279"/>
              <a:ext cx="1069509" cy="1021437"/>
            </a:xfrm>
            <a:prstGeom prst="rect">
              <a:avLst/>
            </a:prstGeom>
          </p:spPr>
        </p:pic>
        <p:pic>
          <p:nvPicPr>
            <p:cNvPr id="21" name="Afbeelding 20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B3D4607C-5E31-AD04-87F6-425FE2405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512" y="2918278"/>
              <a:ext cx="1069509" cy="1021437"/>
            </a:xfrm>
            <a:prstGeom prst="rect">
              <a:avLst/>
            </a:prstGeom>
          </p:spPr>
        </p:pic>
        <p:pic>
          <p:nvPicPr>
            <p:cNvPr id="23" name="Afbeelding 22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12E49D98-D9CD-4F32-8649-8E867247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6057" y="2918278"/>
              <a:ext cx="1069509" cy="1021437"/>
            </a:xfrm>
            <a:prstGeom prst="rect">
              <a:avLst/>
            </a:prstGeom>
          </p:spPr>
        </p:pic>
        <p:pic>
          <p:nvPicPr>
            <p:cNvPr id="24" name="Afbeelding 23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B5D86353-50F3-E22C-35DD-F50932A4D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5566" y="2918275"/>
              <a:ext cx="1069509" cy="1021437"/>
            </a:xfrm>
            <a:prstGeom prst="rect">
              <a:avLst/>
            </a:prstGeom>
          </p:spPr>
        </p:pic>
        <p:pic>
          <p:nvPicPr>
            <p:cNvPr id="25" name="Afbeelding 24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C836B05E-8C54-5B92-3A53-71CDC0F93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6548" y="4038210"/>
              <a:ext cx="1069509" cy="1021437"/>
            </a:xfrm>
            <a:prstGeom prst="rect">
              <a:avLst/>
            </a:prstGeom>
          </p:spPr>
        </p:pic>
        <p:pic>
          <p:nvPicPr>
            <p:cNvPr id="26" name="Afbeelding 25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BACC263E-ACAC-9BE1-15ED-54EB23A06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039" y="4038209"/>
              <a:ext cx="1069509" cy="1021437"/>
            </a:xfrm>
            <a:prstGeom prst="rect">
              <a:avLst/>
            </a:prstGeom>
          </p:spPr>
        </p:pic>
        <p:pic>
          <p:nvPicPr>
            <p:cNvPr id="27" name="Afbeelding 26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57B36840-AB80-B835-5969-176D83B3C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7530" y="4038208"/>
              <a:ext cx="1069509" cy="1021437"/>
            </a:xfrm>
            <a:prstGeom prst="rect">
              <a:avLst/>
            </a:prstGeom>
          </p:spPr>
        </p:pic>
        <p:pic>
          <p:nvPicPr>
            <p:cNvPr id="28" name="Afbeelding 27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230FEDE2-C9D4-F169-672E-2A0FFAD67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8021" y="4038208"/>
              <a:ext cx="1069509" cy="1021437"/>
            </a:xfrm>
            <a:prstGeom prst="rect">
              <a:avLst/>
            </a:prstGeom>
          </p:spPr>
        </p:pic>
        <p:pic>
          <p:nvPicPr>
            <p:cNvPr id="29" name="Afbeelding 28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2B069DA1-DE31-5784-A0DA-72D0029FB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512" y="4038207"/>
              <a:ext cx="1069509" cy="1021437"/>
            </a:xfrm>
            <a:prstGeom prst="rect">
              <a:avLst/>
            </a:prstGeom>
          </p:spPr>
        </p:pic>
        <p:pic>
          <p:nvPicPr>
            <p:cNvPr id="43" name="Afbeelding 42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CF7703AA-1CB8-635B-D8B1-E5BC7793C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6057" y="4038207"/>
              <a:ext cx="1069509" cy="1021437"/>
            </a:xfrm>
            <a:prstGeom prst="rect">
              <a:avLst/>
            </a:prstGeom>
          </p:spPr>
        </p:pic>
        <p:pic>
          <p:nvPicPr>
            <p:cNvPr id="44" name="Afbeelding 43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6F85EA98-3EAF-2920-6840-00797832FE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5566" y="4038204"/>
              <a:ext cx="1069509" cy="1021437"/>
            </a:xfrm>
            <a:prstGeom prst="rect">
              <a:avLst/>
            </a:prstGeom>
          </p:spPr>
        </p:pic>
        <p:pic>
          <p:nvPicPr>
            <p:cNvPr id="45" name="Afbeelding 44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2CD16742-9308-6539-5745-13C85748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6548" y="5164875"/>
              <a:ext cx="1069509" cy="1021437"/>
            </a:xfrm>
            <a:prstGeom prst="rect">
              <a:avLst/>
            </a:prstGeom>
          </p:spPr>
        </p:pic>
        <p:pic>
          <p:nvPicPr>
            <p:cNvPr id="46" name="Afbeelding 45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F8E279A5-9C7B-969A-EE30-4C285C5BF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039" y="5164874"/>
              <a:ext cx="1069509" cy="1021437"/>
            </a:xfrm>
            <a:prstGeom prst="rect">
              <a:avLst/>
            </a:prstGeom>
          </p:spPr>
        </p:pic>
        <p:pic>
          <p:nvPicPr>
            <p:cNvPr id="47" name="Afbeelding 46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66BE166F-2C34-F35E-50FB-0C9A586D2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7530" y="5164873"/>
              <a:ext cx="1069509" cy="1021437"/>
            </a:xfrm>
            <a:prstGeom prst="rect">
              <a:avLst/>
            </a:prstGeom>
          </p:spPr>
        </p:pic>
        <p:pic>
          <p:nvPicPr>
            <p:cNvPr id="48" name="Afbeelding 47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5C0C5DA6-F049-D0A4-ABB5-E4F90FC71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8021" y="5164873"/>
              <a:ext cx="1069509" cy="1021437"/>
            </a:xfrm>
            <a:prstGeom prst="rect">
              <a:avLst/>
            </a:prstGeom>
          </p:spPr>
        </p:pic>
        <p:pic>
          <p:nvPicPr>
            <p:cNvPr id="49" name="Afbeelding 48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A2588894-A1BA-D9B1-2323-FC70EA5B2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512" y="5164872"/>
              <a:ext cx="1069509" cy="1021437"/>
            </a:xfrm>
            <a:prstGeom prst="rect">
              <a:avLst/>
            </a:prstGeom>
          </p:spPr>
        </p:pic>
        <p:pic>
          <p:nvPicPr>
            <p:cNvPr id="50" name="Afbeelding 49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47BC12FB-FD62-8B71-4F21-B9FD381A9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6057" y="5164872"/>
              <a:ext cx="1069509" cy="1021437"/>
            </a:xfrm>
            <a:prstGeom prst="rect">
              <a:avLst/>
            </a:prstGeom>
          </p:spPr>
        </p:pic>
        <p:pic>
          <p:nvPicPr>
            <p:cNvPr id="51" name="Afbeelding 50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1C4994F7-3C2E-20F0-6286-D10C7A9CE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5566" y="5164869"/>
              <a:ext cx="1069509" cy="1021437"/>
            </a:xfrm>
            <a:prstGeom prst="rect">
              <a:avLst/>
            </a:prstGeom>
          </p:spPr>
        </p:pic>
        <p:pic>
          <p:nvPicPr>
            <p:cNvPr id="52" name="Afbeelding 51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1C7B2E90-3020-4FD8-9029-3528F1C32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6548" y="1774668"/>
              <a:ext cx="1069509" cy="1021437"/>
            </a:xfrm>
            <a:prstGeom prst="rect">
              <a:avLst/>
            </a:prstGeom>
          </p:spPr>
        </p:pic>
        <p:pic>
          <p:nvPicPr>
            <p:cNvPr id="53" name="Afbeelding 52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10168EBE-3801-B643-DD0C-D98441439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7039" y="1774667"/>
              <a:ext cx="1069509" cy="1021437"/>
            </a:xfrm>
            <a:prstGeom prst="rect">
              <a:avLst/>
            </a:prstGeom>
          </p:spPr>
        </p:pic>
        <p:pic>
          <p:nvPicPr>
            <p:cNvPr id="54" name="Afbeelding 53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1E0B27AC-C944-DF84-61C9-09397C94A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7530" y="1774666"/>
              <a:ext cx="1069509" cy="1021437"/>
            </a:xfrm>
            <a:prstGeom prst="rect">
              <a:avLst/>
            </a:prstGeom>
          </p:spPr>
        </p:pic>
        <p:pic>
          <p:nvPicPr>
            <p:cNvPr id="55" name="Afbeelding 54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270880FB-4487-1FD1-0A6E-FC88A5273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8021" y="1774666"/>
              <a:ext cx="1069509" cy="1021437"/>
            </a:xfrm>
            <a:prstGeom prst="rect">
              <a:avLst/>
            </a:prstGeom>
          </p:spPr>
        </p:pic>
        <p:pic>
          <p:nvPicPr>
            <p:cNvPr id="56" name="Afbeelding 55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8CB477E4-0720-6B89-4162-29B103A61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512" y="1774665"/>
              <a:ext cx="1069509" cy="1021437"/>
            </a:xfrm>
            <a:prstGeom prst="rect">
              <a:avLst/>
            </a:prstGeom>
          </p:spPr>
        </p:pic>
        <p:pic>
          <p:nvPicPr>
            <p:cNvPr id="57" name="Afbeelding 56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B656DFEF-BBB0-3220-B57C-AA140C1EE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6057" y="1774665"/>
              <a:ext cx="1069509" cy="1021437"/>
            </a:xfrm>
            <a:prstGeom prst="rect">
              <a:avLst/>
            </a:prstGeom>
          </p:spPr>
        </p:pic>
        <p:pic>
          <p:nvPicPr>
            <p:cNvPr id="58" name="Afbeelding 57" descr="Afbeelding met oranje, kop, kom, voedsel&#10;&#10;Automatisch gegenereerde beschrijving">
              <a:extLst>
                <a:ext uri="{FF2B5EF4-FFF2-40B4-BE49-F238E27FC236}">
                  <a16:creationId xmlns:a16="http://schemas.microsoft.com/office/drawing/2014/main" id="{9FB95DA1-E438-242B-C186-07BCEF0A5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5566" y="1774662"/>
              <a:ext cx="1069509" cy="1021437"/>
            </a:xfrm>
            <a:prstGeom prst="rect">
              <a:avLst/>
            </a:prstGeom>
          </p:spPr>
        </p:pic>
      </p:grpSp>
      <p:pic>
        <p:nvPicPr>
          <p:cNvPr id="60" name="Afbeelding 59" descr="Afbeelding met vergrootglas, buitenshuis, persoon, grond&#10;&#10;Automatisch gegenereerde beschrijving">
            <a:extLst>
              <a:ext uri="{FF2B5EF4-FFF2-40B4-BE49-F238E27FC236}">
                <a16:creationId xmlns:a16="http://schemas.microsoft.com/office/drawing/2014/main" id="{D53A2890-20DF-3B4B-ED89-2D0A4BACF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79" y="2361876"/>
            <a:ext cx="3243324" cy="2445466"/>
          </a:xfrm>
          <a:prstGeom prst="rect">
            <a:avLst/>
          </a:prstGeom>
        </p:spPr>
      </p:pic>
      <p:sp>
        <p:nvSpPr>
          <p:cNvPr id="61" name="Tekstballon: ovaal 60">
            <a:extLst>
              <a:ext uri="{FF2B5EF4-FFF2-40B4-BE49-F238E27FC236}">
                <a16:creationId xmlns:a16="http://schemas.microsoft.com/office/drawing/2014/main" id="{C6A80C6E-DA5C-9B12-B7DB-D2ABD7707EA1}"/>
              </a:ext>
            </a:extLst>
          </p:cNvPr>
          <p:cNvSpPr/>
          <p:nvPr/>
        </p:nvSpPr>
        <p:spPr>
          <a:xfrm>
            <a:off x="6577370" y="2168003"/>
            <a:ext cx="2088232" cy="811121"/>
          </a:xfrm>
          <a:prstGeom prst="wedgeEllipseCallout">
            <a:avLst>
              <a:gd name="adj1" fmla="val 25209"/>
              <a:gd name="adj2" fmla="val 1045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b="1"/>
              <a:t>We hebben 10.000 stenen bekeken.</a:t>
            </a:r>
            <a:endParaRPr lang="nl-NL" sz="1200" b="1"/>
          </a:p>
        </p:txBody>
      </p:sp>
    </p:spTree>
    <p:extLst>
      <p:ext uri="{BB962C8B-B14F-4D97-AF65-F5344CB8AC3E}">
        <p14:creationId xmlns:p14="http://schemas.microsoft.com/office/powerpoint/2010/main" val="376350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6" y="162852"/>
            <a:ext cx="455847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onwetendheid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32700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inzicht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niet op de hoogte zijn van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was bij veel mensen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onwetendheid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hoe de reconstructie was.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begri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p van hoe iets in elkaar zit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deze manier krijg 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inzicht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hoe de toren is opgebouwd.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0AA6757-6CB4-F4E0-41F8-335E8BEF2F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60" y="2523032"/>
            <a:ext cx="2602439" cy="237824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646BF01-A1E7-FF05-D9AB-BE7772F180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39" y="2611222"/>
            <a:ext cx="2643942" cy="24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divers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enkel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verschillend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stenen van de Domtoren zijn vast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divers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alleen, één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 mijn huis is maar een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enkel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soort baksteen gebruikt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plein, Rechthoek, tegel, mozaïek&#10;&#10;Automatisch gegenereerde beschrijving">
            <a:extLst>
              <a:ext uri="{FF2B5EF4-FFF2-40B4-BE49-F238E27FC236}">
                <a16:creationId xmlns:a16="http://schemas.microsoft.com/office/drawing/2014/main" id="{D2822139-0C64-7916-9C07-3005E29C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9" y="2263699"/>
            <a:ext cx="3817726" cy="2626596"/>
          </a:xfrm>
          <a:prstGeom prst="rect">
            <a:avLst/>
          </a:prstGeom>
        </p:spPr>
      </p:pic>
      <p:pic>
        <p:nvPicPr>
          <p:cNvPr id="20" name="Afbeelding 19" descr="Afbeelding met Fietswiel, gebouw, wiel, buitenshuis&#10;&#10;Automatisch gegenereerde beschrijving">
            <a:extLst>
              <a:ext uri="{FF2B5EF4-FFF2-40B4-BE49-F238E27FC236}">
                <a16:creationId xmlns:a16="http://schemas.microsoft.com/office/drawing/2014/main" id="{B34824B4-A35D-700E-3002-525326B37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07" y="2263699"/>
            <a:ext cx="3775741" cy="25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3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laat staan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elfs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en al helemaal niet …, om niet te spreken van …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lijkt me al moeilijk om 100 stenen te checken,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laat staan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10.000!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anders dan je zou denken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Zelfs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winter draagt hij een korte broek.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961746-0831-250B-2EBA-21CF0EA1F4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6" y="2929454"/>
            <a:ext cx="3174609" cy="2170566"/>
          </a:xfrm>
          <a:prstGeom prst="rect">
            <a:avLst/>
          </a:prstGeom>
        </p:spPr>
      </p:pic>
      <p:pic>
        <p:nvPicPr>
          <p:cNvPr id="18" name="Afbeelding 17" descr="Afbeelding met buitenshuis, persoon, kleding, winter&#10;&#10;Automatisch gegenereerde beschrijving">
            <a:extLst>
              <a:ext uri="{FF2B5EF4-FFF2-40B4-BE49-F238E27FC236}">
                <a16:creationId xmlns:a16="http://schemas.microsoft.com/office/drawing/2014/main" id="{C77C8B60-F886-9932-9927-D79443E815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071" y="2627385"/>
            <a:ext cx="2644338" cy="26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43 – 22 oktober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88" y="341155"/>
            <a:ext cx="428916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reconstrueren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innoveren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 herstellen of namaken dat het lijkt op hoe het vroeger was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hebben de afgelopen 5 jaar de Domtoren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gereconstrueerd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bedenken van iets nieuws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innoveren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onderwijs door AI te gebruiken.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hemel, buitenshuis, gebouw, toren&#10;&#10;Automatisch gegenereerde beschrijving">
            <a:extLst>
              <a:ext uri="{FF2B5EF4-FFF2-40B4-BE49-F238E27FC236}">
                <a16:creationId xmlns:a16="http://schemas.microsoft.com/office/drawing/2014/main" id="{96293438-E80E-73AA-0D26-48698A9E58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08" y="3356267"/>
            <a:ext cx="2692142" cy="1722971"/>
          </a:xfrm>
          <a:prstGeom prst="rect">
            <a:avLst/>
          </a:prstGeom>
        </p:spPr>
      </p:pic>
      <p:pic>
        <p:nvPicPr>
          <p:cNvPr id="9" name="Afbeelding 8" descr="Afbeelding met Menselijk gezicht, Hoofdtelefoon, persoon, nek&#10;&#10;Automatisch gegenereerde beschrijving">
            <a:extLst>
              <a:ext uri="{FF2B5EF4-FFF2-40B4-BE49-F238E27FC236}">
                <a16:creationId xmlns:a16="http://schemas.microsoft.com/office/drawing/2014/main" id="{566C26D6-47BA-96D5-97FD-ACB4564C7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71" y="2703101"/>
            <a:ext cx="3226993" cy="21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verbergen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onthullen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ervoor zorgen dan anderen jou niet zien of opmerken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kat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verbergt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zich onder een deken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voor het eerst laten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9 november wordt de gereconstrueerde Domtoren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onthuld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tekening, schets, klok, gebouw&#10;&#10;Automatisch gegenereerde beschrijving">
            <a:extLst>
              <a:ext uri="{FF2B5EF4-FFF2-40B4-BE49-F238E27FC236}">
                <a16:creationId xmlns:a16="http://schemas.microsoft.com/office/drawing/2014/main" id="{5D9E88E4-ACBD-4AE2-C57D-19AF9C75D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0"/>
          <a:stretch/>
        </p:blipFill>
        <p:spPr>
          <a:xfrm>
            <a:off x="5665407" y="2138275"/>
            <a:ext cx="2506993" cy="2780927"/>
          </a:xfrm>
          <a:prstGeom prst="rect">
            <a:avLst/>
          </a:prstGeom>
        </p:spPr>
      </p:pic>
      <p:pic>
        <p:nvPicPr>
          <p:cNvPr id="19" name="Afbeelding 18" descr="Afbeelding met Kleine tot middelgrote katten, overdekt, bed, Katachtigen&#10;&#10;Automatisch gegenereerde beschrijving">
            <a:extLst>
              <a:ext uri="{FF2B5EF4-FFF2-40B4-BE49-F238E27FC236}">
                <a16:creationId xmlns:a16="http://schemas.microsoft.com/office/drawing/2014/main" id="{AA564B15-5656-8B0C-611B-9ABFCF01F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3" y="2916649"/>
            <a:ext cx="3745361" cy="2501901"/>
          </a:xfrm>
          <a:prstGeom prst="rect">
            <a:avLst/>
          </a:prstGeom>
        </p:spPr>
      </p:pic>
      <p:pic>
        <p:nvPicPr>
          <p:cNvPr id="21" name="Afbeelding 20" descr="Afbeelding met kleding, rood, mode&#10;&#10;Automatisch gegenereerde beschrijving">
            <a:extLst>
              <a:ext uri="{FF2B5EF4-FFF2-40B4-BE49-F238E27FC236}">
                <a16:creationId xmlns:a16="http://schemas.microsoft.com/office/drawing/2014/main" id="{83CD616D-8DFD-DB2D-5FD4-E69BB84B04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7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159" y="2111118"/>
            <a:ext cx="2477798" cy="26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1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034160" y="1630196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156" y="1682146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vondst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28983" y="610474"/>
            <a:ext cx="31501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74" y="609527"/>
            <a:ext cx="328556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aardlagen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136705" y="5181551"/>
            <a:ext cx="354774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61" y="5215782"/>
            <a:ext cx="354774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archeoloog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652120" y="1972234"/>
            <a:ext cx="382040" cy="53768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195159" y="1321938"/>
            <a:ext cx="1647426" cy="117675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385566" y="2509914"/>
            <a:ext cx="362129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566" y="2456518"/>
            <a:ext cx="3706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fossiel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320956" y="3392621"/>
            <a:ext cx="5287574" cy="142565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455" y="3343196"/>
            <a:ext cx="5483663" cy="130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in een gesteente aangetroffen rest of afdruk van een dier of plant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4314735" y="4848966"/>
            <a:ext cx="924188" cy="31546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routledm\AppData\Local\Microsoft\Windows\Temporary Internet Files\Content.IE5\1U0UYB29\shutterstock_684192565.jpg">
            <a:extLst>
              <a:ext uri="{FF2B5EF4-FFF2-40B4-BE49-F238E27FC236}">
                <a16:creationId xmlns:a16="http://schemas.microsoft.com/office/drawing/2014/main" id="{899B5D48-4A23-3FF0-2EC9-DE14C5B0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99" y="4984413"/>
            <a:ext cx="1955427" cy="13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A8682B3-0BD5-1D23-D2D1-C6C0F6CD4B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56" y="297108"/>
            <a:ext cx="2287477" cy="1287849"/>
          </a:xfrm>
          <a:prstGeom prst="rect">
            <a:avLst/>
          </a:prstGeom>
        </p:spPr>
      </p:pic>
      <p:pic>
        <p:nvPicPr>
          <p:cNvPr id="16" name="Afbeelding 15" descr="Afbeelding met ongewerveld dier&#10;&#10;Automatisch gegenereerde beschrijving">
            <a:extLst>
              <a:ext uri="{FF2B5EF4-FFF2-40B4-BE49-F238E27FC236}">
                <a16:creationId xmlns:a16="http://schemas.microsoft.com/office/drawing/2014/main" id="{02B6F21F-DB25-7B3D-237F-73AA783326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1" y="2483676"/>
            <a:ext cx="2600938" cy="176215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56D6DD8-2DED-CB61-415B-40363621FA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03" y="414086"/>
            <a:ext cx="2137144" cy="16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tekenen vertonen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kenmerken laten zien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Domtoren begon wat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tekenen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van slijtage te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vertonen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 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wolk, buitenshuis, kerk, gebouw&#10;&#10;Automatisch gegenereerde beschrijving">
            <a:extLst>
              <a:ext uri="{FF2B5EF4-FFF2-40B4-BE49-F238E27FC236}">
                <a16:creationId xmlns:a16="http://schemas.microsoft.com/office/drawing/2014/main" id="{2398625F-3DA8-8927-79B9-B2D28EE56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49" y="1839190"/>
            <a:ext cx="3771901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reconstrueren</a:t>
            </a:r>
          </a:p>
        </p:txBody>
      </p:sp>
      <p:pic>
        <p:nvPicPr>
          <p:cNvPr id="3" name="Afbeelding 2" descr="Afbeelding met hemel, buitenshuis, gebouw, toren&#10;&#10;Automatisch gegenereerde beschrijving">
            <a:extLst>
              <a:ext uri="{FF2B5EF4-FFF2-40B4-BE49-F238E27FC236}">
                <a16:creationId xmlns:a16="http://schemas.microsoft.com/office/drawing/2014/main" id="{BE9C6B5B-F368-F4E8-6306-4BF4FB48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92888" cy="51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indertijd</a:t>
            </a:r>
          </a:p>
        </p:txBody>
      </p:sp>
      <p:pic>
        <p:nvPicPr>
          <p:cNvPr id="3" name="Afbeelding 2" descr="Afbeelding met buitenshuis, zwart-wit, hemel, raam&#10;&#10;Automatisch gegenereerde beschrijving">
            <a:extLst>
              <a:ext uri="{FF2B5EF4-FFF2-40B4-BE49-F238E27FC236}">
                <a16:creationId xmlns:a16="http://schemas.microsoft.com/office/drawing/2014/main" id="{470212E8-3943-0B90-C237-65A5EC9A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6768752" cy="4521526"/>
          </a:xfrm>
          <a:prstGeom prst="rect">
            <a:avLst/>
          </a:prstGeom>
        </p:spPr>
      </p:pic>
      <p:sp>
        <p:nvSpPr>
          <p:cNvPr id="4" name="Rol: horizontaal 3">
            <a:extLst>
              <a:ext uri="{FF2B5EF4-FFF2-40B4-BE49-F238E27FC236}">
                <a16:creationId xmlns:a16="http://schemas.microsoft.com/office/drawing/2014/main" id="{23FDC44D-F3C6-0EA3-ED7A-EF7CB610B713}"/>
              </a:ext>
            </a:extLst>
          </p:cNvPr>
          <p:cNvSpPr/>
          <p:nvPr/>
        </p:nvSpPr>
        <p:spPr>
          <a:xfrm>
            <a:off x="4355976" y="5445224"/>
            <a:ext cx="3456384" cy="108012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1321</a:t>
            </a:r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tekenen vertonen</a:t>
            </a:r>
          </a:p>
        </p:txBody>
      </p:sp>
      <p:pic>
        <p:nvPicPr>
          <p:cNvPr id="3" name="Afbeelding 2" descr="Afbeelding met wolk, buitenshuis, kerk, gebouw&#10;&#10;Automatisch gegenereerde beschrijving">
            <a:extLst>
              <a:ext uri="{FF2B5EF4-FFF2-40B4-BE49-F238E27FC236}">
                <a16:creationId xmlns:a16="http://schemas.microsoft.com/office/drawing/2014/main" id="{38864D78-2407-C044-BF33-8094500C4A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204" y="1485899"/>
            <a:ext cx="5039591" cy="5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vergen</a:t>
            </a:r>
          </a:p>
        </p:txBody>
      </p:sp>
      <p:pic>
        <p:nvPicPr>
          <p:cNvPr id="1026" name="Picture 2" descr="Thumbnail Image Domtoren in Utrecht during reconstruction">
            <a:extLst>
              <a:ext uri="{FF2B5EF4-FFF2-40B4-BE49-F238E27FC236}">
                <a16:creationId xmlns:a16="http://schemas.microsoft.com/office/drawing/2014/main" id="{96052897-EE8C-5137-D4E3-A35A197B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456" y="1330377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daadwerkelijk</a:t>
            </a:r>
          </a:p>
        </p:txBody>
      </p:sp>
      <p:pic>
        <p:nvPicPr>
          <p:cNvPr id="4" name="Afbeelding 3" descr="Afbeelding met vergrootglas, buitenshuis, persoon, grond&#10;&#10;Automatisch gegenereerde beschrijving">
            <a:extLst>
              <a:ext uri="{FF2B5EF4-FFF2-40B4-BE49-F238E27FC236}">
                <a16:creationId xmlns:a16="http://schemas.microsoft.com/office/drawing/2014/main" id="{3B515EE6-DC8E-74F1-4E50-D31B9F24B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6696744" cy="5049345"/>
          </a:xfrm>
          <a:prstGeom prst="rect">
            <a:avLst/>
          </a:prstGeom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9E34D5AA-8F3E-E9CE-1696-A4141F8795A6}"/>
              </a:ext>
            </a:extLst>
          </p:cNvPr>
          <p:cNvSpPr/>
          <p:nvPr/>
        </p:nvSpPr>
        <p:spPr>
          <a:xfrm>
            <a:off x="4788024" y="1226143"/>
            <a:ext cx="4176464" cy="1728192"/>
          </a:xfrm>
          <a:prstGeom prst="wedgeEllipseCallout">
            <a:avLst>
              <a:gd name="adj1" fmla="val 25209"/>
              <a:gd name="adj2" fmla="val 1045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/>
              <a:t>We hebben 10.000 stenen bekeken.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laat staan</a:t>
            </a:r>
          </a:p>
        </p:txBody>
      </p:sp>
      <p:pic>
        <p:nvPicPr>
          <p:cNvPr id="3" name="Afbeelding 2" descr="Afbeelding met Menselijk gezicht, tekenfilm&#10;&#10;Automatisch gegenereerde beschrijving">
            <a:extLst>
              <a:ext uri="{FF2B5EF4-FFF2-40B4-BE49-F238E27FC236}">
                <a16:creationId xmlns:a16="http://schemas.microsoft.com/office/drawing/2014/main" id="{9F7F9A8D-CED0-9377-BAE1-E8B5882A67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308" y="1569026"/>
            <a:ext cx="4815635" cy="5044950"/>
          </a:xfrm>
          <a:prstGeom prst="rect">
            <a:avLst/>
          </a:prstGeom>
        </p:spPr>
      </p:pic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5A6CC798-26E4-575C-09AB-5B74BF189A5F}"/>
              </a:ext>
            </a:extLst>
          </p:cNvPr>
          <p:cNvSpPr/>
          <p:nvPr/>
        </p:nvSpPr>
        <p:spPr>
          <a:xfrm>
            <a:off x="5538355" y="1226143"/>
            <a:ext cx="3366654" cy="1922302"/>
          </a:xfrm>
          <a:prstGeom prst="cloudCallout">
            <a:avLst>
              <a:gd name="adj1" fmla="val -48106"/>
              <a:gd name="adj2" fmla="val 438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/>
              <a:t>10.000?!?!</a:t>
            </a: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inzicht</a:t>
            </a:r>
          </a:p>
        </p:txBody>
      </p:sp>
      <p:pic>
        <p:nvPicPr>
          <p:cNvPr id="8" name="Afbeelding 7" descr="Afbeelding met schets, tekening, Lijnillustraties, stijl&#10;&#10;Automatisch gegenereerde beschrijving">
            <a:extLst>
              <a:ext uri="{FF2B5EF4-FFF2-40B4-BE49-F238E27FC236}">
                <a16:creationId xmlns:a16="http://schemas.microsoft.com/office/drawing/2014/main" id="{99245D45-ED8F-0A20-17A1-1EC94E42A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522953"/>
            <a:ext cx="5904656" cy="49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5728F-0598-4BC2-8313-DB50F3DE9E4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Diavoorstelling (4:3)</PresentationFormat>
  <Paragraphs>309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1</cp:revision>
  <dcterms:created xsi:type="dcterms:W3CDTF">2021-06-08T06:13:59Z</dcterms:created>
  <dcterms:modified xsi:type="dcterms:W3CDTF">2024-10-22T09:07:27Z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