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1437" r:id="rId5"/>
    <p:sldId id="548" r:id="rId6"/>
    <p:sldId id="1471" r:id="rId7"/>
    <p:sldId id="1460" r:id="rId8"/>
    <p:sldId id="1475" r:id="rId9"/>
    <p:sldId id="1477" r:id="rId10"/>
    <p:sldId id="1459" r:id="rId11"/>
    <p:sldId id="1526" r:id="rId12"/>
    <p:sldId id="1481" r:id="rId13"/>
    <p:sldId id="1482" r:id="rId14"/>
    <p:sldId id="1483" r:id="rId15"/>
    <p:sldId id="1480" r:id="rId16"/>
    <p:sldId id="934" r:id="rId17"/>
    <p:sldId id="1534" r:id="rId18"/>
    <p:sldId id="1533" r:id="rId19"/>
    <p:sldId id="1530" r:id="rId20"/>
    <p:sldId id="1527" r:id="rId21"/>
    <p:sldId id="1524" r:id="rId22"/>
    <p:sldId id="1529" r:id="rId23"/>
    <p:sldId id="1523" r:id="rId24"/>
    <p:sldId id="1525" r:id="rId25"/>
    <p:sldId id="1528" r:id="rId26"/>
    <p:sldId id="1531" r:id="rId27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1"/>
            <p14:sldId id="1460"/>
            <p14:sldId id="1475"/>
            <p14:sldId id="1477"/>
            <p14:sldId id="1459"/>
            <p14:sldId id="1526"/>
            <p14:sldId id="1481"/>
            <p14:sldId id="1482"/>
            <p14:sldId id="1483"/>
            <p14:sldId id="1480"/>
            <p14:sldId id="934"/>
            <p14:sldId id="1534"/>
            <p14:sldId id="1533"/>
            <p14:sldId id="1530"/>
            <p14:sldId id="1527"/>
            <p14:sldId id="1524"/>
            <p14:sldId id="1529"/>
            <p14:sldId id="1523"/>
            <p14:sldId id="1525"/>
            <p14:sldId id="1528"/>
            <p14:sldId id="15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94AEE-151C-410A-AC16-8A81603A5A5A}" v="60" dt="2024-10-14T18:25:10.435"/>
    <p1510:client id="{568FB495-D7E6-407E-AA59-EDF44773FF9C}" v="458" dt="2024-10-15T08:40:16.283"/>
    <p1510:client id="{86D895CA-DFD0-450C-AFA3-B5379BAFDBC8}" v="35" dt="2024-10-15T08:09:32.364"/>
    <p1510:client id="{CCA8D0BA-7AF3-4897-A2F9-B46293F81ED4}" v="60" dt="2024-10-15T08:14:48.6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msel ter, Marjan" userId="5bf7b4e5-383a-4bf6-a1ba-3724f9cc09cb" providerId="ADAL" clId="{568FB495-D7E6-407E-AA59-EDF44773FF9C}"/>
    <pc:docChg chg="undo custSel delSld modSld sldOrd modSection">
      <pc:chgData name="Harmsel ter, Marjan" userId="5bf7b4e5-383a-4bf6-a1ba-3724f9cc09cb" providerId="ADAL" clId="{568FB495-D7E6-407E-AA59-EDF44773FF9C}" dt="2024-10-15T08:08:45.152" v="1422" actId="47"/>
      <pc:docMkLst>
        <pc:docMk/>
      </pc:docMkLst>
      <pc:sldChg chg="modSp mod">
        <pc:chgData name="Harmsel ter, Marjan" userId="5bf7b4e5-383a-4bf6-a1ba-3724f9cc09cb" providerId="ADAL" clId="{568FB495-D7E6-407E-AA59-EDF44773FF9C}" dt="2024-10-15T07:20:27.323" v="659" actId="20577"/>
        <pc:sldMkLst>
          <pc:docMk/>
          <pc:sldMk cId="2189114603" sldId="1437"/>
        </pc:sldMkLst>
        <pc:spChg chg="mod">
          <ac:chgData name="Harmsel ter, Marjan" userId="5bf7b4e5-383a-4bf6-a1ba-3724f9cc09cb" providerId="ADAL" clId="{568FB495-D7E6-407E-AA59-EDF44773FF9C}" dt="2024-10-15T07:20:27.323" v="659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Harmsel ter, Marjan" userId="5bf7b4e5-383a-4bf6-a1ba-3724f9cc09cb" providerId="ADAL" clId="{568FB495-D7E6-407E-AA59-EDF44773FF9C}" dt="2024-10-15T06:44:57.113" v="338" actId="1076"/>
        <pc:sldMkLst>
          <pc:docMk/>
          <pc:sldMk cId="3059167406" sldId="1459"/>
        </pc:sldMkLst>
        <pc:spChg chg="mod">
          <ac:chgData name="Harmsel ter, Marjan" userId="5bf7b4e5-383a-4bf6-a1ba-3724f9cc09cb" providerId="ADAL" clId="{568FB495-D7E6-407E-AA59-EDF44773FF9C}" dt="2024-10-15T06:44:57.113" v="338" actId="1076"/>
          <ac:spMkLst>
            <pc:docMk/>
            <pc:sldMk cId="3059167406" sldId="1459"/>
            <ac:spMk id="5" creationId="{1FD2A8FF-1D71-4359-8721-988F478C899E}"/>
          </ac:spMkLst>
        </pc:spChg>
      </pc:sldChg>
      <pc:sldChg chg="addSp delSp modSp mod">
        <pc:chgData name="Harmsel ter, Marjan" userId="5bf7b4e5-383a-4bf6-a1ba-3724f9cc09cb" providerId="ADAL" clId="{568FB495-D7E6-407E-AA59-EDF44773FF9C}" dt="2024-10-15T06:33:10.234" v="286" actId="1076"/>
        <pc:sldMkLst>
          <pc:docMk/>
          <pc:sldMk cId="3852907103" sldId="1460"/>
        </pc:sldMkLst>
        <pc:picChg chg="del">
          <ac:chgData name="Harmsel ter, Marjan" userId="5bf7b4e5-383a-4bf6-a1ba-3724f9cc09cb" providerId="ADAL" clId="{568FB495-D7E6-407E-AA59-EDF44773FF9C}" dt="2024-10-15T06:30:22.046" v="270" actId="478"/>
          <ac:picMkLst>
            <pc:docMk/>
            <pc:sldMk cId="3852907103" sldId="1460"/>
            <ac:picMk id="2" creationId="{24B744F1-EDA4-3B91-7B4A-A327A746E291}"/>
          </ac:picMkLst>
        </pc:picChg>
        <pc:picChg chg="add del mod modCrop">
          <ac:chgData name="Harmsel ter, Marjan" userId="5bf7b4e5-383a-4bf6-a1ba-3724f9cc09cb" providerId="ADAL" clId="{568FB495-D7E6-407E-AA59-EDF44773FF9C}" dt="2024-10-15T06:33:04.519" v="281" actId="478"/>
          <ac:picMkLst>
            <pc:docMk/>
            <pc:sldMk cId="3852907103" sldId="1460"/>
            <ac:picMk id="4" creationId="{CDB66974-CBDD-8F6F-74F3-7DA6DE1AE7EF}"/>
          </ac:picMkLst>
        </pc:picChg>
        <pc:picChg chg="add mod">
          <ac:chgData name="Harmsel ter, Marjan" userId="5bf7b4e5-383a-4bf6-a1ba-3724f9cc09cb" providerId="ADAL" clId="{568FB495-D7E6-407E-AA59-EDF44773FF9C}" dt="2024-10-15T06:33:10.234" v="286" actId="1076"/>
          <ac:picMkLst>
            <pc:docMk/>
            <pc:sldMk cId="3852907103" sldId="1460"/>
            <ac:picMk id="7" creationId="{88BACA43-984D-26CA-4831-ABF80DEFA386}"/>
          </ac:picMkLst>
        </pc:picChg>
      </pc:sldChg>
      <pc:sldChg chg="ord">
        <pc:chgData name="Harmsel ter, Marjan" userId="5bf7b4e5-383a-4bf6-a1ba-3724f9cc09cb" providerId="ADAL" clId="{568FB495-D7E6-407E-AA59-EDF44773FF9C}" dt="2024-10-15T06:27:55.536" v="265"/>
        <pc:sldMkLst>
          <pc:docMk/>
          <pc:sldMk cId="8533889" sldId="1471"/>
        </pc:sldMkLst>
      </pc:sldChg>
      <pc:sldChg chg="addSp modSp mod">
        <pc:chgData name="Harmsel ter, Marjan" userId="5bf7b4e5-383a-4bf6-a1ba-3724f9cc09cb" providerId="ADAL" clId="{568FB495-D7E6-407E-AA59-EDF44773FF9C}" dt="2024-10-15T06:33:44.338" v="293" actId="1076"/>
        <pc:sldMkLst>
          <pc:docMk/>
          <pc:sldMk cId="4207872812" sldId="1475"/>
        </pc:sldMkLst>
        <pc:picChg chg="add mod">
          <ac:chgData name="Harmsel ter, Marjan" userId="5bf7b4e5-383a-4bf6-a1ba-3724f9cc09cb" providerId="ADAL" clId="{568FB495-D7E6-407E-AA59-EDF44773FF9C}" dt="2024-10-15T06:33:44.338" v="293" actId="1076"/>
          <ac:picMkLst>
            <pc:docMk/>
            <pc:sldMk cId="4207872812" sldId="1475"/>
            <ac:picMk id="3" creationId="{A8052AE6-218D-B8CB-9CCA-D793C07A9240}"/>
          </ac:picMkLst>
        </pc:picChg>
      </pc:sldChg>
      <pc:sldChg chg="addSp delSp modSp mod">
        <pc:chgData name="Harmsel ter, Marjan" userId="5bf7b4e5-383a-4bf6-a1ba-3724f9cc09cb" providerId="ADAL" clId="{568FB495-D7E6-407E-AA59-EDF44773FF9C}" dt="2024-10-15T06:35:28.686" v="323" actId="1076"/>
        <pc:sldMkLst>
          <pc:docMk/>
          <pc:sldMk cId="2709048002" sldId="1477"/>
        </pc:sldMkLst>
        <pc:spChg chg="add mod">
          <ac:chgData name="Harmsel ter, Marjan" userId="5bf7b4e5-383a-4bf6-a1ba-3724f9cc09cb" providerId="ADAL" clId="{568FB495-D7E6-407E-AA59-EDF44773FF9C}" dt="2024-10-15T06:35:28.686" v="323" actId="1076"/>
          <ac:spMkLst>
            <pc:docMk/>
            <pc:sldMk cId="2709048002" sldId="1477"/>
            <ac:spMk id="5" creationId="{970AEE6F-1484-08FF-84A2-7BDBC7276C8F}"/>
          </ac:spMkLst>
        </pc:spChg>
        <pc:picChg chg="del">
          <ac:chgData name="Harmsel ter, Marjan" userId="5bf7b4e5-383a-4bf6-a1ba-3724f9cc09cb" providerId="ADAL" clId="{568FB495-D7E6-407E-AA59-EDF44773FF9C}" dt="2024-10-15T06:34:44.606" v="294" actId="478"/>
          <ac:picMkLst>
            <pc:docMk/>
            <pc:sldMk cId="2709048002" sldId="1477"/>
            <ac:picMk id="2" creationId="{C8B629DC-CD27-9B7D-D67A-DD0835EAC0B5}"/>
          </ac:picMkLst>
        </pc:picChg>
        <pc:picChg chg="add mod">
          <ac:chgData name="Harmsel ter, Marjan" userId="5bf7b4e5-383a-4bf6-a1ba-3724f9cc09cb" providerId="ADAL" clId="{568FB495-D7E6-407E-AA59-EDF44773FF9C}" dt="2024-10-15T06:34:55.057" v="301" actId="1076"/>
          <ac:picMkLst>
            <pc:docMk/>
            <pc:sldMk cId="2709048002" sldId="1477"/>
            <ac:picMk id="4" creationId="{B203C15C-6E6C-77CF-D9A7-5801EEA50DA5}"/>
          </ac:picMkLst>
        </pc:picChg>
      </pc:sldChg>
      <pc:sldChg chg="modSp mod ord">
        <pc:chgData name="Harmsel ter, Marjan" userId="5bf7b4e5-383a-4bf6-a1ba-3724f9cc09cb" providerId="ADAL" clId="{568FB495-D7E6-407E-AA59-EDF44773FF9C}" dt="2024-10-15T07:01:39.597" v="406" actId="1076"/>
        <pc:sldMkLst>
          <pc:docMk/>
          <pc:sldMk cId="1487044012" sldId="1480"/>
        </pc:sldMkLst>
        <pc:picChg chg="mod">
          <ac:chgData name="Harmsel ter, Marjan" userId="5bf7b4e5-383a-4bf6-a1ba-3724f9cc09cb" providerId="ADAL" clId="{568FB495-D7E6-407E-AA59-EDF44773FF9C}" dt="2024-10-15T07:01:39.597" v="406" actId="1076"/>
          <ac:picMkLst>
            <pc:docMk/>
            <pc:sldMk cId="1487044012" sldId="1480"/>
            <ac:picMk id="2" creationId="{15EDDA2D-B7BD-B5A7-0D9B-F45B271E0F93}"/>
          </ac:picMkLst>
        </pc:picChg>
      </pc:sldChg>
      <pc:sldChg chg="addSp modSp mod">
        <pc:chgData name="Harmsel ter, Marjan" userId="5bf7b4e5-383a-4bf6-a1ba-3724f9cc09cb" providerId="ADAL" clId="{568FB495-D7E6-407E-AA59-EDF44773FF9C}" dt="2024-10-15T07:00:56.013" v="401" actId="1076"/>
        <pc:sldMkLst>
          <pc:docMk/>
          <pc:sldMk cId="3779434736" sldId="1481"/>
        </pc:sldMkLst>
        <pc:picChg chg="add mod">
          <ac:chgData name="Harmsel ter, Marjan" userId="5bf7b4e5-383a-4bf6-a1ba-3724f9cc09cb" providerId="ADAL" clId="{568FB495-D7E6-407E-AA59-EDF44773FF9C}" dt="2024-10-15T06:52:57.004" v="370" actId="1076"/>
          <ac:picMkLst>
            <pc:docMk/>
            <pc:sldMk cId="3779434736" sldId="1481"/>
            <ac:picMk id="2" creationId="{AF04C27F-851C-1075-5578-8D75DE16B30B}"/>
          </ac:picMkLst>
        </pc:picChg>
        <pc:picChg chg="add mod">
          <ac:chgData name="Harmsel ter, Marjan" userId="5bf7b4e5-383a-4bf6-a1ba-3724f9cc09cb" providerId="ADAL" clId="{568FB495-D7E6-407E-AA59-EDF44773FF9C}" dt="2024-10-15T06:52:53.787" v="368" actId="1076"/>
          <ac:picMkLst>
            <pc:docMk/>
            <pc:sldMk cId="3779434736" sldId="1481"/>
            <ac:picMk id="3" creationId="{0B859BFC-B370-375D-0AA8-F53B3642A6A6}"/>
          </ac:picMkLst>
        </pc:picChg>
        <pc:picChg chg="add mod">
          <ac:chgData name="Harmsel ter, Marjan" userId="5bf7b4e5-383a-4bf6-a1ba-3724f9cc09cb" providerId="ADAL" clId="{568FB495-D7E6-407E-AA59-EDF44773FF9C}" dt="2024-10-15T06:52:53.021" v="367" actId="1076"/>
          <ac:picMkLst>
            <pc:docMk/>
            <pc:sldMk cId="3779434736" sldId="1481"/>
            <ac:picMk id="4" creationId="{F992AC74-AEEB-8639-E295-8A533219894D}"/>
          </ac:picMkLst>
        </pc:picChg>
        <pc:picChg chg="add mod">
          <ac:chgData name="Harmsel ter, Marjan" userId="5bf7b4e5-383a-4bf6-a1ba-3724f9cc09cb" providerId="ADAL" clId="{568FB495-D7E6-407E-AA59-EDF44773FF9C}" dt="2024-10-15T06:52:54.971" v="369" actId="1076"/>
          <ac:picMkLst>
            <pc:docMk/>
            <pc:sldMk cId="3779434736" sldId="1481"/>
            <ac:picMk id="5" creationId="{BC5569A4-F48F-6717-ADDC-E053AD60083B}"/>
          </ac:picMkLst>
        </pc:picChg>
        <pc:picChg chg="add mod">
          <ac:chgData name="Harmsel ter, Marjan" userId="5bf7b4e5-383a-4bf6-a1ba-3724f9cc09cb" providerId="ADAL" clId="{568FB495-D7E6-407E-AA59-EDF44773FF9C}" dt="2024-10-15T07:00:56.013" v="401" actId="1076"/>
          <ac:picMkLst>
            <pc:docMk/>
            <pc:sldMk cId="3779434736" sldId="1481"/>
            <ac:picMk id="8" creationId="{2AAEA4B6-A197-03B7-8198-F6652BB37B9D}"/>
          </ac:picMkLst>
        </pc:picChg>
      </pc:sldChg>
      <pc:sldChg chg="addSp delSp modSp mod">
        <pc:chgData name="Harmsel ter, Marjan" userId="5bf7b4e5-383a-4bf6-a1ba-3724f9cc09cb" providerId="ADAL" clId="{568FB495-D7E6-407E-AA59-EDF44773FF9C}" dt="2024-10-15T07:00:13.036" v="397" actId="1076"/>
        <pc:sldMkLst>
          <pc:docMk/>
          <pc:sldMk cId="1201727269" sldId="1482"/>
        </pc:sldMkLst>
        <pc:picChg chg="del">
          <ac:chgData name="Harmsel ter, Marjan" userId="5bf7b4e5-383a-4bf6-a1ba-3724f9cc09cb" providerId="ADAL" clId="{568FB495-D7E6-407E-AA59-EDF44773FF9C}" dt="2024-10-15T07:00:06.027" v="390" actId="478"/>
          <ac:picMkLst>
            <pc:docMk/>
            <pc:sldMk cId="1201727269" sldId="1482"/>
            <ac:picMk id="2" creationId="{5EE24778-614A-2EE1-C3B0-45B7C705737C}"/>
          </ac:picMkLst>
        </pc:picChg>
        <pc:picChg chg="add mod">
          <ac:chgData name="Harmsel ter, Marjan" userId="5bf7b4e5-383a-4bf6-a1ba-3724f9cc09cb" providerId="ADAL" clId="{568FB495-D7E6-407E-AA59-EDF44773FF9C}" dt="2024-10-15T07:00:13.036" v="397" actId="1076"/>
          <ac:picMkLst>
            <pc:docMk/>
            <pc:sldMk cId="1201727269" sldId="1482"/>
            <ac:picMk id="4" creationId="{5C37F1F9-2D2D-F858-60AC-AF4ACC7A2B97}"/>
          </ac:picMkLst>
        </pc:picChg>
      </pc:sldChg>
      <pc:sldChg chg="addSp modSp mod">
        <pc:chgData name="Harmsel ter, Marjan" userId="5bf7b4e5-383a-4bf6-a1ba-3724f9cc09cb" providerId="ADAL" clId="{568FB495-D7E6-407E-AA59-EDF44773FF9C}" dt="2024-10-15T07:01:09.458" v="403" actId="1076"/>
        <pc:sldMkLst>
          <pc:docMk/>
          <pc:sldMk cId="2904738428" sldId="1483"/>
        </pc:sldMkLst>
        <pc:picChg chg="add mod">
          <ac:chgData name="Harmsel ter, Marjan" userId="5bf7b4e5-383a-4bf6-a1ba-3724f9cc09cb" providerId="ADAL" clId="{568FB495-D7E6-407E-AA59-EDF44773FF9C}" dt="2024-10-15T07:00:37.245" v="398"/>
          <ac:picMkLst>
            <pc:docMk/>
            <pc:sldMk cId="2904738428" sldId="1483"/>
            <ac:picMk id="2" creationId="{88A33CCE-F72F-B9B3-DB11-0542E04A4883}"/>
          </ac:picMkLst>
        </pc:picChg>
        <pc:picChg chg="add mod">
          <ac:chgData name="Harmsel ter, Marjan" userId="5bf7b4e5-383a-4bf6-a1ba-3724f9cc09cb" providerId="ADAL" clId="{568FB495-D7E6-407E-AA59-EDF44773FF9C}" dt="2024-10-15T07:00:37.245" v="398"/>
          <ac:picMkLst>
            <pc:docMk/>
            <pc:sldMk cId="2904738428" sldId="1483"/>
            <ac:picMk id="3" creationId="{FC7E87A8-D1ED-EFCB-B042-5012F795D189}"/>
          </ac:picMkLst>
        </pc:picChg>
        <pc:picChg chg="add mod ord">
          <ac:chgData name="Harmsel ter, Marjan" userId="5bf7b4e5-383a-4bf6-a1ba-3724f9cc09cb" providerId="ADAL" clId="{568FB495-D7E6-407E-AA59-EDF44773FF9C}" dt="2024-10-15T07:01:09.458" v="403" actId="1076"/>
          <ac:picMkLst>
            <pc:docMk/>
            <pc:sldMk cId="2904738428" sldId="1483"/>
            <ac:picMk id="4" creationId="{26A813B4-86D8-4AD6-DB9D-DA2D1859A186}"/>
          </ac:picMkLst>
        </pc:picChg>
        <pc:picChg chg="add mod">
          <ac:chgData name="Harmsel ter, Marjan" userId="5bf7b4e5-383a-4bf6-a1ba-3724f9cc09cb" providerId="ADAL" clId="{568FB495-D7E6-407E-AA59-EDF44773FF9C}" dt="2024-10-15T07:00:49.584" v="400"/>
          <ac:picMkLst>
            <pc:docMk/>
            <pc:sldMk cId="2904738428" sldId="1483"/>
            <ac:picMk id="5" creationId="{B5FD419D-5878-89D6-F60E-D5BFBF165E90}"/>
          </ac:picMkLst>
        </pc:picChg>
        <pc:picChg chg="add mod">
          <ac:chgData name="Harmsel ter, Marjan" userId="5bf7b4e5-383a-4bf6-a1ba-3724f9cc09cb" providerId="ADAL" clId="{568FB495-D7E6-407E-AA59-EDF44773FF9C}" dt="2024-10-15T07:00:49.584" v="400"/>
          <ac:picMkLst>
            <pc:docMk/>
            <pc:sldMk cId="2904738428" sldId="1483"/>
            <ac:picMk id="7" creationId="{21B3B144-52E8-F052-7378-7C220DC5E556}"/>
          </ac:picMkLst>
        </pc:picChg>
      </pc:sldChg>
      <pc:sldChg chg="del">
        <pc:chgData name="Harmsel ter, Marjan" userId="5bf7b4e5-383a-4bf6-a1ba-3724f9cc09cb" providerId="ADAL" clId="{568FB495-D7E6-407E-AA59-EDF44773FF9C}" dt="2024-10-15T08:08:45.152" v="1422" actId="47"/>
        <pc:sldMkLst>
          <pc:docMk/>
          <pc:sldMk cId="2967928418" sldId="1511"/>
        </pc:sldMkLst>
      </pc:sldChg>
      <pc:sldChg chg="del">
        <pc:chgData name="Harmsel ter, Marjan" userId="5bf7b4e5-383a-4bf6-a1ba-3724f9cc09cb" providerId="ADAL" clId="{568FB495-D7E6-407E-AA59-EDF44773FF9C}" dt="2024-10-15T08:08:45.152" v="1422" actId="47"/>
        <pc:sldMkLst>
          <pc:docMk/>
          <pc:sldMk cId="1594331871" sldId="1512"/>
        </pc:sldMkLst>
      </pc:sldChg>
      <pc:sldChg chg="del">
        <pc:chgData name="Harmsel ter, Marjan" userId="5bf7b4e5-383a-4bf6-a1ba-3724f9cc09cb" providerId="ADAL" clId="{568FB495-D7E6-407E-AA59-EDF44773FF9C}" dt="2024-10-15T08:08:45.152" v="1422" actId="47"/>
        <pc:sldMkLst>
          <pc:docMk/>
          <pc:sldMk cId="3112181829" sldId="1515"/>
        </pc:sldMkLst>
      </pc:sldChg>
      <pc:sldChg chg="del">
        <pc:chgData name="Harmsel ter, Marjan" userId="5bf7b4e5-383a-4bf6-a1ba-3724f9cc09cb" providerId="ADAL" clId="{568FB495-D7E6-407E-AA59-EDF44773FF9C}" dt="2024-10-15T08:08:45.152" v="1422" actId="47"/>
        <pc:sldMkLst>
          <pc:docMk/>
          <pc:sldMk cId="2946319108" sldId="1516"/>
        </pc:sldMkLst>
      </pc:sldChg>
      <pc:sldChg chg="del">
        <pc:chgData name="Harmsel ter, Marjan" userId="5bf7b4e5-383a-4bf6-a1ba-3724f9cc09cb" providerId="ADAL" clId="{568FB495-D7E6-407E-AA59-EDF44773FF9C}" dt="2024-10-15T08:08:45.152" v="1422" actId="47"/>
        <pc:sldMkLst>
          <pc:docMk/>
          <pc:sldMk cId="1628480429" sldId="1517"/>
        </pc:sldMkLst>
      </pc:sldChg>
      <pc:sldChg chg="del">
        <pc:chgData name="Harmsel ter, Marjan" userId="5bf7b4e5-383a-4bf6-a1ba-3724f9cc09cb" providerId="ADAL" clId="{568FB495-D7E6-407E-AA59-EDF44773FF9C}" dt="2024-10-15T08:08:45.152" v="1422" actId="47"/>
        <pc:sldMkLst>
          <pc:docMk/>
          <pc:sldMk cId="933367485" sldId="1518"/>
        </pc:sldMkLst>
      </pc:sldChg>
      <pc:sldChg chg="del">
        <pc:chgData name="Harmsel ter, Marjan" userId="5bf7b4e5-383a-4bf6-a1ba-3724f9cc09cb" providerId="ADAL" clId="{568FB495-D7E6-407E-AA59-EDF44773FF9C}" dt="2024-10-15T08:08:45.152" v="1422" actId="47"/>
        <pc:sldMkLst>
          <pc:docMk/>
          <pc:sldMk cId="1738896802" sldId="1519"/>
        </pc:sldMkLst>
      </pc:sldChg>
      <pc:sldChg chg="del">
        <pc:chgData name="Harmsel ter, Marjan" userId="5bf7b4e5-383a-4bf6-a1ba-3724f9cc09cb" providerId="ADAL" clId="{568FB495-D7E6-407E-AA59-EDF44773FF9C}" dt="2024-10-15T08:08:45.152" v="1422" actId="47"/>
        <pc:sldMkLst>
          <pc:docMk/>
          <pc:sldMk cId="1530054038" sldId="1520"/>
        </pc:sldMkLst>
      </pc:sldChg>
      <pc:sldChg chg="modSp mod">
        <pc:chgData name="Harmsel ter, Marjan" userId="5bf7b4e5-383a-4bf6-a1ba-3724f9cc09cb" providerId="ADAL" clId="{568FB495-D7E6-407E-AA59-EDF44773FF9C}" dt="2024-10-15T08:06:34.548" v="1410" actId="20577"/>
        <pc:sldMkLst>
          <pc:docMk/>
          <pc:sldMk cId="3604082111" sldId="1523"/>
        </pc:sldMkLst>
        <pc:spChg chg="mod">
          <ac:chgData name="Harmsel ter, Marjan" userId="5bf7b4e5-383a-4bf6-a1ba-3724f9cc09cb" providerId="ADAL" clId="{568FB495-D7E6-407E-AA59-EDF44773FF9C}" dt="2024-10-15T08:06:34.548" v="1410" actId="20577"/>
          <ac:spMkLst>
            <pc:docMk/>
            <pc:sldMk cId="3604082111" sldId="1523"/>
            <ac:spMk id="4" creationId="{D36CDCC8-D80A-3CA3-9903-EC310613197D}"/>
          </ac:spMkLst>
        </pc:spChg>
        <pc:grpChg chg="mod">
          <ac:chgData name="Harmsel ter, Marjan" userId="5bf7b4e5-383a-4bf6-a1ba-3724f9cc09cb" providerId="ADAL" clId="{568FB495-D7E6-407E-AA59-EDF44773FF9C}" dt="2024-10-15T07:52:51.418" v="1092" actId="1076"/>
          <ac:grpSpMkLst>
            <pc:docMk/>
            <pc:sldMk cId="3604082111" sldId="1523"/>
            <ac:grpSpMk id="11" creationId="{9CB27041-66DC-1ED4-330E-8C6795551D2E}"/>
          </ac:grpSpMkLst>
        </pc:grpChg>
        <pc:picChg chg="mod">
          <ac:chgData name="Harmsel ter, Marjan" userId="5bf7b4e5-383a-4bf6-a1ba-3724f9cc09cb" providerId="ADAL" clId="{568FB495-D7E6-407E-AA59-EDF44773FF9C}" dt="2024-10-15T07:52:49.333" v="1091" actId="1076"/>
          <ac:picMkLst>
            <pc:docMk/>
            <pc:sldMk cId="3604082111" sldId="1523"/>
            <ac:picMk id="10" creationId="{0FEDB2F6-A4EC-D615-E5DE-53A7EE22D42F}"/>
          </ac:picMkLst>
        </pc:picChg>
      </pc:sldChg>
      <pc:sldChg chg="addSp modSp mod">
        <pc:chgData name="Harmsel ter, Marjan" userId="5bf7b4e5-383a-4bf6-a1ba-3724f9cc09cb" providerId="ADAL" clId="{568FB495-D7E6-407E-AA59-EDF44773FF9C}" dt="2024-10-15T08:06:21.280" v="1408" actId="20577"/>
        <pc:sldMkLst>
          <pc:docMk/>
          <pc:sldMk cId="2968932689" sldId="1524"/>
        </pc:sldMkLst>
        <pc:spChg chg="mod">
          <ac:chgData name="Harmsel ter, Marjan" userId="5bf7b4e5-383a-4bf6-a1ba-3724f9cc09cb" providerId="ADAL" clId="{568FB495-D7E6-407E-AA59-EDF44773FF9C}" dt="2024-10-15T07:42:16.265" v="1040" actId="115"/>
          <ac:spMkLst>
            <pc:docMk/>
            <pc:sldMk cId="2968932689" sldId="1524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568FB495-D7E6-407E-AA59-EDF44773FF9C}" dt="2024-10-15T08:06:21.280" v="1408" actId="20577"/>
          <ac:spMkLst>
            <pc:docMk/>
            <pc:sldMk cId="2968932689" sldId="1524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568FB495-D7E6-407E-AA59-EDF44773FF9C}" dt="2024-10-15T07:41:27.560" v="951"/>
          <ac:picMkLst>
            <pc:docMk/>
            <pc:sldMk cId="2968932689" sldId="1524"/>
            <ac:picMk id="2" creationId="{E4521C3A-DA74-1097-5455-DF7FF8897ED2}"/>
          </ac:picMkLst>
        </pc:picChg>
        <pc:picChg chg="add mod">
          <ac:chgData name="Harmsel ter, Marjan" userId="5bf7b4e5-383a-4bf6-a1ba-3724f9cc09cb" providerId="ADAL" clId="{568FB495-D7E6-407E-AA59-EDF44773FF9C}" dt="2024-10-15T07:45:22.775" v="1046" actId="1076"/>
          <ac:picMkLst>
            <pc:docMk/>
            <pc:sldMk cId="2968932689" sldId="1524"/>
            <ac:picMk id="9" creationId="{B6C9F964-576C-0A26-9051-59691EBD026E}"/>
          </ac:picMkLst>
        </pc:picChg>
        <pc:picChg chg="add mod">
          <ac:chgData name="Harmsel ter, Marjan" userId="5bf7b4e5-383a-4bf6-a1ba-3724f9cc09cb" providerId="ADAL" clId="{568FB495-D7E6-407E-AA59-EDF44773FF9C}" dt="2024-10-15T07:46:47.530" v="1055" actId="1076"/>
          <ac:picMkLst>
            <pc:docMk/>
            <pc:sldMk cId="2968932689" sldId="1524"/>
            <ac:picMk id="19" creationId="{9C8F6D66-6FE6-5D93-31CE-A9CF58E11CB7}"/>
          </ac:picMkLst>
        </pc:picChg>
      </pc:sldChg>
      <pc:sldChg chg="addSp modSp mod">
        <pc:chgData name="Harmsel ter, Marjan" userId="5bf7b4e5-383a-4bf6-a1ba-3724f9cc09cb" providerId="ADAL" clId="{568FB495-D7E6-407E-AA59-EDF44773FF9C}" dt="2024-10-15T08:08:10.264" v="1421" actId="1076"/>
        <pc:sldMkLst>
          <pc:docMk/>
          <pc:sldMk cId="580184143" sldId="1525"/>
        </pc:sldMkLst>
        <pc:spChg chg="mod">
          <ac:chgData name="Harmsel ter, Marjan" userId="5bf7b4e5-383a-4bf6-a1ba-3724f9cc09cb" providerId="ADAL" clId="{568FB495-D7E6-407E-AA59-EDF44773FF9C}" dt="2024-10-15T07:54:25.914" v="1194" actId="20577"/>
          <ac:spMkLst>
            <pc:docMk/>
            <pc:sldMk cId="580184143" sldId="1525"/>
            <ac:spMk id="4" creationId="{D36CDCC8-D80A-3CA3-9903-EC310613197D}"/>
          </ac:spMkLst>
        </pc:spChg>
        <pc:spChg chg="mod">
          <ac:chgData name="Harmsel ter, Marjan" userId="5bf7b4e5-383a-4bf6-a1ba-3724f9cc09cb" providerId="ADAL" clId="{568FB495-D7E6-407E-AA59-EDF44773FF9C}" dt="2024-10-15T08:08:10.264" v="1421" actId="1076"/>
          <ac:spMkLst>
            <pc:docMk/>
            <pc:sldMk cId="580184143" sldId="1525"/>
            <ac:spMk id="17" creationId="{AB86235B-CBC0-F9DB-29F4-F23367831B1B}"/>
          </ac:spMkLst>
        </pc:spChg>
        <pc:spChg chg="add mod">
          <ac:chgData name="Harmsel ter, Marjan" userId="5bf7b4e5-383a-4bf6-a1ba-3724f9cc09cb" providerId="ADAL" clId="{568FB495-D7E6-407E-AA59-EDF44773FF9C}" dt="2024-10-15T08:07:41.823" v="1413" actId="1076"/>
          <ac:spMkLst>
            <pc:docMk/>
            <pc:sldMk cId="580184143" sldId="1525"/>
            <ac:spMk id="24" creationId="{32E093AE-81E3-3495-1003-FD724C6D5E7C}"/>
          </ac:spMkLst>
        </pc:spChg>
        <pc:spChg chg="add mod">
          <ac:chgData name="Harmsel ter, Marjan" userId="5bf7b4e5-383a-4bf6-a1ba-3724f9cc09cb" providerId="ADAL" clId="{568FB495-D7E6-407E-AA59-EDF44773FF9C}" dt="2024-10-15T08:08:08.161" v="1420" actId="1076"/>
          <ac:spMkLst>
            <pc:docMk/>
            <pc:sldMk cId="580184143" sldId="1525"/>
            <ac:spMk id="25" creationId="{F21FC9E7-8117-B231-A003-F290926C2C0E}"/>
          </ac:spMkLst>
        </pc:spChg>
      </pc:sldChg>
      <pc:sldChg chg="addSp delSp modSp mod">
        <pc:chgData name="Harmsel ter, Marjan" userId="5bf7b4e5-383a-4bf6-a1ba-3724f9cc09cb" providerId="ADAL" clId="{568FB495-D7E6-407E-AA59-EDF44773FF9C}" dt="2024-10-15T06:52:09.787" v="362" actId="1076"/>
        <pc:sldMkLst>
          <pc:docMk/>
          <pc:sldMk cId="3722593844" sldId="1526"/>
        </pc:sldMkLst>
        <pc:grpChg chg="del">
          <ac:chgData name="Harmsel ter, Marjan" userId="5bf7b4e5-383a-4bf6-a1ba-3724f9cc09cb" providerId="ADAL" clId="{568FB495-D7E6-407E-AA59-EDF44773FF9C}" dt="2024-10-15T06:48:30.454" v="339" actId="478"/>
          <ac:grpSpMkLst>
            <pc:docMk/>
            <pc:sldMk cId="3722593844" sldId="1526"/>
            <ac:grpSpMk id="13" creationId="{FF1B320C-A337-366F-3D0A-B5861DEB2FA6}"/>
          </ac:grpSpMkLst>
        </pc:grpChg>
        <pc:picChg chg="add del mod">
          <ac:chgData name="Harmsel ter, Marjan" userId="5bf7b4e5-383a-4bf6-a1ba-3724f9cc09cb" providerId="ADAL" clId="{568FB495-D7E6-407E-AA59-EDF44773FF9C}" dt="2024-10-15T06:50:17.868" v="352" actId="478"/>
          <ac:picMkLst>
            <pc:docMk/>
            <pc:sldMk cId="3722593844" sldId="1526"/>
            <ac:picMk id="6" creationId="{0CC1DB51-35BD-28CF-F322-80DE2FA7D257}"/>
          </ac:picMkLst>
        </pc:picChg>
        <pc:picChg chg="add mod">
          <ac:chgData name="Harmsel ter, Marjan" userId="5bf7b4e5-383a-4bf6-a1ba-3724f9cc09cb" providerId="ADAL" clId="{568FB495-D7E6-407E-AA59-EDF44773FF9C}" dt="2024-10-15T06:48:50.042" v="347" actId="1076"/>
          <ac:picMkLst>
            <pc:docMk/>
            <pc:sldMk cId="3722593844" sldId="1526"/>
            <ac:picMk id="10" creationId="{22C08B51-84EA-60B4-CFBE-05D1AEADC534}"/>
          </ac:picMkLst>
        </pc:picChg>
        <pc:picChg chg="add mod">
          <ac:chgData name="Harmsel ter, Marjan" userId="5bf7b4e5-383a-4bf6-a1ba-3724f9cc09cb" providerId="ADAL" clId="{568FB495-D7E6-407E-AA59-EDF44773FF9C}" dt="2024-10-15T06:49:35.254" v="351" actId="962"/>
          <ac:picMkLst>
            <pc:docMk/>
            <pc:sldMk cId="3722593844" sldId="1526"/>
            <ac:picMk id="15" creationId="{8823C1EE-1B8B-8E6B-1AC2-929F382188B1}"/>
          </ac:picMkLst>
        </pc:picChg>
        <pc:picChg chg="add mod">
          <ac:chgData name="Harmsel ter, Marjan" userId="5bf7b4e5-383a-4bf6-a1ba-3724f9cc09cb" providerId="ADAL" clId="{568FB495-D7E6-407E-AA59-EDF44773FF9C}" dt="2024-10-15T06:52:08.067" v="361" actId="1076"/>
          <ac:picMkLst>
            <pc:docMk/>
            <pc:sldMk cId="3722593844" sldId="1526"/>
            <ac:picMk id="17" creationId="{80E5DC42-BA15-95AC-3076-7AFA35FF4001}"/>
          </ac:picMkLst>
        </pc:picChg>
        <pc:picChg chg="add mod">
          <ac:chgData name="Harmsel ter, Marjan" userId="5bf7b4e5-383a-4bf6-a1ba-3724f9cc09cb" providerId="ADAL" clId="{568FB495-D7E6-407E-AA59-EDF44773FF9C}" dt="2024-10-15T06:52:09.787" v="362" actId="1076"/>
          <ac:picMkLst>
            <pc:docMk/>
            <pc:sldMk cId="3722593844" sldId="1526"/>
            <ac:picMk id="19" creationId="{16CD3F75-E1DE-4E96-721A-47554515747C}"/>
          </ac:picMkLst>
        </pc:picChg>
      </pc:sldChg>
      <pc:sldChg chg="addSp delSp modSp mod">
        <pc:chgData name="Harmsel ter, Marjan" userId="5bf7b4e5-383a-4bf6-a1ba-3724f9cc09cb" providerId="ADAL" clId="{568FB495-D7E6-407E-AA59-EDF44773FF9C}" dt="2024-10-15T07:40:12.469" v="950" actId="404"/>
        <pc:sldMkLst>
          <pc:docMk/>
          <pc:sldMk cId="475864723" sldId="1527"/>
        </pc:sldMkLst>
        <pc:spChg chg="del">
          <ac:chgData name="Harmsel ter, Marjan" userId="5bf7b4e5-383a-4bf6-a1ba-3724f9cc09cb" providerId="ADAL" clId="{568FB495-D7E6-407E-AA59-EDF44773FF9C}" dt="2024-10-15T07:38:43.717" v="830" actId="478"/>
          <ac:spMkLst>
            <pc:docMk/>
            <pc:sldMk cId="475864723" sldId="1527"/>
            <ac:spMk id="8" creationId="{0AF022AD-6812-041A-387C-DA4BB1F7B70A}"/>
          </ac:spMkLst>
        </pc:spChg>
        <pc:spChg chg="del">
          <ac:chgData name="Harmsel ter, Marjan" userId="5bf7b4e5-383a-4bf6-a1ba-3724f9cc09cb" providerId="ADAL" clId="{568FB495-D7E6-407E-AA59-EDF44773FF9C}" dt="2024-10-15T07:39:37.481" v="909" actId="478"/>
          <ac:spMkLst>
            <pc:docMk/>
            <pc:sldMk cId="475864723" sldId="1527"/>
            <ac:spMk id="21" creationId="{548789DC-08BE-5F68-C599-A8106BBAE7C5}"/>
          </ac:spMkLst>
        </pc:spChg>
        <pc:spChg chg="mod">
          <ac:chgData name="Harmsel ter, Marjan" userId="5bf7b4e5-383a-4bf6-a1ba-3724f9cc09cb" providerId="ADAL" clId="{568FB495-D7E6-407E-AA59-EDF44773FF9C}" dt="2024-10-15T07:39:32.680" v="906" actId="403"/>
          <ac:spMkLst>
            <pc:docMk/>
            <pc:sldMk cId="475864723" sldId="1527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568FB495-D7E6-407E-AA59-EDF44773FF9C}" dt="2024-10-15T07:40:12.469" v="950" actId="404"/>
          <ac:spMkLst>
            <pc:docMk/>
            <pc:sldMk cId="475864723" sldId="1527"/>
            <ac:spMk id="36" creationId="{D8EF981A-9BA7-0EB1-9B70-F7FBF2F7DF1C}"/>
          </ac:spMkLst>
        </pc:spChg>
        <pc:grpChg chg="del">
          <ac:chgData name="Harmsel ter, Marjan" userId="5bf7b4e5-383a-4bf6-a1ba-3724f9cc09cb" providerId="ADAL" clId="{568FB495-D7E6-407E-AA59-EDF44773FF9C}" dt="2024-10-15T07:39:36.439" v="908" actId="478"/>
          <ac:grpSpMkLst>
            <pc:docMk/>
            <pc:sldMk cId="475864723" sldId="1527"/>
            <ac:grpSpMk id="18" creationId="{6702CC80-A8BC-97F3-6169-DDEA38D574B6}"/>
          </ac:grpSpMkLst>
        </pc:grpChg>
        <pc:picChg chg="del">
          <ac:chgData name="Harmsel ter, Marjan" userId="5bf7b4e5-383a-4bf6-a1ba-3724f9cc09cb" providerId="ADAL" clId="{568FB495-D7E6-407E-AA59-EDF44773FF9C}" dt="2024-10-15T07:38:40.360" v="827" actId="478"/>
          <ac:picMkLst>
            <pc:docMk/>
            <pc:sldMk cId="475864723" sldId="1527"/>
            <ac:picMk id="2" creationId="{0CA82FD5-524B-8D6C-7ED0-9862AB6DAFC8}"/>
          </ac:picMkLst>
        </pc:picChg>
        <pc:picChg chg="del">
          <ac:chgData name="Harmsel ter, Marjan" userId="5bf7b4e5-383a-4bf6-a1ba-3724f9cc09cb" providerId="ADAL" clId="{568FB495-D7E6-407E-AA59-EDF44773FF9C}" dt="2024-10-15T07:39:34.569" v="907" actId="478"/>
          <ac:picMkLst>
            <pc:docMk/>
            <pc:sldMk cId="475864723" sldId="1527"/>
            <ac:picMk id="9" creationId="{69911AC0-76C6-DAE6-7C4C-30BA8DBFFB5F}"/>
          </ac:picMkLst>
        </pc:picChg>
        <pc:picChg chg="add mod">
          <ac:chgData name="Harmsel ter, Marjan" userId="5bf7b4e5-383a-4bf6-a1ba-3724f9cc09cb" providerId="ADAL" clId="{568FB495-D7E6-407E-AA59-EDF44773FF9C}" dt="2024-10-15T07:38:51.497" v="835" actId="1076"/>
          <ac:picMkLst>
            <pc:docMk/>
            <pc:sldMk cId="475864723" sldId="1527"/>
            <ac:picMk id="24" creationId="{BCC3D33D-3A67-5DA9-DA39-DE7E8ED971F8}"/>
          </ac:picMkLst>
        </pc:picChg>
        <pc:picChg chg="add mod">
          <ac:chgData name="Harmsel ter, Marjan" userId="5bf7b4e5-383a-4bf6-a1ba-3724f9cc09cb" providerId="ADAL" clId="{568FB495-D7E6-407E-AA59-EDF44773FF9C}" dt="2024-10-15T07:40:00.850" v="913" actId="1076"/>
          <ac:picMkLst>
            <pc:docMk/>
            <pc:sldMk cId="475864723" sldId="1527"/>
            <ac:picMk id="25" creationId="{E7E876AE-CF02-048D-FBD3-19C35DFFA16E}"/>
          </ac:picMkLst>
        </pc:picChg>
      </pc:sldChg>
      <pc:sldChg chg="addSp delSp modSp mod">
        <pc:chgData name="Harmsel ter, Marjan" userId="5bf7b4e5-383a-4bf6-a1ba-3724f9cc09cb" providerId="ADAL" clId="{568FB495-D7E6-407E-AA59-EDF44773FF9C}" dt="2024-10-15T08:00:11.197" v="1348" actId="14100"/>
        <pc:sldMkLst>
          <pc:docMk/>
          <pc:sldMk cId="854292319" sldId="1528"/>
        </pc:sldMkLst>
        <pc:spChg chg="mod">
          <ac:chgData name="Harmsel ter, Marjan" userId="5bf7b4e5-383a-4bf6-a1ba-3724f9cc09cb" providerId="ADAL" clId="{568FB495-D7E6-407E-AA59-EDF44773FF9C}" dt="2024-10-15T07:59:08.196" v="1321" actId="20577"/>
          <ac:spMkLst>
            <pc:docMk/>
            <pc:sldMk cId="854292319" sldId="1528"/>
            <ac:spMk id="4" creationId="{D36CDCC8-D80A-3CA3-9903-EC310613197D}"/>
          </ac:spMkLst>
        </pc:spChg>
        <pc:spChg chg="del">
          <ac:chgData name="Harmsel ter, Marjan" userId="5bf7b4e5-383a-4bf6-a1ba-3724f9cc09cb" providerId="ADAL" clId="{568FB495-D7E6-407E-AA59-EDF44773FF9C}" dt="2024-10-15T07:55:03.377" v="1205" actId="478"/>
          <ac:spMkLst>
            <pc:docMk/>
            <pc:sldMk cId="854292319" sldId="1528"/>
            <ac:spMk id="10" creationId="{ED3BD8CC-23BB-D6D3-DB5C-FCBF43111BB2}"/>
          </ac:spMkLst>
        </pc:spChg>
        <pc:spChg chg="del">
          <ac:chgData name="Harmsel ter, Marjan" userId="5bf7b4e5-383a-4bf6-a1ba-3724f9cc09cb" providerId="ADAL" clId="{568FB495-D7E6-407E-AA59-EDF44773FF9C}" dt="2024-10-15T07:55:01.942" v="1204" actId="478"/>
          <ac:spMkLst>
            <pc:docMk/>
            <pc:sldMk cId="854292319" sldId="1528"/>
            <ac:spMk id="11" creationId="{8DC9C913-C887-363A-2EF9-EBA515C19DD4}"/>
          </ac:spMkLst>
        </pc:spChg>
        <pc:spChg chg="mod ord">
          <ac:chgData name="Harmsel ter, Marjan" userId="5bf7b4e5-383a-4bf6-a1ba-3724f9cc09cb" providerId="ADAL" clId="{568FB495-D7E6-407E-AA59-EDF44773FF9C}" dt="2024-10-15T07:54:53.818" v="1200" actId="1076"/>
          <ac:spMkLst>
            <pc:docMk/>
            <pc:sldMk cId="854292319" sldId="1528"/>
            <ac:spMk id="13" creationId="{4985FF45-EE56-11C3-E0CC-6BBB359031C0}"/>
          </ac:spMkLst>
        </pc:spChg>
        <pc:spChg chg="mod">
          <ac:chgData name="Harmsel ter, Marjan" userId="5bf7b4e5-383a-4bf6-a1ba-3724f9cc09cb" providerId="ADAL" clId="{568FB495-D7E6-407E-AA59-EDF44773FF9C}" dt="2024-10-15T07:54:58.301" v="1201" actId="14100"/>
          <ac:spMkLst>
            <pc:docMk/>
            <pc:sldMk cId="854292319" sldId="1528"/>
            <ac:spMk id="14" creationId="{B7594A3B-3117-84CE-C300-FB96E5ED269D}"/>
          </ac:spMkLst>
        </pc:spChg>
        <pc:spChg chg="del mod">
          <ac:chgData name="Harmsel ter, Marjan" userId="5bf7b4e5-383a-4bf6-a1ba-3724f9cc09cb" providerId="ADAL" clId="{568FB495-D7E6-407E-AA59-EDF44773FF9C}" dt="2024-10-15T07:54:45.140" v="1197" actId="478"/>
          <ac:spMkLst>
            <pc:docMk/>
            <pc:sldMk cId="854292319" sldId="1528"/>
            <ac:spMk id="15" creationId="{6EA1F8B7-D4BC-D8B0-E6FD-F33ECB45A1DD}"/>
          </ac:spMkLst>
        </pc:spChg>
        <pc:spChg chg="mod">
          <ac:chgData name="Harmsel ter, Marjan" userId="5bf7b4e5-383a-4bf6-a1ba-3724f9cc09cb" providerId="ADAL" clId="{568FB495-D7E6-407E-AA59-EDF44773FF9C}" dt="2024-10-15T07:55:15.230" v="1209" actId="14100"/>
          <ac:spMkLst>
            <pc:docMk/>
            <pc:sldMk cId="854292319" sldId="1528"/>
            <ac:spMk id="16" creationId="{F53F294D-65CC-23A5-E4A1-B2132FCF814C}"/>
          </ac:spMkLst>
        </pc:spChg>
        <pc:spChg chg="mod">
          <ac:chgData name="Harmsel ter, Marjan" userId="5bf7b4e5-383a-4bf6-a1ba-3724f9cc09cb" providerId="ADAL" clId="{568FB495-D7E6-407E-AA59-EDF44773FF9C}" dt="2024-10-15T07:55:18.632" v="1210" actId="1076"/>
          <ac:spMkLst>
            <pc:docMk/>
            <pc:sldMk cId="854292319" sldId="1528"/>
            <ac:spMk id="17" creationId="{AB86235B-CBC0-F9DB-29F4-F23367831B1B}"/>
          </ac:spMkLst>
        </pc:spChg>
        <pc:spChg chg="del">
          <ac:chgData name="Harmsel ter, Marjan" userId="5bf7b4e5-383a-4bf6-a1ba-3724f9cc09cb" providerId="ADAL" clId="{568FB495-D7E6-407E-AA59-EDF44773FF9C}" dt="2024-10-15T07:54:59.652" v="1202" actId="478"/>
          <ac:spMkLst>
            <pc:docMk/>
            <pc:sldMk cId="854292319" sldId="1528"/>
            <ac:spMk id="18" creationId="{85D7DD60-F4AA-AD34-A265-146B167D02FE}"/>
          </ac:spMkLst>
        </pc:spChg>
        <pc:spChg chg="add del mod">
          <ac:chgData name="Harmsel ter, Marjan" userId="5bf7b4e5-383a-4bf6-a1ba-3724f9cc09cb" providerId="ADAL" clId="{568FB495-D7E6-407E-AA59-EDF44773FF9C}" dt="2024-10-15T07:59:49.053" v="1343" actId="478"/>
          <ac:spMkLst>
            <pc:docMk/>
            <pc:sldMk cId="854292319" sldId="1528"/>
            <ac:spMk id="32" creationId="{8B2BA3A1-A0BE-3DF2-3084-68498809DD60}"/>
          </ac:spMkLst>
        </pc:spChg>
        <pc:picChg chg="del">
          <ac:chgData name="Harmsel ter, Marjan" userId="5bf7b4e5-383a-4bf6-a1ba-3724f9cc09cb" providerId="ADAL" clId="{568FB495-D7E6-407E-AA59-EDF44773FF9C}" dt="2024-10-15T07:55:23.184" v="1211" actId="478"/>
          <ac:picMkLst>
            <pc:docMk/>
            <pc:sldMk cId="854292319" sldId="1528"/>
            <ac:picMk id="25" creationId="{0778D48D-6EE7-4F51-A3E0-4B093DA6714E}"/>
          </ac:picMkLst>
        </pc:picChg>
        <pc:picChg chg="del">
          <ac:chgData name="Harmsel ter, Marjan" userId="5bf7b4e5-383a-4bf6-a1ba-3724f9cc09cb" providerId="ADAL" clId="{568FB495-D7E6-407E-AA59-EDF44773FF9C}" dt="2024-10-15T07:55:00.591" v="1203" actId="478"/>
          <ac:picMkLst>
            <pc:docMk/>
            <pc:sldMk cId="854292319" sldId="1528"/>
            <ac:picMk id="26" creationId="{DA71557D-8D7D-5E3F-3F02-E71C7F9A20E6}"/>
          </ac:picMkLst>
        </pc:picChg>
        <pc:picChg chg="del">
          <ac:chgData name="Harmsel ter, Marjan" userId="5bf7b4e5-383a-4bf6-a1ba-3724f9cc09cb" providerId="ADAL" clId="{568FB495-D7E6-407E-AA59-EDF44773FF9C}" dt="2024-10-15T07:54:41.568" v="1195" actId="478"/>
          <ac:picMkLst>
            <pc:docMk/>
            <pc:sldMk cId="854292319" sldId="1528"/>
            <ac:picMk id="28" creationId="{EB43C81D-FCA8-6208-EF78-FA6CFB20C078}"/>
          </ac:picMkLst>
        </pc:picChg>
        <pc:picChg chg="add mod">
          <ac:chgData name="Harmsel ter, Marjan" userId="5bf7b4e5-383a-4bf6-a1ba-3724f9cc09cb" providerId="ADAL" clId="{568FB495-D7E6-407E-AA59-EDF44773FF9C}" dt="2024-10-15T07:55:58.310" v="1217" actId="1076"/>
          <ac:picMkLst>
            <pc:docMk/>
            <pc:sldMk cId="854292319" sldId="1528"/>
            <ac:picMk id="30" creationId="{C3973BFE-A899-6E1E-FEC6-C5C0CB0E9BC6}"/>
          </ac:picMkLst>
        </pc:picChg>
        <pc:picChg chg="add mod">
          <ac:chgData name="Harmsel ter, Marjan" userId="5bf7b4e5-383a-4bf6-a1ba-3724f9cc09cb" providerId="ADAL" clId="{568FB495-D7E6-407E-AA59-EDF44773FF9C}" dt="2024-10-15T08:00:11.197" v="1348" actId="14100"/>
          <ac:picMkLst>
            <pc:docMk/>
            <pc:sldMk cId="854292319" sldId="1528"/>
            <ac:picMk id="33" creationId="{E2523D02-5EB1-2FD3-9706-963459597039}"/>
          </ac:picMkLst>
        </pc:picChg>
      </pc:sldChg>
      <pc:sldChg chg="addSp delSp modSp mod">
        <pc:chgData name="Harmsel ter, Marjan" userId="5bf7b4e5-383a-4bf6-a1ba-3724f9cc09cb" providerId="ADAL" clId="{568FB495-D7E6-407E-AA59-EDF44773FF9C}" dt="2024-10-15T07:48:24.837" v="1085" actId="1076"/>
        <pc:sldMkLst>
          <pc:docMk/>
          <pc:sldMk cId="3054259339" sldId="1529"/>
        </pc:sldMkLst>
        <pc:spChg chg="mod">
          <ac:chgData name="Harmsel ter, Marjan" userId="5bf7b4e5-383a-4bf6-a1ba-3724f9cc09cb" providerId="ADAL" clId="{568FB495-D7E6-407E-AA59-EDF44773FF9C}" dt="2024-10-15T07:47:49.073" v="1076" actId="1076"/>
          <ac:spMkLst>
            <pc:docMk/>
            <pc:sldMk cId="3054259339" sldId="1529"/>
            <ac:spMk id="13" creationId="{4985FF45-EE56-11C3-E0CC-6BBB359031C0}"/>
          </ac:spMkLst>
        </pc:spChg>
        <pc:spChg chg="mod">
          <ac:chgData name="Harmsel ter, Marjan" userId="5bf7b4e5-383a-4bf6-a1ba-3724f9cc09cb" providerId="ADAL" clId="{568FB495-D7E6-407E-AA59-EDF44773FF9C}" dt="2024-10-15T07:47:29.800" v="1072" actId="14100"/>
          <ac:spMkLst>
            <pc:docMk/>
            <pc:sldMk cId="3054259339" sldId="1529"/>
            <ac:spMk id="14" creationId="{B7594A3B-3117-84CE-C300-FB96E5ED269D}"/>
          </ac:spMkLst>
        </pc:spChg>
        <pc:spChg chg="add del mod">
          <ac:chgData name="Harmsel ter, Marjan" userId="5bf7b4e5-383a-4bf6-a1ba-3724f9cc09cb" providerId="ADAL" clId="{568FB495-D7E6-407E-AA59-EDF44773FF9C}" dt="2024-10-15T07:47:32.821" v="1073" actId="1076"/>
          <ac:spMkLst>
            <pc:docMk/>
            <pc:sldMk cId="3054259339" sldId="1529"/>
            <ac:spMk id="15" creationId="{6EA1F8B7-D4BC-D8B0-E6FD-F33ECB45A1DD}"/>
          </ac:spMkLst>
        </pc:spChg>
        <pc:spChg chg="mod">
          <ac:chgData name="Harmsel ter, Marjan" userId="5bf7b4e5-383a-4bf6-a1ba-3724f9cc09cb" providerId="ADAL" clId="{568FB495-D7E6-407E-AA59-EDF44773FF9C}" dt="2024-10-15T07:47:45.513" v="1075" actId="1076"/>
          <ac:spMkLst>
            <pc:docMk/>
            <pc:sldMk cId="3054259339" sldId="1529"/>
            <ac:spMk id="18" creationId="{85D7DD60-F4AA-AD34-A265-146B167D02FE}"/>
          </ac:spMkLst>
        </pc:spChg>
        <pc:grpChg chg="mod">
          <ac:chgData name="Harmsel ter, Marjan" userId="5bf7b4e5-383a-4bf6-a1ba-3724f9cc09cb" providerId="ADAL" clId="{568FB495-D7E6-407E-AA59-EDF44773FF9C}" dt="2024-10-15T07:48:06.153" v="1081" actId="1076"/>
          <ac:grpSpMkLst>
            <pc:docMk/>
            <pc:sldMk cId="3054259339" sldId="1529"/>
            <ac:grpSpMk id="20" creationId="{3DD05F28-AA89-0131-F5E3-45BE92293371}"/>
          </ac:grpSpMkLst>
        </pc:grpChg>
        <pc:picChg chg="add mod">
          <ac:chgData name="Harmsel ter, Marjan" userId="5bf7b4e5-383a-4bf6-a1ba-3724f9cc09cb" providerId="ADAL" clId="{568FB495-D7E6-407E-AA59-EDF44773FF9C}" dt="2024-10-15T07:48:24.837" v="1085" actId="1076"/>
          <ac:picMkLst>
            <pc:docMk/>
            <pc:sldMk cId="3054259339" sldId="1529"/>
            <ac:picMk id="4" creationId="{7FFA84D7-D0CE-86BD-6E4B-86D12082543C}"/>
          </ac:picMkLst>
        </pc:picChg>
        <pc:picChg chg="del">
          <ac:chgData name="Harmsel ter, Marjan" userId="5bf7b4e5-383a-4bf6-a1ba-3724f9cc09cb" providerId="ADAL" clId="{568FB495-D7E6-407E-AA59-EDF44773FF9C}" dt="2024-10-15T07:47:51.385" v="1077" actId="478"/>
          <ac:picMkLst>
            <pc:docMk/>
            <pc:sldMk cId="3054259339" sldId="1529"/>
            <ac:picMk id="25" creationId="{AC7B7885-E281-7A7C-753E-D12CC00AA845}"/>
          </ac:picMkLst>
        </pc:picChg>
      </pc:sldChg>
      <pc:sldChg chg="addSp delSp modSp mod">
        <pc:chgData name="Harmsel ter, Marjan" userId="5bf7b4e5-383a-4bf6-a1ba-3724f9cc09cb" providerId="ADAL" clId="{568FB495-D7E6-407E-AA59-EDF44773FF9C}" dt="2024-10-15T07:37:43.861" v="826" actId="1076"/>
        <pc:sldMkLst>
          <pc:docMk/>
          <pc:sldMk cId="1959827085" sldId="1530"/>
        </pc:sldMkLst>
        <pc:spChg chg="mod">
          <ac:chgData name="Harmsel ter, Marjan" userId="5bf7b4e5-383a-4bf6-a1ba-3724f9cc09cb" providerId="ADAL" clId="{568FB495-D7E6-407E-AA59-EDF44773FF9C}" dt="2024-10-15T07:37:34.511" v="824" actId="20577"/>
          <ac:spMkLst>
            <pc:docMk/>
            <pc:sldMk cId="1959827085" sldId="1530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568FB495-D7E6-407E-AA59-EDF44773FF9C}" dt="2024-10-15T07:30:06.562" v="786" actId="20577"/>
          <ac:spMkLst>
            <pc:docMk/>
            <pc:sldMk cId="1959827085" sldId="1530"/>
            <ac:spMk id="36" creationId="{D8EF981A-9BA7-0EB1-9B70-F7FBF2F7DF1C}"/>
          </ac:spMkLst>
        </pc:spChg>
        <pc:picChg chg="del">
          <ac:chgData name="Harmsel ter, Marjan" userId="5bf7b4e5-383a-4bf6-a1ba-3724f9cc09cb" providerId="ADAL" clId="{568FB495-D7E6-407E-AA59-EDF44773FF9C}" dt="2024-10-15T07:30:10.725" v="787" actId="478"/>
          <ac:picMkLst>
            <pc:docMk/>
            <pc:sldMk cId="1959827085" sldId="1530"/>
            <ac:picMk id="2" creationId="{6B745909-8BB2-567F-010E-5E2C2A5F1F53}"/>
          </ac:picMkLst>
        </pc:picChg>
        <pc:picChg chg="del">
          <ac:chgData name="Harmsel ter, Marjan" userId="5bf7b4e5-383a-4bf6-a1ba-3724f9cc09cb" providerId="ADAL" clId="{568FB495-D7E6-407E-AA59-EDF44773FF9C}" dt="2024-10-15T07:28:57.812" v="752" actId="478"/>
          <ac:picMkLst>
            <pc:docMk/>
            <pc:sldMk cId="1959827085" sldId="1530"/>
            <ac:picMk id="8" creationId="{611AB4AD-7BC6-CB13-4C32-6F85044A339C}"/>
          </ac:picMkLst>
        </pc:picChg>
        <pc:picChg chg="del">
          <ac:chgData name="Harmsel ter, Marjan" userId="5bf7b4e5-383a-4bf6-a1ba-3724f9cc09cb" providerId="ADAL" clId="{568FB495-D7E6-407E-AA59-EDF44773FF9C}" dt="2024-10-15T07:30:11.459" v="788" actId="478"/>
          <ac:picMkLst>
            <pc:docMk/>
            <pc:sldMk cId="1959827085" sldId="1530"/>
            <ac:picMk id="9" creationId="{646D52DD-E216-53D3-8E60-B39330353ED5}"/>
          </ac:picMkLst>
        </pc:picChg>
        <pc:picChg chg="add mod">
          <ac:chgData name="Harmsel ter, Marjan" userId="5bf7b4e5-383a-4bf6-a1ba-3724f9cc09cb" providerId="ADAL" clId="{568FB495-D7E6-407E-AA59-EDF44773FF9C}" dt="2024-10-15T07:29:04.489" v="755" actId="1076"/>
          <ac:picMkLst>
            <pc:docMk/>
            <pc:sldMk cId="1959827085" sldId="1530"/>
            <ac:picMk id="18" creationId="{86BB340F-4508-42CA-4868-1E60974A8C93}"/>
          </ac:picMkLst>
        </pc:picChg>
        <pc:picChg chg="add mod">
          <ac:chgData name="Harmsel ter, Marjan" userId="5bf7b4e5-383a-4bf6-a1ba-3724f9cc09cb" providerId="ADAL" clId="{568FB495-D7E6-407E-AA59-EDF44773FF9C}" dt="2024-10-15T07:37:43.861" v="826" actId="1076"/>
          <ac:picMkLst>
            <pc:docMk/>
            <pc:sldMk cId="1959827085" sldId="1530"/>
            <ac:picMk id="20" creationId="{BB4EBEFA-F75F-B98F-E888-939325286394}"/>
          </ac:picMkLst>
        </pc:picChg>
      </pc:sldChg>
      <pc:sldChg chg="addSp delSp modSp mod">
        <pc:chgData name="Harmsel ter, Marjan" userId="5bf7b4e5-383a-4bf6-a1ba-3724f9cc09cb" providerId="ADAL" clId="{568FB495-D7E6-407E-AA59-EDF44773FF9C}" dt="2024-10-15T08:02:39.829" v="1401" actId="14100"/>
        <pc:sldMkLst>
          <pc:docMk/>
          <pc:sldMk cId="493124037" sldId="1531"/>
        </pc:sldMkLst>
        <pc:spChg chg="mod">
          <ac:chgData name="Harmsel ter, Marjan" userId="5bf7b4e5-383a-4bf6-a1ba-3724f9cc09cb" providerId="ADAL" clId="{568FB495-D7E6-407E-AA59-EDF44773FF9C}" dt="2024-10-15T08:00:57.661" v="1371" actId="1076"/>
          <ac:spMkLst>
            <pc:docMk/>
            <pc:sldMk cId="493124037" sldId="1531"/>
            <ac:spMk id="13" creationId="{4985FF45-EE56-11C3-E0CC-6BBB359031C0}"/>
          </ac:spMkLst>
        </pc:spChg>
        <pc:spChg chg="mod">
          <ac:chgData name="Harmsel ter, Marjan" userId="5bf7b4e5-383a-4bf6-a1ba-3724f9cc09cb" providerId="ADAL" clId="{568FB495-D7E6-407E-AA59-EDF44773FF9C}" dt="2024-10-15T08:02:22.371" v="1397" actId="1076"/>
          <ac:spMkLst>
            <pc:docMk/>
            <pc:sldMk cId="493124037" sldId="1531"/>
            <ac:spMk id="14" creationId="{B7594A3B-3117-84CE-C300-FB96E5ED269D}"/>
          </ac:spMkLst>
        </pc:spChg>
        <pc:spChg chg="mod">
          <ac:chgData name="Harmsel ter, Marjan" userId="5bf7b4e5-383a-4bf6-a1ba-3724f9cc09cb" providerId="ADAL" clId="{568FB495-D7E6-407E-AA59-EDF44773FF9C}" dt="2024-10-15T08:02:25.118" v="1398" actId="1076"/>
          <ac:spMkLst>
            <pc:docMk/>
            <pc:sldMk cId="493124037" sldId="1531"/>
            <ac:spMk id="15" creationId="{6EA1F8B7-D4BC-D8B0-E6FD-F33ECB45A1DD}"/>
          </ac:spMkLst>
        </pc:spChg>
        <pc:spChg chg="mod">
          <ac:chgData name="Harmsel ter, Marjan" userId="5bf7b4e5-383a-4bf6-a1ba-3724f9cc09cb" providerId="ADAL" clId="{568FB495-D7E6-407E-AA59-EDF44773FF9C}" dt="2024-10-15T08:01:02.175" v="1372" actId="14100"/>
          <ac:spMkLst>
            <pc:docMk/>
            <pc:sldMk cId="493124037" sldId="1531"/>
            <ac:spMk id="18" creationId="{85D7DD60-F4AA-AD34-A265-146B167D02FE}"/>
          </ac:spMkLst>
        </pc:spChg>
        <pc:spChg chg="mod">
          <ac:chgData name="Harmsel ter, Marjan" userId="5bf7b4e5-383a-4bf6-a1ba-3724f9cc09cb" providerId="ADAL" clId="{568FB495-D7E6-407E-AA59-EDF44773FF9C}" dt="2024-10-15T08:02:39.829" v="1401" actId="14100"/>
          <ac:spMkLst>
            <pc:docMk/>
            <pc:sldMk cId="493124037" sldId="1531"/>
            <ac:spMk id="19" creationId="{40542B69-6D97-5F24-63E3-ABE36EA69A27}"/>
          </ac:spMkLst>
        </pc:spChg>
        <pc:spChg chg="mod ord">
          <ac:chgData name="Harmsel ter, Marjan" userId="5bf7b4e5-383a-4bf6-a1ba-3724f9cc09cb" providerId="ADAL" clId="{568FB495-D7E6-407E-AA59-EDF44773FF9C}" dt="2024-10-15T08:02:07.193" v="1395" actId="166"/>
          <ac:spMkLst>
            <pc:docMk/>
            <pc:sldMk cId="493124037" sldId="1531"/>
            <ac:spMk id="35" creationId="{F0ABEC86-5CE4-9B05-87CA-1336D32F8DF3}"/>
          </ac:spMkLst>
        </pc:spChg>
        <pc:picChg chg="mod">
          <ac:chgData name="Harmsel ter, Marjan" userId="5bf7b4e5-383a-4bf6-a1ba-3724f9cc09cb" providerId="ADAL" clId="{568FB495-D7E6-407E-AA59-EDF44773FF9C}" dt="2024-10-15T08:02:30.446" v="1400" actId="14100"/>
          <ac:picMkLst>
            <pc:docMk/>
            <pc:sldMk cId="493124037" sldId="1531"/>
            <ac:picMk id="17" creationId="{C1B6B034-E5FC-4F25-019A-3B680D2D3331}"/>
          </ac:picMkLst>
        </pc:picChg>
        <pc:picChg chg="add mod">
          <ac:chgData name="Harmsel ter, Marjan" userId="5bf7b4e5-383a-4bf6-a1ba-3724f9cc09cb" providerId="ADAL" clId="{568FB495-D7E6-407E-AA59-EDF44773FF9C}" dt="2024-10-15T08:02:13.837" v="1396" actId="1076"/>
          <ac:picMkLst>
            <pc:docMk/>
            <pc:sldMk cId="493124037" sldId="1531"/>
            <ac:picMk id="26" creationId="{D78D186C-BEAE-E6A3-24F2-DD03FF6ECB31}"/>
          </ac:picMkLst>
        </pc:picChg>
        <pc:picChg chg="del">
          <ac:chgData name="Harmsel ter, Marjan" userId="5bf7b4e5-383a-4bf6-a1ba-3724f9cc09cb" providerId="ADAL" clId="{568FB495-D7E6-407E-AA59-EDF44773FF9C}" dt="2024-10-15T08:01:41.064" v="1391" actId="478"/>
          <ac:picMkLst>
            <pc:docMk/>
            <pc:sldMk cId="493124037" sldId="1531"/>
            <ac:picMk id="33" creationId="{6391F528-307F-1D64-2671-64B4679CDC11}"/>
          </ac:picMkLst>
        </pc:picChg>
        <pc:picChg chg="ord">
          <ac:chgData name="Harmsel ter, Marjan" userId="5bf7b4e5-383a-4bf6-a1ba-3724f9cc09cb" providerId="ADAL" clId="{568FB495-D7E6-407E-AA59-EDF44773FF9C}" dt="2024-10-15T08:02:07.193" v="1395" actId="166"/>
          <ac:picMkLst>
            <pc:docMk/>
            <pc:sldMk cId="493124037" sldId="1531"/>
            <ac:picMk id="34" creationId="{982220FC-3C5F-8291-656C-956649BA7F55}"/>
          </ac:picMkLst>
        </pc:picChg>
        <pc:cxnChg chg="mod">
          <ac:chgData name="Harmsel ter, Marjan" userId="5bf7b4e5-383a-4bf6-a1ba-3724f9cc09cb" providerId="ADAL" clId="{568FB495-D7E6-407E-AA59-EDF44773FF9C}" dt="2024-10-15T08:01:06.403" v="1373" actId="14100"/>
          <ac:cxnSpMkLst>
            <pc:docMk/>
            <pc:sldMk cId="493124037" sldId="1531"/>
            <ac:cxnSpMk id="27" creationId="{EC90AE0F-5DD8-2D25-C999-5E0CC65E11C5}"/>
          </ac:cxnSpMkLst>
        </pc:cxnChg>
        <pc:cxnChg chg="mod">
          <ac:chgData name="Harmsel ter, Marjan" userId="5bf7b4e5-383a-4bf6-a1ba-3724f9cc09cb" providerId="ADAL" clId="{568FB495-D7E6-407E-AA59-EDF44773FF9C}" dt="2024-10-15T08:02:27.478" v="1399" actId="14100"/>
          <ac:cxnSpMkLst>
            <pc:docMk/>
            <pc:sldMk cId="493124037" sldId="1531"/>
            <ac:cxnSpMk id="29" creationId="{10445519-6BAB-CA4B-0B0C-EF80D4D34E4C}"/>
          </ac:cxnSpMkLst>
        </pc:cxnChg>
      </pc:sldChg>
      <pc:sldChg chg="addSp delSp modSp mod">
        <pc:chgData name="Harmsel ter, Marjan" userId="5bf7b4e5-383a-4bf6-a1ba-3724f9cc09cb" providerId="ADAL" clId="{568FB495-D7E6-407E-AA59-EDF44773FF9C}" dt="2024-10-15T07:28:30.827" v="751" actId="115"/>
        <pc:sldMkLst>
          <pc:docMk/>
          <pc:sldMk cId="2947576433" sldId="1533"/>
        </pc:sldMkLst>
        <pc:spChg chg="mod">
          <ac:chgData name="Harmsel ter, Marjan" userId="5bf7b4e5-383a-4bf6-a1ba-3724f9cc09cb" providerId="ADAL" clId="{568FB495-D7E6-407E-AA59-EDF44773FF9C}" dt="2024-10-15T07:24:16.101" v="704" actId="20577"/>
          <ac:spMkLst>
            <pc:docMk/>
            <pc:sldMk cId="2947576433" sldId="1533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568FB495-D7E6-407E-AA59-EDF44773FF9C}" dt="2024-10-15T07:28:30.827" v="751" actId="115"/>
          <ac:spMkLst>
            <pc:docMk/>
            <pc:sldMk cId="2947576433" sldId="1533"/>
            <ac:spMk id="36" creationId="{D8EF981A-9BA7-0EB1-9B70-F7FBF2F7DF1C}"/>
          </ac:spMkLst>
        </pc:spChg>
        <pc:picChg chg="del">
          <ac:chgData name="Harmsel ter, Marjan" userId="5bf7b4e5-383a-4bf6-a1ba-3724f9cc09cb" providerId="ADAL" clId="{568FB495-D7E6-407E-AA59-EDF44773FF9C}" dt="2024-10-15T07:28:13.277" v="705" actId="478"/>
          <ac:picMkLst>
            <pc:docMk/>
            <pc:sldMk cId="2947576433" sldId="1533"/>
            <ac:picMk id="2" creationId="{3812878F-10D8-46CF-9784-3BBC561DD898}"/>
          </ac:picMkLst>
        </pc:picChg>
        <pc:picChg chg="add mod modCrop">
          <ac:chgData name="Harmsel ter, Marjan" userId="5bf7b4e5-383a-4bf6-a1ba-3724f9cc09cb" providerId="ADAL" clId="{568FB495-D7E6-407E-AA59-EDF44773FF9C}" dt="2024-10-15T07:22:20.319" v="669" actId="732"/>
          <ac:picMkLst>
            <pc:docMk/>
            <pc:sldMk cId="2947576433" sldId="1533"/>
            <ac:picMk id="8" creationId="{D6F2ED7E-13E4-DC49-E113-CFACFE2685F9}"/>
          </ac:picMkLst>
        </pc:picChg>
        <pc:picChg chg="add mod">
          <ac:chgData name="Harmsel ter, Marjan" userId="5bf7b4e5-383a-4bf6-a1ba-3724f9cc09cb" providerId="ADAL" clId="{568FB495-D7E6-407E-AA59-EDF44773FF9C}" dt="2024-10-15T07:28:21.851" v="711" actId="1076"/>
          <ac:picMkLst>
            <pc:docMk/>
            <pc:sldMk cId="2947576433" sldId="1533"/>
            <ac:picMk id="18" creationId="{36E754B5-02D0-1545-2B29-828740C1CB9B}"/>
          </ac:picMkLst>
        </pc:picChg>
      </pc:sldChg>
      <pc:sldChg chg="addSp modSp mod">
        <pc:chgData name="Harmsel ter, Marjan" userId="5bf7b4e5-383a-4bf6-a1ba-3724f9cc09cb" providerId="ADAL" clId="{568FB495-D7E6-407E-AA59-EDF44773FF9C}" dt="2024-10-15T07:20:27.536" v="660" actId="20577"/>
        <pc:sldMkLst>
          <pc:docMk/>
          <pc:sldMk cId="3170360459" sldId="1534"/>
        </pc:sldMkLst>
        <pc:spChg chg="mod">
          <ac:chgData name="Harmsel ter, Marjan" userId="5bf7b4e5-383a-4bf6-a1ba-3724f9cc09cb" providerId="ADAL" clId="{568FB495-D7E6-407E-AA59-EDF44773FF9C}" dt="2024-10-15T07:05:28.005" v="447"/>
          <ac:spMkLst>
            <pc:docMk/>
            <pc:sldMk cId="3170360459" sldId="1534"/>
            <ac:spMk id="34" creationId="{152372B3-00F5-781C-183E-6F2DDF35091D}"/>
          </ac:spMkLst>
        </pc:spChg>
        <pc:spChg chg="mod">
          <ac:chgData name="Harmsel ter, Marjan" userId="5bf7b4e5-383a-4bf6-a1ba-3724f9cc09cb" providerId="ADAL" clId="{568FB495-D7E6-407E-AA59-EDF44773FF9C}" dt="2024-10-15T07:20:27.536" v="660" actId="20577"/>
          <ac:spMkLst>
            <pc:docMk/>
            <pc:sldMk cId="3170360459" sldId="1534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568FB495-D7E6-407E-AA59-EDF44773FF9C}" dt="2024-10-15T07:19:11.286" v="638" actId="115"/>
          <ac:spMkLst>
            <pc:docMk/>
            <pc:sldMk cId="3170360459" sldId="1534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568FB495-D7E6-407E-AA59-EDF44773FF9C}" dt="2024-10-15T07:06:53.262" v="479" actId="1076"/>
          <ac:picMkLst>
            <pc:docMk/>
            <pc:sldMk cId="3170360459" sldId="1534"/>
            <ac:picMk id="8" creationId="{10C4A5FC-8518-3905-73B1-4C4E561F11C6}"/>
          </ac:picMkLst>
        </pc:picChg>
        <pc:picChg chg="add mod">
          <ac:chgData name="Harmsel ter, Marjan" userId="5bf7b4e5-383a-4bf6-a1ba-3724f9cc09cb" providerId="ADAL" clId="{568FB495-D7E6-407E-AA59-EDF44773FF9C}" dt="2024-10-15T07:18:21.497" v="485" actId="1076"/>
          <ac:picMkLst>
            <pc:docMk/>
            <pc:sldMk cId="3170360459" sldId="1534"/>
            <ac:picMk id="18" creationId="{9A91E4A0-3C83-09BA-9A22-1D14B6A38060}"/>
          </ac:picMkLst>
        </pc:picChg>
      </pc:sldChg>
    </pc:docChg>
  </pc:docChgLst>
  <pc:docChgLst>
    <pc:chgData name="Routledge, Mandy" userId="bacdedf5-8e30-494b-ad8b-f27fa30c4f8d" providerId="ADAL" clId="{9F6D8924-2008-4907-9C21-C59B9F9E763B}"/>
    <pc:docChg chg="addSld delSld modSld modSection">
      <pc:chgData name="Routledge, Mandy" userId="bacdedf5-8e30-494b-ad8b-f27fa30c4f8d" providerId="ADAL" clId="{9F6D8924-2008-4907-9C21-C59B9F9E763B}" dt="2024-09-24T09:32:57.268" v="22"/>
      <pc:docMkLst>
        <pc:docMk/>
      </pc:docMkLst>
      <pc:sldChg chg="del">
        <pc:chgData name="Routledge, Mandy" userId="bacdedf5-8e30-494b-ad8b-f27fa30c4f8d" providerId="ADAL" clId="{9F6D8924-2008-4907-9C21-C59B9F9E763B}" dt="2024-09-24T09:19:31.866" v="20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9F6D8924-2008-4907-9C21-C59B9F9E763B}" dt="2024-09-24T09:19:29.202" v="16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9F6D8924-2008-4907-9C21-C59B9F9E763B}" dt="2024-09-24T09:19:29.860" v="17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9F6D8924-2008-4907-9C21-C59B9F9E763B}" dt="2024-09-24T09:19:31.160" v="19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9F6D8924-2008-4907-9C21-C59B9F9E763B}" dt="2024-09-24T09:18:45.522" v="11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9F6D8924-2008-4907-9C21-C59B9F9E763B}" dt="2024-09-24T09:18:45.522" v="11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">
        <pc:chgData name="Routledge, Mandy" userId="bacdedf5-8e30-494b-ad8b-f27fa30c4f8d" providerId="ADAL" clId="{9F6D8924-2008-4907-9C21-C59B9F9E763B}" dt="2024-09-24T09:19:24.456" v="15" actId="47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9F6D8924-2008-4907-9C21-C59B9F9E763B}" dt="2024-09-24T09:19:30.576" v="18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9F6D8924-2008-4907-9C21-C59B9F9E763B}" dt="2024-09-24T09:19:32.664" v="21" actId="47"/>
        <pc:sldMkLst>
          <pc:docMk/>
          <pc:sldMk cId="573887307" sldId="1485"/>
        </pc:sldMkLst>
      </pc:sldChg>
      <pc:sldChg chg="add del">
        <pc:chgData name="Routledge, Mandy" userId="bacdedf5-8e30-494b-ad8b-f27fa30c4f8d" providerId="ADAL" clId="{9F6D8924-2008-4907-9C21-C59B9F9E763B}" dt="2024-09-24T09:18:52.997" v="13" actId="47"/>
        <pc:sldMkLst>
          <pc:docMk/>
          <pc:sldMk cId="969885507" sldId="148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738896802" sldId="1519"/>
        </pc:sldMkLst>
      </pc:sldChg>
      <pc:sldChg chg="add">
        <pc:chgData name="Routledge, Mandy" userId="bacdedf5-8e30-494b-ad8b-f27fa30c4f8d" providerId="ADAL" clId="{9F6D8924-2008-4907-9C21-C59B9F9E763B}" dt="2024-09-24T09:32:57.268" v="22"/>
        <pc:sldMkLst>
          <pc:docMk/>
          <pc:sldMk cId="1530054038" sldId="1520"/>
        </pc:sldMkLst>
      </pc:sldChg>
    </pc:docChg>
  </pc:docChgLst>
  <pc:docChgLst>
    <pc:chgData name="Routledge, Mandy" userId="bacdedf5-8e30-494b-ad8b-f27fa30c4f8d" providerId="ADAL" clId="{B5349260-E3FE-472C-8C1F-DF25D864ED5F}"/>
    <pc:docChg chg="modSld">
      <pc:chgData name="Routledge, Mandy" userId="bacdedf5-8e30-494b-ad8b-f27fa30c4f8d" providerId="ADAL" clId="{B5349260-E3FE-472C-8C1F-DF25D864ED5F}" dt="2024-09-24T09:45:47.976" v="3" actId="20577"/>
      <pc:docMkLst>
        <pc:docMk/>
      </pc:docMkLst>
      <pc:sldChg chg="modSp mod">
        <pc:chgData name="Routledge, Mandy" userId="bacdedf5-8e30-494b-ad8b-f27fa30c4f8d" providerId="ADAL" clId="{B5349260-E3FE-472C-8C1F-DF25D864ED5F}" dt="2024-09-24T09:45:47.976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B5349260-E3FE-472C-8C1F-DF25D864ED5F}" dt="2024-09-24T09:45:47.976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Vrielink, Francis" userId="3d258d00-cfd8-41c5-9f04-1a5a39faef2f" providerId="ADAL" clId="{86D895CA-DFD0-450C-AFA3-B5379BAFDBC8}"/>
    <pc:docChg chg="custSel modSld">
      <pc:chgData name="Vrielink, Francis" userId="3d258d00-cfd8-41c5-9f04-1a5a39faef2f" providerId="ADAL" clId="{86D895CA-DFD0-450C-AFA3-B5379BAFDBC8}" dt="2024-10-15T08:09:32.364" v="34" actId="313"/>
      <pc:docMkLst>
        <pc:docMk/>
      </pc:docMkLst>
      <pc:sldChg chg="modSp mod">
        <pc:chgData name="Vrielink, Francis" userId="3d258d00-cfd8-41c5-9f04-1a5a39faef2f" providerId="ADAL" clId="{86D895CA-DFD0-450C-AFA3-B5379BAFDBC8}" dt="2024-10-15T07:20:31.836" v="32" actId="115"/>
        <pc:sldMkLst>
          <pc:docMk/>
          <pc:sldMk cId="2189114603" sldId="1437"/>
        </pc:sldMkLst>
        <pc:spChg chg="mod">
          <ac:chgData name="Vrielink, Francis" userId="3d258d00-cfd8-41c5-9f04-1a5a39faef2f" providerId="ADAL" clId="{86D895CA-DFD0-450C-AFA3-B5379BAFDBC8}" dt="2024-10-15T07:20:31.836" v="32" actId="115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Vrielink, Francis" userId="3d258d00-cfd8-41c5-9f04-1a5a39faef2f" providerId="ADAL" clId="{86D895CA-DFD0-450C-AFA3-B5379BAFDBC8}" dt="2024-10-15T08:09:32.364" v="34" actId="313"/>
        <pc:sldMkLst>
          <pc:docMk/>
          <pc:sldMk cId="854292319" sldId="1528"/>
        </pc:sldMkLst>
        <pc:spChg chg="mod">
          <ac:chgData name="Vrielink, Francis" userId="3d258d00-cfd8-41c5-9f04-1a5a39faef2f" providerId="ADAL" clId="{86D895CA-DFD0-450C-AFA3-B5379BAFDBC8}" dt="2024-10-15T08:09:32.364" v="34" actId="313"/>
          <ac:spMkLst>
            <pc:docMk/>
            <pc:sldMk cId="854292319" sldId="1528"/>
            <ac:spMk id="4" creationId="{D36CDCC8-D80A-3CA3-9903-EC310613197D}"/>
          </ac:spMkLst>
        </pc:spChg>
      </pc:sldChg>
    </pc:docChg>
  </pc:docChgLst>
  <pc:docChgLst>
    <pc:chgData name="Routledge, Mandy" userId="bacdedf5-8e30-494b-ad8b-f27fa30c4f8d" providerId="ADAL" clId="{11E94AEE-151C-410A-AC16-8A81603A5A5A}"/>
    <pc:docChg chg="undo custSel addSld delSld modSld modSection">
      <pc:chgData name="Routledge, Mandy" userId="bacdedf5-8e30-494b-ad8b-f27fa30c4f8d" providerId="ADAL" clId="{11E94AEE-151C-410A-AC16-8A81603A5A5A}" dt="2024-10-15T08:24:48.356" v="1096" actId="6549"/>
      <pc:docMkLst>
        <pc:docMk/>
      </pc:docMkLst>
      <pc:sldChg chg="addSp modSp add del mod">
        <pc:chgData name="Routledge, Mandy" userId="bacdedf5-8e30-494b-ad8b-f27fa30c4f8d" providerId="ADAL" clId="{11E94AEE-151C-410A-AC16-8A81603A5A5A}" dt="2024-10-14T18:14:36.166" v="771" actId="47"/>
        <pc:sldMkLst>
          <pc:docMk/>
          <pc:sldMk cId="155461494" sldId="263"/>
        </pc:sldMkLst>
        <pc:picChg chg="add mod">
          <ac:chgData name="Routledge, Mandy" userId="bacdedf5-8e30-494b-ad8b-f27fa30c4f8d" providerId="ADAL" clId="{11E94AEE-151C-410A-AC16-8A81603A5A5A}" dt="2024-10-14T18:12:53.988" v="633" actId="1076"/>
          <ac:picMkLst>
            <pc:docMk/>
            <pc:sldMk cId="155461494" sldId="263"/>
            <ac:picMk id="3" creationId="{CEE50B2B-43DF-CA37-4DB9-0B5DF761F8A2}"/>
          </ac:picMkLst>
        </pc:picChg>
        <pc:picChg chg="mod">
          <ac:chgData name="Routledge, Mandy" userId="bacdedf5-8e30-494b-ad8b-f27fa30c4f8d" providerId="ADAL" clId="{11E94AEE-151C-410A-AC16-8A81603A5A5A}" dt="2024-10-14T18:12:55.222" v="634" actId="1076"/>
          <ac:picMkLst>
            <pc:docMk/>
            <pc:sldMk cId="155461494" sldId="263"/>
            <ac:picMk id="4" creationId="{98306718-4FEC-51C1-29B0-4F62E238E226}"/>
          </ac:picMkLst>
        </pc:picChg>
      </pc:sldChg>
      <pc:sldChg chg="modSp add del mod">
        <pc:chgData name="Routledge, Mandy" userId="bacdedf5-8e30-494b-ad8b-f27fa30c4f8d" providerId="ADAL" clId="{11E94AEE-151C-410A-AC16-8A81603A5A5A}" dt="2024-10-14T17:58:56.647" v="217" actId="47"/>
        <pc:sldMkLst>
          <pc:docMk/>
          <pc:sldMk cId="3984373576" sldId="264"/>
        </pc:sldMkLst>
        <pc:spChg chg="mod">
          <ac:chgData name="Routledge, Mandy" userId="bacdedf5-8e30-494b-ad8b-f27fa30c4f8d" providerId="ADAL" clId="{11E94AEE-151C-410A-AC16-8A81603A5A5A}" dt="2024-10-14T17:58:40.858" v="214" actId="113"/>
          <ac:spMkLst>
            <pc:docMk/>
            <pc:sldMk cId="3984373576" sldId="264"/>
            <ac:spMk id="9" creationId="{00000000-0000-0000-0000-000000000000}"/>
          </ac:spMkLst>
        </pc:spChg>
      </pc:sldChg>
      <pc:sldChg chg="add del">
        <pc:chgData name="Routledge, Mandy" userId="bacdedf5-8e30-494b-ad8b-f27fa30c4f8d" providerId="ADAL" clId="{11E94AEE-151C-410A-AC16-8A81603A5A5A}" dt="2024-10-14T18:10:20.247" v="615" actId="47"/>
        <pc:sldMkLst>
          <pc:docMk/>
          <pc:sldMk cId="4235619991" sldId="1350"/>
        </pc:sldMkLst>
      </pc:sldChg>
      <pc:sldChg chg="modSp mod modNotes modNotesTx">
        <pc:chgData name="Routledge, Mandy" userId="bacdedf5-8e30-494b-ad8b-f27fa30c4f8d" providerId="ADAL" clId="{11E94AEE-151C-410A-AC16-8A81603A5A5A}" dt="2024-10-15T08:23:37.517" v="1094" actId="20577"/>
        <pc:sldMkLst>
          <pc:docMk/>
          <pc:sldMk cId="2189114603" sldId="1437"/>
        </pc:sldMkLst>
        <pc:spChg chg="mod">
          <ac:chgData name="Routledge, Mandy" userId="bacdedf5-8e30-494b-ad8b-f27fa30c4f8d" providerId="ADAL" clId="{11E94AEE-151C-410A-AC16-8A81603A5A5A}" dt="2024-10-15T08:23:37.517" v="1094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 del">
        <pc:chgData name="Routledge, Mandy" userId="bacdedf5-8e30-494b-ad8b-f27fa30c4f8d" providerId="ADAL" clId="{11E94AEE-151C-410A-AC16-8A81603A5A5A}" dt="2024-10-14T18:06:24.079" v="510" actId="47"/>
        <pc:sldMkLst>
          <pc:docMk/>
          <pc:sldMk cId="3244961543" sldId="1438"/>
        </pc:sldMkLst>
      </pc:sldChg>
      <pc:sldChg chg="add">
        <pc:chgData name="Routledge, Mandy" userId="bacdedf5-8e30-494b-ad8b-f27fa30c4f8d" providerId="ADAL" clId="{11E94AEE-151C-410A-AC16-8A81603A5A5A}" dt="2024-10-14T18:15:17.111" v="772"/>
        <pc:sldMkLst>
          <pc:docMk/>
          <pc:sldMk cId="3059167406" sldId="1459"/>
        </pc:sldMkLst>
      </pc:sldChg>
      <pc:sldChg chg="addSp modSp mod">
        <pc:chgData name="Routledge, Mandy" userId="bacdedf5-8e30-494b-ad8b-f27fa30c4f8d" providerId="ADAL" clId="{11E94AEE-151C-410A-AC16-8A81603A5A5A}" dt="2024-10-14T18:07:03.677" v="511"/>
        <pc:sldMkLst>
          <pc:docMk/>
          <pc:sldMk cId="3852907103" sldId="1460"/>
        </pc:sldMkLst>
        <pc:spChg chg="mod">
          <ac:chgData name="Routledge, Mandy" userId="bacdedf5-8e30-494b-ad8b-f27fa30c4f8d" providerId="ADAL" clId="{11E94AEE-151C-410A-AC16-8A81603A5A5A}" dt="2024-10-14T16:56:28.540" v="39" actId="20577"/>
          <ac:spMkLst>
            <pc:docMk/>
            <pc:sldMk cId="3852907103" sldId="1460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11E94AEE-151C-410A-AC16-8A81603A5A5A}" dt="2024-10-14T18:07:03.677" v="511"/>
          <ac:picMkLst>
            <pc:docMk/>
            <pc:sldMk cId="3852907103" sldId="1460"/>
            <ac:picMk id="2" creationId="{24B744F1-EDA4-3B91-7B4A-A327A746E291}"/>
          </ac:picMkLst>
        </pc:picChg>
      </pc:sldChg>
      <pc:sldChg chg="add del">
        <pc:chgData name="Routledge, Mandy" userId="bacdedf5-8e30-494b-ad8b-f27fa30c4f8d" providerId="ADAL" clId="{11E94AEE-151C-410A-AC16-8A81603A5A5A}" dt="2024-10-14T18:01:30.987" v="387" actId="47"/>
        <pc:sldMkLst>
          <pc:docMk/>
          <pc:sldMk cId="2718096389" sldId="1470"/>
        </pc:sldMkLst>
      </pc:sldChg>
      <pc:sldChg chg="add">
        <pc:chgData name="Routledge, Mandy" userId="bacdedf5-8e30-494b-ad8b-f27fa30c4f8d" providerId="ADAL" clId="{11E94AEE-151C-410A-AC16-8A81603A5A5A}" dt="2024-10-14T16:56:47.857" v="41"/>
        <pc:sldMkLst>
          <pc:docMk/>
          <pc:sldMk cId="8533889" sldId="1471"/>
        </pc:sldMkLst>
      </pc:sldChg>
      <pc:sldChg chg="addSp delSp modSp mod">
        <pc:chgData name="Routledge, Mandy" userId="bacdedf5-8e30-494b-ad8b-f27fa30c4f8d" providerId="ADAL" clId="{11E94AEE-151C-410A-AC16-8A81603A5A5A}" dt="2024-10-14T18:12:40.086" v="629" actId="21"/>
        <pc:sldMkLst>
          <pc:docMk/>
          <pc:sldMk cId="4207872812" sldId="1475"/>
        </pc:sldMkLst>
        <pc:spChg chg="mod">
          <ac:chgData name="Routledge, Mandy" userId="bacdedf5-8e30-494b-ad8b-f27fa30c4f8d" providerId="ADAL" clId="{11E94AEE-151C-410A-AC16-8A81603A5A5A}" dt="2024-10-14T16:56:38.561" v="40"/>
          <ac:spMkLst>
            <pc:docMk/>
            <pc:sldMk cId="4207872812" sldId="1475"/>
            <ac:spMk id="6" creationId="{00000000-0000-0000-0000-000000000000}"/>
          </ac:spMkLst>
        </pc:spChg>
        <pc:picChg chg="add del mod">
          <ac:chgData name="Routledge, Mandy" userId="bacdedf5-8e30-494b-ad8b-f27fa30c4f8d" providerId="ADAL" clId="{11E94AEE-151C-410A-AC16-8A81603A5A5A}" dt="2024-10-14T18:12:40.086" v="629" actId="21"/>
          <ac:picMkLst>
            <pc:docMk/>
            <pc:sldMk cId="4207872812" sldId="1475"/>
            <ac:picMk id="2" creationId="{CEE50B2B-43DF-CA37-4DB9-0B5DF761F8A2}"/>
          </ac:picMkLst>
        </pc:picChg>
      </pc:sldChg>
      <pc:sldChg chg="del">
        <pc:chgData name="Routledge, Mandy" userId="bacdedf5-8e30-494b-ad8b-f27fa30c4f8d" providerId="ADAL" clId="{11E94AEE-151C-410A-AC16-8A81603A5A5A}" dt="2024-10-14T16:56:50.134" v="43" actId="47"/>
        <pc:sldMkLst>
          <pc:docMk/>
          <pc:sldMk cId="2452007587" sldId="1476"/>
        </pc:sldMkLst>
      </pc:sldChg>
      <pc:sldChg chg="addSp modSp mod">
        <pc:chgData name="Routledge, Mandy" userId="bacdedf5-8e30-494b-ad8b-f27fa30c4f8d" providerId="ADAL" clId="{11E94AEE-151C-410A-AC16-8A81603A5A5A}" dt="2024-10-14T18:02:21.744" v="388"/>
        <pc:sldMkLst>
          <pc:docMk/>
          <pc:sldMk cId="2709048002" sldId="1477"/>
        </pc:sldMkLst>
        <pc:spChg chg="mod">
          <ac:chgData name="Routledge, Mandy" userId="bacdedf5-8e30-494b-ad8b-f27fa30c4f8d" providerId="ADAL" clId="{11E94AEE-151C-410A-AC16-8A81603A5A5A}" dt="2024-10-14T16:57:40.314" v="69" actId="20577"/>
          <ac:spMkLst>
            <pc:docMk/>
            <pc:sldMk cId="2709048002" sldId="1477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11E94AEE-151C-410A-AC16-8A81603A5A5A}" dt="2024-10-14T18:02:21.744" v="388"/>
          <ac:picMkLst>
            <pc:docMk/>
            <pc:sldMk cId="2709048002" sldId="1477"/>
            <ac:picMk id="2" creationId="{C8B629DC-CD27-9B7D-D67A-DD0835EAC0B5}"/>
          </ac:picMkLst>
        </pc:picChg>
      </pc:sldChg>
      <pc:sldChg chg="modSp del mod">
        <pc:chgData name="Routledge, Mandy" userId="bacdedf5-8e30-494b-ad8b-f27fa30c4f8d" providerId="ADAL" clId="{11E94AEE-151C-410A-AC16-8A81603A5A5A}" dt="2024-10-14T18:15:23.039" v="773" actId="47"/>
        <pc:sldMkLst>
          <pc:docMk/>
          <pc:sldMk cId="4074911733" sldId="1478"/>
        </pc:sldMkLst>
        <pc:spChg chg="mod">
          <ac:chgData name="Routledge, Mandy" userId="bacdedf5-8e30-494b-ad8b-f27fa30c4f8d" providerId="ADAL" clId="{11E94AEE-151C-410A-AC16-8A81603A5A5A}" dt="2024-10-14T16:57:49.494" v="70"/>
          <ac:spMkLst>
            <pc:docMk/>
            <pc:sldMk cId="4074911733" sldId="1478"/>
            <ac:spMk id="6" creationId="{00000000-0000-0000-0000-000000000000}"/>
          </ac:spMkLst>
        </pc:spChg>
      </pc:sldChg>
      <pc:sldChg chg="delSp modSp del mod">
        <pc:chgData name="Routledge, Mandy" userId="bacdedf5-8e30-494b-ad8b-f27fa30c4f8d" providerId="ADAL" clId="{11E94AEE-151C-410A-AC16-8A81603A5A5A}" dt="2024-10-14T17:59:45.373" v="222" actId="47"/>
        <pc:sldMkLst>
          <pc:docMk/>
          <pc:sldMk cId="4210467006" sldId="1479"/>
        </pc:sldMkLst>
        <pc:spChg chg="del mod">
          <ac:chgData name="Routledge, Mandy" userId="bacdedf5-8e30-494b-ad8b-f27fa30c4f8d" providerId="ADAL" clId="{11E94AEE-151C-410A-AC16-8A81603A5A5A}" dt="2024-10-14T17:59:40.463" v="219" actId="21"/>
          <ac:spMkLst>
            <pc:docMk/>
            <pc:sldMk cId="4210467006" sldId="1479"/>
            <ac:spMk id="6" creationId="{00000000-0000-0000-0000-000000000000}"/>
          </ac:spMkLst>
        </pc:spChg>
      </pc:sldChg>
      <pc:sldChg chg="addSp modSp mod">
        <pc:chgData name="Routledge, Mandy" userId="bacdedf5-8e30-494b-ad8b-f27fa30c4f8d" providerId="ADAL" clId="{11E94AEE-151C-410A-AC16-8A81603A5A5A}" dt="2024-10-14T18:22:17.282" v="894"/>
        <pc:sldMkLst>
          <pc:docMk/>
          <pc:sldMk cId="1487044012" sldId="1480"/>
        </pc:sldMkLst>
        <pc:spChg chg="mod">
          <ac:chgData name="Routledge, Mandy" userId="bacdedf5-8e30-494b-ad8b-f27fa30c4f8d" providerId="ADAL" clId="{11E94AEE-151C-410A-AC16-8A81603A5A5A}" dt="2024-10-14T16:58:03.527" v="92" actId="20577"/>
          <ac:spMkLst>
            <pc:docMk/>
            <pc:sldMk cId="1487044012" sldId="1480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11E94AEE-151C-410A-AC16-8A81603A5A5A}" dt="2024-10-14T18:22:17.282" v="894"/>
          <ac:picMkLst>
            <pc:docMk/>
            <pc:sldMk cId="1487044012" sldId="1480"/>
            <ac:picMk id="2" creationId="{15EDDA2D-B7BD-B5A7-0D9B-F45B271E0F93}"/>
          </ac:picMkLst>
        </pc:picChg>
      </pc:sldChg>
      <pc:sldChg chg="modSp mod">
        <pc:chgData name="Routledge, Mandy" userId="bacdedf5-8e30-494b-ad8b-f27fa30c4f8d" providerId="ADAL" clId="{11E94AEE-151C-410A-AC16-8A81603A5A5A}" dt="2024-10-14T16:58:08.806" v="94" actId="20577"/>
        <pc:sldMkLst>
          <pc:docMk/>
          <pc:sldMk cId="3779434736" sldId="1481"/>
        </pc:sldMkLst>
        <pc:spChg chg="mod">
          <ac:chgData name="Routledge, Mandy" userId="bacdedf5-8e30-494b-ad8b-f27fa30c4f8d" providerId="ADAL" clId="{11E94AEE-151C-410A-AC16-8A81603A5A5A}" dt="2024-10-14T16:58:08.806" v="94" actId="20577"/>
          <ac:spMkLst>
            <pc:docMk/>
            <pc:sldMk cId="3779434736" sldId="1481"/>
            <ac:spMk id="6" creationId="{00000000-0000-0000-0000-000000000000}"/>
          </ac:spMkLst>
        </pc:spChg>
      </pc:sldChg>
      <pc:sldChg chg="addSp modSp mod">
        <pc:chgData name="Routledge, Mandy" userId="bacdedf5-8e30-494b-ad8b-f27fa30c4f8d" providerId="ADAL" clId="{11E94AEE-151C-410A-AC16-8A81603A5A5A}" dt="2024-10-14T17:57:36.780" v="181"/>
        <pc:sldMkLst>
          <pc:docMk/>
          <pc:sldMk cId="1201727269" sldId="1482"/>
        </pc:sldMkLst>
        <pc:spChg chg="mod">
          <ac:chgData name="Routledge, Mandy" userId="bacdedf5-8e30-494b-ad8b-f27fa30c4f8d" providerId="ADAL" clId="{11E94AEE-151C-410A-AC16-8A81603A5A5A}" dt="2024-10-14T16:58:20.786" v="97" actId="20577"/>
          <ac:spMkLst>
            <pc:docMk/>
            <pc:sldMk cId="1201727269" sldId="1482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11E94AEE-151C-410A-AC16-8A81603A5A5A}" dt="2024-10-14T17:57:36.780" v="181"/>
          <ac:picMkLst>
            <pc:docMk/>
            <pc:sldMk cId="1201727269" sldId="1482"/>
            <ac:picMk id="2" creationId="{5EE24778-614A-2EE1-C3B0-45B7C705737C}"/>
          </ac:picMkLst>
        </pc:picChg>
      </pc:sldChg>
      <pc:sldChg chg="modSp mod">
        <pc:chgData name="Routledge, Mandy" userId="bacdedf5-8e30-494b-ad8b-f27fa30c4f8d" providerId="ADAL" clId="{11E94AEE-151C-410A-AC16-8A81603A5A5A}" dt="2024-10-14T16:58:23.895" v="106" actId="20577"/>
        <pc:sldMkLst>
          <pc:docMk/>
          <pc:sldMk cId="2904738428" sldId="1483"/>
        </pc:sldMkLst>
        <pc:spChg chg="mod">
          <ac:chgData name="Routledge, Mandy" userId="bacdedf5-8e30-494b-ad8b-f27fa30c4f8d" providerId="ADAL" clId="{11E94AEE-151C-410A-AC16-8A81603A5A5A}" dt="2024-10-14T16:58:23.895" v="106" actId="20577"/>
          <ac:spMkLst>
            <pc:docMk/>
            <pc:sldMk cId="2904738428" sldId="1483"/>
            <ac:spMk id="6" creationId="{00000000-0000-0000-0000-000000000000}"/>
          </ac:spMkLst>
        </pc:spChg>
      </pc:sldChg>
      <pc:sldChg chg="add del">
        <pc:chgData name="Routledge, Mandy" userId="bacdedf5-8e30-494b-ad8b-f27fa30c4f8d" providerId="ADAL" clId="{11E94AEE-151C-410A-AC16-8A81603A5A5A}" dt="2024-10-14T18:19:48.360" v="893" actId="47"/>
        <pc:sldMkLst>
          <pc:docMk/>
          <pc:sldMk cId="1140222044" sldId="1504"/>
        </pc:sldMkLst>
      </pc:sldChg>
      <pc:sldChg chg="modSp add mod">
        <pc:chgData name="Routledge, Mandy" userId="bacdedf5-8e30-494b-ad8b-f27fa30c4f8d" providerId="ADAL" clId="{11E94AEE-151C-410A-AC16-8A81603A5A5A}" dt="2024-10-14T16:57:24.642" v="60" actId="1036"/>
        <pc:sldMkLst>
          <pc:docMk/>
          <pc:sldMk cId="3604082111" sldId="1523"/>
        </pc:sldMkLst>
        <pc:spChg chg="mod">
          <ac:chgData name="Routledge, Mandy" userId="bacdedf5-8e30-494b-ad8b-f27fa30c4f8d" providerId="ADAL" clId="{11E94AEE-151C-410A-AC16-8A81603A5A5A}" dt="2024-10-14T16:57:18.155" v="57" actId="14100"/>
          <ac:spMkLst>
            <pc:docMk/>
            <pc:sldMk cId="3604082111" sldId="1523"/>
            <ac:spMk id="16" creationId="{F53F294D-65CC-23A5-E4A1-B2132FCF814C}"/>
          </ac:spMkLst>
        </pc:spChg>
        <pc:spChg chg="mod">
          <ac:chgData name="Routledge, Mandy" userId="bacdedf5-8e30-494b-ad8b-f27fa30c4f8d" providerId="ADAL" clId="{11E94AEE-151C-410A-AC16-8A81603A5A5A}" dt="2024-10-14T16:57:24.642" v="60" actId="1036"/>
          <ac:spMkLst>
            <pc:docMk/>
            <pc:sldMk cId="3604082111" sldId="1523"/>
            <ac:spMk id="17" creationId="{AB86235B-CBC0-F9DB-29F4-F23367831B1B}"/>
          </ac:spMkLst>
        </pc:spChg>
        <pc:cxnChg chg="mod">
          <ac:chgData name="Routledge, Mandy" userId="bacdedf5-8e30-494b-ad8b-f27fa30c4f8d" providerId="ADAL" clId="{11E94AEE-151C-410A-AC16-8A81603A5A5A}" dt="2024-10-14T16:57:21.262" v="59" actId="1076"/>
          <ac:cxnSpMkLst>
            <pc:docMk/>
            <pc:sldMk cId="3604082111" sldId="1523"/>
            <ac:cxnSpMk id="21" creationId="{B84B33EF-2A54-99B2-FEF8-27486B72F624}"/>
          </ac:cxnSpMkLst>
        </pc:cxnChg>
      </pc:sldChg>
      <pc:sldChg chg="modSp add mod">
        <pc:chgData name="Routledge, Mandy" userId="bacdedf5-8e30-494b-ad8b-f27fa30c4f8d" providerId="ADAL" clId="{11E94AEE-151C-410A-AC16-8A81603A5A5A}" dt="2024-10-14T17:56:54.850" v="180" actId="20577"/>
        <pc:sldMkLst>
          <pc:docMk/>
          <pc:sldMk cId="2968932689" sldId="1524"/>
        </pc:sldMkLst>
        <pc:spChg chg="mod">
          <ac:chgData name="Routledge, Mandy" userId="bacdedf5-8e30-494b-ad8b-f27fa30c4f8d" providerId="ADAL" clId="{11E94AEE-151C-410A-AC16-8A81603A5A5A}" dt="2024-10-14T17:56:34.552" v="157" actId="20577"/>
          <ac:spMkLst>
            <pc:docMk/>
            <pc:sldMk cId="2968932689" sldId="1524"/>
            <ac:spMk id="33" creationId="{AC757F5E-B016-F947-4518-7C6B9CC7EE04}"/>
          </ac:spMkLst>
        </pc:spChg>
        <pc:spChg chg="mod">
          <ac:chgData name="Routledge, Mandy" userId="bacdedf5-8e30-494b-ad8b-f27fa30c4f8d" providerId="ADAL" clId="{11E94AEE-151C-410A-AC16-8A81603A5A5A}" dt="2024-10-14T17:54:19.095" v="126" actId="20577"/>
          <ac:spMkLst>
            <pc:docMk/>
            <pc:sldMk cId="2968932689" sldId="1524"/>
            <ac:spMk id="34" creationId="{152372B3-00F5-781C-183E-6F2DDF35091D}"/>
          </ac:spMkLst>
        </pc:spChg>
        <pc:spChg chg="mod">
          <ac:chgData name="Routledge, Mandy" userId="bacdedf5-8e30-494b-ad8b-f27fa30c4f8d" providerId="ADAL" clId="{11E94AEE-151C-410A-AC16-8A81603A5A5A}" dt="2024-10-14T17:56:54.850" v="180" actId="20577"/>
          <ac:spMkLst>
            <pc:docMk/>
            <pc:sldMk cId="2968932689" sldId="1524"/>
            <ac:spMk id="35" creationId="{37104C51-0232-62ED-4C6F-1447D06633EE}"/>
          </ac:spMkLst>
        </pc:spChg>
        <pc:spChg chg="mod">
          <ac:chgData name="Routledge, Mandy" userId="bacdedf5-8e30-494b-ad8b-f27fa30c4f8d" providerId="ADAL" clId="{11E94AEE-151C-410A-AC16-8A81603A5A5A}" dt="2024-10-14T17:54:30.051" v="146" actId="20577"/>
          <ac:spMkLst>
            <pc:docMk/>
            <pc:sldMk cId="2968932689" sldId="1524"/>
            <ac:spMk id="36" creationId="{D8EF981A-9BA7-0EB1-9B70-F7FBF2F7DF1C}"/>
          </ac:spMkLst>
        </pc:spChg>
      </pc:sldChg>
      <pc:sldChg chg="addSp modSp add mod">
        <pc:chgData name="Routledge, Mandy" userId="bacdedf5-8e30-494b-ad8b-f27fa30c4f8d" providerId="ADAL" clId="{11E94AEE-151C-410A-AC16-8A81603A5A5A}" dt="2024-10-14T17:58:49.007" v="216"/>
        <pc:sldMkLst>
          <pc:docMk/>
          <pc:sldMk cId="580184143" sldId="1525"/>
        </pc:sldMkLst>
        <pc:spChg chg="mod">
          <ac:chgData name="Routledge, Mandy" userId="bacdedf5-8e30-494b-ad8b-f27fa30c4f8d" providerId="ADAL" clId="{11E94AEE-151C-410A-AC16-8A81603A5A5A}" dt="2024-10-14T17:58:35.197" v="212" actId="14100"/>
          <ac:spMkLst>
            <pc:docMk/>
            <pc:sldMk cId="580184143" sldId="1525"/>
            <ac:spMk id="4" creationId="{D36CDCC8-D80A-3CA3-9903-EC310613197D}"/>
          </ac:spMkLst>
        </pc:spChg>
        <pc:spChg chg="mod">
          <ac:chgData name="Routledge, Mandy" userId="bacdedf5-8e30-494b-ad8b-f27fa30c4f8d" providerId="ADAL" clId="{11E94AEE-151C-410A-AC16-8A81603A5A5A}" dt="2024-10-14T17:57:59.752" v="189" actId="20577"/>
          <ac:spMkLst>
            <pc:docMk/>
            <pc:sldMk cId="580184143" sldId="1525"/>
            <ac:spMk id="12" creationId="{E2476A93-B8D4-4E44-87FD-AFF601B2337C}"/>
          </ac:spMkLst>
        </pc:spChg>
        <pc:spChg chg="mod">
          <ac:chgData name="Routledge, Mandy" userId="bacdedf5-8e30-494b-ad8b-f27fa30c4f8d" providerId="ADAL" clId="{11E94AEE-151C-410A-AC16-8A81603A5A5A}" dt="2024-10-14T17:58:04.380" v="198" actId="20577"/>
          <ac:spMkLst>
            <pc:docMk/>
            <pc:sldMk cId="580184143" sldId="1525"/>
            <ac:spMk id="13" creationId="{4985FF45-EE56-11C3-E0CC-6BBB359031C0}"/>
          </ac:spMkLst>
        </pc:spChg>
        <pc:spChg chg="mod">
          <ac:chgData name="Routledge, Mandy" userId="bacdedf5-8e30-494b-ad8b-f27fa30c4f8d" providerId="ADAL" clId="{11E94AEE-151C-410A-AC16-8A81603A5A5A}" dt="2024-10-14T17:58:08.909" v="207" actId="20577"/>
          <ac:spMkLst>
            <pc:docMk/>
            <pc:sldMk cId="580184143" sldId="1525"/>
            <ac:spMk id="15" creationId="{6EA1F8B7-D4BC-D8B0-E6FD-F33ECB45A1DD}"/>
          </ac:spMkLst>
        </pc:spChg>
        <pc:spChg chg="mod">
          <ac:chgData name="Routledge, Mandy" userId="bacdedf5-8e30-494b-ad8b-f27fa30c4f8d" providerId="ADAL" clId="{11E94AEE-151C-410A-AC16-8A81603A5A5A}" dt="2024-10-14T17:58:18.969" v="208"/>
          <ac:spMkLst>
            <pc:docMk/>
            <pc:sldMk cId="580184143" sldId="1525"/>
            <ac:spMk id="17" creationId="{AB86235B-CBC0-F9DB-29F4-F23367831B1B}"/>
          </ac:spMkLst>
        </pc:spChg>
        <pc:picChg chg="add mod">
          <ac:chgData name="Routledge, Mandy" userId="bacdedf5-8e30-494b-ad8b-f27fa30c4f8d" providerId="ADAL" clId="{11E94AEE-151C-410A-AC16-8A81603A5A5A}" dt="2024-10-14T17:58:38.419" v="213"/>
          <ac:picMkLst>
            <pc:docMk/>
            <pc:sldMk cId="580184143" sldId="1525"/>
            <ac:picMk id="9" creationId="{E4F032B4-0CAA-E97A-5C4F-B6D514CBDA15}"/>
          </ac:picMkLst>
        </pc:picChg>
        <pc:picChg chg="add mod">
          <ac:chgData name="Routledge, Mandy" userId="bacdedf5-8e30-494b-ad8b-f27fa30c4f8d" providerId="ADAL" clId="{11E94AEE-151C-410A-AC16-8A81603A5A5A}" dt="2024-10-14T17:58:44.726" v="215"/>
          <ac:picMkLst>
            <pc:docMk/>
            <pc:sldMk cId="580184143" sldId="1525"/>
            <ac:picMk id="10" creationId="{2C01CB41-A7D5-154C-FA7A-9633A2EDE8A8}"/>
          </ac:picMkLst>
        </pc:picChg>
        <pc:picChg chg="add mod">
          <ac:chgData name="Routledge, Mandy" userId="bacdedf5-8e30-494b-ad8b-f27fa30c4f8d" providerId="ADAL" clId="{11E94AEE-151C-410A-AC16-8A81603A5A5A}" dt="2024-10-14T17:58:49.007" v="216"/>
          <ac:picMkLst>
            <pc:docMk/>
            <pc:sldMk cId="580184143" sldId="1525"/>
            <ac:picMk id="11" creationId="{2396E795-1F12-569B-F484-46DFC66DF084}"/>
          </ac:picMkLst>
        </pc:picChg>
      </pc:sldChg>
      <pc:sldChg chg="addSp delSp modSp add mod">
        <pc:chgData name="Routledge, Mandy" userId="bacdedf5-8e30-494b-ad8b-f27fa30c4f8d" providerId="ADAL" clId="{11E94AEE-151C-410A-AC16-8A81603A5A5A}" dt="2024-10-14T17:59:43.303" v="221"/>
        <pc:sldMkLst>
          <pc:docMk/>
          <pc:sldMk cId="3722593844" sldId="1526"/>
        </pc:sldMkLst>
        <pc:spChg chg="add mod">
          <ac:chgData name="Routledge, Mandy" userId="bacdedf5-8e30-494b-ad8b-f27fa30c4f8d" providerId="ADAL" clId="{11E94AEE-151C-410A-AC16-8A81603A5A5A}" dt="2024-10-14T17:59:43.303" v="221"/>
          <ac:spMkLst>
            <pc:docMk/>
            <pc:sldMk cId="3722593844" sldId="1526"/>
            <ac:spMk id="2" creationId="{00000000-0000-0000-0000-000000000000}"/>
          </ac:spMkLst>
        </pc:spChg>
        <pc:spChg chg="del">
          <ac:chgData name="Routledge, Mandy" userId="bacdedf5-8e30-494b-ad8b-f27fa30c4f8d" providerId="ADAL" clId="{11E94AEE-151C-410A-AC16-8A81603A5A5A}" dt="2024-10-14T17:59:42.852" v="220" actId="478"/>
          <ac:spMkLst>
            <pc:docMk/>
            <pc:sldMk cId="3722593844" sldId="1526"/>
            <ac:spMk id="6" creationId="{00000000-0000-0000-0000-000000000000}"/>
          </ac:spMkLst>
        </pc:spChg>
      </pc:sldChg>
      <pc:sldChg chg="addSp modSp add mod">
        <pc:chgData name="Routledge, Mandy" userId="bacdedf5-8e30-494b-ad8b-f27fa30c4f8d" providerId="ADAL" clId="{11E94AEE-151C-410A-AC16-8A81603A5A5A}" dt="2024-10-14T18:01:25.879" v="386" actId="20577"/>
        <pc:sldMkLst>
          <pc:docMk/>
          <pc:sldMk cId="475864723" sldId="1527"/>
        </pc:sldMkLst>
        <pc:spChg chg="add mod">
          <ac:chgData name="Routledge, Mandy" userId="bacdedf5-8e30-494b-ad8b-f27fa30c4f8d" providerId="ADAL" clId="{11E94AEE-151C-410A-AC16-8A81603A5A5A}" dt="2024-10-14T18:00:41.756" v="268"/>
          <ac:spMkLst>
            <pc:docMk/>
            <pc:sldMk cId="475864723" sldId="1527"/>
            <ac:spMk id="8" creationId="{0AF022AD-6812-041A-387C-DA4BB1F7B70A}"/>
          </ac:spMkLst>
        </pc:spChg>
        <pc:spChg chg="mod">
          <ac:chgData name="Routledge, Mandy" userId="bacdedf5-8e30-494b-ad8b-f27fa30c4f8d" providerId="ADAL" clId="{11E94AEE-151C-410A-AC16-8A81603A5A5A}" dt="2024-10-14T18:00:48.270" v="269"/>
          <ac:spMkLst>
            <pc:docMk/>
            <pc:sldMk cId="475864723" sldId="1527"/>
            <ac:spMk id="19" creationId="{F9EE0080-5D6A-47F0-23F4-C5B600285DCC}"/>
          </ac:spMkLst>
        </pc:spChg>
        <pc:spChg chg="mod">
          <ac:chgData name="Routledge, Mandy" userId="bacdedf5-8e30-494b-ad8b-f27fa30c4f8d" providerId="ADAL" clId="{11E94AEE-151C-410A-AC16-8A81603A5A5A}" dt="2024-10-14T18:00:48.270" v="269"/>
          <ac:spMkLst>
            <pc:docMk/>
            <pc:sldMk cId="475864723" sldId="1527"/>
            <ac:spMk id="20" creationId="{E2E125A1-3086-4639-8538-62E11BD5669D}"/>
          </ac:spMkLst>
        </pc:spChg>
        <pc:spChg chg="add mod">
          <ac:chgData name="Routledge, Mandy" userId="bacdedf5-8e30-494b-ad8b-f27fa30c4f8d" providerId="ADAL" clId="{11E94AEE-151C-410A-AC16-8A81603A5A5A}" dt="2024-10-14T18:00:55.314" v="270"/>
          <ac:spMkLst>
            <pc:docMk/>
            <pc:sldMk cId="475864723" sldId="1527"/>
            <ac:spMk id="21" creationId="{548789DC-08BE-5F68-C599-A8106BBAE7C5}"/>
          </ac:spMkLst>
        </pc:spChg>
        <pc:spChg chg="mod">
          <ac:chgData name="Routledge, Mandy" userId="bacdedf5-8e30-494b-ad8b-f27fa30c4f8d" providerId="ADAL" clId="{11E94AEE-151C-410A-AC16-8A81603A5A5A}" dt="2024-10-14T18:00:14.986" v="240" actId="1038"/>
          <ac:spMkLst>
            <pc:docMk/>
            <pc:sldMk cId="475864723" sldId="1527"/>
            <ac:spMk id="33" creationId="{AC757F5E-B016-F947-4518-7C6B9CC7EE04}"/>
          </ac:spMkLst>
        </pc:spChg>
        <pc:spChg chg="mod">
          <ac:chgData name="Routledge, Mandy" userId="bacdedf5-8e30-494b-ad8b-f27fa30c4f8d" providerId="ADAL" clId="{11E94AEE-151C-410A-AC16-8A81603A5A5A}" dt="2024-10-14T18:00:19.622" v="252" actId="20577"/>
          <ac:spMkLst>
            <pc:docMk/>
            <pc:sldMk cId="475864723" sldId="1527"/>
            <ac:spMk id="34" creationId="{152372B3-00F5-781C-183E-6F2DDF35091D}"/>
          </ac:spMkLst>
        </pc:spChg>
        <pc:spChg chg="mod">
          <ac:chgData name="Routledge, Mandy" userId="bacdedf5-8e30-494b-ad8b-f27fa30c4f8d" providerId="ADAL" clId="{11E94AEE-151C-410A-AC16-8A81603A5A5A}" dt="2024-10-14T18:01:25.879" v="386" actId="20577"/>
          <ac:spMkLst>
            <pc:docMk/>
            <pc:sldMk cId="475864723" sldId="1527"/>
            <ac:spMk id="35" creationId="{37104C51-0232-62ED-4C6F-1447D06633EE}"/>
          </ac:spMkLst>
        </pc:spChg>
        <pc:spChg chg="mod">
          <ac:chgData name="Routledge, Mandy" userId="bacdedf5-8e30-494b-ad8b-f27fa30c4f8d" providerId="ADAL" clId="{11E94AEE-151C-410A-AC16-8A81603A5A5A}" dt="2024-10-14T18:01:10.831" v="328" actId="20577"/>
          <ac:spMkLst>
            <pc:docMk/>
            <pc:sldMk cId="475864723" sldId="1527"/>
            <ac:spMk id="36" creationId="{D8EF981A-9BA7-0EB1-9B70-F7FBF2F7DF1C}"/>
          </ac:spMkLst>
        </pc:spChg>
        <pc:grpChg chg="add mod">
          <ac:chgData name="Routledge, Mandy" userId="bacdedf5-8e30-494b-ad8b-f27fa30c4f8d" providerId="ADAL" clId="{11E94AEE-151C-410A-AC16-8A81603A5A5A}" dt="2024-10-14T18:00:48.270" v="269"/>
          <ac:grpSpMkLst>
            <pc:docMk/>
            <pc:sldMk cId="475864723" sldId="1527"/>
            <ac:grpSpMk id="18" creationId="{6702CC80-A8BC-97F3-6169-DDEA38D574B6}"/>
          </ac:grpSpMkLst>
        </pc:grpChg>
        <pc:picChg chg="add mod">
          <ac:chgData name="Routledge, Mandy" userId="bacdedf5-8e30-494b-ad8b-f27fa30c4f8d" providerId="ADAL" clId="{11E94AEE-151C-410A-AC16-8A81603A5A5A}" dt="2024-10-14T18:00:36.250" v="267"/>
          <ac:picMkLst>
            <pc:docMk/>
            <pc:sldMk cId="475864723" sldId="1527"/>
            <ac:picMk id="2" creationId="{0CA82FD5-524B-8D6C-7ED0-9862AB6DAFC8}"/>
          </ac:picMkLst>
        </pc:picChg>
        <pc:picChg chg="add mod">
          <ac:chgData name="Routledge, Mandy" userId="bacdedf5-8e30-494b-ad8b-f27fa30c4f8d" providerId="ADAL" clId="{11E94AEE-151C-410A-AC16-8A81603A5A5A}" dt="2024-10-14T18:00:48.270" v="269"/>
          <ac:picMkLst>
            <pc:docMk/>
            <pc:sldMk cId="475864723" sldId="1527"/>
            <ac:picMk id="9" creationId="{69911AC0-76C6-DAE6-7C4C-30BA8DBFFB5F}"/>
          </ac:picMkLst>
        </pc:picChg>
      </pc:sldChg>
      <pc:sldChg chg="addSp modSp add mod">
        <pc:chgData name="Routledge, Mandy" userId="bacdedf5-8e30-494b-ad8b-f27fa30c4f8d" providerId="ADAL" clId="{11E94AEE-151C-410A-AC16-8A81603A5A5A}" dt="2024-10-14T18:06:17.246" v="509" actId="14100"/>
        <pc:sldMkLst>
          <pc:docMk/>
          <pc:sldMk cId="854292319" sldId="1528"/>
        </pc:sldMkLst>
        <pc:spChg chg="mod">
          <ac:chgData name="Routledge, Mandy" userId="bacdedf5-8e30-494b-ad8b-f27fa30c4f8d" providerId="ADAL" clId="{11E94AEE-151C-410A-AC16-8A81603A5A5A}" dt="2024-10-14T18:06:17.246" v="509" actId="14100"/>
          <ac:spMkLst>
            <pc:docMk/>
            <pc:sldMk cId="854292319" sldId="1528"/>
            <ac:spMk id="4" creationId="{D36CDCC8-D80A-3CA3-9903-EC310613197D}"/>
          </ac:spMkLst>
        </pc:spChg>
        <pc:spChg chg="add mod ord">
          <ac:chgData name="Routledge, Mandy" userId="bacdedf5-8e30-494b-ad8b-f27fa30c4f8d" providerId="ADAL" clId="{11E94AEE-151C-410A-AC16-8A81603A5A5A}" dt="2024-10-14T18:05:39.126" v="501" actId="14100"/>
          <ac:spMkLst>
            <pc:docMk/>
            <pc:sldMk cId="854292319" sldId="1528"/>
            <ac:spMk id="9" creationId="{60B29B40-DF2F-303E-1783-D6FF2B69EA7F}"/>
          </ac:spMkLst>
        </pc:spChg>
        <pc:spChg chg="add mod ord">
          <ac:chgData name="Routledge, Mandy" userId="bacdedf5-8e30-494b-ad8b-f27fa30c4f8d" providerId="ADAL" clId="{11E94AEE-151C-410A-AC16-8A81603A5A5A}" dt="2024-10-14T18:05:44.175" v="503" actId="14100"/>
          <ac:spMkLst>
            <pc:docMk/>
            <pc:sldMk cId="854292319" sldId="1528"/>
            <ac:spMk id="10" creationId="{ED3BD8CC-23BB-D6D3-DB5C-FCBF43111BB2}"/>
          </ac:spMkLst>
        </pc:spChg>
        <pc:spChg chg="add mod">
          <ac:chgData name="Routledge, Mandy" userId="bacdedf5-8e30-494b-ad8b-f27fa30c4f8d" providerId="ADAL" clId="{11E94AEE-151C-410A-AC16-8A81603A5A5A}" dt="2024-10-14T18:05:45.852" v="504" actId="14100"/>
          <ac:spMkLst>
            <pc:docMk/>
            <pc:sldMk cId="854292319" sldId="1528"/>
            <ac:spMk id="11" creationId="{8DC9C913-C887-363A-2EF9-EBA515C19DD4}"/>
          </ac:spMkLst>
        </pc:spChg>
        <pc:spChg chg="mod">
          <ac:chgData name="Routledge, Mandy" userId="bacdedf5-8e30-494b-ad8b-f27fa30c4f8d" providerId="ADAL" clId="{11E94AEE-151C-410A-AC16-8A81603A5A5A}" dt="2024-10-14T18:02:46.946" v="399" actId="20577"/>
          <ac:spMkLst>
            <pc:docMk/>
            <pc:sldMk cId="854292319" sldId="1528"/>
            <ac:spMk id="12" creationId="{E2476A93-B8D4-4E44-87FD-AFF601B2337C}"/>
          </ac:spMkLst>
        </pc:spChg>
        <pc:spChg chg="mod">
          <ac:chgData name="Routledge, Mandy" userId="bacdedf5-8e30-494b-ad8b-f27fa30c4f8d" providerId="ADAL" clId="{11E94AEE-151C-410A-AC16-8A81603A5A5A}" dt="2024-10-14T18:03:54.167" v="430" actId="1076"/>
          <ac:spMkLst>
            <pc:docMk/>
            <pc:sldMk cId="854292319" sldId="1528"/>
            <ac:spMk id="13" creationId="{4985FF45-EE56-11C3-E0CC-6BBB359031C0}"/>
          </ac:spMkLst>
        </pc:spChg>
        <pc:spChg chg="mod">
          <ac:chgData name="Routledge, Mandy" userId="bacdedf5-8e30-494b-ad8b-f27fa30c4f8d" providerId="ADAL" clId="{11E94AEE-151C-410A-AC16-8A81603A5A5A}" dt="2024-10-14T18:04:07.338" v="448" actId="14100"/>
          <ac:spMkLst>
            <pc:docMk/>
            <pc:sldMk cId="854292319" sldId="1528"/>
            <ac:spMk id="15" creationId="{6EA1F8B7-D4BC-D8B0-E6FD-F33ECB45A1DD}"/>
          </ac:spMkLst>
        </pc:spChg>
        <pc:spChg chg="mod">
          <ac:chgData name="Routledge, Mandy" userId="bacdedf5-8e30-494b-ad8b-f27fa30c4f8d" providerId="ADAL" clId="{11E94AEE-151C-410A-AC16-8A81603A5A5A}" dt="2024-10-14T18:04:59.501" v="475" actId="14100"/>
          <ac:spMkLst>
            <pc:docMk/>
            <pc:sldMk cId="854292319" sldId="1528"/>
            <ac:spMk id="16" creationId="{F53F294D-65CC-23A5-E4A1-B2132FCF814C}"/>
          </ac:spMkLst>
        </pc:spChg>
        <pc:spChg chg="mod">
          <ac:chgData name="Routledge, Mandy" userId="bacdedf5-8e30-494b-ad8b-f27fa30c4f8d" providerId="ADAL" clId="{11E94AEE-151C-410A-AC16-8A81603A5A5A}" dt="2024-10-14T18:04:56.610" v="474" actId="14100"/>
          <ac:spMkLst>
            <pc:docMk/>
            <pc:sldMk cId="854292319" sldId="1528"/>
            <ac:spMk id="17" creationId="{AB86235B-CBC0-F9DB-29F4-F23367831B1B}"/>
          </ac:spMkLst>
        </pc:spChg>
        <pc:spChg chg="mod">
          <ac:chgData name="Routledge, Mandy" userId="bacdedf5-8e30-494b-ad8b-f27fa30c4f8d" providerId="ADAL" clId="{11E94AEE-151C-410A-AC16-8A81603A5A5A}" dt="2024-10-14T18:03:47.786" v="428" actId="14100"/>
          <ac:spMkLst>
            <pc:docMk/>
            <pc:sldMk cId="854292319" sldId="1528"/>
            <ac:spMk id="18" creationId="{85D7DD60-F4AA-AD34-A265-146B167D02FE}"/>
          </ac:spMkLst>
        </pc:spChg>
        <pc:spChg chg="add mod">
          <ac:chgData name="Routledge, Mandy" userId="bacdedf5-8e30-494b-ad8b-f27fa30c4f8d" providerId="ADAL" clId="{11E94AEE-151C-410A-AC16-8A81603A5A5A}" dt="2024-10-14T18:05:41.197" v="502" actId="14100"/>
          <ac:spMkLst>
            <pc:docMk/>
            <pc:sldMk cId="854292319" sldId="1528"/>
            <ac:spMk id="24" creationId="{0E7D8F51-A3A7-A28A-A91D-DF43B896F298}"/>
          </ac:spMkLst>
        </pc:spChg>
        <pc:picChg chg="add mod">
          <ac:chgData name="Routledge, Mandy" userId="bacdedf5-8e30-494b-ad8b-f27fa30c4f8d" providerId="ADAL" clId="{11E94AEE-151C-410A-AC16-8A81603A5A5A}" dt="2024-10-14T18:05:53.189" v="505"/>
          <ac:picMkLst>
            <pc:docMk/>
            <pc:sldMk cId="854292319" sldId="1528"/>
            <ac:picMk id="25" creationId="{0778D48D-6EE7-4F51-A3E0-4B093DA6714E}"/>
          </ac:picMkLst>
        </pc:picChg>
        <pc:picChg chg="add mod">
          <ac:chgData name="Routledge, Mandy" userId="bacdedf5-8e30-494b-ad8b-f27fa30c4f8d" providerId="ADAL" clId="{11E94AEE-151C-410A-AC16-8A81603A5A5A}" dt="2024-10-14T18:05:56.614" v="506"/>
          <ac:picMkLst>
            <pc:docMk/>
            <pc:sldMk cId="854292319" sldId="1528"/>
            <ac:picMk id="26" creationId="{DA71557D-8D7D-5E3F-3F02-E71C7F9A20E6}"/>
          </ac:picMkLst>
        </pc:picChg>
        <pc:picChg chg="add mod">
          <ac:chgData name="Routledge, Mandy" userId="bacdedf5-8e30-494b-ad8b-f27fa30c4f8d" providerId="ADAL" clId="{11E94AEE-151C-410A-AC16-8A81603A5A5A}" dt="2024-10-14T18:06:00.652" v="507"/>
          <ac:picMkLst>
            <pc:docMk/>
            <pc:sldMk cId="854292319" sldId="1528"/>
            <ac:picMk id="28" creationId="{EB43C81D-FCA8-6208-EF78-FA6CFB20C078}"/>
          </ac:picMkLst>
        </pc:picChg>
      </pc:sldChg>
      <pc:sldChg chg="addSp modSp add mod">
        <pc:chgData name="Routledge, Mandy" userId="bacdedf5-8e30-494b-ad8b-f27fa30c4f8d" providerId="ADAL" clId="{11E94AEE-151C-410A-AC16-8A81603A5A5A}" dt="2024-10-14T18:10:49.052" v="626" actId="14100"/>
        <pc:sldMkLst>
          <pc:docMk/>
          <pc:sldMk cId="3054259339" sldId="1529"/>
        </pc:sldMkLst>
        <pc:spChg chg="mod">
          <ac:chgData name="Routledge, Mandy" userId="bacdedf5-8e30-494b-ad8b-f27fa30c4f8d" providerId="ADAL" clId="{11E94AEE-151C-410A-AC16-8A81603A5A5A}" dt="2024-10-14T18:08:06.628" v="529" actId="20577"/>
          <ac:spMkLst>
            <pc:docMk/>
            <pc:sldMk cId="3054259339" sldId="1529"/>
            <ac:spMk id="11" creationId="{CD78B488-E032-3F3E-C334-FB96F8D71FB2}"/>
          </ac:spMkLst>
        </pc:spChg>
        <pc:spChg chg="mod">
          <ac:chgData name="Routledge, Mandy" userId="bacdedf5-8e30-494b-ad8b-f27fa30c4f8d" providerId="ADAL" clId="{11E94AEE-151C-410A-AC16-8A81603A5A5A}" dt="2024-10-14T18:08:19.420" v="545" actId="1037"/>
          <ac:spMkLst>
            <pc:docMk/>
            <pc:sldMk cId="3054259339" sldId="1529"/>
            <ac:spMk id="12" creationId="{E2476A93-B8D4-4E44-87FD-AFF601B2337C}"/>
          </ac:spMkLst>
        </pc:spChg>
        <pc:spChg chg="mod">
          <ac:chgData name="Routledge, Mandy" userId="bacdedf5-8e30-494b-ad8b-f27fa30c4f8d" providerId="ADAL" clId="{11E94AEE-151C-410A-AC16-8A81603A5A5A}" dt="2024-10-14T18:09:08.889" v="570" actId="1076"/>
          <ac:spMkLst>
            <pc:docMk/>
            <pc:sldMk cId="3054259339" sldId="1529"/>
            <ac:spMk id="13" creationId="{4985FF45-EE56-11C3-E0CC-6BBB359031C0}"/>
          </ac:spMkLst>
        </pc:spChg>
        <pc:spChg chg="mod">
          <ac:chgData name="Routledge, Mandy" userId="bacdedf5-8e30-494b-ad8b-f27fa30c4f8d" providerId="ADAL" clId="{11E94AEE-151C-410A-AC16-8A81603A5A5A}" dt="2024-10-14T18:09:51.242" v="605" actId="1036"/>
          <ac:spMkLst>
            <pc:docMk/>
            <pc:sldMk cId="3054259339" sldId="1529"/>
            <ac:spMk id="14" creationId="{B7594A3B-3117-84CE-C300-FB96E5ED269D}"/>
          </ac:spMkLst>
        </pc:spChg>
        <pc:spChg chg="mod">
          <ac:chgData name="Routledge, Mandy" userId="bacdedf5-8e30-494b-ad8b-f27fa30c4f8d" providerId="ADAL" clId="{11E94AEE-151C-410A-AC16-8A81603A5A5A}" dt="2024-10-14T18:09:56.271" v="608" actId="1037"/>
          <ac:spMkLst>
            <pc:docMk/>
            <pc:sldMk cId="3054259339" sldId="1529"/>
            <ac:spMk id="15" creationId="{6EA1F8B7-D4BC-D8B0-E6FD-F33ECB45A1DD}"/>
          </ac:spMkLst>
        </pc:spChg>
        <pc:spChg chg="mod">
          <ac:chgData name="Routledge, Mandy" userId="bacdedf5-8e30-494b-ad8b-f27fa30c4f8d" providerId="ADAL" clId="{11E94AEE-151C-410A-AC16-8A81603A5A5A}" dt="2024-10-14T18:07:40.703" v="514"/>
          <ac:spMkLst>
            <pc:docMk/>
            <pc:sldMk cId="3054259339" sldId="1529"/>
            <ac:spMk id="17" creationId="{AB86235B-CBC0-F9DB-29F4-F23367831B1B}"/>
          </ac:spMkLst>
        </pc:spChg>
        <pc:spChg chg="mod">
          <ac:chgData name="Routledge, Mandy" userId="bacdedf5-8e30-494b-ad8b-f27fa30c4f8d" providerId="ADAL" clId="{11E94AEE-151C-410A-AC16-8A81603A5A5A}" dt="2024-10-14T18:09:13.612" v="571" actId="14100"/>
          <ac:spMkLst>
            <pc:docMk/>
            <pc:sldMk cId="3054259339" sldId="1529"/>
            <ac:spMk id="18" creationId="{85D7DD60-F4AA-AD34-A265-146B167D02FE}"/>
          </ac:spMkLst>
        </pc:spChg>
        <pc:spChg chg="mod">
          <ac:chgData name="Routledge, Mandy" userId="bacdedf5-8e30-494b-ad8b-f27fa30c4f8d" providerId="ADAL" clId="{11E94AEE-151C-410A-AC16-8A81603A5A5A}" dt="2024-10-14T18:08:17.378" v="543" actId="1037"/>
          <ac:spMkLst>
            <pc:docMk/>
            <pc:sldMk cId="3054259339" sldId="1529"/>
            <ac:spMk id="19" creationId="{40542B69-6D97-5F24-63E3-ABE36EA69A27}"/>
          </ac:spMkLst>
        </pc:spChg>
        <pc:picChg chg="add mod">
          <ac:chgData name="Routledge, Mandy" userId="bacdedf5-8e30-494b-ad8b-f27fa30c4f8d" providerId="ADAL" clId="{11E94AEE-151C-410A-AC16-8A81603A5A5A}" dt="2024-10-14T18:10:06.895" v="611" actId="14100"/>
          <ac:picMkLst>
            <pc:docMk/>
            <pc:sldMk cId="3054259339" sldId="1529"/>
            <ac:picMk id="4" creationId="{E7C53045-D32C-D4FA-883C-438F50DA7B1B}"/>
          </ac:picMkLst>
        </pc:picChg>
        <pc:picChg chg="add mod">
          <ac:chgData name="Routledge, Mandy" userId="bacdedf5-8e30-494b-ad8b-f27fa30c4f8d" providerId="ADAL" clId="{11E94AEE-151C-410A-AC16-8A81603A5A5A}" dt="2024-10-14T18:10:06.895" v="611" actId="14100"/>
          <ac:picMkLst>
            <pc:docMk/>
            <pc:sldMk cId="3054259339" sldId="1529"/>
            <ac:picMk id="21" creationId="{D0B5EDA9-0AAF-236B-48E2-5DFB930D18E9}"/>
          </ac:picMkLst>
        </pc:picChg>
        <pc:picChg chg="add mod">
          <ac:chgData name="Routledge, Mandy" userId="bacdedf5-8e30-494b-ad8b-f27fa30c4f8d" providerId="ADAL" clId="{11E94AEE-151C-410A-AC16-8A81603A5A5A}" dt="2024-10-14T18:10:06.895" v="611" actId="14100"/>
          <ac:picMkLst>
            <pc:docMk/>
            <pc:sldMk cId="3054259339" sldId="1529"/>
            <ac:picMk id="22" creationId="{2B61E03D-1A0C-8209-07E5-F4546C7896F6}"/>
          </ac:picMkLst>
        </pc:picChg>
        <pc:picChg chg="add mod">
          <ac:chgData name="Routledge, Mandy" userId="bacdedf5-8e30-494b-ad8b-f27fa30c4f8d" providerId="ADAL" clId="{11E94AEE-151C-410A-AC16-8A81603A5A5A}" dt="2024-10-14T18:10:49.052" v="626" actId="14100"/>
          <ac:picMkLst>
            <pc:docMk/>
            <pc:sldMk cId="3054259339" sldId="1529"/>
            <ac:picMk id="23" creationId="{18561A98-128E-C134-38EA-F141512078C1}"/>
          </ac:picMkLst>
        </pc:picChg>
        <pc:picChg chg="add mod">
          <ac:chgData name="Routledge, Mandy" userId="bacdedf5-8e30-494b-ad8b-f27fa30c4f8d" providerId="ADAL" clId="{11E94AEE-151C-410A-AC16-8A81603A5A5A}" dt="2024-10-14T18:10:30.730" v="619" actId="14100"/>
          <ac:picMkLst>
            <pc:docMk/>
            <pc:sldMk cId="3054259339" sldId="1529"/>
            <ac:picMk id="24" creationId="{836CF341-1E76-3ECF-7229-36DA40F358A8}"/>
          </ac:picMkLst>
        </pc:picChg>
        <pc:picChg chg="add mod">
          <ac:chgData name="Routledge, Mandy" userId="bacdedf5-8e30-494b-ad8b-f27fa30c4f8d" providerId="ADAL" clId="{11E94AEE-151C-410A-AC16-8A81603A5A5A}" dt="2024-10-14T18:10:39.502" v="624" actId="1035"/>
          <ac:picMkLst>
            <pc:docMk/>
            <pc:sldMk cId="3054259339" sldId="1529"/>
            <ac:picMk id="25" creationId="{AC7B7885-E281-7A7C-753E-D12CC00AA845}"/>
          </ac:picMkLst>
        </pc:picChg>
      </pc:sldChg>
      <pc:sldChg chg="addSp modSp add mod">
        <pc:chgData name="Routledge, Mandy" userId="bacdedf5-8e30-494b-ad8b-f27fa30c4f8d" providerId="ADAL" clId="{11E94AEE-151C-410A-AC16-8A81603A5A5A}" dt="2024-10-14T18:14:34.161" v="770" actId="14100"/>
        <pc:sldMkLst>
          <pc:docMk/>
          <pc:sldMk cId="1959827085" sldId="1530"/>
        </pc:sldMkLst>
        <pc:spChg chg="mod">
          <ac:chgData name="Routledge, Mandy" userId="bacdedf5-8e30-494b-ad8b-f27fa30c4f8d" providerId="ADAL" clId="{11E94AEE-151C-410A-AC16-8A81603A5A5A}" dt="2024-10-14T18:13:20.643" v="666" actId="20577"/>
          <ac:spMkLst>
            <pc:docMk/>
            <pc:sldMk cId="1959827085" sldId="1530"/>
            <ac:spMk id="33" creationId="{AC757F5E-B016-F947-4518-7C6B9CC7EE04}"/>
          </ac:spMkLst>
        </pc:spChg>
        <pc:spChg chg="mod">
          <ac:chgData name="Routledge, Mandy" userId="bacdedf5-8e30-494b-ad8b-f27fa30c4f8d" providerId="ADAL" clId="{11E94AEE-151C-410A-AC16-8A81603A5A5A}" dt="2024-10-14T18:13:40.521" v="670" actId="1035"/>
          <ac:spMkLst>
            <pc:docMk/>
            <pc:sldMk cId="1959827085" sldId="1530"/>
            <ac:spMk id="34" creationId="{152372B3-00F5-781C-183E-6F2DDF35091D}"/>
          </ac:spMkLst>
        </pc:spChg>
        <pc:spChg chg="mod">
          <ac:chgData name="Routledge, Mandy" userId="bacdedf5-8e30-494b-ad8b-f27fa30c4f8d" providerId="ADAL" clId="{11E94AEE-151C-410A-AC16-8A81603A5A5A}" dt="2024-10-14T18:14:24.680" v="768" actId="115"/>
          <ac:spMkLst>
            <pc:docMk/>
            <pc:sldMk cId="1959827085" sldId="1530"/>
            <ac:spMk id="35" creationId="{37104C51-0232-62ED-4C6F-1447D06633EE}"/>
          </ac:spMkLst>
        </pc:spChg>
        <pc:spChg chg="mod">
          <ac:chgData name="Routledge, Mandy" userId="bacdedf5-8e30-494b-ad8b-f27fa30c4f8d" providerId="ADAL" clId="{11E94AEE-151C-410A-AC16-8A81603A5A5A}" dt="2024-10-14T18:14:12.335" v="724" actId="115"/>
          <ac:spMkLst>
            <pc:docMk/>
            <pc:sldMk cId="1959827085" sldId="1530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11E94AEE-151C-410A-AC16-8A81603A5A5A}" dt="2024-10-14T18:13:12.602" v="637" actId="1076"/>
          <ac:picMkLst>
            <pc:docMk/>
            <pc:sldMk cId="1959827085" sldId="1530"/>
            <ac:picMk id="2" creationId="{6B745909-8BB2-567F-010E-5E2C2A5F1F53}"/>
          </ac:picMkLst>
        </pc:picChg>
        <pc:picChg chg="add mod">
          <ac:chgData name="Routledge, Mandy" userId="bacdedf5-8e30-494b-ad8b-f27fa30c4f8d" providerId="ADAL" clId="{11E94AEE-151C-410A-AC16-8A81603A5A5A}" dt="2024-10-14T18:13:59.067" v="673" actId="1076"/>
          <ac:picMkLst>
            <pc:docMk/>
            <pc:sldMk cId="1959827085" sldId="1530"/>
            <ac:picMk id="8" creationId="{611AB4AD-7BC6-CB13-4C32-6F85044A339C}"/>
          </ac:picMkLst>
        </pc:picChg>
        <pc:picChg chg="add mod">
          <ac:chgData name="Routledge, Mandy" userId="bacdedf5-8e30-494b-ad8b-f27fa30c4f8d" providerId="ADAL" clId="{11E94AEE-151C-410A-AC16-8A81603A5A5A}" dt="2024-10-14T18:14:34.161" v="770" actId="14100"/>
          <ac:picMkLst>
            <pc:docMk/>
            <pc:sldMk cId="1959827085" sldId="1530"/>
            <ac:picMk id="9" creationId="{646D52DD-E216-53D3-8E60-B39330353ED5}"/>
          </ac:picMkLst>
        </pc:picChg>
      </pc:sldChg>
      <pc:sldChg chg="addSp modSp add mod">
        <pc:chgData name="Routledge, Mandy" userId="bacdedf5-8e30-494b-ad8b-f27fa30c4f8d" providerId="ADAL" clId="{11E94AEE-151C-410A-AC16-8A81603A5A5A}" dt="2024-10-14T18:19:44.150" v="892" actId="1076"/>
        <pc:sldMkLst>
          <pc:docMk/>
          <pc:sldMk cId="493124037" sldId="1531"/>
        </pc:sldMkLst>
        <pc:spChg chg="mod">
          <ac:chgData name="Routledge, Mandy" userId="bacdedf5-8e30-494b-ad8b-f27fa30c4f8d" providerId="ADAL" clId="{11E94AEE-151C-410A-AC16-8A81603A5A5A}" dt="2024-10-14T18:17:02.352" v="789" actId="20577"/>
          <ac:spMkLst>
            <pc:docMk/>
            <pc:sldMk cId="493124037" sldId="1531"/>
            <ac:spMk id="9" creationId="{B5FA4264-9F79-B20D-0826-CEC58E7B74B7}"/>
          </ac:spMkLst>
        </pc:spChg>
        <pc:spChg chg="mod">
          <ac:chgData name="Routledge, Mandy" userId="bacdedf5-8e30-494b-ad8b-f27fa30c4f8d" providerId="ADAL" clId="{11E94AEE-151C-410A-AC16-8A81603A5A5A}" dt="2024-10-14T18:17:12.113" v="826" actId="14100"/>
          <ac:spMkLst>
            <pc:docMk/>
            <pc:sldMk cId="493124037" sldId="1531"/>
            <ac:spMk id="10" creationId="{B37FADB8-F5A5-F448-15A7-6A630939BCDC}"/>
          </ac:spMkLst>
        </pc:spChg>
        <pc:spChg chg="mod">
          <ac:chgData name="Routledge, Mandy" userId="bacdedf5-8e30-494b-ad8b-f27fa30c4f8d" providerId="ADAL" clId="{11E94AEE-151C-410A-AC16-8A81603A5A5A}" dt="2024-10-14T18:17:08.925" v="825" actId="20577"/>
          <ac:spMkLst>
            <pc:docMk/>
            <pc:sldMk cId="493124037" sldId="1531"/>
            <ac:spMk id="11" creationId="{2D5226DB-4490-ECD5-880A-CDAB0447C263}"/>
          </ac:spMkLst>
        </pc:spChg>
        <pc:spChg chg="mod">
          <ac:chgData name="Routledge, Mandy" userId="bacdedf5-8e30-494b-ad8b-f27fa30c4f8d" providerId="ADAL" clId="{11E94AEE-151C-410A-AC16-8A81603A5A5A}" dt="2024-10-14T18:18:15.963" v="856" actId="1076"/>
          <ac:spMkLst>
            <pc:docMk/>
            <pc:sldMk cId="493124037" sldId="1531"/>
            <ac:spMk id="12" creationId="{E2476A93-B8D4-4E44-87FD-AFF601B2337C}"/>
          </ac:spMkLst>
        </pc:spChg>
        <pc:spChg chg="mod">
          <ac:chgData name="Routledge, Mandy" userId="bacdedf5-8e30-494b-ad8b-f27fa30c4f8d" providerId="ADAL" clId="{11E94AEE-151C-410A-AC16-8A81603A5A5A}" dt="2024-10-14T18:19:14.298" v="883" actId="1076"/>
          <ac:spMkLst>
            <pc:docMk/>
            <pc:sldMk cId="493124037" sldId="1531"/>
            <ac:spMk id="13" creationId="{4985FF45-EE56-11C3-E0CC-6BBB359031C0}"/>
          </ac:spMkLst>
        </pc:spChg>
        <pc:spChg chg="mod">
          <ac:chgData name="Routledge, Mandy" userId="bacdedf5-8e30-494b-ad8b-f27fa30c4f8d" providerId="ADAL" clId="{11E94AEE-151C-410A-AC16-8A81603A5A5A}" dt="2024-10-14T18:18:03.486" v="847" actId="1076"/>
          <ac:spMkLst>
            <pc:docMk/>
            <pc:sldMk cId="493124037" sldId="1531"/>
            <ac:spMk id="14" creationId="{B7594A3B-3117-84CE-C300-FB96E5ED269D}"/>
          </ac:spMkLst>
        </pc:spChg>
        <pc:spChg chg="mod">
          <ac:chgData name="Routledge, Mandy" userId="bacdedf5-8e30-494b-ad8b-f27fa30c4f8d" providerId="ADAL" clId="{11E94AEE-151C-410A-AC16-8A81603A5A5A}" dt="2024-10-14T18:18:01.497" v="846" actId="1076"/>
          <ac:spMkLst>
            <pc:docMk/>
            <pc:sldMk cId="493124037" sldId="1531"/>
            <ac:spMk id="15" creationId="{6EA1F8B7-D4BC-D8B0-E6FD-F33ECB45A1DD}"/>
          </ac:spMkLst>
        </pc:spChg>
        <pc:spChg chg="mod">
          <ac:chgData name="Routledge, Mandy" userId="bacdedf5-8e30-494b-ad8b-f27fa30c4f8d" providerId="ADAL" clId="{11E94AEE-151C-410A-AC16-8A81603A5A5A}" dt="2024-10-14T18:19:20.246" v="886" actId="14100"/>
          <ac:spMkLst>
            <pc:docMk/>
            <pc:sldMk cId="493124037" sldId="1531"/>
            <ac:spMk id="18" creationId="{85D7DD60-F4AA-AD34-A265-146B167D02FE}"/>
          </ac:spMkLst>
        </pc:spChg>
        <pc:spChg chg="mod">
          <ac:chgData name="Routledge, Mandy" userId="bacdedf5-8e30-494b-ad8b-f27fa30c4f8d" providerId="ADAL" clId="{11E94AEE-151C-410A-AC16-8A81603A5A5A}" dt="2024-10-14T18:18:12.739" v="855" actId="1076"/>
          <ac:spMkLst>
            <pc:docMk/>
            <pc:sldMk cId="493124037" sldId="1531"/>
            <ac:spMk id="19" creationId="{40542B69-6D97-5F24-63E3-ABE36EA69A27}"/>
          </ac:spMkLst>
        </pc:spChg>
        <pc:spChg chg="add mod">
          <ac:chgData name="Routledge, Mandy" userId="bacdedf5-8e30-494b-ad8b-f27fa30c4f8d" providerId="ADAL" clId="{11E94AEE-151C-410A-AC16-8A81603A5A5A}" dt="2024-10-14T18:17:32.186" v="842"/>
          <ac:spMkLst>
            <pc:docMk/>
            <pc:sldMk cId="493124037" sldId="1531"/>
            <ac:spMk id="23" creationId="{D7D33096-E9B9-379A-104E-24E00F528175}"/>
          </ac:spMkLst>
        </pc:spChg>
        <pc:spChg chg="add mod ord">
          <ac:chgData name="Routledge, Mandy" userId="bacdedf5-8e30-494b-ad8b-f27fa30c4f8d" providerId="ADAL" clId="{11E94AEE-151C-410A-AC16-8A81603A5A5A}" dt="2024-10-14T18:18:48.159" v="863" actId="1076"/>
          <ac:spMkLst>
            <pc:docMk/>
            <pc:sldMk cId="493124037" sldId="1531"/>
            <ac:spMk id="30" creationId="{9257F769-C061-E8DE-93A7-F44AD770A676}"/>
          </ac:spMkLst>
        </pc:spChg>
        <pc:spChg chg="add mod">
          <ac:chgData name="Routledge, Mandy" userId="bacdedf5-8e30-494b-ad8b-f27fa30c4f8d" providerId="ADAL" clId="{11E94AEE-151C-410A-AC16-8A81603A5A5A}" dt="2024-10-14T18:19:39.511" v="890"/>
          <ac:spMkLst>
            <pc:docMk/>
            <pc:sldMk cId="493124037" sldId="1531"/>
            <ac:spMk id="35" creationId="{F0ABEC86-5CE4-9B05-87CA-1336D32F8DF3}"/>
          </ac:spMkLst>
        </pc:spChg>
        <pc:picChg chg="add mod">
          <ac:chgData name="Routledge, Mandy" userId="bacdedf5-8e30-494b-ad8b-f27fa30c4f8d" providerId="ADAL" clId="{11E94AEE-151C-410A-AC16-8A81603A5A5A}" dt="2024-10-14T18:19:44.150" v="892" actId="1076"/>
          <ac:picMkLst>
            <pc:docMk/>
            <pc:sldMk cId="493124037" sldId="1531"/>
            <ac:picMk id="17" creationId="{C1B6B034-E5FC-4F25-019A-3B680D2D3331}"/>
          </ac:picMkLst>
        </pc:picChg>
        <pc:picChg chg="add mod">
          <ac:chgData name="Routledge, Mandy" userId="bacdedf5-8e30-494b-ad8b-f27fa30c4f8d" providerId="ADAL" clId="{11E94AEE-151C-410A-AC16-8A81603A5A5A}" dt="2024-10-14T18:17:32.186" v="842"/>
          <ac:picMkLst>
            <pc:docMk/>
            <pc:sldMk cId="493124037" sldId="1531"/>
            <ac:picMk id="22" creationId="{E29219E7-272C-E72B-787B-D746E72833AD}"/>
          </ac:picMkLst>
        </pc:picChg>
        <pc:picChg chg="add mod">
          <ac:chgData name="Routledge, Mandy" userId="bacdedf5-8e30-494b-ad8b-f27fa30c4f8d" providerId="ADAL" clId="{11E94AEE-151C-410A-AC16-8A81603A5A5A}" dt="2024-10-14T18:17:48.272" v="844" actId="1076"/>
          <ac:picMkLst>
            <pc:docMk/>
            <pc:sldMk cId="493124037" sldId="1531"/>
            <ac:picMk id="24" creationId="{6D0159BC-1E5C-DD04-5F4B-61C5DA58C81F}"/>
          </ac:picMkLst>
        </pc:picChg>
        <pc:picChg chg="add mod">
          <ac:chgData name="Routledge, Mandy" userId="bacdedf5-8e30-494b-ad8b-f27fa30c4f8d" providerId="ADAL" clId="{11E94AEE-151C-410A-AC16-8A81603A5A5A}" dt="2024-10-14T18:18:24.859" v="858"/>
          <ac:picMkLst>
            <pc:docMk/>
            <pc:sldMk cId="493124037" sldId="1531"/>
            <ac:picMk id="28" creationId="{1797173C-B52F-9159-79D7-94F699594372}"/>
          </ac:picMkLst>
        </pc:picChg>
        <pc:picChg chg="add mod">
          <ac:chgData name="Routledge, Mandy" userId="bacdedf5-8e30-494b-ad8b-f27fa30c4f8d" providerId="ADAL" clId="{11E94AEE-151C-410A-AC16-8A81603A5A5A}" dt="2024-10-14T18:18:50.813" v="864" actId="1076"/>
          <ac:picMkLst>
            <pc:docMk/>
            <pc:sldMk cId="493124037" sldId="1531"/>
            <ac:picMk id="31" creationId="{377BF689-8071-82C4-D26C-AA14D8707F1C}"/>
          </ac:picMkLst>
        </pc:picChg>
        <pc:picChg chg="add mod">
          <ac:chgData name="Routledge, Mandy" userId="bacdedf5-8e30-494b-ad8b-f27fa30c4f8d" providerId="ADAL" clId="{11E94AEE-151C-410A-AC16-8A81603A5A5A}" dt="2024-10-14T18:19:26.917" v="888"/>
          <ac:picMkLst>
            <pc:docMk/>
            <pc:sldMk cId="493124037" sldId="1531"/>
            <ac:picMk id="33" creationId="{6391F528-307F-1D64-2671-64B4679CDC11}"/>
          </ac:picMkLst>
        </pc:picChg>
        <pc:picChg chg="add mod">
          <ac:chgData name="Routledge, Mandy" userId="bacdedf5-8e30-494b-ad8b-f27fa30c4f8d" providerId="ADAL" clId="{11E94AEE-151C-410A-AC16-8A81603A5A5A}" dt="2024-10-14T18:19:32.178" v="889"/>
          <ac:picMkLst>
            <pc:docMk/>
            <pc:sldMk cId="493124037" sldId="1531"/>
            <ac:picMk id="34" creationId="{982220FC-3C5F-8291-656C-956649BA7F55}"/>
          </ac:picMkLst>
        </pc:picChg>
        <pc:cxnChg chg="mod">
          <ac:chgData name="Routledge, Mandy" userId="bacdedf5-8e30-494b-ad8b-f27fa30c4f8d" providerId="ADAL" clId="{11E94AEE-151C-410A-AC16-8A81603A5A5A}" dt="2024-10-14T18:18:19.243" v="857" actId="14100"/>
          <ac:cxnSpMkLst>
            <pc:docMk/>
            <pc:sldMk cId="493124037" sldId="1531"/>
            <ac:cxnSpMk id="21" creationId="{B84B33EF-2A54-99B2-FEF8-27486B72F624}"/>
          </ac:cxnSpMkLst>
        </pc:cxnChg>
        <pc:cxnChg chg="mod">
          <ac:chgData name="Routledge, Mandy" userId="bacdedf5-8e30-494b-ad8b-f27fa30c4f8d" providerId="ADAL" clId="{11E94AEE-151C-410A-AC16-8A81603A5A5A}" dt="2024-10-14T18:19:23.455" v="887" actId="14100"/>
          <ac:cxnSpMkLst>
            <pc:docMk/>
            <pc:sldMk cId="493124037" sldId="1531"/>
            <ac:cxnSpMk id="27" creationId="{EC90AE0F-5DD8-2D25-C999-5E0CC65E11C5}"/>
          </ac:cxnSpMkLst>
        </pc:cxnChg>
        <pc:cxnChg chg="mod">
          <ac:chgData name="Routledge, Mandy" userId="bacdedf5-8e30-494b-ad8b-f27fa30c4f8d" providerId="ADAL" clId="{11E94AEE-151C-410A-AC16-8A81603A5A5A}" dt="2024-10-14T18:18:05.792" v="848" actId="14100"/>
          <ac:cxnSpMkLst>
            <pc:docMk/>
            <pc:sldMk cId="493124037" sldId="1531"/>
            <ac:cxnSpMk id="29" creationId="{10445519-6BAB-CA4B-0B0C-EF80D4D34E4C}"/>
          </ac:cxnSpMkLst>
        </pc:cxnChg>
      </pc:sldChg>
      <pc:sldChg chg="add del">
        <pc:chgData name="Routledge, Mandy" userId="bacdedf5-8e30-494b-ad8b-f27fa30c4f8d" providerId="ADAL" clId="{11E94AEE-151C-410A-AC16-8A81603A5A5A}" dt="2024-10-14T18:23:23.273" v="996" actId="47"/>
        <pc:sldMkLst>
          <pc:docMk/>
          <pc:sldMk cId="3928003188" sldId="1532"/>
        </pc:sldMkLst>
      </pc:sldChg>
      <pc:sldChg chg="addSp modSp add mod">
        <pc:chgData name="Routledge, Mandy" userId="bacdedf5-8e30-494b-ad8b-f27fa30c4f8d" providerId="ADAL" clId="{11E94AEE-151C-410A-AC16-8A81603A5A5A}" dt="2024-10-15T08:24:48.356" v="1096" actId="6549"/>
        <pc:sldMkLst>
          <pc:docMk/>
          <pc:sldMk cId="2947576433" sldId="1533"/>
        </pc:sldMkLst>
        <pc:spChg chg="mod">
          <ac:chgData name="Routledge, Mandy" userId="bacdedf5-8e30-494b-ad8b-f27fa30c4f8d" providerId="ADAL" clId="{11E94AEE-151C-410A-AC16-8A81603A5A5A}" dt="2024-10-14T18:22:46.939" v="910" actId="20577"/>
          <ac:spMkLst>
            <pc:docMk/>
            <pc:sldMk cId="2947576433" sldId="1533"/>
            <ac:spMk id="33" creationId="{AC757F5E-B016-F947-4518-7C6B9CC7EE04}"/>
          </ac:spMkLst>
        </pc:spChg>
        <pc:spChg chg="mod">
          <ac:chgData name="Routledge, Mandy" userId="bacdedf5-8e30-494b-ad8b-f27fa30c4f8d" providerId="ADAL" clId="{11E94AEE-151C-410A-AC16-8A81603A5A5A}" dt="2024-10-14T18:22:57.494" v="947" actId="20577"/>
          <ac:spMkLst>
            <pc:docMk/>
            <pc:sldMk cId="2947576433" sldId="1533"/>
            <ac:spMk id="34" creationId="{152372B3-00F5-781C-183E-6F2DDF35091D}"/>
          </ac:spMkLst>
        </pc:spChg>
        <pc:spChg chg="mod">
          <ac:chgData name="Routledge, Mandy" userId="bacdedf5-8e30-494b-ad8b-f27fa30c4f8d" providerId="ADAL" clId="{11E94AEE-151C-410A-AC16-8A81603A5A5A}" dt="2024-10-14T18:22:50.197" v="920" actId="20577"/>
          <ac:spMkLst>
            <pc:docMk/>
            <pc:sldMk cId="2947576433" sldId="1533"/>
            <ac:spMk id="35" creationId="{37104C51-0232-62ED-4C6F-1447D06633EE}"/>
          </ac:spMkLst>
        </pc:spChg>
        <pc:spChg chg="mod">
          <ac:chgData name="Routledge, Mandy" userId="bacdedf5-8e30-494b-ad8b-f27fa30c4f8d" providerId="ADAL" clId="{11E94AEE-151C-410A-AC16-8A81603A5A5A}" dt="2024-10-15T08:24:48.356" v="1096" actId="6549"/>
          <ac:spMkLst>
            <pc:docMk/>
            <pc:sldMk cId="2947576433" sldId="1533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11E94AEE-151C-410A-AC16-8A81603A5A5A}" dt="2024-10-14T18:23:21.755" v="995" actId="1076"/>
          <ac:picMkLst>
            <pc:docMk/>
            <pc:sldMk cId="2947576433" sldId="1533"/>
            <ac:picMk id="2" creationId="{3812878F-10D8-46CF-9784-3BBC561DD898}"/>
          </ac:picMkLst>
        </pc:picChg>
      </pc:sldChg>
      <pc:sldChg chg="modSp add mod">
        <pc:chgData name="Routledge, Mandy" userId="bacdedf5-8e30-494b-ad8b-f27fa30c4f8d" providerId="ADAL" clId="{11E94AEE-151C-410A-AC16-8A81603A5A5A}" dt="2024-10-14T18:27:29.705" v="1085" actId="20577"/>
        <pc:sldMkLst>
          <pc:docMk/>
          <pc:sldMk cId="3170360459" sldId="1534"/>
        </pc:sldMkLst>
        <pc:spChg chg="mod">
          <ac:chgData name="Routledge, Mandy" userId="bacdedf5-8e30-494b-ad8b-f27fa30c4f8d" providerId="ADAL" clId="{11E94AEE-151C-410A-AC16-8A81603A5A5A}" dt="2024-10-14T18:26:33.960" v="1030" actId="1076"/>
          <ac:spMkLst>
            <pc:docMk/>
            <pc:sldMk cId="3170360459" sldId="1534"/>
            <ac:spMk id="33" creationId="{AC757F5E-B016-F947-4518-7C6B9CC7EE04}"/>
          </ac:spMkLst>
        </pc:spChg>
        <pc:spChg chg="mod">
          <ac:chgData name="Routledge, Mandy" userId="bacdedf5-8e30-494b-ad8b-f27fa30c4f8d" providerId="ADAL" clId="{11E94AEE-151C-410A-AC16-8A81603A5A5A}" dt="2024-10-14T18:27:14.857" v="1071" actId="1076"/>
          <ac:spMkLst>
            <pc:docMk/>
            <pc:sldMk cId="3170360459" sldId="1534"/>
            <ac:spMk id="34" creationId="{152372B3-00F5-781C-183E-6F2DDF35091D}"/>
          </ac:spMkLst>
        </pc:spChg>
        <pc:spChg chg="mod">
          <ac:chgData name="Routledge, Mandy" userId="bacdedf5-8e30-494b-ad8b-f27fa30c4f8d" providerId="ADAL" clId="{11E94AEE-151C-410A-AC16-8A81603A5A5A}" dt="2024-10-14T18:26:45.562" v="1032" actId="6549"/>
          <ac:spMkLst>
            <pc:docMk/>
            <pc:sldMk cId="3170360459" sldId="1534"/>
            <ac:spMk id="35" creationId="{37104C51-0232-62ED-4C6F-1447D06633EE}"/>
          </ac:spMkLst>
        </pc:spChg>
        <pc:spChg chg="mod">
          <ac:chgData name="Routledge, Mandy" userId="bacdedf5-8e30-494b-ad8b-f27fa30c4f8d" providerId="ADAL" clId="{11E94AEE-151C-410A-AC16-8A81603A5A5A}" dt="2024-10-14T18:27:29.705" v="1085" actId="20577"/>
          <ac:spMkLst>
            <pc:docMk/>
            <pc:sldMk cId="3170360459" sldId="1534"/>
            <ac:spMk id="36" creationId="{D8EF981A-9BA7-0EB1-9B70-F7FBF2F7DF1C}"/>
          </ac:spMkLst>
        </pc:spChg>
      </pc:sldChg>
    </pc:docChg>
  </pc:docChgLst>
  <pc:docChgLst>
    <pc:chgData name="Das, Gerarda" userId="dec061bf-56a5-47a0-b9f3-f749fe418ae6" providerId="ADAL" clId="{CCA8D0BA-7AF3-4897-A2F9-B46293F81ED4}"/>
    <pc:docChg chg="custSel modSld">
      <pc:chgData name="Das, Gerarda" userId="dec061bf-56a5-47a0-b9f3-f749fe418ae6" providerId="ADAL" clId="{CCA8D0BA-7AF3-4897-A2F9-B46293F81ED4}" dt="2024-10-15T08:14:48.605" v="1356" actId="14100"/>
      <pc:docMkLst>
        <pc:docMk/>
      </pc:docMkLst>
      <pc:sldChg chg="modSp mod">
        <pc:chgData name="Das, Gerarda" userId="dec061bf-56a5-47a0-b9f3-f749fe418ae6" providerId="ADAL" clId="{CCA8D0BA-7AF3-4897-A2F9-B46293F81ED4}" dt="2024-10-14T20:59:47.682" v="1299" actId="20577"/>
        <pc:sldMkLst>
          <pc:docMk/>
          <pc:sldMk cId="2189114603" sldId="1437"/>
        </pc:sldMkLst>
        <pc:spChg chg="mod">
          <ac:chgData name="Das, Gerarda" userId="dec061bf-56a5-47a0-b9f3-f749fe418ae6" providerId="ADAL" clId="{CCA8D0BA-7AF3-4897-A2F9-B46293F81ED4}" dt="2024-10-14T20:59:47.682" v="1299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Das, Gerarda" userId="dec061bf-56a5-47a0-b9f3-f749fe418ae6" providerId="ADAL" clId="{CCA8D0BA-7AF3-4897-A2F9-B46293F81ED4}" dt="2024-10-15T08:09:48.744" v="1307" actId="14100"/>
        <pc:sldMkLst>
          <pc:docMk/>
          <pc:sldMk cId="580184143" sldId="1525"/>
        </pc:sldMkLst>
        <pc:spChg chg="mod">
          <ac:chgData name="Das, Gerarda" userId="dec061bf-56a5-47a0-b9f3-f749fe418ae6" providerId="ADAL" clId="{CCA8D0BA-7AF3-4897-A2F9-B46293F81ED4}" dt="2024-10-15T08:09:48.744" v="1307" actId="14100"/>
          <ac:spMkLst>
            <pc:docMk/>
            <pc:sldMk cId="580184143" sldId="1525"/>
            <ac:spMk id="4" creationId="{D36CDCC8-D80A-3CA3-9903-EC310613197D}"/>
          </ac:spMkLst>
        </pc:spChg>
        <pc:spChg chg="mod">
          <ac:chgData name="Das, Gerarda" userId="dec061bf-56a5-47a0-b9f3-f749fe418ae6" providerId="ADAL" clId="{CCA8D0BA-7AF3-4897-A2F9-B46293F81ED4}" dt="2024-10-15T08:09:33.900" v="1302" actId="14100"/>
          <ac:spMkLst>
            <pc:docMk/>
            <pc:sldMk cId="580184143" sldId="1525"/>
            <ac:spMk id="16" creationId="{F53F294D-65CC-23A5-E4A1-B2132FCF814C}"/>
          </ac:spMkLst>
        </pc:spChg>
        <pc:spChg chg="mod">
          <ac:chgData name="Das, Gerarda" userId="dec061bf-56a5-47a0-b9f3-f749fe418ae6" providerId="ADAL" clId="{CCA8D0BA-7AF3-4897-A2F9-B46293F81ED4}" dt="2024-10-15T08:09:28.897" v="1300" actId="14100"/>
          <ac:spMkLst>
            <pc:docMk/>
            <pc:sldMk cId="580184143" sldId="1525"/>
            <ac:spMk id="24" creationId="{32E093AE-81E3-3495-1003-FD724C6D5E7C}"/>
          </ac:spMkLst>
        </pc:spChg>
      </pc:sldChg>
      <pc:sldChg chg="addSp delSp modSp mod">
        <pc:chgData name="Das, Gerarda" userId="dec061bf-56a5-47a0-b9f3-f749fe418ae6" providerId="ADAL" clId="{CCA8D0BA-7AF3-4897-A2F9-B46293F81ED4}" dt="2024-10-15T08:14:48.605" v="1356" actId="14100"/>
        <pc:sldMkLst>
          <pc:docMk/>
          <pc:sldMk cId="3054259339" sldId="1529"/>
        </pc:sldMkLst>
        <pc:spChg chg="mod">
          <ac:chgData name="Das, Gerarda" userId="dec061bf-56a5-47a0-b9f3-f749fe418ae6" providerId="ADAL" clId="{CCA8D0BA-7AF3-4897-A2F9-B46293F81ED4}" dt="2024-10-15T08:14:48.605" v="1356" actId="14100"/>
          <ac:spMkLst>
            <pc:docMk/>
            <pc:sldMk cId="3054259339" sldId="1529"/>
            <ac:spMk id="10" creationId="{EC0CC1D0-FE60-F840-73E9-0CE7E683D1F2}"/>
          </ac:spMkLst>
        </pc:spChg>
        <pc:spChg chg="mod">
          <ac:chgData name="Das, Gerarda" userId="dec061bf-56a5-47a0-b9f3-f749fe418ae6" providerId="ADAL" clId="{CCA8D0BA-7AF3-4897-A2F9-B46293F81ED4}" dt="2024-10-15T08:14:15.934" v="1349" actId="1038"/>
          <ac:spMkLst>
            <pc:docMk/>
            <pc:sldMk cId="3054259339" sldId="1529"/>
            <ac:spMk id="12" creationId="{E2476A93-B8D4-4E44-87FD-AFF601B2337C}"/>
          </ac:spMkLst>
        </pc:spChg>
        <pc:spChg chg="mod">
          <ac:chgData name="Das, Gerarda" userId="dec061bf-56a5-47a0-b9f3-f749fe418ae6" providerId="ADAL" clId="{CCA8D0BA-7AF3-4897-A2F9-B46293F81ED4}" dt="2024-10-15T08:14:27.696" v="1352" actId="14100"/>
          <ac:spMkLst>
            <pc:docMk/>
            <pc:sldMk cId="3054259339" sldId="1529"/>
            <ac:spMk id="14" creationId="{B7594A3B-3117-84CE-C300-FB96E5ED269D}"/>
          </ac:spMkLst>
        </pc:spChg>
        <pc:spChg chg="mod">
          <ac:chgData name="Das, Gerarda" userId="dec061bf-56a5-47a0-b9f3-f749fe418ae6" providerId="ADAL" clId="{CCA8D0BA-7AF3-4897-A2F9-B46293F81ED4}" dt="2024-10-15T08:14:23.518" v="1351" actId="14100"/>
          <ac:spMkLst>
            <pc:docMk/>
            <pc:sldMk cId="3054259339" sldId="1529"/>
            <ac:spMk id="15" creationId="{6EA1F8B7-D4BC-D8B0-E6FD-F33ECB45A1DD}"/>
          </ac:spMkLst>
        </pc:spChg>
        <pc:spChg chg="mod">
          <ac:chgData name="Das, Gerarda" userId="dec061bf-56a5-47a0-b9f3-f749fe418ae6" providerId="ADAL" clId="{CCA8D0BA-7AF3-4897-A2F9-B46293F81ED4}" dt="2024-10-15T08:14:42.991" v="1354" actId="14100"/>
          <ac:spMkLst>
            <pc:docMk/>
            <pc:sldMk cId="3054259339" sldId="1529"/>
            <ac:spMk id="16" creationId="{F53F294D-65CC-23A5-E4A1-B2132FCF814C}"/>
          </ac:spMkLst>
        </pc:spChg>
        <pc:spChg chg="mod">
          <ac:chgData name="Das, Gerarda" userId="dec061bf-56a5-47a0-b9f3-f749fe418ae6" providerId="ADAL" clId="{CCA8D0BA-7AF3-4897-A2F9-B46293F81ED4}" dt="2024-10-15T08:14:40.031" v="1353" actId="1076"/>
          <ac:spMkLst>
            <pc:docMk/>
            <pc:sldMk cId="3054259339" sldId="1529"/>
            <ac:spMk id="17" creationId="{AB86235B-CBC0-F9DB-29F4-F23367831B1B}"/>
          </ac:spMkLst>
        </pc:spChg>
        <pc:spChg chg="mod">
          <ac:chgData name="Das, Gerarda" userId="dec061bf-56a5-47a0-b9f3-f749fe418ae6" providerId="ADAL" clId="{CCA8D0BA-7AF3-4897-A2F9-B46293F81ED4}" dt="2024-10-15T08:14:15.934" v="1349" actId="1038"/>
          <ac:spMkLst>
            <pc:docMk/>
            <pc:sldMk cId="3054259339" sldId="1529"/>
            <ac:spMk id="19" creationId="{40542B69-6D97-5F24-63E3-ABE36EA69A27}"/>
          </ac:spMkLst>
        </pc:spChg>
        <pc:picChg chg="add mod">
          <ac:chgData name="Das, Gerarda" userId="dec061bf-56a5-47a0-b9f3-f749fe418ae6" providerId="ADAL" clId="{CCA8D0BA-7AF3-4897-A2F9-B46293F81ED4}" dt="2024-10-15T08:14:18.211" v="1350" actId="1076"/>
          <ac:picMkLst>
            <pc:docMk/>
            <pc:sldMk cId="3054259339" sldId="1529"/>
            <ac:picMk id="22" creationId="{D41BF64D-E45A-4122-21C5-CF3A96FEE50B}"/>
          </ac:picMkLst>
        </pc:picChg>
        <pc:picChg chg="del">
          <ac:chgData name="Das, Gerarda" userId="dec061bf-56a5-47a0-b9f3-f749fe418ae6" providerId="ADAL" clId="{CCA8D0BA-7AF3-4897-A2F9-B46293F81ED4}" dt="2024-10-15T08:13:50.614" v="1308" actId="478"/>
          <ac:picMkLst>
            <pc:docMk/>
            <pc:sldMk cId="3054259339" sldId="1529"/>
            <ac:picMk id="23" creationId="{18561A98-128E-C134-38EA-F141512078C1}"/>
          </ac:picMkLst>
        </pc:picChg>
      </pc:sldChg>
    </pc:docChg>
  </pc:docChgLst>
  <pc:docChgLst>
    <pc:chgData name="Routledge, Mandy" userId="bacdedf5-8e30-494b-ad8b-f27fa30c4f8d" providerId="ADAL" clId="{52B4424B-8C10-4FED-A83B-B951344902DF}"/>
    <pc:docChg chg="modSld">
      <pc:chgData name="Routledge, Mandy" userId="bacdedf5-8e30-494b-ad8b-f27fa30c4f8d" providerId="ADAL" clId="{52B4424B-8C10-4FED-A83B-B951344902DF}" dt="2024-09-24T09:49:10.346" v="4" actId="20577"/>
      <pc:docMkLst>
        <pc:docMk/>
      </pc:docMkLst>
      <pc:sldChg chg="modSp mod">
        <pc:chgData name="Routledge, Mandy" userId="bacdedf5-8e30-494b-ad8b-f27fa30c4f8d" providerId="ADAL" clId="{52B4424B-8C10-4FED-A83B-B951344902DF}" dt="2024-09-24T09:49:10.346" v="4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52B4424B-8C10-4FED-A83B-B951344902DF}" dt="2024-09-24T09:49:10.346" v="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Woordenoverzicht</a:t>
            </a: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gevaarte: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reusachtige voorwerp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zonder slag of stoot: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zonder enige moeite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regio: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gebied, de streek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voormalig: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vorig, vroeger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dateren uit: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afkomstig zijn uit een bepaalde tijd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aanvankelijk: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het begin, eerst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onvoorzien: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onverwacht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roet in het eten gooien: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plezier bederven, de boel verpesten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ophef: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onrust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sneuvelen: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kapotgaan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954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359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vnoord.nl/nieuws/765629/tiktok-tammo-komt-met-nieuw-lied-over-bieten-deze-heb-ik-zelf-geschrev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microsoft.com/office/2007/relationships/hdphoto" Target="../media/hdphoto6.wdp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>
                <a:solidFill>
                  <a:prstClr val="black"/>
                </a:solidFill>
              </a:rPr>
              <a:t>Semantisatieverhaal</a:t>
            </a:r>
            <a:r>
              <a:rPr lang="nl-NL" sz="1900" u="sng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Het is weer bietentijd in het noorden! Daar in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de regio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 in het gebied, de streek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liggen nu bergen met suikerbieten te wachten tot ze worden opgehaald. En rijden vrachtwagens vol met suikerbieten naar de suikerfabriek. Wat een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gevaarte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, wat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een reusachtig voorwerp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joh, zo’n vrachtwagen! Maar vrachtwagenchauffeurs rijden in die dingen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zonder slag of stoot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zonder enige moeite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Knap vind ik dat!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TikTok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err="1">
                <a:ea typeface="Times New Roman" panose="02020603050405020304" pitchFamily="18" charset="0"/>
                <a:cs typeface="Arial" panose="020B0604020202020204" pitchFamily="34" charset="0"/>
              </a:rPr>
              <a:t>Tammo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maakte een filmpje over zo’n grote vrachtwagen met suikerbieten (“kijk, een dikke bak met </a:t>
            </a:r>
            <a:r>
              <a:rPr lang="nl-NL" sz="2000" err="1">
                <a:ea typeface="Times New Roman" panose="02020603050405020304" pitchFamily="18" charset="0"/>
                <a:cs typeface="Arial" panose="020B0604020202020204" pitchFamily="34" charset="0"/>
              </a:rPr>
              <a:t>biet’n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”, riep ie dan) en ook een liedje. Hij gebruikte daarvoor het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voormalige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liedje van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vroeger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‘</a:t>
            </a:r>
            <a:r>
              <a:rPr lang="nl-NL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Mambo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no 5’ dat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dateert uit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– dat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komt uit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- de jaren 90.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Aanvankelijk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in het begin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, zag je het lied overal online. Maar de makers van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nl-NL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Mambo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no 5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gooiden roet in het eten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Ze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bedorven het plezier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Ze vonden het niet goed dat de muziek werd gebruikt door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TikTok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err="1">
                <a:ea typeface="Times New Roman" panose="02020603050405020304" pitchFamily="18" charset="0"/>
                <a:cs typeface="Arial" panose="020B0604020202020204" pitchFamily="34" charset="0"/>
              </a:rPr>
              <a:t>Tammo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En dus moest het liedje van het internet af. Er ontstond wat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ophef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, wat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onrust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, dat het liedje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sneuvelde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kapot ging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Maar toen deed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TikTok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err="1">
                <a:ea typeface="Times New Roman" panose="02020603050405020304" pitchFamily="18" charset="0"/>
                <a:cs typeface="Arial" panose="020B0604020202020204" pitchFamily="34" charset="0"/>
              </a:rPr>
              <a:t>Tammo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iets wat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onvoorzien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onverwacht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was. Hij maakte gewoon een nieuw liedje. Helemaal zelf. Zonder een ander liedje te gebruiken. Kennen jullie de bietenliedjes van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TikTok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err="1">
                <a:ea typeface="Times New Roman" panose="02020603050405020304" pitchFamily="18" charset="0"/>
                <a:cs typeface="Arial" panose="020B0604020202020204" pitchFamily="34" charset="0"/>
              </a:rPr>
              <a:t>Tammo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nl-NL" sz="200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(Zal ik een stukje laten horen?)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>
              <a:solidFill>
                <a:srgbClr val="00B05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https://www.rtvnoord.nl/nieuws/765629/tiktok-tammo-komt-met-nieuw-lied-over-bieten-deze-heb-ik-zelf-geschreven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ophef</a:t>
            </a:r>
          </a:p>
        </p:txBody>
      </p:sp>
      <p:pic>
        <p:nvPicPr>
          <p:cNvPr id="4" name="Afbeelding 3" descr="Afbeelding met kleding, persoon, Menselijk gezicht, muur&#10;&#10;Automatisch gegenereerde beschrijving">
            <a:extLst>
              <a:ext uri="{FF2B5EF4-FFF2-40B4-BE49-F238E27FC236}">
                <a16:creationId xmlns:a16="http://schemas.microsoft.com/office/drawing/2014/main" id="{5C37F1F9-2D2D-F858-60AC-AF4ACC7A2B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69" y="1484784"/>
            <a:ext cx="755706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sneuvelen</a:t>
            </a:r>
          </a:p>
        </p:txBody>
      </p:sp>
      <p:pic>
        <p:nvPicPr>
          <p:cNvPr id="2" name="Afbeelding 1" descr="Afbeelding met tekst, Mobiele telefoon, gadget, multimedia&#10;&#10;Automatisch gegenereerde beschrijving">
            <a:extLst>
              <a:ext uri="{FF2B5EF4-FFF2-40B4-BE49-F238E27FC236}">
                <a16:creationId xmlns:a16="http://schemas.microsoft.com/office/drawing/2014/main" id="{88A33CCE-F72F-B9B3-DB11-0542E04A48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703261"/>
            <a:ext cx="2729538" cy="1820602"/>
          </a:xfrm>
          <a:prstGeom prst="rect">
            <a:avLst/>
          </a:prstGeom>
        </p:spPr>
      </p:pic>
      <p:pic>
        <p:nvPicPr>
          <p:cNvPr id="3" name="Afbeelding 2" descr="Afbeelding met Mobiele telefoon, Draagbaar communicatietoestel, gadget, Communicatieapparaat&#10;&#10;Automatisch gegenereerde beschrijving">
            <a:extLst>
              <a:ext uri="{FF2B5EF4-FFF2-40B4-BE49-F238E27FC236}">
                <a16:creationId xmlns:a16="http://schemas.microsoft.com/office/drawing/2014/main" id="{FC7E87A8-D1ED-EFCB-B042-5012F795D1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221088"/>
            <a:ext cx="2729538" cy="1820602"/>
          </a:xfrm>
          <a:prstGeom prst="rect">
            <a:avLst/>
          </a:prstGeom>
        </p:spPr>
      </p:pic>
      <p:pic>
        <p:nvPicPr>
          <p:cNvPr id="5" name="Afbeelding 4" descr="Afbeelding met tekst, Mobiele telefoon, gadget, Draagbaar communicatietoestel&#10;&#10;Automatisch gegenereerde beschrijving">
            <a:extLst>
              <a:ext uri="{FF2B5EF4-FFF2-40B4-BE49-F238E27FC236}">
                <a16:creationId xmlns:a16="http://schemas.microsoft.com/office/drawing/2014/main" id="{B5FD419D-5878-89D6-F60E-D5BFBF165E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302" y="4892986"/>
            <a:ext cx="2729538" cy="1820602"/>
          </a:xfrm>
          <a:prstGeom prst="rect">
            <a:avLst/>
          </a:prstGeom>
        </p:spPr>
      </p:pic>
      <p:pic>
        <p:nvPicPr>
          <p:cNvPr id="7" name="Afbeelding 6" descr="Afbeelding met overdekt, meubels, muur, interieurontwerp&#10;&#10;Automatisch gegenereerde beschrijving">
            <a:extLst>
              <a:ext uri="{FF2B5EF4-FFF2-40B4-BE49-F238E27FC236}">
                <a16:creationId xmlns:a16="http://schemas.microsoft.com/office/drawing/2014/main" id="{21B3B144-52E8-F052-7378-7C220DC5E5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40" y="1965014"/>
            <a:ext cx="2738668" cy="182669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6A813B4-86D8-4AD6-DB9D-DA2D1859A1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0" b="97040" l="5013" r="96742">
                        <a14:foregroundMark x1="21136" y1="7586" x2="21136" y2="7586"/>
                        <a14:foregroundMark x1="8020" y1="90287" x2="8020" y2="90287"/>
                        <a14:foregroundMark x1="5096" y1="93987" x2="5096" y2="93987"/>
                        <a14:foregroundMark x1="8438" y1="94450" x2="8438" y2="94450"/>
                        <a14:foregroundMark x1="12448" y1="95190" x2="12448" y2="95190"/>
                        <a14:foregroundMark x1="6600" y1="95837" x2="6600" y2="95837"/>
                        <a14:foregroundMark x1="31579" y1="4625" x2="31579" y2="4625"/>
                        <a14:foregroundMark x1="91729" y1="11748" x2="92314" y2="8048"/>
                        <a14:foregroundMark x1="95906" y1="6383" x2="95906" y2="6383"/>
                        <a14:foregroundMark x1="91312" y1="4163" x2="91312" y2="4163"/>
                        <a14:foregroundMark x1="85297" y1="97040" x2="85297" y2="97040"/>
                        <a14:foregroundMark x1="96742" y1="94912" x2="96742" y2="94912"/>
                        <a14:foregroundMark x1="29908" y1="1850" x2="29908" y2="1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312" y="1484784"/>
            <a:ext cx="5531250" cy="499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onvoorzien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5EDDA2D-B7BD-B5A7-0D9B-F45B271E0F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060848"/>
            <a:ext cx="378904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76" y="222658"/>
            <a:ext cx="434764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roet in het eten gooien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157" y="232349"/>
            <a:ext cx="49811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 steentje bijdragen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het plezier bederven, de boel verpesten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makers van ‘Mambo no 5’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gooiden roet in het eten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ergens aan meehelpen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draagt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ook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steentje bij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door de bladeren op te harken.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0C4A5FC-8518-3905-73B1-4C4E561F11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22" y="2636912"/>
            <a:ext cx="3144258" cy="2346201"/>
          </a:xfrm>
          <a:prstGeom prst="rect">
            <a:avLst/>
          </a:prstGeom>
        </p:spPr>
      </p:pic>
      <p:pic>
        <p:nvPicPr>
          <p:cNvPr id="18" name="Afbeelding 17" descr="Afbeelding met kleding, herfst, buitenshuis, val&#10;&#10;Automatisch gegenereerde beschrijving">
            <a:extLst>
              <a:ext uri="{FF2B5EF4-FFF2-40B4-BE49-F238E27FC236}">
                <a16:creationId xmlns:a16="http://schemas.microsoft.com/office/drawing/2014/main" id="{9A91E4A0-3C83-09BA-9A22-1D14B6A380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044" y="2564904"/>
            <a:ext cx="3281334" cy="222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60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onvoorzien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verwacht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onverwacht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Toen deed </a:t>
            </a:r>
            <a:r>
              <a:rPr lang="nl-NL" sz="2400" i="1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TikTok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400" i="1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Tammo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iets wat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onvoorzien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was: hij maakte een nieuw liedje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waar je op rekent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had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verwacht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hij het zou opgeven.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6F2ED7E-13E4-DC49-E113-CFACFE2685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9" y="2492896"/>
            <a:ext cx="2439407" cy="2376262"/>
          </a:xfrm>
          <a:prstGeom prst="rect">
            <a:avLst/>
          </a:prstGeom>
        </p:spPr>
      </p:pic>
      <p:pic>
        <p:nvPicPr>
          <p:cNvPr id="18" name="Afbeelding 17" descr="Afbeelding met persoon, raam, overdekt, kleding&#10;&#10;Automatisch gegenereerde beschrijving">
            <a:extLst>
              <a:ext uri="{FF2B5EF4-FFF2-40B4-BE49-F238E27FC236}">
                <a16:creationId xmlns:a16="http://schemas.microsoft.com/office/drawing/2014/main" id="{36E754B5-02D0-1545-2B29-828740C1CB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294" y="2494445"/>
            <a:ext cx="3574354" cy="238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76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moeizaam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201" y="1886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zonder slag of stoot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met veel moeite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Haar eerste rijles verliep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moeizaam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zonder enige moeite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chauffeurs rijden in die trucks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zonder slag of stoot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 descr="Afbeelding met hemel, buitenshuis, voertuig, wiel&#10;&#10;Automatisch gegenereerde beschrijving">
            <a:extLst>
              <a:ext uri="{FF2B5EF4-FFF2-40B4-BE49-F238E27FC236}">
                <a16:creationId xmlns:a16="http://schemas.microsoft.com/office/drawing/2014/main" id="{86BB340F-4508-42CA-4868-1E60974A8C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715" y="2546606"/>
            <a:ext cx="3424873" cy="2140546"/>
          </a:xfrm>
          <a:prstGeom prst="rect">
            <a:avLst/>
          </a:prstGeom>
        </p:spPr>
      </p:pic>
      <p:pic>
        <p:nvPicPr>
          <p:cNvPr id="20" name="Afbeelding 19" descr="Afbeelding met persoon, auto, kleding, voertuig&#10;&#10;Automatisch gegenereerde beschrijving">
            <a:extLst>
              <a:ext uri="{FF2B5EF4-FFF2-40B4-BE49-F238E27FC236}">
                <a16:creationId xmlns:a16="http://schemas.microsoft.com/office/drawing/2014/main" id="{BB4EBEFA-F75F-B98F-E888-9393252863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73" y="2546606"/>
            <a:ext cx="3484411" cy="232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27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27" y="257519"/>
            <a:ext cx="434316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2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aanvankelijk</a:t>
            </a:r>
            <a:endParaRPr lang="nl-NL" sz="52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uiteindelijk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in het begin, eerst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3600" i="1" u="sng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Aanvankelijk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was het nummer overal te zien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aan het einde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1200" i="1" u="sng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Uiteindelijk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moest het liedje offline.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BCC3D33D-3A67-5DA9-DA39-DE7E8ED971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71" y="2572990"/>
            <a:ext cx="3449226" cy="234529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7E876AE-CF02-048D-FBD3-19C35DFFA1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983" y="2204864"/>
            <a:ext cx="3444337" cy="257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64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overleven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sneuvelen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erna nog in leven zijn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 nieuwe liedje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overleefde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het wel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kapotgaan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Helaas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sneuvelde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het eerste liedje van </a:t>
            </a:r>
            <a:r>
              <a:rPr lang="nl-NL" sz="2400" i="1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TikTok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400" i="1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Tammo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4521C3A-DA74-1097-5455-DF7FF8897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983" y="2204864"/>
            <a:ext cx="3444337" cy="2570116"/>
          </a:xfrm>
          <a:prstGeom prst="rect">
            <a:avLst/>
          </a:prstGeom>
        </p:spPr>
      </p:pic>
      <p:pic>
        <p:nvPicPr>
          <p:cNvPr id="9" name="Afbeelding 8" descr="Afbeelding met Draagbaar communicatietoestel, Mobiele telefoon, persoon, gadget&#10;&#10;Automatisch gegenereerde beschrijving">
            <a:extLst>
              <a:ext uri="{FF2B5EF4-FFF2-40B4-BE49-F238E27FC236}">
                <a16:creationId xmlns:a16="http://schemas.microsoft.com/office/drawing/2014/main" id="{B6C9F964-576C-0A26-9051-59691EBD02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81" y="2564902"/>
            <a:ext cx="3313456" cy="221007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9C8F6D66-6FE6-5D93-31CE-A9CF58E11C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50" b="92122" l="957" r="94612">
                        <a14:foregroundMark x1="4041" y1="54422" x2="7586" y2="59062"/>
                        <a14:foregroundMark x1="20170" y1="91687" x2="22793" y2="92122"/>
                        <a14:foregroundMark x1="87629" y1="9183" x2="90925" y2="7492"/>
                        <a14:foregroundMark x1="94612" y1="4350" x2="94612" y2="4350"/>
                        <a14:foregroundMark x1="957" y1="56114" x2="957" y2="56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653" y="2494603"/>
            <a:ext cx="3214662" cy="235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32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777681" y="386052"/>
            <a:ext cx="4666527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681" y="332656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gevaarte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55506" y="3032956"/>
            <a:ext cx="229998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498" y="3041713"/>
            <a:ext cx="2259940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huis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2990374" y="2836659"/>
            <a:ext cx="337847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901" y="2907290"/>
            <a:ext cx="396044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containerschip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603728" y="3032956"/>
            <a:ext cx="228875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728" y="3168459"/>
            <a:ext cx="234213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truck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561447" y="386052"/>
            <a:ext cx="2306364" cy="15121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290" y="389151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reusachtige voorwerp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4" name="Afbeelding 23" descr="Afbeelding met water, boot, schip, buiten&#10;&#10;Automatisch gegenereerde beschrijving">
            <a:extLst>
              <a:ext uri="{FF2B5EF4-FFF2-40B4-BE49-F238E27FC236}">
                <a16:creationId xmlns:a16="http://schemas.microsoft.com/office/drawing/2014/main" id="{836CF341-1E76-3ECF-7229-36DA40F358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992" y="4057789"/>
            <a:ext cx="3053584" cy="1722222"/>
          </a:xfrm>
          <a:prstGeom prst="rect">
            <a:avLst/>
          </a:prstGeom>
        </p:spPr>
      </p:pic>
      <p:pic>
        <p:nvPicPr>
          <p:cNvPr id="4" name="Afbeelding 3" descr="Afbeelding met buitenshuis, gras, plant, Container&#10;&#10;Automatisch gegenereerde beschrijving">
            <a:extLst>
              <a:ext uri="{FF2B5EF4-FFF2-40B4-BE49-F238E27FC236}">
                <a16:creationId xmlns:a16="http://schemas.microsoft.com/office/drawing/2014/main" id="{7FFA84D7-D0CE-86BD-6E4B-86D12082543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169" y="4366238"/>
            <a:ext cx="2520095" cy="1413773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D41BF64D-E45A-4122-21C5-CF3A96FEE5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875" y="3891725"/>
            <a:ext cx="2129563" cy="212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5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42 – 15 oktober 2024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569248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4578005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regio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07169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631" y="4060612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land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54381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6" y="3543817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wereld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514580" y="5455639"/>
            <a:ext cx="2689267" cy="75357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574" y="5416932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gebied, de streek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451271" y="340066"/>
            <a:ext cx="8157259" cy="72470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weer bietentijd in het noorden. Daar in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regio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liggen nu bergen met suikerbieten te wachten tot ze worden opgehaald.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9" name="Afbeelding 8" descr="Afbeelding met kaart&#10;&#10;Automatisch gegenereerde beschrijving">
            <a:extLst>
              <a:ext uri="{FF2B5EF4-FFF2-40B4-BE49-F238E27FC236}">
                <a16:creationId xmlns:a16="http://schemas.microsoft.com/office/drawing/2014/main" id="{50D31D2C-5787-6B5F-AD44-CDE7B7AE6C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602" y="1716301"/>
            <a:ext cx="2744133" cy="1646692"/>
          </a:xfrm>
          <a:prstGeom prst="rect">
            <a:avLst/>
          </a:prstGeom>
        </p:spPr>
      </p:pic>
      <p:pic>
        <p:nvPicPr>
          <p:cNvPr id="10" name="Afbeelding 9" descr="Afbeelding met kaart&#10;&#10;Automatisch gegenereerde beschrijving">
            <a:extLst>
              <a:ext uri="{FF2B5EF4-FFF2-40B4-BE49-F238E27FC236}">
                <a16:creationId xmlns:a16="http://schemas.microsoft.com/office/drawing/2014/main" id="{0FEDB2F6-A4EC-D615-E5DE-53A7EE22D4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088" y="1716301"/>
            <a:ext cx="2246656" cy="2246656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9CB27041-66DC-1ED4-330E-8C6795551D2E}"/>
              </a:ext>
            </a:extLst>
          </p:cNvPr>
          <p:cNvGrpSpPr/>
          <p:nvPr/>
        </p:nvGrpSpPr>
        <p:grpSpPr>
          <a:xfrm>
            <a:off x="534938" y="1611676"/>
            <a:ext cx="2246656" cy="2852936"/>
            <a:chOff x="2339752" y="914400"/>
            <a:chExt cx="4680520" cy="5943600"/>
          </a:xfrm>
        </p:grpSpPr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DB3AF067-7AA3-B990-D815-8BBBD112FC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9752" y="914400"/>
              <a:ext cx="4680520" cy="5943600"/>
            </a:xfrm>
            <a:prstGeom prst="rect">
              <a:avLst/>
            </a:prstGeom>
          </p:spPr>
        </p:pic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CD734921-7312-393E-A8F3-FFFBFADE4885}"/>
                </a:ext>
              </a:extLst>
            </p:cNvPr>
            <p:cNvSpPr/>
            <p:nvPr/>
          </p:nvSpPr>
          <p:spPr>
            <a:xfrm>
              <a:off x="5508104" y="1700808"/>
              <a:ext cx="1166965" cy="1200329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AB8094F8-81CF-6D5F-2877-BF130FB9644A}"/>
              </a:ext>
            </a:extLst>
          </p:cNvPr>
          <p:cNvCxnSpPr/>
          <p:nvPr/>
        </p:nvCxnSpPr>
        <p:spPr>
          <a:xfrm flipH="1" flipV="1">
            <a:off x="2411760" y="2564904"/>
            <a:ext cx="226936" cy="181078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082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569248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4578005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rust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07169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631" y="4060612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reuring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54381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6" y="3543817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ophef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252624" y="4516299"/>
            <a:ext cx="2394104" cy="50405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316" y="4531246"/>
            <a:ext cx="2654158" cy="47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onrust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91200" y="487538"/>
            <a:ext cx="8055527" cy="76052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Er ontstond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ophef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toen het liedje van </a:t>
            </a:r>
            <a:r>
              <a:rPr lang="nl-NL" sz="2400" i="1" err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TikTok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400" i="1" err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Tammo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van internet moest.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9" name="Afbeelding 8" descr="Afbeelding met persoon, muur, jong&#10;&#10;Automatisch gegenereerde beschrijving">
            <a:extLst>
              <a:ext uri="{FF2B5EF4-FFF2-40B4-BE49-F238E27FC236}">
                <a16:creationId xmlns:a16="http://schemas.microsoft.com/office/drawing/2014/main" id="{E4F032B4-0CAA-E97A-5C4F-B6D514CBDA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582" y="1569374"/>
            <a:ext cx="2736304" cy="1825114"/>
          </a:xfrm>
          <a:prstGeom prst="rect">
            <a:avLst/>
          </a:prstGeom>
        </p:spPr>
      </p:pic>
      <p:pic>
        <p:nvPicPr>
          <p:cNvPr id="10" name="Afbeelding 9" descr="Afbeelding met persoon, muur&#10;&#10;Automatisch gegenereerde beschrijving">
            <a:extLst>
              <a:ext uri="{FF2B5EF4-FFF2-40B4-BE49-F238E27FC236}">
                <a16:creationId xmlns:a16="http://schemas.microsoft.com/office/drawing/2014/main" id="{2C01CB41-A7D5-154C-FA7A-9633A2EDE8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077" y="2141322"/>
            <a:ext cx="2692270" cy="1798437"/>
          </a:xfrm>
          <a:prstGeom prst="rect">
            <a:avLst/>
          </a:prstGeom>
        </p:spPr>
      </p:pic>
      <p:pic>
        <p:nvPicPr>
          <p:cNvPr id="11" name="Afbeelding 10" descr="Afbeelding met persoon, person, muur&#10;&#10;Automatisch gegenereerde beschrijving">
            <a:extLst>
              <a:ext uri="{FF2B5EF4-FFF2-40B4-BE49-F238E27FC236}">
                <a16:creationId xmlns:a16="http://schemas.microsoft.com/office/drawing/2014/main" id="{2396E795-1F12-569B-F484-46DFC66DF0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58" y="2702313"/>
            <a:ext cx="2692272" cy="1798438"/>
          </a:xfrm>
          <a:prstGeom prst="rect">
            <a:avLst/>
          </a:prstGeom>
        </p:spPr>
      </p:pic>
      <p:sp>
        <p:nvSpPr>
          <p:cNvPr id="24" name="Text Box 14">
            <a:extLst>
              <a:ext uri="{FF2B5EF4-FFF2-40B4-BE49-F238E27FC236}">
                <a16:creationId xmlns:a16="http://schemas.microsoft.com/office/drawing/2014/main" id="{32E093AE-81E3-3495-1003-FD724C6D5E7C}"/>
              </a:ext>
            </a:extLst>
          </p:cNvPr>
          <p:cNvSpPr txBox="1"/>
          <p:nvPr/>
        </p:nvSpPr>
        <p:spPr>
          <a:xfrm>
            <a:off x="3408359" y="5048335"/>
            <a:ext cx="2455288" cy="50405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5" name="Tekstvak 2">
            <a:extLst>
              <a:ext uri="{FF2B5EF4-FFF2-40B4-BE49-F238E27FC236}">
                <a16:creationId xmlns:a16="http://schemas.microsoft.com/office/drawing/2014/main" id="{F21FC9E7-8117-B231-A003-F290926C2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59" y="5062850"/>
            <a:ext cx="2654158" cy="47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drukte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0184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569248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4578005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voormalig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284984"/>
            <a:ext cx="2611399" cy="9429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252624" y="4516299"/>
            <a:ext cx="2567203" cy="51857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797" y="4530815"/>
            <a:ext cx="1456042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nu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91201" y="487538"/>
            <a:ext cx="8337283" cy="104005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r>
              <a:rPr lang="nl-NL" sz="2400" i="1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TikTok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400" i="1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Tammo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gebruikte het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voormalige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liedje ‘</a:t>
            </a:r>
            <a:r>
              <a:rPr lang="nl-NL" sz="2400" i="1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Mambo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no 5’ om daarmee het liedje ‘Biet’nlied’ van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tegenwoordig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te maken. </a:t>
            </a:r>
            <a:endParaRPr lang="nl-NL" sz="1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0E7D8F51-A3A7-A28A-A91D-DF43B896F298}"/>
              </a:ext>
            </a:extLst>
          </p:cNvPr>
          <p:cNvSpPr txBox="1"/>
          <p:nvPr/>
        </p:nvSpPr>
        <p:spPr>
          <a:xfrm>
            <a:off x="430013" y="5432991"/>
            <a:ext cx="2755012" cy="55517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60B29B40-DF2F-303E-1783-D6FF2B69E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14" y="5423479"/>
            <a:ext cx="2654158" cy="45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vorig, vroeger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0217" y="3406604"/>
            <a:ext cx="2294377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tegen-woordig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C3973BFE-A899-6E1E-FEC6-C5C0CB0E9B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28" y="2898643"/>
            <a:ext cx="2353699" cy="1565969"/>
          </a:xfrm>
          <a:prstGeom prst="rect">
            <a:avLst/>
          </a:prstGeom>
        </p:spPr>
      </p:pic>
      <p:pic>
        <p:nvPicPr>
          <p:cNvPr id="33" name="Afbeelding 32" descr="Afbeelding met Mobiele telefoon, Draagbaar communicatietoestel, gadget, Communicatieapparaat&#10;&#10;Automatisch gegenereerde beschrijving">
            <a:extLst>
              <a:ext uri="{FF2B5EF4-FFF2-40B4-BE49-F238E27FC236}">
                <a16:creationId xmlns:a16="http://schemas.microsoft.com/office/drawing/2014/main" id="{E2523D02-5EB1-2FD3-9706-9634595970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156" y="1683250"/>
            <a:ext cx="2226373" cy="14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92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644587" y="4772764"/>
            <a:ext cx="2456733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7432" y="4772764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kerk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4080118" y="700267"/>
            <a:ext cx="3300193" cy="92032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044" y="806767"/>
            <a:ext cx="3477338" cy="78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liedje ‘Mambo no 5’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1713711" y="5619976"/>
            <a:ext cx="312525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710" y="5658257"/>
            <a:ext cx="3125255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Eiffeltoren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5652120" y="2509914"/>
            <a:ext cx="432048" cy="2235692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 flipH="1">
            <a:off x="3203848" y="1620592"/>
            <a:ext cx="1347726" cy="889322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195159" y="2509914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144" y="2456518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dateren uit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195159" y="3392622"/>
            <a:ext cx="4608512" cy="93647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956" y="3407138"/>
            <a:ext cx="4072771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afkomstig zijn uit een bepaalde tijd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3178449" y="4329098"/>
            <a:ext cx="1320966" cy="1297904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1B6B034-E5FC-4F25-019A-3B680D2D33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276" y="3806836"/>
            <a:ext cx="1565638" cy="173639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E29219E7-272C-E72B-787B-D746E7283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99" b="95234" l="4536" r="95464">
                        <a14:foregroundMark x1="51443" y1="16957" x2="54639" y2="60403"/>
                        <a14:foregroundMark x1="31856" y1="36389" x2="86804" y2="36389"/>
                        <a14:foregroundMark x1="22784" y1="68561" x2="55670" y2="73786"/>
                        <a14:foregroundMark x1="55670" y1="73786" x2="74742" y2="62145"/>
                        <a14:foregroundMark x1="74742" y1="62145" x2="43505" y2="49038"/>
                        <a14:foregroundMark x1="43505" y1="49038" x2="40928" y2="49038"/>
                        <a14:foregroundMark x1="19072" y1="16957" x2="7629" y2="24565"/>
                        <a14:foregroundMark x1="7629" y1="24565" x2="5670" y2="28598"/>
                        <a14:foregroundMark x1="30412" y1="8616" x2="30412" y2="20257"/>
                        <a14:foregroundMark x1="50000" y1="8341" x2="50619" y2="16224"/>
                        <a14:foregroundMark x1="70206" y1="7608" x2="70000" y2="15399"/>
                        <a14:foregroundMark x1="95052" y1="27039" x2="93608" y2="51054"/>
                        <a14:foregroundMark x1="47732" y1="94592" x2="74124" y2="95234"/>
                        <a14:foregroundMark x1="74124" y1="95234" x2="76804" y2="95142"/>
                        <a14:foregroundMark x1="85876" y1="95142" x2="92784" y2="85243"/>
                        <a14:foregroundMark x1="5979" y1="60220" x2="6186" y2="74335"/>
                        <a14:foregroundMark x1="7113" y1="83685" x2="16082" y2="94867"/>
                        <a14:foregroundMark x1="16082" y1="94867" x2="17320" y2="95325"/>
                        <a14:foregroundMark x1="6186" y1="35930" x2="4845" y2="54079"/>
                        <a14:foregroundMark x1="94742" y1="56370" x2="95567" y2="75344"/>
                        <a14:foregroundMark x1="28454" y1="95325" x2="45052" y2="94867"/>
                        <a14:foregroundMark x1="45052" y1="94867" x2="45773" y2="94867"/>
                        <a14:foregroundMark x1="4536" y1="78918" x2="9691" y2="89826"/>
                        <a14:foregroundMark x1="21546" y1="35930" x2="35258" y2="35930"/>
                        <a14:foregroundMark x1="29278" y1="6599" x2="29278" y2="7608"/>
                        <a14:foregroundMark x1="38144" y1="16407" x2="50309" y2="18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874" y="2686277"/>
            <a:ext cx="1223028" cy="1375907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D7D33096-E9B9-379A-104E-24E00F528175}"/>
              </a:ext>
            </a:extLst>
          </p:cNvPr>
          <p:cNvSpPr txBox="1"/>
          <p:nvPr/>
        </p:nvSpPr>
        <p:spPr>
          <a:xfrm>
            <a:off x="755554" y="323923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/>
              <a:t>1889</a:t>
            </a:r>
          </a:p>
        </p:txBody>
      </p:sp>
      <p:pic>
        <p:nvPicPr>
          <p:cNvPr id="24" name="Afbeelding 23" descr="Afbeelding met gebouw, buiten, huis, oud&#10;&#10;Automatisch gegenereerde beschrijving">
            <a:extLst>
              <a:ext uri="{FF2B5EF4-FFF2-40B4-BE49-F238E27FC236}">
                <a16:creationId xmlns:a16="http://schemas.microsoft.com/office/drawing/2014/main" id="{6D0159BC-1E5C-DD04-5F4B-61C5DA58C8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363" y="3296887"/>
            <a:ext cx="1569276" cy="3000528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377BF689-8071-82C4-D26C-AA14D8707F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99" b="95234" l="4536" r="95464">
                        <a14:foregroundMark x1="51443" y1="16957" x2="54639" y2="60403"/>
                        <a14:foregroundMark x1="31856" y1="36389" x2="86804" y2="36389"/>
                        <a14:foregroundMark x1="22784" y1="68561" x2="55670" y2="73786"/>
                        <a14:foregroundMark x1="55670" y1="73786" x2="74742" y2="62145"/>
                        <a14:foregroundMark x1="74742" y1="62145" x2="43505" y2="49038"/>
                        <a14:foregroundMark x1="43505" y1="49038" x2="40928" y2="49038"/>
                        <a14:foregroundMark x1="19072" y1="16957" x2="7629" y2="24565"/>
                        <a14:foregroundMark x1="7629" y1="24565" x2="5670" y2="28598"/>
                        <a14:foregroundMark x1="30412" y1="8616" x2="30412" y2="20257"/>
                        <a14:foregroundMark x1="50000" y1="8341" x2="50619" y2="16224"/>
                        <a14:foregroundMark x1="70206" y1="7608" x2="70000" y2="15399"/>
                        <a14:foregroundMark x1="95052" y1="27039" x2="93608" y2="51054"/>
                        <a14:foregroundMark x1="47732" y1="94592" x2="74124" y2="95234"/>
                        <a14:foregroundMark x1="74124" y1="95234" x2="76804" y2="95142"/>
                        <a14:foregroundMark x1="85876" y1="95142" x2="92784" y2="85243"/>
                        <a14:foregroundMark x1="5979" y1="60220" x2="6186" y2="74335"/>
                        <a14:foregroundMark x1="7113" y1="83685" x2="16082" y2="94867"/>
                        <a14:foregroundMark x1="16082" y1="94867" x2="17320" y2="95325"/>
                        <a14:foregroundMark x1="6186" y1="35930" x2="4845" y2="54079"/>
                        <a14:foregroundMark x1="94742" y1="56370" x2="95567" y2="75344"/>
                        <a14:foregroundMark x1="28454" y1="95325" x2="45052" y2="94867"/>
                        <a14:foregroundMark x1="45052" y1="94867" x2="45773" y2="94867"/>
                        <a14:foregroundMark x1="4536" y1="78918" x2="9691" y2="89826"/>
                        <a14:foregroundMark x1="21546" y1="35930" x2="35258" y2="35930"/>
                        <a14:foregroundMark x1="29278" y1="6599" x2="29278" y2="7608"/>
                        <a14:foregroundMark x1="38144" y1="16407" x2="50309" y2="18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6130" y="2303235"/>
            <a:ext cx="1223028" cy="1375907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9257F769-C061-E8DE-93A7-F44AD770A676}"/>
              </a:ext>
            </a:extLst>
          </p:cNvPr>
          <p:cNvSpPr txBox="1"/>
          <p:nvPr/>
        </p:nvSpPr>
        <p:spPr>
          <a:xfrm>
            <a:off x="7488036" y="278266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/>
              <a:t>1450</a:t>
            </a:r>
          </a:p>
        </p:txBody>
      </p:sp>
      <p:pic>
        <p:nvPicPr>
          <p:cNvPr id="26" name="Afbeelding 25">
            <a:extLst>
              <a:ext uri="{FF2B5EF4-FFF2-40B4-BE49-F238E27FC236}">
                <a16:creationId xmlns:a16="http://schemas.microsoft.com/office/drawing/2014/main" id="{D78D186C-BEAE-E6A3-24F2-DD03FF6ECB3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76" y="546159"/>
            <a:ext cx="2637014" cy="1754465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982220FC-3C5F-8291-656C-956649BA7F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99" b="95234" l="4536" r="95464">
                        <a14:foregroundMark x1="51443" y1="16957" x2="54639" y2="60403"/>
                        <a14:foregroundMark x1="31856" y1="36389" x2="86804" y2="36389"/>
                        <a14:foregroundMark x1="22784" y1="68561" x2="55670" y2="73786"/>
                        <a14:foregroundMark x1="55670" y1="73786" x2="74742" y2="62145"/>
                        <a14:foregroundMark x1="74742" y1="62145" x2="43505" y2="49038"/>
                        <a14:foregroundMark x1="43505" y1="49038" x2="40928" y2="49038"/>
                        <a14:foregroundMark x1="19072" y1="16957" x2="7629" y2="24565"/>
                        <a14:foregroundMark x1="7629" y1="24565" x2="5670" y2="28598"/>
                        <a14:foregroundMark x1="30412" y1="8616" x2="30412" y2="20257"/>
                        <a14:foregroundMark x1="50000" y1="8341" x2="50619" y2="16224"/>
                        <a14:foregroundMark x1="70206" y1="7608" x2="70000" y2="15399"/>
                        <a14:foregroundMark x1="95052" y1="27039" x2="93608" y2="51054"/>
                        <a14:foregroundMark x1="47732" y1="94592" x2="74124" y2="95234"/>
                        <a14:foregroundMark x1="74124" y1="95234" x2="76804" y2="95142"/>
                        <a14:foregroundMark x1="85876" y1="95142" x2="92784" y2="85243"/>
                        <a14:foregroundMark x1="5979" y1="60220" x2="6186" y2="74335"/>
                        <a14:foregroundMark x1="7113" y1="83685" x2="16082" y2="94867"/>
                        <a14:foregroundMark x1="16082" y1="94867" x2="17320" y2="95325"/>
                        <a14:foregroundMark x1="6186" y1="35930" x2="4845" y2="54079"/>
                        <a14:foregroundMark x1="94742" y1="56370" x2="95567" y2="75344"/>
                        <a14:foregroundMark x1="28454" y1="95325" x2="45052" y2="94867"/>
                        <a14:foregroundMark x1="45052" y1="94867" x2="45773" y2="94867"/>
                        <a14:foregroundMark x1="4536" y1="78918" x2="9691" y2="89826"/>
                        <a14:foregroundMark x1="21546" y1="35930" x2="35258" y2="35930"/>
                        <a14:foregroundMark x1="29278" y1="6599" x2="29278" y2="7608"/>
                        <a14:foregroundMark x1="38144" y1="16407" x2="50309" y2="18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6471" y="801301"/>
            <a:ext cx="1223028" cy="1375907"/>
          </a:xfrm>
          <a:prstGeom prst="rect">
            <a:avLst/>
          </a:prstGeom>
        </p:spPr>
      </p:pic>
      <p:sp>
        <p:nvSpPr>
          <p:cNvPr id="35" name="Tekstvak 34">
            <a:extLst>
              <a:ext uri="{FF2B5EF4-FFF2-40B4-BE49-F238E27FC236}">
                <a16:creationId xmlns:a16="http://schemas.microsoft.com/office/drawing/2014/main" id="{F0ABEC86-5CE4-9B05-87CA-1336D32F8DF3}"/>
              </a:ext>
            </a:extLst>
          </p:cNvPr>
          <p:cNvSpPr txBox="1"/>
          <p:nvPr/>
        </p:nvSpPr>
        <p:spPr>
          <a:xfrm>
            <a:off x="2615034" y="1283055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/>
              <a:t>jaren ‘90</a:t>
            </a:r>
          </a:p>
        </p:txBody>
      </p:sp>
    </p:spTree>
    <p:extLst>
      <p:ext uri="{BB962C8B-B14F-4D97-AF65-F5344CB8AC3E}">
        <p14:creationId xmlns:p14="http://schemas.microsoft.com/office/powerpoint/2010/main" val="4931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 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6C4503E6-73AA-971A-019F-C10D8AAE9513}"/>
              </a:ext>
            </a:extLst>
          </p:cNvPr>
          <p:cNvGrpSpPr/>
          <p:nvPr/>
        </p:nvGrpSpPr>
        <p:grpSpPr>
          <a:xfrm>
            <a:off x="2339752" y="914400"/>
            <a:ext cx="4680520" cy="5943600"/>
            <a:chOff x="2339752" y="914400"/>
            <a:chExt cx="4680520" cy="5943600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501AD9DB-59F3-D5E3-656A-E0DD12EB2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9752" y="914400"/>
              <a:ext cx="4680520" cy="5943600"/>
            </a:xfrm>
            <a:prstGeom prst="rect">
              <a:avLst/>
            </a:prstGeom>
          </p:spPr>
        </p:pic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48967DEB-7E03-49FC-805D-B4C9B8ACD856}"/>
                </a:ext>
              </a:extLst>
            </p:cNvPr>
            <p:cNvSpPr/>
            <p:nvPr/>
          </p:nvSpPr>
          <p:spPr>
            <a:xfrm>
              <a:off x="5508104" y="1700808"/>
              <a:ext cx="1166965" cy="1200329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kstvak 3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regio</a:t>
            </a:r>
          </a:p>
        </p:txBody>
      </p:sp>
    </p:spTree>
    <p:extLst>
      <p:ext uri="{BB962C8B-B14F-4D97-AF65-F5344CB8AC3E}">
        <p14:creationId xmlns:p14="http://schemas.microsoft.com/office/powerpoint/2010/main" val="853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gevaarte</a:t>
            </a:r>
          </a:p>
        </p:txBody>
      </p:sp>
      <p:pic>
        <p:nvPicPr>
          <p:cNvPr id="7" name="Afbeelding 6" descr="Afbeelding met buitenshuis, gras, plant, Container&#10;&#10;Automatisch gegenereerde beschrijving">
            <a:extLst>
              <a:ext uri="{FF2B5EF4-FFF2-40B4-BE49-F238E27FC236}">
                <a16:creationId xmlns:a16="http://schemas.microsoft.com/office/drawing/2014/main" id="{88BACA43-984D-26CA-4831-ABF80DEFA3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09" y="1772816"/>
            <a:ext cx="8070182" cy="452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zonder slag of stoot</a:t>
            </a:r>
          </a:p>
        </p:txBody>
      </p:sp>
      <p:pic>
        <p:nvPicPr>
          <p:cNvPr id="3" name="Afbeelding 2" descr="Afbeelding met hemel, buitenshuis, voertuig, wiel&#10;&#10;Automatisch gegenereerde beschrijving">
            <a:extLst>
              <a:ext uri="{FF2B5EF4-FFF2-40B4-BE49-F238E27FC236}">
                <a16:creationId xmlns:a16="http://schemas.microsoft.com/office/drawing/2014/main" id="{A8052AE6-218D-B8CB-9CCA-D793C07A92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29" y="1700808"/>
            <a:ext cx="7639542" cy="477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voormalig</a:t>
            </a:r>
          </a:p>
        </p:txBody>
      </p:sp>
      <p:pic>
        <p:nvPicPr>
          <p:cNvPr id="4" name="Afbeelding 3" descr="Afbeelding met persoon, Menselijk gezicht, kleding, zwart-wit&#10;&#10;Automatisch gegenereerde beschrijving">
            <a:extLst>
              <a:ext uri="{FF2B5EF4-FFF2-40B4-BE49-F238E27FC236}">
                <a16:creationId xmlns:a16="http://schemas.microsoft.com/office/drawing/2014/main" id="{B203C15C-6E6C-77CF-D9A7-5801EEA50D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07" y="1556792"/>
            <a:ext cx="7250874" cy="483633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70AEE6F-1484-08FF-84A2-7BDBC7276C8F}"/>
              </a:ext>
            </a:extLst>
          </p:cNvPr>
          <p:cNvSpPr txBox="1"/>
          <p:nvPr/>
        </p:nvSpPr>
        <p:spPr>
          <a:xfrm>
            <a:off x="4549136" y="1700808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>
                <a:solidFill>
                  <a:srgbClr val="FFC000"/>
                </a:solidFill>
              </a:rPr>
              <a:t>Mambo no 5</a:t>
            </a:r>
          </a:p>
        </p:txBody>
      </p:sp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dateren uit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9174E22-1879-4BA5-99C8-0737B1F32BA1}"/>
              </a:ext>
            </a:extLst>
          </p:cNvPr>
          <p:cNvSpPr/>
          <p:nvPr/>
        </p:nvSpPr>
        <p:spPr>
          <a:xfrm>
            <a:off x="2915816" y="6083419"/>
            <a:ext cx="5292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700">
                <a:solidFill>
                  <a:schemeClr val="bg1"/>
                </a:solidFill>
              </a:rPr>
              <a:t>https://www.tubantia.nl/werk/hans-zandvliet-verdiende-miljoenen-aan-flippo-s-maar-raakte-alles-kwijt-aan-een-knikker~a873c7ce/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E6239AF-C6A5-4A53-874B-79D089D3E3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1727548"/>
            <a:ext cx="4032448" cy="453650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FD2A8FF-1D71-4359-8721-988F478C899E}"/>
              </a:ext>
            </a:extLst>
          </p:cNvPr>
          <p:cNvSpPr txBox="1"/>
          <p:nvPr/>
        </p:nvSpPr>
        <p:spPr>
          <a:xfrm>
            <a:off x="2879812" y="3524393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7200"/>
              <a:t>jaren ‘90</a:t>
            </a:r>
          </a:p>
        </p:txBody>
      </p:sp>
    </p:spTree>
    <p:extLst>
      <p:ext uri="{BB962C8B-B14F-4D97-AF65-F5344CB8AC3E}">
        <p14:creationId xmlns:p14="http://schemas.microsoft.com/office/powerpoint/2010/main" val="305916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aanvankelijk</a:t>
            </a:r>
          </a:p>
        </p:txBody>
      </p:sp>
      <p:pic>
        <p:nvPicPr>
          <p:cNvPr id="10" name="Afbeelding 9" descr="Afbeelding met tekst, Mobiele telefoon, gadget, multimedia&#10;&#10;Automatisch gegenereerde beschrijving">
            <a:extLst>
              <a:ext uri="{FF2B5EF4-FFF2-40B4-BE49-F238E27FC236}">
                <a16:creationId xmlns:a16="http://schemas.microsoft.com/office/drawing/2014/main" id="{22C08B51-84EA-60B4-CFBE-05D1AEADC5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628800"/>
            <a:ext cx="3048000" cy="2033016"/>
          </a:xfrm>
          <a:prstGeom prst="rect">
            <a:avLst/>
          </a:prstGeom>
        </p:spPr>
      </p:pic>
      <p:pic>
        <p:nvPicPr>
          <p:cNvPr id="15" name="Afbeelding 14" descr="Afbeelding met tekst, Mobiele telefoon, gadget, Draagbaar communicatietoestel&#10;&#10;Automatisch gegenereerde beschrijving">
            <a:extLst>
              <a:ext uri="{FF2B5EF4-FFF2-40B4-BE49-F238E27FC236}">
                <a16:creationId xmlns:a16="http://schemas.microsoft.com/office/drawing/2014/main" id="{8823C1EE-1B8B-8E6B-1AC2-929F382188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16" y="4437532"/>
            <a:ext cx="3048000" cy="2033016"/>
          </a:xfrm>
          <a:prstGeom prst="rect">
            <a:avLst/>
          </a:prstGeom>
        </p:spPr>
      </p:pic>
      <p:pic>
        <p:nvPicPr>
          <p:cNvPr id="17" name="Afbeelding 16" descr="Afbeelding met Mobiele telefoon, Draagbaar communicatietoestel, gadget, Communicatieapparaat&#10;&#10;Automatisch gegenereerde beschrijving">
            <a:extLst>
              <a:ext uri="{FF2B5EF4-FFF2-40B4-BE49-F238E27FC236}">
                <a16:creationId xmlns:a16="http://schemas.microsoft.com/office/drawing/2014/main" id="{80E5DC42-BA15-95AC-3076-7AFA35FF40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2386" y="3933056"/>
            <a:ext cx="3048000" cy="2033016"/>
          </a:xfrm>
          <a:prstGeom prst="rect">
            <a:avLst/>
          </a:prstGeom>
        </p:spPr>
      </p:pic>
      <p:pic>
        <p:nvPicPr>
          <p:cNvPr id="19" name="Afbeelding 18" descr="Afbeelding met overdekt, meubels, muur, interieurontwerp&#10;&#10;Automatisch gegenereerde beschrijving">
            <a:extLst>
              <a:ext uri="{FF2B5EF4-FFF2-40B4-BE49-F238E27FC236}">
                <a16:creationId xmlns:a16="http://schemas.microsoft.com/office/drawing/2014/main" id="{16CD3F75-E1DE-4E96-721A-4755451574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816" y="1559692"/>
            <a:ext cx="3058194" cy="20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93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roet in het eten gooien</a:t>
            </a:r>
          </a:p>
        </p:txBody>
      </p:sp>
      <p:pic>
        <p:nvPicPr>
          <p:cNvPr id="2" name="Afbeelding 1" descr="Afbeelding met tekst, Mobiele telefoon, gadget, multimedia&#10;&#10;Automatisch gegenereerde beschrijving">
            <a:extLst>
              <a:ext uri="{FF2B5EF4-FFF2-40B4-BE49-F238E27FC236}">
                <a16:creationId xmlns:a16="http://schemas.microsoft.com/office/drawing/2014/main" id="{AF04C27F-851C-1075-5578-8D75DE16B3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703261"/>
            <a:ext cx="2729538" cy="1820602"/>
          </a:xfrm>
          <a:prstGeom prst="rect">
            <a:avLst/>
          </a:prstGeom>
        </p:spPr>
      </p:pic>
      <p:pic>
        <p:nvPicPr>
          <p:cNvPr id="3" name="Afbeelding 2" descr="Afbeelding met tekst, Mobiele telefoon, gadget, Draagbaar communicatietoestel&#10;&#10;Automatisch gegenereerde beschrijving">
            <a:extLst>
              <a:ext uri="{FF2B5EF4-FFF2-40B4-BE49-F238E27FC236}">
                <a16:creationId xmlns:a16="http://schemas.microsoft.com/office/drawing/2014/main" id="{0B859BFC-B370-375D-0AA8-F53B3642A6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302" y="4892986"/>
            <a:ext cx="2729538" cy="1820602"/>
          </a:xfrm>
          <a:prstGeom prst="rect">
            <a:avLst/>
          </a:prstGeom>
        </p:spPr>
      </p:pic>
      <p:pic>
        <p:nvPicPr>
          <p:cNvPr id="4" name="Afbeelding 3" descr="Afbeelding met Mobiele telefoon, Draagbaar communicatietoestel, gadget, Communicatieapparaat&#10;&#10;Automatisch gegenereerde beschrijving">
            <a:extLst>
              <a:ext uri="{FF2B5EF4-FFF2-40B4-BE49-F238E27FC236}">
                <a16:creationId xmlns:a16="http://schemas.microsoft.com/office/drawing/2014/main" id="{F992AC74-AEEB-8639-E295-8A53321989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221088"/>
            <a:ext cx="2729538" cy="1820602"/>
          </a:xfrm>
          <a:prstGeom prst="rect">
            <a:avLst/>
          </a:prstGeom>
        </p:spPr>
      </p:pic>
      <p:pic>
        <p:nvPicPr>
          <p:cNvPr id="5" name="Afbeelding 4" descr="Afbeelding met overdekt, meubels, muur, interieurontwerp&#10;&#10;Automatisch gegenereerde beschrijving">
            <a:extLst>
              <a:ext uri="{FF2B5EF4-FFF2-40B4-BE49-F238E27FC236}">
                <a16:creationId xmlns:a16="http://schemas.microsoft.com/office/drawing/2014/main" id="{BC5569A4-F48F-6717-ADDC-E053AD60083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40" y="1965014"/>
            <a:ext cx="2738668" cy="182669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AAEA4B6-A197-03B7-8198-F6652BB37B9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50" b="97040" l="5013" r="96742">
                        <a14:foregroundMark x1="21136" y1="7586" x2="21136" y2="7586"/>
                        <a14:foregroundMark x1="8020" y1="90287" x2="8020" y2="90287"/>
                        <a14:foregroundMark x1="5096" y1="93987" x2="5096" y2="93987"/>
                        <a14:foregroundMark x1="8438" y1="94450" x2="8438" y2="94450"/>
                        <a14:foregroundMark x1="12448" y1="95190" x2="12448" y2="95190"/>
                        <a14:foregroundMark x1="6600" y1="95837" x2="6600" y2="95837"/>
                        <a14:foregroundMark x1="31579" y1="4625" x2="31579" y2="4625"/>
                        <a14:foregroundMark x1="91729" y1="11748" x2="92314" y2="8048"/>
                        <a14:foregroundMark x1="95906" y1="6383" x2="95906" y2="6383"/>
                        <a14:foregroundMark x1="91312" y1="4163" x2="91312" y2="4163"/>
                        <a14:foregroundMark x1="85297" y1="97040" x2="85297" y2="97040"/>
                        <a14:foregroundMark x1="96742" y1="94912" x2="96742" y2="94912"/>
                        <a14:foregroundMark x1="29908" y1="1850" x2="29908" y2="1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310" y="1940246"/>
            <a:ext cx="5531250" cy="499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7fa31a7ad44f581ae9476c9a37b5e142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b3cabd50ed7f81edc7449c15d3fa88ce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D5728F-0598-4BC2-8313-DB50F3DE9E40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E6A7C41-DBF5-4C33-A008-4BAACA960585}">
  <ds:schemaRefs>
    <ds:schemaRef ds:uri="617b94d0-cd04-4463-9468-be560bba1878"/>
    <ds:schemaRef ds:uri="7036323c-d5f4-4fa6-8449-8bc9da5d64c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91093D-9E23-4829-9423-E0D040BEC5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</Words>
  <Application>Microsoft Office PowerPoint</Application>
  <PresentationFormat>Diavoorstelling (4:3)</PresentationFormat>
  <Paragraphs>261</Paragraphs>
  <Slides>23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Trebuchet MS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Harmsel ter, Marjan</cp:lastModifiedBy>
  <cp:revision>1</cp:revision>
  <dcterms:created xsi:type="dcterms:W3CDTF">2021-06-08T06:13:59Z</dcterms:created>
  <dcterms:modified xsi:type="dcterms:W3CDTF">2024-10-15T08:40:18Z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