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1437" r:id="rId5"/>
    <p:sldId id="548" r:id="rId6"/>
    <p:sldId id="1460" r:id="rId7"/>
    <p:sldId id="1475" r:id="rId8"/>
    <p:sldId id="1476" r:id="rId9"/>
    <p:sldId id="1477" r:id="rId10"/>
    <p:sldId id="1478" r:id="rId11"/>
    <p:sldId id="1479" r:id="rId12"/>
    <p:sldId id="1480" r:id="rId13"/>
    <p:sldId id="1481" r:id="rId14"/>
    <p:sldId id="1482" r:id="rId15"/>
    <p:sldId id="1483" r:id="rId16"/>
    <p:sldId id="934" r:id="rId17"/>
    <p:sldId id="1522" r:id="rId18"/>
    <p:sldId id="1530" r:id="rId19"/>
    <p:sldId id="1532" r:id="rId20"/>
    <p:sldId id="1533" r:id="rId21"/>
    <p:sldId id="1535" r:id="rId22"/>
    <p:sldId id="1536" r:id="rId23"/>
    <p:sldId id="1537" r:id="rId24"/>
    <p:sldId id="1531" r:id="rId25"/>
    <p:sldId id="1529" r:id="rId26"/>
    <p:sldId id="1534" r:id="rId27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437"/>
            <p14:sldId id="548"/>
            <p14:sldId id="1460"/>
            <p14:sldId id="1475"/>
            <p14:sldId id="1476"/>
            <p14:sldId id="1477"/>
            <p14:sldId id="1478"/>
            <p14:sldId id="1479"/>
            <p14:sldId id="1480"/>
            <p14:sldId id="1481"/>
            <p14:sldId id="1482"/>
            <p14:sldId id="1483"/>
            <p14:sldId id="934"/>
            <p14:sldId id="1522"/>
            <p14:sldId id="1530"/>
            <p14:sldId id="1532"/>
            <p14:sldId id="1533"/>
            <p14:sldId id="1535"/>
            <p14:sldId id="1536"/>
            <p14:sldId id="1537"/>
            <p14:sldId id="1531"/>
            <p14:sldId id="1529"/>
            <p14:sldId id="153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689C07-1209-4126-8052-C1E633339C6B}" v="3" dt="2024-10-08T08:16:15.271"/>
    <p1510:client id="{333DFBA7-D8BD-4B1B-B35D-9D83AA2D2D18}" v="753" dt="2024-10-08T08:20:26.739"/>
    <p1510:client id="{AA0CB35A-7E66-4820-BDBD-10680B584E1C}" v="155" dt="2024-10-08T08:32:42.636"/>
    <p1510:client id="{E7D803D8-552D-45A4-B6F1-D212BCCC8A81}" v="347" dt="2024-10-08T08:33:45.5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rielink, Francis" userId="3d258d00-cfd8-41c5-9f04-1a5a39faef2f" providerId="ADAL" clId="{2A689C07-1209-4126-8052-C1E633339C6B}"/>
    <pc:docChg chg="modSld">
      <pc:chgData name="Vrielink, Francis" userId="3d258d00-cfd8-41c5-9f04-1a5a39faef2f" providerId="ADAL" clId="{2A689C07-1209-4126-8052-C1E633339C6B}" dt="2024-10-08T08:16:15.271" v="2" actId="20577"/>
      <pc:docMkLst>
        <pc:docMk/>
      </pc:docMkLst>
      <pc:sldChg chg="modSp mod">
        <pc:chgData name="Vrielink, Francis" userId="3d258d00-cfd8-41c5-9f04-1a5a39faef2f" providerId="ADAL" clId="{2A689C07-1209-4126-8052-C1E633339C6B}" dt="2024-10-08T08:16:15.271" v="2" actId="20577"/>
        <pc:sldMkLst>
          <pc:docMk/>
          <pc:sldMk cId="2189114603" sldId="1437"/>
        </pc:sldMkLst>
        <pc:spChg chg="mod">
          <ac:chgData name="Vrielink, Francis" userId="3d258d00-cfd8-41c5-9f04-1a5a39faef2f" providerId="ADAL" clId="{2A689C07-1209-4126-8052-C1E633339C6B}" dt="2024-10-08T08:16:15.271" v="2" actId="20577"/>
          <ac:spMkLst>
            <pc:docMk/>
            <pc:sldMk cId="2189114603" sldId="1437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E7D803D8-552D-45A4-B6F1-D212BCCC8A81}"/>
    <pc:docChg chg="custSel addSld delSld modSld modSection">
      <pc:chgData name="Routledge, Mandy" userId="bacdedf5-8e30-494b-ad8b-f27fa30c4f8d" providerId="ADAL" clId="{E7D803D8-552D-45A4-B6F1-D212BCCC8A81}" dt="2024-10-08T08:33:45.584" v="745" actId="20577"/>
      <pc:docMkLst>
        <pc:docMk/>
      </pc:docMkLst>
      <pc:sldChg chg="add del">
        <pc:chgData name="Routledge, Mandy" userId="bacdedf5-8e30-494b-ad8b-f27fa30c4f8d" providerId="ADAL" clId="{E7D803D8-552D-45A4-B6F1-D212BCCC8A81}" dt="2024-10-08T07:15:05.653" v="606" actId="47"/>
        <pc:sldMkLst>
          <pc:docMk/>
          <pc:sldMk cId="192884965" sldId="259"/>
        </pc:sldMkLst>
      </pc:sldChg>
      <pc:sldChg chg="modSp mod">
        <pc:chgData name="Routledge, Mandy" userId="bacdedf5-8e30-494b-ad8b-f27fa30c4f8d" providerId="ADAL" clId="{E7D803D8-552D-45A4-B6F1-D212BCCC8A81}" dt="2024-10-08T08:33:45.584" v="745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E7D803D8-552D-45A4-B6F1-D212BCCC8A81}" dt="2024-10-08T08:33:45.584" v="745" actId="20577"/>
          <ac:spMkLst>
            <pc:docMk/>
            <pc:sldMk cId="323006580" sldId="548"/>
            <ac:spMk id="3" creationId="{00000000-0000-0000-0000-000000000000}"/>
          </ac:spMkLst>
        </pc:spChg>
      </pc:sldChg>
      <pc:sldChg chg="addSp delSp modSp mod">
        <pc:chgData name="Routledge, Mandy" userId="bacdedf5-8e30-494b-ad8b-f27fa30c4f8d" providerId="ADAL" clId="{E7D803D8-552D-45A4-B6F1-D212BCCC8A81}" dt="2024-10-08T08:20:55.439" v="739" actId="478"/>
        <pc:sldMkLst>
          <pc:docMk/>
          <pc:sldMk cId="1671649065" sldId="934"/>
        </pc:sldMkLst>
        <pc:spChg chg="add del mod">
          <ac:chgData name="Routledge, Mandy" userId="bacdedf5-8e30-494b-ad8b-f27fa30c4f8d" providerId="ADAL" clId="{E7D803D8-552D-45A4-B6F1-D212BCCC8A81}" dt="2024-10-08T07:01:45.533" v="404" actId="478"/>
          <ac:spMkLst>
            <pc:docMk/>
            <pc:sldMk cId="1671649065" sldId="934"/>
            <ac:spMk id="3" creationId="{644CE4CF-010C-09DA-0867-EF538429DB41}"/>
          </ac:spMkLst>
        </pc:spChg>
        <pc:spChg chg="add del mod">
          <ac:chgData name="Routledge, Mandy" userId="bacdedf5-8e30-494b-ad8b-f27fa30c4f8d" providerId="ADAL" clId="{E7D803D8-552D-45A4-B6F1-D212BCCC8A81}" dt="2024-10-08T08:20:55.439" v="739" actId="478"/>
          <ac:spMkLst>
            <pc:docMk/>
            <pc:sldMk cId="1671649065" sldId="934"/>
            <ac:spMk id="4" creationId="{0265340D-C3D0-096D-724F-2D4DFCAE6832}"/>
          </ac:spMkLst>
        </pc:spChg>
      </pc:sldChg>
      <pc:sldChg chg="addSp modSp mod modNotes modNotesTx">
        <pc:chgData name="Routledge, Mandy" userId="bacdedf5-8e30-494b-ad8b-f27fa30c4f8d" providerId="ADAL" clId="{E7D803D8-552D-45A4-B6F1-D212BCCC8A81}" dt="2024-10-07T19:54:20.787" v="288" actId="27636"/>
        <pc:sldMkLst>
          <pc:docMk/>
          <pc:sldMk cId="2189114603" sldId="1437"/>
        </pc:sldMkLst>
        <pc:spChg chg="mod">
          <ac:chgData name="Routledge, Mandy" userId="bacdedf5-8e30-494b-ad8b-f27fa30c4f8d" providerId="ADAL" clId="{E7D803D8-552D-45A4-B6F1-D212BCCC8A81}" dt="2024-10-07T18:58:41.486" v="268" actId="13926"/>
          <ac:spMkLst>
            <pc:docMk/>
            <pc:sldMk cId="2189114603" sldId="1437"/>
            <ac:spMk id="3" creationId="{00000000-0000-0000-0000-000000000000}"/>
          </ac:spMkLst>
        </pc:spChg>
        <pc:graphicFrameChg chg="add mod">
          <ac:chgData name="Routledge, Mandy" userId="bacdedf5-8e30-494b-ad8b-f27fa30c4f8d" providerId="ADAL" clId="{E7D803D8-552D-45A4-B6F1-D212BCCC8A81}" dt="2024-10-07T18:04:59.277" v="1"/>
          <ac:graphicFrameMkLst>
            <pc:docMk/>
            <pc:sldMk cId="2189114603" sldId="1437"/>
            <ac:graphicFrameMk id="2" creationId="{9ED1EF95-03FD-5BDC-E786-986A99A0E2A0}"/>
          </ac:graphicFrameMkLst>
        </pc:graphicFrameChg>
      </pc:sldChg>
      <pc:sldChg chg="modSp mod">
        <pc:chgData name="Routledge, Mandy" userId="bacdedf5-8e30-494b-ad8b-f27fa30c4f8d" providerId="ADAL" clId="{E7D803D8-552D-45A4-B6F1-D212BCCC8A81}" dt="2024-10-07T18:59:20.976" v="269"/>
        <pc:sldMkLst>
          <pc:docMk/>
          <pc:sldMk cId="3852907103" sldId="1460"/>
        </pc:sldMkLst>
        <pc:spChg chg="mod">
          <ac:chgData name="Routledge, Mandy" userId="bacdedf5-8e30-494b-ad8b-f27fa30c4f8d" providerId="ADAL" clId="{E7D803D8-552D-45A4-B6F1-D212BCCC8A81}" dt="2024-10-07T18:59:20.976" v="269"/>
          <ac:spMkLst>
            <pc:docMk/>
            <pc:sldMk cId="3852907103" sldId="1460"/>
            <ac:spMk id="6" creationId="{00000000-0000-0000-0000-000000000000}"/>
          </ac:spMkLst>
        </pc:spChg>
      </pc:sldChg>
      <pc:sldChg chg="modSp mod">
        <pc:chgData name="Routledge, Mandy" userId="bacdedf5-8e30-494b-ad8b-f27fa30c4f8d" providerId="ADAL" clId="{E7D803D8-552D-45A4-B6F1-D212BCCC8A81}" dt="2024-10-07T18:59:32.017" v="270"/>
        <pc:sldMkLst>
          <pc:docMk/>
          <pc:sldMk cId="4207872812" sldId="1475"/>
        </pc:sldMkLst>
        <pc:spChg chg="mod">
          <ac:chgData name="Routledge, Mandy" userId="bacdedf5-8e30-494b-ad8b-f27fa30c4f8d" providerId="ADAL" clId="{E7D803D8-552D-45A4-B6F1-D212BCCC8A81}" dt="2024-10-07T18:59:32.017" v="270"/>
          <ac:spMkLst>
            <pc:docMk/>
            <pc:sldMk cId="4207872812" sldId="1475"/>
            <ac:spMk id="6" creationId="{00000000-0000-0000-0000-000000000000}"/>
          </ac:spMkLst>
        </pc:spChg>
      </pc:sldChg>
      <pc:sldChg chg="modSp mod">
        <pc:chgData name="Routledge, Mandy" userId="bacdedf5-8e30-494b-ad8b-f27fa30c4f8d" providerId="ADAL" clId="{E7D803D8-552D-45A4-B6F1-D212BCCC8A81}" dt="2024-10-07T18:59:43.703" v="271"/>
        <pc:sldMkLst>
          <pc:docMk/>
          <pc:sldMk cId="2452007587" sldId="1476"/>
        </pc:sldMkLst>
        <pc:spChg chg="mod">
          <ac:chgData name="Routledge, Mandy" userId="bacdedf5-8e30-494b-ad8b-f27fa30c4f8d" providerId="ADAL" clId="{E7D803D8-552D-45A4-B6F1-D212BCCC8A81}" dt="2024-10-07T18:59:43.703" v="271"/>
          <ac:spMkLst>
            <pc:docMk/>
            <pc:sldMk cId="2452007587" sldId="1476"/>
            <ac:spMk id="6" creationId="{00000000-0000-0000-0000-000000000000}"/>
          </ac:spMkLst>
        </pc:spChg>
      </pc:sldChg>
      <pc:sldChg chg="modSp mod">
        <pc:chgData name="Routledge, Mandy" userId="bacdedf5-8e30-494b-ad8b-f27fa30c4f8d" providerId="ADAL" clId="{E7D803D8-552D-45A4-B6F1-D212BCCC8A81}" dt="2024-10-07T19:00:00.398" v="272"/>
        <pc:sldMkLst>
          <pc:docMk/>
          <pc:sldMk cId="2709048002" sldId="1477"/>
        </pc:sldMkLst>
        <pc:spChg chg="mod">
          <ac:chgData name="Routledge, Mandy" userId="bacdedf5-8e30-494b-ad8b-f27fa30c4f8d" providerId="ADAL" clId="{E7D803D8-552D-45A4-B6F1-D212BCCC8A81}" dt="2024-10-07T19:00:00.398" v="272"/>
          <ac:spMkLst>
            <pc:docMk/>
            <pc:sldMk cId="2709048002" sldId="1477"/>
            <ac:spMk id="6" creationId="{00000000-0000-0000-0000-000000000000}"/>
          </ac:spMkLst>
        </pc:spChg>
      </pc:sldChg>
      <pc:sldChg chg="modSp mod">
        <pc:chgData name="Routledge, Mandy" userId="bacdedf5-8e30-494b-ad8b-f27fa30c4f8d" providerId="ADAL" clId="{E7D803D8-552D-45A4-B6F1-D212BCCC8A81}" dt="2024-10-07T19:00:12.396" v="273"/>
        <pc:sldMkLst>
          <pc:docMk/>
          <pc:sldMk cId="4074911733" sldId="1478"/>
        </pc:sldMkLst>
        <pc:spChg chg="mod">
          <ac:chgData name="Routledge, Mandy" userId="bacdedf5-8e30-494b-ad8b-f27fa30c4f8d" providerId="ADAL" clId="{E7D803D8-552D-45A4-B6F1-D212BCCC8A81}" dt="2024-10-07T19:00:12.396" v="273"/>
          <ac:spMkLst>
            <pc:docMk/>
            <pc:sldMk cId="4074911733" sldId="1478"/>
            <ac:spMk id="6" creationId="{00000000-0000-0000-0000-000000000000}"/>
          </ac:spMkLst>
        </pc:spChg>
      </pc:sldChg>
      <pc:sldChg chg="modSp mod">
        <pc:chgData name="Routledge, Mandy" userId="bacdedf5-8e30-494b-ad8b-f27fa30c4f8d" providerId="ADAL" clId="{E7D803D8-552D-45A4-B6F1-D212BCCC8A81}" dt="2024-10-07T19:00:26.262" v="274"/>
        <pc:sldMkLst>
          <pc:docMk/>
          <pc:sldMk cId="4210467006" sldId="1479"/>
        </pc:sldMkLst>
        <pc:spChg chg="mod">
          <ac:chgData name="Routledge, Mandy" userId="bacdedf5-8e30-494b-ad8b-f27fa30c4f8d" providerId="ADAL" clId="{E7D803D8-552D-45A4-B6F1-D212BCCC8A81}" dt="2024-10-07T19:00:26.262" v="274"/>
          <ac:spMkLst>
            <pc:docMk/>
            <pc:sldMk cId="4210467006" sldId="1479"/>
            <ac:spMk id="6" creationId="{00000000-0000-0000-0000-000000000000}"/>
          </ac:spMkLst>
        </pc:spChg>
      </pc:sldChg>
      <pc:sldChg chg="modSp mod">
        <pc:chgData name="Routledge, Mandy" userId="bacdedf5-8e30-494b-ad8b-f27fa30c4f8d" providerId="ADAL" clId="{E7D803D8-552D-45A4-B6F1-D212BCCC8A81}" dt="2024-10-07T19:00:43.422" v="275"/>
        <pc:sldMkLst>
          <pc:docMk/>
          <pc:sldMk cId="1487044012" sldId="1480"/>
        </pc:sldMkLst>
        <pc:spChg chg="mod">
          <ac:chgData name="Routledge, Mandy" userId="bacdedf5-8e30-494b-ad8b-f27fa30c4f8d" providerId="ADAL" clId="{E7D803D8-552D-45A4-B6F1-D212BCCC8A81}" dt="2024-10-07T19:00:43.422" v="275"/>
          <ac:spMkLst>
            <pc:docMk/>
            <pc:sldMk cId="1487044012" sldId="1480"/>
            <ac:spMk id="6" creationId="{00000000-0000-0000-0000-000000000000}"/>
          </ac:spMkLst>
        </pc:spChg>
      </pc:sldChg>
      <pc:sldChg chg="modSp mod">
        <pc:chgData name="Routledge, Mandy" userId="bacdedf5-8e30-494b-ad8b-f27fa30c4f8d" providerId="ADAL" clId="{E7D803D8-552D-45A4-B6F1-D212BCCC8A81}" dt="2024-10-07T19:00:47.115" v="284" actId="20577"/>
        <pc:sldMkLst>
          <pc:docMk/>
          <pc:sldMk cId="3779434736" sldId="1481"/>
        </pc:sldMkLst>
        <pc:spChg chg="mod">
          <ac:chgData name="Routledge, Mandy" userId="bacdedf5-8e30-494b-ad8b-f27fa30c4f8d" providerId="ADAL" clId="{E7D803D8-552D-45A4-B6F1-D212BCCC8A81}" dt="2024-10-07T19:00:47.115" v="284" actId="20577"/>
          <ac:spMkLst>
            <pc:docMk/>
            <pc:sldMk cId="3779434736" sldId="1481"/>
            <ac:spMk id="6" creationId="{00000000-0000-0000-0000-000000000000}"/>
          </ac:spMkLst>
        </pc:spChg>
      </pc:sldChg>
      <pc:sldChg chg="modSp mod">
        <pc:chgData name="Routledge, Mandy" userId="bacdedf5-8e30-494b-ad8b-f27fa30c4f8d" providerId="ADAL" clId="{E7D803D8-552D-45A4-B6F1-D212BCCC8A81}" dt="2024-10-07T19:00:56.422" v="285"/>
        <pc:sldMkLst>
          <pc:docMk/>
          <pc:sldMk cId="1201727269" sldId="1482"/>
        </pc:sldMkLst>
        <pc:spChg chg="mod">
          <ac:chgData name="Routledge, Mandy" userId="bacdedf5-8e30-494b-ad8b-f27fa30c4f8d" providerId="ADAL" clId="{E7D803D8-552D-45A4-B6F1-D212BCCC8A81}" dt="2024-10-07T19:00:56.422" v="285"/>
          <ac:spMkLst>
            <pc:docMk/>
            <pc:sldMk cId="1201727269" sldId="1482"/>
            <ac:spMk id="6" creationId="{00000000-0000-0000-0000-000000000000}"/>
          </ac:spMkLst>
        </pc:spChg>
      </pc:sldChg>
      <pc:sldChg chg="modSp mod">
        <pc:chgData name="Routledge, Mandy" userId="bacdedf5-8e30-494b-ad8b-f27fa30c4f8d" providerId="ADAL" clId="{E7D803D8-552D-45A4-B6F1-D212BCCC8A81}" dt="2024-10-07T19:01:06.295" v="286"/>
        <pc:sldMkLst>
          <pc:docMk/>
          <pc:sldMk cId="2904738428" sldId="1483"/>
        </pc:sldMkLst>
        <pc:spChg chg="mod">
          <ac:chgData name="Routledge, Mandy" userId="bacdedf5-8e30-494b-ad8b-f27fa30c4f8d" providerId="ADAL" clId="{E7D803D8-552D-45A4-B6F1-D212BCCC8A81}" dt="2024-10-07T19:01:06.295" v="286"/>
          <ac:spMkLst>
            <pc:docMk/>
            <pc:sldMk cId="2904738428" sldId="1483"/>
            <ac:spMk id="6" creationId="{00000000-0000-0000-0000-000000000000}"/>
          </ac:spMkLst>
        </pc:spChg>
      </pc:sldChg>
      <pc:sldChg chg="modSp add mod">
        <pc:chgData name="Routledge, Mandy" userId="bacdedf5-8e30-494b-ad8b-f27fa30c4f8d" providerId="ADAL" clId="{E7D803D8-552D-45A4-B6F1-D212BCCC8A81}" dt="2024-10-08T07:04:22.202" v="406"/>
        <pc:sldMkLst>
          <pc:docMk/>
          <pc:sldMk cId="878852055" sldId="1529"/>
        </pc:sldMkLst>
        <pc:spChg chg="mod">
          <ac:chgData name="Routledge, Mandy" userId="bacdedf5-8e30-494b-ad8b-f27fa30c4f8d" providerId="ADAL" clId="{E7D803D8-552D-45A4-B6F1-D212BCCC8A81}" dt="2024-10-08T07:04:22.202" v="406"/>
          <ac:spMkLst>
            <pc:docMk/>
            <pc:sldMk cId="878852055" sldId="1529"/>
            <ac:spMk id="11" creationId="{2D5226DB-4490-ECD5-880A-CDAB0447C263}"/>
          </ac:spMkLst>
        </pc:spChg>
      </pc:sldChg>
      <pc:sldChg chg="addSp delSp modSp add mod">
        <pc:chgData name="Routledge, Mandy" userId="bacdedf5-8e30-494b-ad8b-f27fa30c4f8d" providerId="ADAL" clId="{E7D803D8-552D-45A4-B6F1-D212BCCC8A81}" dt="2024-10-08T07:07:32.652" v="495" actId="6549"/>
        <pc:sldMkLst>
          <pc:docMk/>
          <pc:sldMk cId="2316374605" sldId="1530"/>
        </pc:sldMkLst>
        <pc:spChg chg="add del mod">
          <ac:chgData name="Routledge, Mandy" userId="bacdedf5-8e30-494b-ad8b-f27fa30c4f8d" providerId="ADAL" clId="{E7D803D8-552D-45A4-B6F1-D212BCCC8A81}" dt="2024-10-08T07:07:00.496" v="460" actId="478"/>
          <ac:spMkLst>
            <pc:docMk/>
            <pc:sldMk cId="2316374605" sldId="1530"/>
            <ac:spMk id="2" creationId="{4EB2B06E-A995-6226-EC2C-7FA31933C1A1}"/>
          </ac:spMkLst>
        </pc:spChg>
        <pc:spChg chg="mod">
          <ac:chgData name="Routledge, Mandy" userId="bacdedf5-8e30-494b-ad8b-f27fa30c4f8d" providerId="ADAL" clId="{E7D803D8-552D-45A4-B6F1-D212BCCC8A81}" dt="2024-10-08T07:07:05.958" v="463" actId="1076"/>
          <ac:spMkLst>
            <pc:docMk/>
            <pc:sldMk cId="2316374605" sldId="1530"/>
            <ac:spMk id="33" creationId="{AC757F5E-B016-F947-4518-7C6B9CC7EE04}"/>
          </ac:spMkLst>
        </pc:spChg>
        <pc:spChg chg="mod">
          <ac:chgData name="Routledge, Mandy" userId="bacdedf5-8e30-494b-ad8b-f27fa30c4f8d" providerId="ADAL" clId="{E7D803D8-552D-45A4-B6F1-D212BCCC8A81}" dt="2024-10-08T07:06:27.316" v="437" actId="20577"/>
          <ac:spMkLst>
            <pc:docMk/>
            <pc:sldMk cId="2316374605" sldId="1530"/>
            <ac:spMk id="34" creationId="{152372B3-00F5-781C-183E-6F2DDF35091D}"/>
          </ac:spMkLst>
        </pc:spChg>
        <pc:spChg chg="mod">
          <ac:chgData name="Routledge, Mandy" userId="bacdedf5-8e30-494b-ad8b-f27fa30c4f8d" providerId="ADAL" clId="{E7D803D8-552D-45A4-B6F1-D212BCCC8A81}" dt="2024-10-08T07:07:29.862" v="492" actId="6549"/>
          <ac:spMkLst>
            <pc:docMk/>
            <pc:sldMk cId="2316374605" sldId="1530"/>
            <ac:spMk id="35" creationId="{37104C51-0232-62ED-4C6F-1447D06633EE}"/>
          </ac:spMkLst>
        </pc:spChg>
        <pc:spChg chg="mod">
          <ac:chgData name="Routledge, Mandy" userId="bacdedf5-8e30-494b-ad8b-f27fa30c4f8d" providerId="ADAL" clId="{E7D803D8-552D-45A4-B6F1-D212BCCC8A81}" dt="2024-10-08T07:07:32.652" v="495" actId="6549"/>
          <ac:spMkLst>
            <pc:docMk/>
            <pc:sldMk cId="2316374605" sldId="1530"/>
            <ac:spMk id="36" creationId="{D8EF981A-9BA7-0EB1-9B70-F7FBF2F7DF1C}"/>
          </ac:spMkLst>
        </pc:spChg>
      </pc:sldChg>
      <pc:sldChg chg="addSp delSp modSp add mod">
        <pc:chgData name="Routledge, Mandy" userId="bacdedf5-8e30-494b-ad8b-f27fa30c4f8d" providerId="ADAL" clId="{E7D803D8-552D-45A4-B6F1-D212BCCC8A81}" dt="2024-10-08T07:15:34.475" v="643" actId="1037"/>
        <pc:sldMkLst>
          <pc:docMk/>
          <pc:sldMk cId="4025572556" sldId="1531"/>
        </pc:sldMkLst>
        <pc:spChg chg="mod">
          <ac:chgData name="Routledge, Mandy" userId="bacdedf5-8e30-494b-ad8b-f27fa30c4f8d" providerId="ADAL" clId="{E7D803D8-552D-45A4-B6F1-D212BCCC8A81}" dt="2024-10-08T07:11:19.177" v="519" actId="1076"/>
          <ac:spMkLst>
            <pc:docMk/>
            <pc:sldMk cId="4025572556" sldId="1531"/>
            <ac:spMk id="10" creationId="{EC0CC1D0-FE60-F840-73E9-0CE7E683D1F2}"/>
          </ac:spMkLst>
        </pc:spChg>
        <pc:spChg chg="mod">
          <ac:chgData name="Routledge, Mandy" userId="bacdedf5-8e30-494b-ad8b-f27fa30c4f8d" providerId="ADAL" clId="{E7D803D8-552D-45A4-B6F1-D212BCCC8A81}" dt="2024-10-08T07:11:15.328" v="518" actId="1076"/>
          <ac:spMkLst>
            <pc:docMk/>
            <pc:sldMk cId="4025572556" sldId="1531"/>
            <ac:spMk id="11" creationId="{CD78B488-E032-3F3E-C334-FB96F8D71FB2}"/>
          </ac:spMkLst>
        </pc:spChg>
        <pc:spChg chg="del">
          <ac:chgData name="Routledge, Mandy" userId="bacdedf5-8e30-494b-ad8b-f27fa30c4f8d" providerId="ADAL" clId="{E7D803D8-552D-45A4-B6F1-D212BCCC8A81}" dt="2024-10-08T07:14:05.312" v="570" actId="478"/>
          <ac:spMkLst>
            <pc:docMk/>
            <pc:sldMk cId="4025572556" sldId="1531"/>
            <ac:spMk id="12" creationId="{E2476A93-B8D4-4E44-87FD-AFF601B2337C}"/>
          </ac:spMkLst>
        </pc:spChg>
        <pc:spChg chg="del">
          <ac:chgData name="Routledge, Mandy" userId="bacdedf5-8e30-494b-ad8b-f27fa30c4f8d" providerId="ADAL" clId="{E7D803D8-552D-45A4-B6F1-D212BCCC8A81}" dt="2024-10-08T07:14:55.808" v="604" actId="478"/>
          <ac:spMkLst>
            <pc:docMk/>
            <pc:sldMk cId="4025572556" sldId="1531"/>
            <ac:spMk id="13" creationId="{4985FF45-EE56-11C3-E0CC-6BBB359031C0}"/>
          </ac:spMkLst>
        </pc:spChg>
        <pc:spChg chg="mod">
          <ac:chgData name="Routledge, Mandy" userId="bacdedf5-8e30-494b-ad8b-f27fa30c4f8d" providerId="ADAL" clId="{E7D803D8-552D-45A4-B6F1-D212BCCC8A81}" dt="2024-10-08T07:12:48.244" v="554" actId="14100"/>
          <ac:spMkLst>
            <pc:docMk/>
            <pc:sldMk cId="4025572556" sldId="1531"/>
            <ac:spMk id="14" creationId="{B7594A3B-3117-84CE-C300-FB96E5ED269D}"/>
          </ac:spMkLst>
        </pc:spChg>
        <pc:spChg chg="mod">
          <ac:chgData name="Routledge, Mandy" userId="bacdedf5-8e30-494b-ad8b-f27fa30c4f8d" providerId="ADAL" clId="{E7D803D8-552D-45A4-B6F1-D212BCCC8A81}" dt="2024-10-08T07:12:42.722" v="553" actId="6549"/>
          <ac:spMkLst>
            <pc:docMk/>
            <pc:sldMk cId="4025572556" sldId="1531"/>
            <ac:spMk id="15" creationId="{6EA1F8B7-D4BC-D8B0-E6FD-F33ECB45A1DD}"/>
          </ac:spMkLst>
        </pc:spChg>
        <pc:spChg chg="mod">
          <ac:chgData name="Routledge, Mandy" userId="bacdedf5-8e30-494b-ad8b-f27fa30c4f8d" providerId="ADAL" clId="{E7D803D8-552D-45A4-B6F1-D212BCCC8A81}" dt="2024-10-08T07:11:35.139" v="522" actId="14100"/>
          <ac:spMkLst>
            <pc:docMk/>
            <pc:sldMk cId="4025572556" sldId="1531"/>
            <ac:spMk id="16" creationId="{F53F294D-65CC-23A5-E4A1-B2132FCF814C}"/>
          </ac:spMkLst>
        </pc:spChg>
        <pc:spChg chg="mod">
          <ac:chgData name="Routledge, Mandy" userId="bacdedf5-8e30-494b-ad8b-f27fa30c4f8d" providerId="ADAL" clId="{E7D803D8-552D-45A4-B6F1-D212BCCC8A81}" dt="2024-10-08T07:11:30.210" v="521" actId="1076"/>
          <ac:spMkLst>
            <pc:docMk/>
            <pc:sldMk cId="4025572556" sldId="1531"/>
            <ac:spMk id="17" creationId="{AB86235B-CBC0-F9DB-29F4-F23367831B1B}"/>
          </ac:spMkLst>
        </pc:spChg>
        <pc:spChg chg="mod">
          <ac:chgData name="Routledge, Mandy" userId="bacdedf5-8e30-494b-ad8b-f27fa30c4f8d" providerId="ADAL" clId="{E7D803D8-552D-45A4-B6F1-D212BCCC8A81}" dt="2024-10-08T07:15:00.065" v="605" actId="14100"/>
          <ac:spMkLst>
            <pc:docMk/>
            <pc:sldMk cId="4025572556" sldId="1531"/>
            <ac:spMk id="18" creationId="{85D7DD60-F4AA-AD34-A265-146B167D02FE}"/>
          </ac:spMkLst>
        </pc:spChg>
        <pc:spChg chg="mod">
          <ac:chgData name="Routledge, Mandy" userId="bacdedf5-8e30-494b-ad8b-f27fa30c4f8d" providerId="ADAL" clId="{E7D803D8-552D-45A4-B6F1-D212BCCC8A81}" dt="2024-10-08T07:14:34.726" v="594" actId="14100"/>
          <ac:spMkLst>
            <pc:docMk/>
            <pc:sldMk cId="4025572556" sldId="1531"/>
            <ac:spMk id="19" creationId="{40542B69-6D97-5F24-63E3-ABE36EA69A27}"/>
          </ac:spMkLst>
        </pc:spChg>
        <pc:spChg chg="add mod">
          <ac:chgData name="Routledge, Mandy" userId="bacdedf5-8e30-494b-ad8b-f27fa30c4f8d" providerId="ADAL" clId="{E7D803D8-552D-45A4-B6F1-D212BCCC8A81}" dt="2024-10-08T07:13:06.329" v="569" actId="1076"/>
          <ac:spMkLst>
            <pc:docMk/>
            <pc:sldMk cId="4025572556" sldId="1531"/>
            <ac:spMk id="24" creationId="{948B7044-2AE0-9BA8-E7B5-6FFD9EA7D962}"/>
          </ac:spMkLst>
        </pc:spChg>
        <pc:spChg chg="add mod">
          <ac:chgData name="Routledge, Mandy" userId="bacdedf5-8e30-494b-ad8b-f27fa30c4f8d" providerId="ADAL" clId="{E7D803D8-552D-45A4-B6F1-D212BCCC8A81}" dt="2024-10-08T07:14:37.785" v="598" actId="1035"/>
          <ac:spMkLst>
            <pc:docMk/>
            <pc:sldMk cId="4025572556" sldId="1531"/>
            <ac:spMk id="25" creationId="{A51426E6-416C-95D3-C40D-46A6FD3638D3}"/>
          </ac:spMkLst>
        </pc:spChg>
        <pc:spChg chg="add mod">
          <ac:chgData name="Routledge, Mandy" userId="bacdedf5-8e30-494b-ad8b-f27fa30c4f8d" providerId="ADAL" clId="{E7D803D8-552D-45A4-B6F1-D212BCCC8A81}" dt="2024-10-08T07:14:41.554" v="599" actId="1076"/>
          <ac:spMkLst>
            <pc:docMk/>
            <pc:sldMk cId="4025572556" sldId="1531"/>
            <ac:spMk id="26" creationId="{A58FE652-6516-147D-ACAD-F142743A2B27}"/>
          </ac:spMkLst>
        </pc:spChg>
        <pc:spChg chg="add mod">
          <ac:chgData name="Routledge, Mandy" userId="bacdedf5-8e30-494b-ad8b-f27fa30c4f8d" providerId="ADAL" clId="{E7D803D8-552D-45A4-B6F1-D212BCCC8A81}" dt="2024-10-08T07:15:19.166" v="621" actId="20577"/>
          <ac:spMkLst>
            <pc:docMk/>
            <pc:sldMk cId="4025572556" sldId="1531"/>
            <ac:spMk id="28" creationId="{9281F0AB-C778-F8C4-2FED-64187C3D1D1F}"/>
          </ac:spMkLst>
        </pc:spChg>
        <pc:spChg chg="add mod">
          <ac:chgData name="Routledge, Mandy" userId="bacdedf5-8e30-494b-ad8b-f27fa30c4f8d" providerId="ADAL" clId="{E7D803D8-552D-45A4-B6F1-D212BCCC8A81}" dt="2024-10-08T07:15:34.475" v="643" actId="1037"/>
          <ac:spMkLst>
            <pc:docMk/>
            <pc:sldMk cId="4025572556" sldId="1531"/>
            <ac:spMk id="29" creationId="{C023B415-1101-7BB8-0E68-EEE1E6A237A0}"/>
          </ac:spMkLst>
        </pc:spChg>
        <pc:picChg chg="add mod">
          <ac:chgData name="Routledge, Mandy" userId="bacdedf5-8e30-494b-ad8b-f27fa30c4f8d" providerId="ADAL" clId="{E7D803D8-552D-45A4-B6F1-D212BCCC8A81}" dt="2024-10-08T07:11:57.794" v="526" actId="14100"/>
          <ac:picMkLst>
            <pc:docMk/>
            <pc:sldMk cId="4025572556" sldId="1531"/>
            <ac:picMk id="4" creationId="{8ED881E4-B1D1-B948-96A6-4724DF3F3E84}"/>
          </ac:picMkLst>
        </pc:picChg>
        <pc:picChg chg="add mod">
          <ac:chgData name="Routledge, Mandy" userId="bacdedf5-8e30-494b-ad8b-f27fa30c4f8d" providerId="ADAL" clId="{E7D803D8-552D-45A4-B6F1-D212BCCC8A81}" dt="2024-10-08T07:12:11.846" v="530" actId="14100"/>
          <ac:picMkLst>
            <pc:docMk/>
            <pc:sldMk cId="4025572556" sldId="1531"/>
            <ac:picMk id="21" creationId="{3C551B2D-38D2-0A5E-D711-A8519F5FBCE2}"/>
          </ac:picMkLst>
        </pc:picChg>
        <pc:picChg chg="add mod">
          <ac:chgData name="Routledge, Mandy" userId="bacdedf5-8e30-494b-ad8b-f27fa30c4f8d" providerId="ADAL" clId="{E7D803D8-552D-45A4-B6F1-D212BCCC8A81}" dt="2024-10-08T07:12:27.177" v="534" actId="14100"/>
          <ac:picMkLst>
            <pc:docMk/>
            <pc:sldMk cId="4025572556" sldId="1531"/>
            <ac:picMk id="22" creationId="{CACB6A02-D637-BD48-C893-8E2531A0E085}"/>
          </ac:picMkLst>
        </pc:picChg>
        <pc:picChg chg="add mod">
          <ac:chgData name="Routledge, Mandy" userId="bacdedf5-8e30-494b-ad8b-f27fa30c4f8d" providerId="ADAL" clId="{E7D803D8-552D-45A4-B6F1-D212BCCC8A81}" dt="2024-10-08T07:12:50.886" v="555"/>
          <ac:picMkLst>
            <pc:docMk/>
            <pc:sldMk cId="4025572556" sldId="1531"/>
            <ac:picMk id="23" creationId="{81DE52A3-117D-4338-C3F8-536FD11FD0E9}"/>
          </ac:picMkLst>
        </pc:picChg>
        <pc:picChg chg="add mod">
          <ac:chgData name="Routledge, Mandy" userId="bacdedf5-8e30-494b-ad8b-f27fa30c4f8d" providerId="ADAL" clId="{E7D803D8-552D-45A4-B6F1-D212BCCC8A81}" dt="2024-10-08T07:14:52.370" v="603" actId="1076"/>
          <ac:picMkLst>
            <pc:docMk/>
            <pc:sldMk cId="4025572556" sldId="1531"/>
            <ac:picMk id="27" creationId="{28C8B164-F2D2-ACEA-DC74-EF5E9200F279}"/>
          </ac:picMkLst>
        </pc:picChg>
      </pc:sldChg>
      <pc:sldChg chg="addSp delSp modSp add mod">
        <pc:chgData name="Routledge, Mandy" userId="bacdedf5-8e30-494b-ad8b-f27fa30c4f8d" providerId="ADAL" clId="{E7D803D8-552D-45A4-B6F1-D212BCCC8A81}" dt="2024-10-08T07:18:35.004" v="735" actId="6549"/>
        <pc:sldMkLst>
          <pc:docMk/>
          <pc:sldMk cId="3758783466" sldId="1532"/>
        </pc:sldMkLst>
        <pc:spChg chg="add mod">
          <ac:chgData name="Routledge, Mandy" userId="bacdedf5-8e30-494b-ad8b-f27fa30c4f8d" providerId="ADAL" clId="{E7D803D8-552D-45A4-B6F1-D212BCCC8A81}" dt="2024-10-08T07:17:03.090" v="668" actId="1076"/>
          <ac:spMkLst>
            <pc:docMk/>
            <pc:sldMk cId="3758783466" sldId="1532"/>
            <ac:spMk id="2" creationId="{941622D3-AA7D-F41D-AFD5-2D0E3C7D6ACA}"/>
          </ac:spMkLst>
        </pc:spChg>
        <pc:spChg chg="add mod">
          <ac:chgData name="Routledge, Mandy" userId="bacdedf5-8e30-494b-ad8b-f27fa30c4f8d" providerId="ADAL" clId="{E7D803D8-552D-45A4-B6F1-D212BCCC8A81}" dt="2024-10-08T07:17:38.816" v="684" actId="1076"/>
          <ac:spMkLst>
            <pc:docMk/>
            <pc:sldMk cId="3758783466" sldId="1532"/>
            <ac:spMk id="8" creationId="{2942E7D8-7A5B-2C0D-21BB-A163BB5B8E3A}"/>
          </ac:spMkLst>
        </pc:spChg>
        <pc:spChg chg="mod">
          <ac:chgData name="Routledge, Mandy" userId="bacdedf5-8e30-494b-ad8b-f27fa30c4f8d" providerId="ADAL" clId="{E7D803D8-552D-45A4-B6F1-D212BCCC8A81}" dt="2024-10-08T07:16:51.188" v="664" actId="1076"/>
          <ac:spMkLst>
            <pc:docMk/>
            <pc:sldMk cId="3758783466" sldId="1532"/>
            <ac:spMk id="33" creationId="{AC757F5E-B016-F947-4518-7C6B9CC7EE04}"/>
          </ac:spMkLst>
        </pc:spChg>
        <pc:spChg chg="del">
          <ac:chgData name="Routledge, Mandy" userId="bacdedf5-8e30-494b-ad8b-f27fa30c4f8d" providerId="ADAL" clId="{E7D803D8-552D-45A4-B6F1-D212BCCC8A81}" dt="2024-10-08T07:16:45.040" v="663" actId="478"/>
          <ac:spMkLst>
            <pc:docMk/>
            <pc:sldMk cId="3758783466" sldId="1532"/>
            <ac:spMk id="34" creationId="{152372B3-00F5-781C-183E-6F2DDF35091D}"/>
          </ac:spMkLst>
        </pc:spChg>
        <pc:spChg chg="mod">
          <ac:chgData name="Routledge, Mandy" userId="bacdedf5-8e30-494b-ad8b-f27fa30c4f8d" providerId="ADAL" clId="{E7D803D8-552D-45A4-B6F1-D212BCCC8A81}" dt="2024-10-08T07:18:32.719" v="734" actId="6549"/>
          <ac:spMkLst>
            <pc:docMk/>
            <pc:sldMk cId="3758783466" sldId="1532"/>
            <ac:spMk id="35" creationId="{37104C51-0232-62ED-4C6F-1447D06633EE}"/>
          </ac:spMkLst>
        </pc:spChg>
        <pc:spChg chg="mod">
          <ac:chgData name="Routledge, Mandy" userId="bacdedf5-8e30-494b-ad8b-f27fa30c4f8d" providerId="ADAL" clId="{E7D803D8-552D-45A4-B6F1-D212BCCC8A81}" dt="2024-10-08T07:18:35.004" v="735" actId="6549"/>
          <ac:spMkLst>
            <pc:docMk/>
            <pc:sldMk cId="3758783466" sldId="1532"/>
            <ac:spMk id="36" creationId="{D8EF981A-9BA7-0EB1-9B70-F7FBF2F7DF1C}"/>
          </ac:spMkLst>
        </pc:spChg>
      </pc:sldChg>
      <pc:sldChg chg="modSp mod">
        <pc:chgData name="Routledge, Mandy" userId="bacdedf5-8e30-494b-ad8b-f27fa30c4f8d" providerId="ADAL" clId="{E7D803D8-552D-45A4-B6F1-D212BCCC8A81}" dt="2024-10-08T08:24:21.615" v="741" actId="14100"/>
        <pc:sldMkLst>
          <pc:docMk/>
          <pc:sldMk cId="1279895430" sldId="1536"/>
        </pc:sldMkLst>
        <pc:spChg chg="mod">
          <ac:chgData name="Routledge, Mandy" userId="bacdedf5-8e30-494b-ad8b-f27fa30c4f8d" providerId="ADAL" clId="{E7D803D8-552D-45A4-B6F1-D212BCCC8A81}" dt="2024-10-08T08:24:21.615" v="741" actId="14100"/>
          <ac:spMkLst>
            <pc:docMk/>
            <pc:sldMk cId="1279895430" sldId="1536"/>
            <ac:spMk id="34" creationId="{152372B3-00F5-781C-183E-6F2DDF35091D}"/>
          </ac:spMkLst>
        </pc:spChg>
      </pc:sldChg>
    </pc:docChg>
  </pc:docChgLst>
  <pc:docChgLst>
    <pc:chgData name="Das, Gerarda" userId="dec061bf-56a5-47a0-b9f3-f749fe418ae6" providerId="ADAL" clId="{AA0CB35A-7E66-4820-BDBD-10680B584E1C}"/>
    <pc:docChg chg="modSld">
      <pc:chgData name="Das, Gerarda" userId="dec061bf-56a5-47a0-b9f3-f749fe418ae6" providerId="ADAL" clId="{AA0CB35A-7E66-4820-BDBD-10680B584E1C}" dt="2024-10-08T08:32:42.636" v="154" actId="1076"/>
      <pc:docMkLst>
        <pc:docMk/>
      </pc:docMkLst>
      <pc:sldChg chg="modSp mod">
        <pc:chgData name="Das, Gerarda" userId="dec061bf-56a5-47a0-b9f3-f749fe418ae6" providerId="ADAL" clId="{AA0CB35A-7E66-4820-BDBD-10680B584E1C}" dt="2024-10-08T08:29:45.716" v="140" actId="20577"/>
        <pc:sldMkLst>
          <pc:docMk/>
          <pc:sldMk cId="2189114603" sldId="1437"/>
        </pc:sldMkLst>
        <pc:spChg chg="mod">
          <ac:chgData name="Das, Gerarda" userId="dec061bf-56a5-47a0-b9f3-f749fe418ae6" providerId="ADAL" clId="{AA0CB35A-7E66-4820-BDBD-10680B584E1C}" dt="2024-10-08T08:29:45.716" v="140" actId="20577"/>
          <ac:spMkLst>
            <pc:docMk/>
            <pc:sldMk cId="2189114603" sldId="1437"/>
            <ac:spMk id="3" creationId="{00000000-0000-0000-0000-000000000000}"/>
          </ac:spMkLst>
        </pc:spChg>
      </pc:sldChg>
      <pc:sldChg chg="modSp mod">
        <pc:chgData name="Das, Gerarda" userId="dec061bf-56a5-47a0-b9f3-f749fe418ae6" providerId="ADAL" clId="{AA0CB35A-7E66-4820-BDBD-10680B584E1C}" dt="2024-10-08T08:32:42.636" v="154" actId="1076"/>
        <pc:sldMkLst>
          <pc:docMk/>
          <pc:sldMk cId="878852055" sldId="1529"/>
        </pc:sldMkLst>
        <pc:spChg chg="mod">
          <ac:chgData name="Das, Gerarda" userId="dec061bf-56a5-47a0-b9f3-f749fe418ae6" providerId="ADAL" clId="{AA0CB35A-7E66-4820-BDBD-10680B584E1C}" dt="2024-10-08T08:32:33.126" v="151" actId="1076"/>
          <ac:spMkLst>
            <pc:docMk/>
            <pc:sldMk cId="878852055" sldId="1529"/>
            <ac:spMk id="13" creationId="{4985FF45-EE56-11C3-E0CC-6BBB359031C0}"/>
          </ac:spMkLst>
        </pc:spChg>
        <pc:spChg chg="mod">
          <ac:chgData name="Das, Gerarda" userId="dec061bf-56a5-47a0-b9f3-f749fe418ae6" providerId="ADAL" clId="{AA0CB35A-7E66-4820-BDBD-10680B584E1C}" dt="2024-10-08T08:32:09.907" v="145" actId="1076"/>
          <ac:spMkLst>
            <pc:docMk/>
            <pc:sldMk cId="878852055" sldId="1529"/>
            <ac:spMk id="14" creationId="{B7594A3B-3117-84CE-C300-FB96E5ED269D}"/>
          </ac:spMkLst>
        </pc:spChg>
        <pc:spChg chg="mod">
          <ac:chgData name="Das, Gerarda" userId="dec061bf-56a5-47a0-b9f3-f749fe418ae6" providerId="ADAL" clId="{AA0CB35A-7E66-4820-BDBD-10680B584E1C}" dt="2024-10-08T08:32:09.907" v="145" actId="1076"/>
          <ac:spMkLst>
            <pc:docMk/>
            <pc:sldMk cId="878852055" sldId="1529"/>
            <ac:spMk id="15" creationId="{6EA1F8B7-D4BC-D8B0-E6FD-F33ECB45A1DD}"/>
          </ac:spMkLst>
        </pc:spChg>
        <pc:spChg chg="mod">
          <ac:chgData name="Das, Gerarda" userId="dec061bf-56a5-47a0-b9f3-f749fe418ae6" providerId="ADAL" clId="{AA0CB35A-7E66-4820-BDBD-10680B584E1C}" dt="2024-10-08T08:32:33.126" v="151" actId="1076"/>
          <ac:spMkLst>
            <pc:docMk/>
            <pc:sldMk cId="878852055" sldId="1529"/>
            <ac:spMk id="18" creationId="{85D7DD60-F4AA-AD34-A265-146B167D02FE}"/>
          </ac:spMkLst>
        </pc:spChg>
        <pc:spChg chg="mod">
          <ac:chgData name="Das, Gerarda" userId="dec061bf-56a5-47a0-b9f3-f749fe418ae6" providerId="ADAL" clId="{AA0CB35A-7E66-4820-BDBD-10680B584E1C}" dt="2024-10-08T08:32:23.167" v="148" actId="1076"/>
          <ac:spMkLst>
            <pc:docMk/>
            <pc:sldMk cId="878852055" sldId="1529"/>
            <ac:spMk id="24" creationId="{F3B6041E-6511-17E3-AFC1-A2FCE7B4EFB3}"/>
          </ac:spMkLst>
        </pc:spChg>
        <pc:picChg chg="mod">
          <ac:chgData name="Das, Gerarda" userId="dec061bf-56a5-47a0-b9f3-f749fe418ae6" providerId="ADAL" clId="{AA0CB35A-7E66-4820-BDBD-10680B584E1C}" dt="2024-10-08T08:32:06.046" v="144" actId="1076"/>
          <ac:picMkLst>
            <pc:docMk/>
            <pc:sldMk cId="878852055" sldId="1529"/>
            <ac:picMk id="16" creationId="{7F368F44-A9E3-FFCD-1BCD-8405311D5CA9}"/>
          </ac:picMkLst>
        </pc:picChg>
        <pc:picChg chg="mod">
          <ac:chgData name="Das, Gerarda" userId="dec061bf-56a5-47a0-b9f3-f749fe418ae6" providerId="ADAL" clId="{AA0CB35A-7E66-4820-BDBD-10680B584E1C}" dt="2024-10-08T08:32:42.636" v="154" actId="1076"/>
          <ac:picMkLst>
            <pc:docMk/>
            <pc:sldMk cId="878852055" sldId="1529"/>
            <ac:picMk id="22" creationId="{925523D9-A25C-AA1B-5033-30060B811BAE}"/>
          </ac:picMkLst>
        </pc:picChg>
        <pc:cxnChg chg="mod">
          <ac:chgData name="Das, Gerarda" userId="dec061bf-56a5-47a0-b9f3-f749fe418ae6" providerId="ADAL" clId="{AA0CB35A-7E66-4820-BDBD-10680B584E1C}" dt="2024-10-08T08:32:33.126" v="151" actId="1076"/>
          <ac:cxnSpMkLst>
            <pc:docMk/>
            <pc:sldMk cId="878852055" sldId="1529"/>
            <ac:cxnSpMk id="27" creationId="{EC90AE0F-5DD8-2D25-C999-5E0CC65E11C5}"/>
          </ac:cxnSpMkLst>
        </pc:cxnChg>
        <pc:cxnChg chg="mod">
          <ac:chgData name="Das, Gerarda" userId="dec061bf-56a5-47a0-b9f3-f749fe418ae6" providerId="ADAL" clId="{AA0CB35A-7E66-4820-BDBD-10680B584E1C}" dt="2024-10-08T08:32:17.552" v="147" actId="14100"/>
          <ac:cxnSpMkLst>
            <pc:docMk/>
            <pc:sldMk cId="878852055" sldId="1529"/>
            <ac:cxnSpMk id="29" creationId="{10445519-6BAB-CA4B-0B0C-EF80D4D34E4C}"/>
          </ac:cxnSpMkLst>
        </pc:cxnChg>
      </pc:sldChg>
      <pc:sldChg chg="modSp mod">
        <pc:chgData name="Das, Gerarda" userId="dec061bf-56a5-47a0-b9f3-f749fe418ae6" providerId="ADAL" clId="{AA0CB35A-7E66-4820-BDBD-10680B584E1C}" dt="2024-10-08T08:27:20.825" v="126" actId="948"/>
        <pc:sldMkLst>
          <pc:docMk/>
          <pc:sldMk cId="3758783466" sldId="1532"/>
        </pc:sldMkLst>
        <pc:spChg chg="mod">
          <ac:chgData name="Das, Gerarda" userId="dec061bf-56a5-47a0-b9f3-f749fe418ae6" providerId="ADAL" clId="{AA0CB35A-7E66-4820-BDBD-10680B584E1C}" dt="2024-10-08T08:27:20.825" v="126" actId="948"/>
          <ac:spMkLst>
            <pc:docMk/>
            <pc:sldMk cId="3758783466" sldId="1532"/>
            <ac:spMk id="33" creationId="{AC757F5E-B016-F947-4518-7C6B9CC7EE04}"/>
          </ac:spMkLst>
        </pc:spChg>
      </pc:sldChg>
    </pc:docChg>
  </pc:docChgLst>
  <pc:docChgLst>
    <pc:chgData name="Routledge, Mandy" userId="bacdedf5-8e30-494b-ad8b-f27fa30c4f8d" providerId="ADAL" clId="{9F6D8924-2008-4907-9C21-C59B9F9E763B}"/>
    <pc:docChg chg="addSld delSld modSld modSection">
      <pc:chgData name="Routledge, Mandy" userId="bacdedf5-8e30-494b-ad8b-f27fa30c4f8d" providerId="ADAL" clId="{9F6D8924-2008-4907-9C21-C59B9F9E763B}" dt="2024-09-24T09:44:23.839" v="23"/>
      <pc:docMkLst>
        <pc:docMk/>
      </pc:docMkLst>
      <pc:sldChg chg="del">
        <pc:chgData name="Routledge, Mandy" userId="bacdedf5-8e30-494b-ad8b-f27fa30c4f8d" providerId="ADAL" clId="{9F6D8924-2008-4907-9C21-C59B9F9E763B}" dt="2024-09-24T09:19:31.866" v="20" actId="47"/>
        <pc:sldMkLst>
          <pc:docMk/>
          <pc:sldMk cId="192884965" sldId="259"/>
        </pc:sldMkLst>
      </pc:sldChg>
      <pc:sldChg chg="del">
        <pc:chgData name="Routledge, Mandy" userId="bacdedf5-8e30-494b-ad8b-f27fa30c4f8d" providerId="ADAL" clId="{9F6D8924-2008-4907-9C21-C59B9F9E763B}" dt="2024-09-24T09:19:29.202" v="16" actId="47"/>
        <pc:sldMkLst>
          <pc:docMk/>
          <pc:sldMk cId="155461494" sldId="263"/>
        </pc:sldMkLst>
      </pc:sldChg>
      <pc:sldChg chg="del">
        <pc:chgData name="Routledge, Mandy" userId="bacdedf5-8e30-494b-ad8b-f27fa30c4f8d" providerId="ADAL" clId="{9F6D8924-2008-4907-9C21-C59B9F9E763B}" dt="2024-09-24T09:19:29.860" v="17" actId="47"/>
        <pc:sldMkLst>
          <pc:docMk/>
          <pc:sldMk cId="3558003521" sldId="267"/>
        </pc:sldMkLst>
      </pc:sldChg>
      <pc:sldChg chg="del">
        <pc:chgData name="Routledge, Mandy" userId="bacdedf5-8e30-494b-ad8b-f27fa30c4f8d" providerId="ADAL" clId="{9F6D8924-2008-4907-9C21-C59B9F9E763B}" dt="2024-09-24T09:19:31.160" v="19" actId="47"/>
        <pc:sldMkLst>
          <pc:docMk/>
          <pc:sldMk cId="2441164173" sldId="268"/>
        </pc:sldMkLst>
      </pc:sldChg>
      <pc:sldChg chg="modSp mod">
        <pc:chgData name="Routledge, Mandy" userId="bacdedf5-8e30-494b-ad8b-f27fa30c4f8d" providerId="ADAL" clId="{9F6D8924-2008-4907-9C21-C59B9F9E763B}" dt="2024-09-24T09:18:45.522" v="11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9F6D8924-2008-4907-9C21-C59B9F9E763B}" dt="2024-09-24T09:18:45.522" v="11" actId="20577"/>
          <ac:spMkLst>
            <pc:docMk/>
            <pc:sldMk cId="323006580" sldId="548"/>
            <ac:spMk id="3" creationId="{00000000-0000-0000-0000-000000000000}"/>
          </ac:spMkLst>
        </pc:spChg>
      </pc:sldChg>
      <pc:sldChg chg="del">
        <pc:chgData name="Routledge, Mandy" userId="bacdedf5-8e30-494b-ad8b-f27fa30c4f8d" providerId="ADAL" clId="{9F6D8924-2008-4907-9C21-C59B9F9E763B}" dt="2024-09-24T09:19:24.456" v="15" actId="47"/>
        <pc:sldMkLst>
          <pc:docMk/>
          <pc:sldMk cId="3978205201" sldId="1474"/>
        </pc:sldMkLst>
      </pc:sldChg>
      <pc:sldChg chg="del">
        <pc:chgData name="Routledge, Mandy" userId="bacdedf5-8e30-494b-ad8b-f27fa30c4f8d" providerId="ADAL" clId="{9F6D8924-2008-4907-9C21-C59B9F9E763B}" dt="2024-09-24T09:19:30.576" v="18" actId="47"/>
        <pc:sldMkLst>
          <pc:docMk/>
          <pc:sldMk cId="3153421729" sldId="1484"/>
        </pc:sldMkLst>
      </pc:sldChg>
      <pc:sldChg chg="del">
        <pc:chgData name="Routledge, Mandy" userId="bacdedf5-8e30-494b-ad8b-f27fa30c4f8d" providerId="ADAL" clId="{9F6D8924-2008-4907-9C21-C59B9F9E763B}" dt="2024-09-24T09:19:32.664" v="21" actId="47"/>
        <pc:sldMkLst>
          <pc:docMk/>
          <pc:sldMk cId="573887307" sldId="1485"/>
        </pc:sldMkLst>
      </pc:sldChg>
      <pc:sldChg chg="add del">
        <pc:chgData name="Routledge, Mandy" userId="bacdedf5-8e30-494b-ad8b-f27fa30c4f8d" providerId="ADAL" clId="{9F6D8924-2008-4907-9C21-C59B9F9E763B}" dt="2024-09-24T09:18:52.997" v="13" actId="47"/>
        <pc:sldMkLst>
          <pc:docMk/>
          <pc:sldMk cId="969885507" sldId="1486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2967928418" sldId="1511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1594331871" sldId="1512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3112181829" sldId="1515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2946319108" sldId="1516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1628480429" sldId="1517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933367485" sldId="1518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1738896802" sldId="1519"/>
        </pc:sldMkLst>
      </pc:sldChg>
      <pc:sldChg chg="add">
        <pc:chgData name="Routledge, Mandy" userId="bacdedf5-8e30-494b-ad8b-f27fa30c4f8d" providerId="ADAL" clId="{9F6D8924-2008-4907-9C21-C59B9F9E763B}" dt="2024-09-24T09:32:57.268" v="22"/>
        <pc:sldMkLst>
          <pc:docMk/>
          <pc:sldMk cId="1530054038" sldId="1520"/>
        </pc:sldMkLst>
      </pc:sldChg>
      <pc:sldChg chg="add">
        <pc:chgData name="Routledge, Mandy" userId="bacdedf5-8e30-494b-ad8b-f27fa30c4f8d" providerId="ADAL" clId="{9F6D8924-2008-4907-9C21-C59B9F9E763B}" dt="2024-09-24T09:44:23.839" v="23"/>
        <pc:sldMkLst>
          <pc:docMk/>
          <pc:sldMk cId="3006462251" sldId="1521"/>
        </pc:sldMkLst>
      </pc:sldChg>
    </pc:docChg>
  </pc:docChgLst>
  <pc:docChgLst>
    <pc:chgData name="Harmsel ter, Marjan" userId="5bf7b4e5-383a-4bf6-a1ba-3724f9cc09cb" providerId="ADAL" clId="{333DFBA7-D8BD-4B1B-B35D-9D83AA2D2D18}"/>
    <pc:docChg chg="undo custSel addSld delSld modSld modSection">
      <pc:chgData name="Harmsel ter, Marjan" userId="5bf7b4e5-383a-4bf6-a1ba-3724f9cc09cb" providerId="ADAL" clId="{333DFBA7-D8BD-4B1B-B35D-9D83AA2D2D18}" dt="2024-10-08T08:20:26.739" v="1542" actId="20577"/>
      <pc:docMkLst>
        <pc:docMk/>
      </pc:docMkLst>
      <pc:sldChg chg="modSp mod">
        <pc:chgData name="Harmsel ter, Marjan" userId="5bf7b4e5-383a-4bf6-a1ba-3724f9cc09cb" providerId="ADAL" clId="{333DFBA7-D8BD-4B1B-B35D-9D83AA2D2D18}" dt="2024-10-08T08:14:39.700" v="1439" actId="6549"/>
        <pc:sldMkLst>
          <pc:docMk/>
          <pc:sldMk cId="1671649065" sldId="934"/>
        </pc:sldMkLst>
        <pc:spChg chg="mod">
          <ac:chgData name="Harmsel ter, Marjan" userId="5bf7b4e5-383a-4bf6-a1ba-3724f9cc09cb" providerId="ADAL" clId="{333DFBA7-D8BD-4B1B-B35D-9D83AA2D2D18}" dt="2024-10-08T08:14:39.700" v="1439" actId="6549"/>
          <ac:spMkLst>
            <pc:docMk/>
            <pc:sldMk cId="1671649065" sldId="934"/>
            <ac:spMk id="4" creationId="{0265340D-C3D0-096D-724F-2D4DFCAE6832}"/>
          </ac:spMkLst>
        </pc:spChg>
      </pc:sldChg>
      <pc:sldChg chg="modSp mod">
        <pc:chgData name="Harmsel ter, Marjan" userId="5bf7b4e5-383a-4bf6-a1ba-3724f9cc09cb" providerId="ADAL" clId="{333DFBA7-D8BD-4B1B-B35D-9D83AA2D2D18}" dt="2024-10-08T08:20:26.739" v="1542" actId="20577"/>
        <pc:sldMkLst>
          <pc:docMk/>
          <pc:sldMk cId="2189114603" sldId="1437"/>
        </pc:sldMkLst>
        <pc:spChg chg="mod">
          <ac:chgData name="Harmsel ter, Marjan" userId="5bf7b4e5-383a-4bf6-a1ba-3724f9cc09cb" providerId="ADAL" clId="{333DFBA7-D8BD-4B1B-B35D-9D83AA2D2D18}" dt="2024-10-08T08:20:26.739" v="1542" actId="20577"/>
          <ac:spMkLst>
            <pc:docMk/>
            <pc:sldMk cId="2189114603" sldId="1437"/>
            <ac:spMk id="3" creationId="{00000000-0000-0000-0000-000000000000}"/>
          </ac:spMkLst>
        </pc:spChg>
      </pc:sldChg>
      <pc:sldChg chg="addSp delSp modSp mod">
        <pc:chgData name="Harmsel ter, Marjan" userId="5bf7b4e5-383a-4bf6-a1ba-3724f9cc09cb" providerId="ADAL" clId="{333DFBA7-D8BD-4B1B-B35D-9D83AA2D2D18}" dt="2024-10-08T06:55:18.092" v="107" actId="1076"/>
        <pc:sldMkLst>
          <pc:docMk/>
          <pc:sldMk cId="3852907103" sldId="1460"/>
        </pc:sldMkLst>
        <pc:picChg chg="add mod">
          <ac:chgData name="Harmsel ter, Marjan" userId="5bf7b4e5-383a-4bf6-a1ba-3724f9cc09cb" providerId="ADAL" clId="{333DFBA7-D8BD-4B1B-B35D-9D83AA2D2D18}" dt="2024-10-08T06:55:16.758" v="106" actId="1076"/>
          <ac:picMkLst>
            <pc:docMk/>
            <pc:sldMk cId="3852907103" sldId="1460"/>
            <ac:picMk id="3" creationId="{DC5F406F-5A64-D890-5A65-A66C640BC8F1}"/>
          </ac:picMkLst>
        </pc:picChg>
        <pc:picChg chg="add del mod">
          <ac:chgData name="Harmsel ter, Marjan" userId="5bf7b4e5-383a-4bf6-a1ba-3724f9cc09cb" providerId="ADAL" clId="{333DFBA7-D8BD-4B1B-B35D-9D83AA2D2D18}" dt="2024-10-08T06:55:11.558" v="102" actId="478"/>
          <ac:picMkLst>
            <pc:docMk/>
            <pc:sldMk cId="3852907103" sldId="1460"/>
            <ac:picMk id="5" creationId="{C14B0E15-2709-B9C5-529A-2616A0D28222}"/>
          </ac:picMkLst>
        </pc:picChg>
        <pc:picChg chg="add mod">
          <ac:chgData name="Harmsel ter, Marjan" userId="5bf7b4e5-383a-4bf6-a1ba-3724f9cc09cb" providerId="ADAL" clId="{333DFBA7-D8BD-4B1B-B35D-9D83AA2D2D18}" dt="2024-10-08T06:55:18.092" v="107" actId="1076"/>
          <ac:picMkLst>
            <pc:docMk/>
            <pc:sldMk cId="3852907103" sldId="1460"/>
            <ac:picMk id="8" creationId="{0CDD792F-E19C-282B-5EA1-814423322CA8}"/>
          </ac:picMkLst>
        </pc:picChg>
      </pc:sldChg>
      <pc:sldChg chg="addSp modSp mod">
        <pc:chgData name="Harmsel ter, Marjan" userId="5bf7b4e5-383a-4bf6-a1ba-3724f9cc09cb" providerId="ADAL" clId="{333DFBA7-D8BD-4B1B-B35D-9D83AA2D2D18}" dt="2024-10-08T06:33:38.735" v="69" actId="1076"/>
        <pc:sldMkLst>
          <pc:docMk/>
          <pc:sldMk cId="4207872812" sldId="1475"/>
        </pc:sldMkLst>
        <pc:picChg chg="add mod">
          <ac:chgData name="Harmsel ter, Marjan" userId="5bf7b4e5-383a-4bf6-a1ba-3724f9cc09cb" providerId="ADAL" clId="{333DFBA7-D8BD-4B1B-B35D-9D83AA2D2D18}" dt="2024-10-08T06:33:38.735" v="69" actId="1076"/>
          <ac:picMkLst>
            <pc:docMk/>
            <pc:sldMk cId="4207872812" sldId="1475"/>
            <ac:picMk id="3" creationId="{50BA4BA3-47DB-9117-6988-9AEA20EA09BA}"/>
          </ac:picMkLst>
        </pc:picChg>
      </pc:sldChg>
      <pc:sldChg chg="addSp modSp mod">
        <pc:chgData name="Harmsel ter, Marjan" userId="5bf7b4e5-383a-4bf6-a1ba-3724f9cc09cb" providerId="ADAL" clId="{333DFBA7-D8BD-4B1B-B35D-9D83AA2D2D18}" dt="2024-10-08T06:35:27.785" v="76" actId="1076"/>
        <pc:sldMkLst>
          <pc:docMk/>
          <pc:sldMk cId="2452007587" sldId="1476"/>
        </pc:sldMkLst>
        <pc:picChg chg="add mod">
          <ac:chgData name="Harmsel ter, Marjan" userId="5bf7b4e5-383a-4bf6-a1ba-3724f9cc09cb" providerId="ADAL" clId="{333DFBA7-D8BD-4B1B-B35D-9D83AA2D2D18}" dt="2024-10-08T06:35:27.785" v="76" actId="1076"/>
          <ac:picMkLst>
            <pc:docMk/>
            <pc:sldMk cId="2452007587" sldId="1476"/>
            <ac:picMk id="3" creationId="{89DA3F84-1786-2FFE-CD7E-6B8FCEBD7567}"/>
          </ac:picMkLst>
        </pc:picChg>
      </pc:sldChg>
      <pc:sldChg chg="addSp modSp mod">
        <pc:chgData name="Harmsel ter, Marjan" userId="5bf7b4e5-383a-4bf6-a1ba-3724f9cc09cb" providerId="ADAL" clId="{333DFBA7-D8BD-4B1B-B35D-9D83AA2D2D18}" dt="2024-10-08T06:37:10.997" v="81" actId="1076"/>
        <pc:sldMkLst>
          <pc:docMk/>
          <pc:sldMk cId="2709048002" sldId="1477"/>
        </pc:sldMkLst>
        <pc:picChg chg="add mod">
          <ac:chgData name="Harmsel ter, Marjan" userId="5bf7b4e5-383a-4bf6-a1ba-3724f9cc09cb" providerId="ADAL" clId="{333DFBA7-D8BD-4B1B-B35D-9D83AA2D2D18}" dt="2024-10-08T06:37:10.997" v="81" actId="1076"/>
          <ac:picMkLst>
            <pc:docMk/>
            <pc:sldMk cId="2709048002" sldId="1477"/>
            <ac:picMk id="3" creationId="{9ED9A17B-162D-1AB0-A46D-778821899F71}"/>
          </ac:picMkLst>
        </pc:picChg>
      </pc:sldChg>
      <pc:sldChg chg="addSp modSp mod">
        <pc:chgData name="Harmsel ter, Marjan" userId="5bf7b4e5-383a-4bf6-a1ba-3724f9cc09cb" providerId="ADAL" clId="{333DFBA7-D8BD-4B1B-B35D-9D83AA2D2D18}" dt="2024-10-08T06:38:47.143" v="88" actId="1076"/>
        <pc:sldMkLst>
          <pc:docMk/>
          <pc:sldMk cId="4074911733" sldId="1478"/>
        </pc:sldMkLst>
        <pc:picChg chg="add mod">
          <ac:chgData name="Harmsel ter, Marjan" userId="5bf7b4e5-383a-4bf6-a1ba-3724f9cc09cb" providerId="ADAL" clId="{333DFBA7-D8BD-4B1B-B35D-9D83AA2D2D18}" dt="2024-10-08T06:38:47.143" v="88" actId="1076"/>
          <ac:picMkLst>
            <pc:docMk/>
            <pc:sldMk cId="4074911733" sldId="1478"/>
            <ac:picMk id="3" creationId="{938D55DD-C5BE-FEDA-45F5-2C08A67F0ED6}"/>
          </ac:picMkLst>
        </pc:picChg>
      </pc:sldChg>
      <pc:sldChg chg="addSp modSp mod">
        <pc:chgData name="Harmsel ter, Marjan" userId="5bf7b4e5-383a-4bf6-a1ba-3724f9cc09cb" providerId="ADAL" clId="{333DFBA7-D8BD-4B1B-B35D-9D83AA2D2D18}" dt="2024-10-08T06:42:31.717" v="95" actId="1076"/>
        <pc:sldMkLst>
          <pc:docMk/>
          <pc:sldMk cId="4210467006" sldId="1479"/>
        </pc:sldMkLst>
        <pc:picChg chg="add mod">
          <ac:chgData name="Harmsel ter, Marjan" userId="5bf7b4e5-383a-4bf6-a1ba-3724f9cc09cb" providerId="ADAL" clId="{333DFBA7-D8BD-4B1B-B35D-9D83AA2D2D18}" dt="2024-10-08T06:42:31.717" v="95" actId="1076"/>
          <ac:picMkLst>
            <pc:docMk/>
            <pc:sldMk cId="4210467006" sldId="1479"/>
            <ac:picMk id="3" creationId="{C05DE732-AF46-1B63-4D7E-E02705689035}"/>
          </ac:picMkLst>
        </pc:picChg>
      </pc:sldChg>
      <pc:sldChg chg="addSp modSp mod">
        <pc:chgData name="Harmsel ter, Marjan" userId="5bf7b4e5-383a-4bf6-a1ba-3724f9cc09cb" providerId="ADAL" clId="{333DFBA7-D8BD-4B1B-B35D-9D83AA2D2D18}" dt="2024-10-08T06:49:27.509" v="100" actId="1076"/>
        <pc:sldMkLst>
          <pc:docMk/>
          <pc:sldMk cId="1487044012" sldId="1480"/>
        </pc:sldMkLst>
        <pc:picChg chg="add mod">
          <ac:chgData name="Harmsel ter, Marjan" userId="5bf7b4e5-383a-4bf6-a1ba-3724f9cc09cb" providerId="ADAL" clId="{333DFBA7-D8BD-4B1B-B35D-9D83AA2D2D18}" dt="2024-10-08T06:49:27.509" v="100" actId="1076"/>
          <ac:picMkLst>
            <pc:docMk/>
            <pc:sldMk cId="1487044012" sldId="1480"/>
            <ac:picMk id="3" creationId="{B42ACFB5-C7DF-01A5-4F8D-77D503B4A86A}"/>
          </ac:picMkLst>
        </pc:picChg>
      </pc:sldChg>
      <pc:sldChg chg="addSp modSp">
        <pc:chgData name="Harmsel ter, Marjan" userId="5bf7b4e5-383a-4bf6-a1ba-3724f9cc09cb" providerId="ADAL" clId="{333DFBA7-D8BD-4B1B-B35D-9D83AA2D2D18}" dt="2024-10-08T06:50:18.742" v="101"/>
        <pc:sldMkLst>
          <pc:docMk/>
          <pc:sldMk cId="3779434736" sldId="1481"/>
        </pc:sldMkLst>
        <pc:picChg chg="add mod">
          <ac:chgData name="Harmsel ter, Marjan" userId="5bf7b4e5-383a-4bf6-a1ba-3724f9cc09cb" providerId="ADAL" clId="{333DFBA7-D8BD-4B1B-B35D-9D83AA2D2D18}" dt="2024-10-08T06:50:18.742" v="101"/>
          <ac:picMkLst>
            <pc:docMk/>
            <pc:sldMk cId="3779434736" sldId="1481"/>
            <ac:picMk id="2" creationId="{DC713711-B72B-0E08-1EA4-90E9C73C0215}"/>
          </ac:picMkLst>
        </pc:picChg>
      </pc:sldChg>
      <pc:sldChg chg="addSp modSp mod">
        <pc:chgData name="Harmsel ter, Marjan" userId="5bf7b4e5-383a-4bf6-a1ba-3724f9cc09cb" providerId="ADAL" clId="{333DFBA7-D8BD-4B1B-B35D-9D83AA2D2D18}" dt="2024-10-08T06:56:48.089" v="114" actId="1076"/>
        <pc:sldMkLst>
          <pc:docMk/>
          <pc:sldMk cId="1201727269" sldId="1482"/>
        </pc:sldMkLst>
        <pc:picChg chg="add mod">
          <ac:chgData name="Harmsel ter, Marjan" userId="5bf7b4e5-383a-4bf6-a1ba-3724f9cc09cb" providerId="ADAL" clId="{333DFBA7-D8BD-4B1B-B35D-9D83AA2D2D18}" dt="2024-10-08T06:56:48.089" v="114" actId="1076"/>
          <ac:picMkLst>
            <pc:docMk/>
            <pc:sldMk cId="1201727269" sldId="1482"/>
            <ac:picMk id="3" creationId="{86784736-B30C-2026-11BE-4FE874EF5CE0}"/>
          </ac:picMkLst>
        </pc:picChg>
      </pc:sldChg>
      <pc:sldChg chg="addSp modSp mod">
        <pc:chgData name="Harmsel ter, Marjan" userId="5bf7b4e5-383a-4bf6-a1ba-3724f9cc09cb" providerId="ADAL" clId="{333DFBA7-D8BD-4B1B-B35D-9D83AA2D2D18}" dt="2024-10-08T06:58:55.460" v="120" actId="1076"/>
        <pc:sldMkLst>
          <pc:docMk/>
          <pc:sldMk cId="2904738428" sldId="1483"/>
        </pc:sldMkLst>
        <pc:picChg chg="add mod">
          <ac:chgData name="Harmsel ter, Marjan" userId="5bf7b4e5-383a-4bf6-a1ba-3724f9cc09cb" providerId="ADAL" clId="{333DFBA7-D8BD-4B1B-B35D-9D83AA2D2D18}" dt="2024-10-08T06:58:55.460" v="120" actId="1076"/>
          <ac:picMkLst>
            <pc:docMk/>
            <pc:sldMk cId="2904738428" sldId="1483"/>
            <ac:picMk id="3" creationId="{69F2EDCB-258E-63D4-B355-012FE08BDCAF}"/>
          </ac:picMkLst>
        </pc:picChg>
      </pc:sldChg>
      <pc:sldChg chg="del">
        <pc:chgData name="Harmsel ter, Marjan" userId="5bf7b4e5-383a-4bf6-a1ba-3724f9cc09cb" providerId="ADAL" clId="{333DFBA7-D8BD-4B1B-B35D-9D83AA2D2D18}" dt="2024-10-08T08:17:12.137" v="1533" actId="47"/>
        <pc:sldMkLst>
          <pc:docMk/>
          <pc:sldMk cId="2967928418" sldId="1511"/>
        </pc:sldMkLst>
      </pc:sldChg>
      <pc:sldChg chg="del">
        <pc:chgData name="Harmsel ter, Marjan" userId="5bf7b4e5-383a-4bf6-a1ba-3724f9cc09cb" providerId="ADAL" clId="{333DFBA7-D8BD-4B1B-B35D-9D83AA2D2D18}" dt="2024-10-08T08:17:12.137" v="1533" actId="47"/>
        <pc:sldMkLst>
          <pc:docMk/>
          <pc:sldMk cId="1594331871" sldId="1512"/>
        </pc:sldMkLst>
      </pc:sldChg>
      <pc:sldChg chg="del">
        <pc:chgData name="Harmsel ter, Marjan" userId="5bf7b4e5-383a-4bf6-a1ba-3724f9cc09cb" providerId="ADAL" clId="{333DFBA7-D8BD-4B1B-B35D-9D83AA2D2D18}" dt="2024-10-08T08:17:12.137" v="1533" actId="47"/>
        <pc:sldMkLst>
          <pc:docMk/>
          <pc:sldMk cId="3112181829" sldId="1515"/>
        </pc:sldMkLst>
      </pc:sldChg>
      <pc:sldChg chg="del">
        <pc:chgData name="Harmsel ter, Marjan" userId="5bf7b4e5-383a-4bf6-a1ba-3724f9cc09cb" providerId="ADAL" clId="{333DFBA7-D8BD-4B1B-B35D-9D83AA2D2D18}" dt="2024-10-08T08:17:12.137" v="1533" actId="47"/>
        <pc:sldMkLst>
          <pc:docMk/>
          <pc:sldMk cId="2946319108" sldId="1516"/>
        </pc:sldMkLst>
      </pc:sldChg>
      <pc:sldChg chg="del">
        <pc:chgData name="Harmsel ter, Marjan" userId="5bf7b4e5-383a-4bf6-a1ba-3724f9cc09cb" providerId="ADAL" clId="{333DFBA7-D8BD-4B1B-B35D-9D83AA2D2D18}" dt="2024-10-08T08:17:12.137" v="1533" actId="47"/>
        <pc:sldMkLst>
          <pc:docMk/>
          <pc:sldMk cId="1628480429" sldId="1517"/>
        </pc:sldMkLst>
      </pc:sldChg>
      <pc:sldChg chg="del">
        <pc:chgData name="Harmsel ter, Marjan" userId="5bf7b4e5-383a-4bf6-a1ba-3724f9cc09cb" providerId="ADAL" clId="{333DFBA7-D8BD-4B1B-B35D-9D83AA2D2D18}" dt="2024-10-08T08:17:12.137" v="1533" actId="47"/>
        <pc:sldMkLst>
          <pc:docMk/>
          <pc:sldMk cId="933367485" sldId="1518"/>
        </pc:sldMkLst>
      </pc:sldChg>
      <pc:sldChg chg="del">
        <pc:chgData name="Harmsel ter, Marjan" userId="5bf7b4e5-383a-4bf6-a1ba-3724f9cc09cb" providerId="ADAL" clId="{333DFBA7-D8BD-4B1B-B35D-9D83AA2D2D18}" dt="2024-10-08T08:17:12.137" v="1533" actId="47"/>
        <pc:sldMkLst>
          <pc:docMk/>
          <pc:sldMk cId="1738896802" sldId="1519"/>
        </pc:sldMkLst>
      </pc:sldChg>
      <pc:sldChg chg="del">
        <pc:chgData name="Harmsel ter, Marjan" userId="5bf7b4e5-383a-4bf6-a1ba-3724f9cc09cb" providerId="ADAL" clId="{333DFBA7-D8BD-4B1B-B35D-9D83AA2D2D18}" dt="2024-10-08T08:17:12.137" v="1533" actId="47"/>
        <pc:sldMkLst>
          <pc:docMk/>
          <pc:sldMk cId="1530054038" sldId="1520"/>
        </pc:sldMkLst>
      </pc:sldChg>
      <pc:sldChg chg="del">
        <pc:chgData name="Harmsel ter, Marjan" userId="5bf7b4e5-383a-4bf6-a1ba-3724f9cc09cb" providerId="ADAL" clId="{333DFBA7-D8BD-4B1B-B35D-9D83AA2D2D18}" dt="2024-10-08T08:17:12.137" v="1533" actId="47"/>
        <pc:sldMkLst>
          <pc:docMk/>
          <pc:sldMk cId="3006462251" sldId="1521"/>
        </pc:sldMkLst>
      </pc:sldChg>
      <pc:sldChg chg="addSp modSp add mod">
        <pc:chgData name="Harmsel ter, Marjan" userId="5bf7b4e5-383a-4bf6-a1ba-3724f9cc09cb" providerId="ADAL" clId="{333DFBA7-D8BD-4B1B-B35D-9D83AA2D2D18}" dt="2024-10-08T07:05:51.179" v="271" actId="20577"/>
        <pc:sldMkLst>
          <pc:docMk/>
          <pc:sldMk cId="681294252" sldId="1522"/>
        </pc:sldMkLst>
        <pc:spChg chg="mod">
          <ac:chgData name="Harmsel ter, Marjan" userId="5bf7b4e5-383a-4bf6-a1ba-3724f9cc09cb" providerId="ADAL" clId="{333DFBA7-D8BD-4B1B-B35D-9D83AA2D2D18}" dt="2024-10-08T07:00:41.202" v="138" actId="1076"/>
          <ac:spMkLst>
            <pc:docMk/>
            <pc:sldMk cId="681294252" sldId="1522"/>
            <ac:spMk id="33" creationId="{AC757F5E-B016-F947-4518-7C6B9CC7EE04}"/>
          </ac:spMkLst>
        </pc:spChg>
        <pc:spChg chg="mod">
          <ac:chgData name="Harmsel ter, Marjan" userId="5bf7b4e5-383a-4bf6-a1ba-3724f9cc09cb" providerId="ADAL" clId="{333DFBA7-D8BD-4B1B-B35D-9D83AA2D2D18}" dt="2024-10-08T07:00:43.290" v="143" actId="20577"/>
          <ac:spMkLst>
            <pc:docMk/>
            <pc:sldMk cId="681294252" sldId="1522"/>
            <ac:spMk id="34" creationId="{152372B3-00F5-781C-183E-6F2DDF35091D}"/>
          </ac:spMkLst>
        </pc:spChg>
        <pc:spChg chg="mod">
          <ac:chgData name="Harmsel ter, Marjan" userId="5bf7b4e5-383a-4bf6-a1ba-3724f9cc09cb" providerId="ADAL" clId="{333DFBA7-D8BD-4B1B-B35D-9D83AA2D2D18}" dt="2024-10-08T07:01:54.671" v="219" actId="115"/>
          <ac:spMkLst>
            <pc:docMk/>
            <pc:sldMk cId="681294252" sldId="1522"/>
            <ac:spMk id="35" creationId="{37104C51-0232-62ED-4C6F-1447D06633EE}"/>
          </ac:spMkLst>
        </pc:spChg>
        <pc:spChg chg="mod">
          <ac:chgData name="Harmsel ter, Marjan" userId="5bf7b4e5-383a-4bf6-a1ba-3724f9cc09cb" providerId="ADAL" clId="{333DFBA7-D8BD-4B1B-B35D-9D83AA2D2D18}" dt="2024-10-08T07:05:51.179" v="271" actId="20577"/>
          <ac:spMkLst>
            <pc:docMk/>
            <pc:sldMk cId="681294252" sldId="1522"/>
            <ac:spMk id="36" creationId="{D8EF981A-9BA7-0EB1-9B70-F7FBF2F7DF1C}"/>
          </ac:spMkLst>
        </pc:spChg>
        <pc:picChg chg="add mod">
          <ac:chgData name="Harmsel ter, Marjan" userId="5bf7b4e5-383a-4bf6-a1ba-3724f9cc09cb" providerId="ADAL" clId="{333DFBA7-D8BD-4B1B-B35D-9D83AA2D2D18}" dt="2024-10-08T07:01:23.342" v="161" actId="1076"/>
          <ac:picMkLst>
            <pc:docMk/>
            <pc:sldMk cId="681294252" sldId="1522"/>
            <ac:picMk id="2" creationId="{25E5F423-D6AA-9777-ED0D-737ACFC1F753}"/>
          </ac:picMkLst>
        </pc:picChg>
        <pc:picChg chg="add mod">
          <ac:chgData name="Harmsel ter, Marjan" userId="5bf7b4e5-383a-4bf6-a1ba-3724f9cc09cb" providerId="ADAL" clId="{333DFBA7-D8BD-4B1B-B35D-9D83AA2D2D18}" dt="2024-10-08T07:05:24.149" v="226" actId="14100"/>
          <ac:picMkLst>
            <pc:docMk/>
            <pc:sldMk cId="681294252" sldId="1522"/>
            <ac:picMk id="9" creationId="{3BE7CCD6-2D85-2873-3E6F-F23E8446C030}"/>
          </ac:picMkLst>
        </pc:picChg>
      </pc:sldChg>
      <pc:sldChg chg="addSp modSp mod">
        <pc:chgData name="Harmsel ter, Marjan" userId="5bf7b4e5-383a-4bf6-a1ba-3724f9cc09cb" providerId="ADAL" clId="{333DFBA7-D8BD-4B1B-B35D-9D83AA2D2D18}" dt="2024-10-08T07:14:13.577" v="346" actId="1076"/>
        <pc:sldMkLst>
          <pc:docMk/>
          <pc:sldMk cId="878852055" sldId="1529"/>
        </pc:sldMkLst>
        <pc:spChg chg="mod">
          <ac:chgData name="Harmsel ter, Marjan" userId="5bf7b4e5-383a-4bf6-a1ba-3724f9cc09cb" providerId="ADAL" clId="{333DFBA7-D8BD-4B1B-B35D-9D83AA2D2D18}" dt="2024-10-08T07:09:17.505" v="272" actId="14100"/>
          <ac:spMkLst>
            <pc:docMk/>
            <pc:sldMk cId="878852055" sldId="1529"/>
            <ac:spMk id="4" creationId="{D753C383-62C8-E733-4553-E085527A1FCA}"/>
          </ac:spMkLst>
        </pc:spChg>
        <pc:spChg chg="mod">
          <ac:chgData name="Harmsel ter, Marjan" userId="5bf7b4e5-383a-4bf6-a1ba-3724f9cc09cb" providerId="ADAL" clId="{333DFBA7-D8BD-4B1B-B35D-9D83AA2D2D18}" dt="2024-10-08T07:10:52.517" v="335" actId="1076"/>
          <ac:spMkLst>
            <pc:docMk/>
            <pc:sldMk cId="878852055" sldId="1529"/>
            <ac:spMk id="9" creationId="{B5FA4264-9F79-B20D-0826-CEC58E7B74B7}"/>
          </ac:spMkLst>
        </pc:spChg>
        <pc:spChg chg="mod">
          <ac:chgData name="Harmsel ter, Marjan" userId="5bf7b4e5-383a-4bf6-a1ba-3724f9cc09cb" providerId="ADAL" clId="{333DFBA7-D8BD-4B1B-B35D-9D83AA2D2D18}" dt="2024-10-08T07:14:01.863" v="340" actId="1076"/>
          <ac:spMkLst>
            <pc:docMk/>
            <pc:sldMk cId="878852055" sldId="1529"/>
            <ac:spMk id="13" creationId="{4985FF45-EE56-11C3-E0CC-6BBB359031C0}"/>
          </ac:spMkLst>
        </pc:spChg>
        <pc:spChg chg="mod">
          <ac:chgData name="Harmsel ter, Marjan" userId="5bf7b4e5-383a-4bf6-a1ba-3724f9cc09cb" providerId="ADAL" clId="{333DFBA7-D8BD-4B1B-B35D-9D83AA2D2D18}" dt="2024-10-08T07:10:16.174" v="326" actId="1076"/>
          <ac:spMkLst>
            <pc:docMk/>
            <pc:sldMk cId="878852055" sldId="1529"/>
            <ac:spMk id="14" creationId="{B7594A3B-3117-84CE-C300-FB96E5ED269D}"/>
          </ac:spMkLst>
        </pc:spChg>
        <pc:spChg chg="mod">
          <ac:chgData name="Harmsel ter, Marjan" userId="5bf7b4e5-383a-4bf6-a1ba-3724f9cc09cb" providerId="ADAL" clId="{333DFBA7-D8BD-4B1B-B35D-9D83AA2D2D18}" dt="2024-10-08T07:10:16.174" v="326" actId="1076"/>
          <ac:spMkLst>
            <pc:docMk/>
            <pc:sldMk cId="878852055" sldId="1529"/>
            <ac:spMk id="15" creationId="{6EA1F8B7-D4BC-D8B0-E6FD-F33ECB45A1DD}"/>
          </ac:spMkLst>
        </pc:spChg>
        <pc:spChg chg="mod">
          <ac:chgData name="Harmsel ter, Marjan" userId="5bf7b4e5-383a-4bf6-a1ba-3724f9cc09cb" providerId="ADAL" clId="{333DFBA7-D8BD-4B1B-B35D-9D83AA2D2D18}" dt="2024-10-08T07:14:01.863" v="340" actId="1076"/>
          <ac:spMkLst>
            <pc:docMk/>
            <pc:sldMk cId="878852055" sldId="1529"/>
            <ac:spMk id="18" creationId="{85D7DD60-F4AA-AD34-A265-146B167D02FE}"/>
          </ac:spMkLst>
        </pc:spChg>
        <pc:spChg chg="mod">
          <ac:chgData name="Harmsel ter, Marjan" userId="5bf7b4e5-383a-4bf6-a1ba-3724f9cc09cb" providerId="ADAL" clId="{333DFBA7-D8BD-4B1B-B35D-9D83AA2D2D18}" dt="2024-10-08T07:10:37.746" v="334" actId="255"/>
          <ac:spMkLst>
            <pc:docMk/>
            <pc:sldMk cId="878852055" sldId="1529"/>
            <ac:spMk id="24" creationId="{F3B6041E-6511-17E3-AFC1-A2FCE7B4EFB3}"/>
          </ac:spMkLst>
        </pc:spChg>
        <pc:picChg chg="add mod">
          <ac:chgData name="Harmsel ter, Marjan" userId="5bf7b4e5-383a-4bf6-a1ba-3724f9cc09cb" providerId="ADAL" clId="{333DFBA7-D8BD-4B1B-B35D-9D83AA2D2D18}" dt="2024-10-08T07:09:42.124" v="278" actId="1076"/>
          <ac:picMkLst>
            <pc:docMk/>
            <pc:sldMk cId="878852055" sldId="1529"/>
            <ac:picMk id="16" creationId="{7F368F44-A9E3-FFCD-1BCD-8405311D5CA9}"/>
          </ac:picMkLst>
        </pc:picChg>
        <pc:picChg chg="add mod">
          <ac:chgData name="Harmsel ter, Marjan" userId="5bf7b4e5-383a-4bf6-a1ba-3724f9cc09cb" providerId="ADAL" clId="{333DFBA7-D8BD-4B1B-B35D-9D83AA2D2D18}" dt="2024-10-08T07:14:13.577" v="346" actId="1076"/>
          <ac:picMkLst>
            <pc:docMk/>
            <pc:sldMk cId="878852055" sldId="1529"/>
            <ac:picMk id="22" creationId="{925523D9-A25C-AA1B-5033-30060B811BAE}"/>
          </ac:picMkLst>
        </pc:picChg>
        <pc:cxnChg chg="mod">
          <ac:chgData name="Harmsel ter, Marjan" userId="5bf7b4e5-383a-4bf6-a1ba-3724f9cc09cb" providerId="ADAL" clId="{333DFBA7-D8BD-4B1B-B35D-9D83AA2D2D18}" dt="2024-10-08T07:14:03.924" v="341" actId="14100"/>
          <ac:cxnSpMkLst>
            <pc:docMk/>
            <pc:sldMk cId="878852055" sldId="1529"/>
            <ac:cxnSpMk id="27" creationId="{EC90AE0F-5DD8-2D25-C999-5E0CC65E11C5}"/>
          </ac:cxnSpMkLst>
        </pc:cxnChg>
      </pc:sldChg>
      <pc:sldChg chg="addSp delSp modSp mod">
        <pc:chgData name="Harmsel ter, Marjan" userId="5bf7b4e5-383a-4bf6-a1ba-3724f9cc09cb" providerId="ADAL" clId="{333DFBA7-D8BD-4B1B-B35D-9D83AA2D2D18}" dt="2024-10-08T07:18:12.356" v="530" actId="14100"/>
        <pc:sldMkLst>
          <pc:docMk/>
          <pc:sldMk cId="2316374605" sldId="1530"/>
        </pc:sldMkLst>
        <pc:spChg chg="mod">
          <ac:chgData name="Harmsel ter, Marjan" userId="5bf7b4e5-383a-4bf6-a1ba-3724f9cc09cb" providerId="ADAL" clId="{333DFBA7-D8BD-4B1B-B35D-9D83AA2D2D18}" dt="2024-10-08T07:17:14.093" v="427" actId="115"/>
          <ac:spMkLst>
            <pc:docMk/>
            <pc:sldMk cId="2316374605" sldId="1530"/>
            <ac:spMk id="35" creationId="{37104C51-0232-62ED-4C6F-1447D06633EE}"/>
          </ac:spMkLst>
        </pc:spChg>
        <pc:spChg chg="mod">
          <ac:chgData name="Harmsel ter, Marjan" userId="5bf7b4e5-383a-4bf6-a1ba-3724f9cc09cb" providerId="ADAL" clId="{333DFBA7-D8BD-4B1B-B35D-9D83AA2D2D18}" dt="2024-10-08T07:17:40.933" v="524" actId="115"/>
          <ac:spMkLst>
            <pc:docMk/>
            <pc:sldMk cId="2316374605" sldId="1530"/>
            <ac:spMk id="36" creationId="{D8EF981A-9BA7-0EB1-9B70-F7FBF2F7DF1C}"/>
          </ac:spMkLst>
        </pc:spChg>
        <pc:picChg chg="add mod">
          <ac:chgData name="Harmsel ter, Marjan" userId="5bf7b4e5-383a-4bf6-a1ba-3724f9cc09cb" providerId="ADAL" clId="{333DFBA7-D8BD-4B1B-B35D-9D83AA2D2D18}" dt="2024-10-08T07:14:38.905" v="349" actId="1076"/>
          <ac:picMkLst>
            <pc:docMk/>
            <pc:sldMk cId="2316374605" sldId="1530"/>
            <ac:picMk id="8" creationId="{73B8C15D-71A9-D9E1-5DFB-BC944902F6B8}"/>
          </ac:picMkLst>
        </pc:picChg>
        <pc:picChg chg="add del mod">
          <ac:chgData name="Harmsel ter, Marjan" userId="5bf7b4e5-383a-4bf6-a1ba-3724f9cc09cb" providerId="ADAL" clId="{333DFBA7-D8BD-4B1B-B35D-9D83AA2D2D18}" dt="2024-10-08T07:18:01.968" v="525" actId="478"/>
          <ac:picMkLst>
            <pc:docMk/>
            <pc:sldMk cId="2316374605" sldId="1530"/>
            <ac:picMk id="18" creationId="{C86361FA-547F-06BF-AFDE-AB9AFA4327CA}"/>
          </ac:picMkLst>
        </pc:picChg>
        <pc:picChg chg="add mod">
          <ac:chgData name="Harmsel ter, Marjan" userId="5bf7b4e5-383a-4bf6-a1ba-3724f9cc09cb" providerId="ADAL" clId="{333DFBA7-D8BD-4B1B-B35D-9D83AA2D2D18}" dt="2024-10-08T07:18:12.356" v="530" actId="14100"/>
          <ac:picMkLst>
            <pc:docMk/>
            <pc:sldMk cId="2316374605" sldId="1530"/>
            <ac:picMk id="20" creationId="{E8B5C802-3CC6-7786-4266-C1397B449DA6}"/>
          </ac:picMkLst>
        </pc:picChg>
      </pc:sldChg>
      <pc:sldChg chg="modSp">
        <pc:chgData name="Harmsel ter, Marjan" userId="5bf7b4e5-383a-4bf6-a1ba-3724f9cc09cb" providerId="ADAL" clId="{333DFBA7-D8BD-4B1B-B35D-9D83AA2D2D18}" dt="2024-10-08T07:18:55.560" v="535"/>
        <pc:sldMkLst>
          <pc:docMk/>
          <pc:sldMk cId="4025572556" sldId="1531"/>
        </pc:sldMkLst>
        <pc:picChg chg="mod">
          <ac:chgData name="Harmsel ter, Marjan" userId="5bf7b4e5-383a-4bf6-a1ba-3724f9cc09cb" providerId="ADAL" clId="{333DFBA7-D8BD-4B1B-B35D-9D83AA2D2D18}" dt="2024-10-08T07:18:55.560" v="535"/>
          <ac:picMkLst>
            <pc:docMk/>
            <pc:sldMk cId="4025572556" sldId="1531"/>
            <ac:picMk id="21" creationId="{3C551B2D-38D2-0A5E-D711-A8519F5FBCE2}"/>
          </ac:picMkLst>
        </pc:picChg>
      </pc:sldChg>
      <pc:sldChg chg="addSp delSp modSp mod">
        <pc:chgData name="Harmsel ter, Marjan" userId="5bf7b4e5-383a-4bf6-a1ba-3724f9cc09cb" providerId="ADAL" clId="{333DFBA7-D8BD-4B1B-B35D-9D83AA2D2D18}" dt="2024-10-08T08:17:45.697" v="1541" actId="20577"/>
        <pc:sldMkLst>
          <pc:docMk/>
          <pc:sldMk cId="3758783466" sldId="1532"/>
        </pc:sldMkLst>
        <pc:spChg chg="del">
          <ac:chgData name="Harmsel ter, Marjan" userId="5bf7b4e5-383a-4bf6-a1ba-3724f9cc09cb" providerId="ADAL" clId="{333DFBA7-D8BD-4B1B-B35D-9D83AA2D2D18}" dt="2024-10-08T07:19:20.521" v="536" actId="478"/>
          <ac:spMkLst>
            <pc:docMk/>
            <pc:sldMk cId="3758783466" sldId="1532"/>
            <ac:spMk id="2" creationId="{941622D3-AA7D-F41D-AFD5-2D0E3C7D6ACA}"/>
          </ac:spMkLst>
        </pc:spChg>
        <pc:spChg chg="mod">
          <ac:chgData name="Harmsel ter, Marjan" userId="5bf7b4e5-383a-4bf6-a1ba-3724f9cc09cb" providerId="ADAL" clId="{333DFBA7-D8BD-4B1B-B35D-9D83AA2D2D18}" dt="2024-10-08T07:19:55.898" v="544" actId="1076"/>
          <ac:spMkLst>
            <pc:docMk/>
            <pc:sldMk cId="3758783466" sldId="1532"/>
            <ac:spMk id="8" creationId="{2942E7D8-7A5B-2C0D-21BB-A163BB5B8E3A}"/>
          </ac:spMkLst>
        </pc:spChg>
        <pc:spChg chg="mod">
          <ac:chgData name="Harmsel ter, Marjan" userId="5bf7b4e5-383a-4bf6-a1ba-3724f9cc09cb" providerId="ADAL" clId="{333DFBA7-D8BD-4B1B-B35D-9D83AA2D2D18}" dt="2024-10-08T07:19:46.650" v="543" actId="948"/>
          <ac:spMkLst>
            <pc:docMk/>
            <pc:sldMk cId="3758783466" sldId="1532"/>
            <ac:spMk id="33" creationId="{AC757F5E-B016-F947-4518-7C6B9CC7EE04}"/>
          </ac:spMkLst>
        </pc:spChg>
        <pc:spChg chg="mod">
          <ac:chgData name="Harmsel ter, Marjan" userId="5bf7b4e5-383a-4bf6-a1ba-3724f9cc09cb" providerId="ADAL" clId="{333DFBA7-D8BD-4B1B-B35D-9D83AA2D2D18}" dt="2024-10-08T08:17:45.697" v="1541" actId="20577"/>
          <ac:spMkLst>
            <pc:docMk/>
            <pc:sldMk cId="3758783466" sldId="1532"/>
            <ac:spMk id="35" creationId="{37104C51-0232-62ED-4C6F-1447D06633EE}"/>
          </ac:spMkLst>
        </pc:spChg>
        <pc:spChg chg="mod">
          <ac:chgData name="Harmsel ter, Marjan" userId="5bf7b4e5-383a-4bf6-a1ba-3724f9cc09cb" providerId="ADAL" clId="{333DFBA7-D8BD-4B1B-B35D-9D83AA2D2D18}" dt="2024-10-08T07:20:55.673" v="602" actId="404"/>
          <ac:spMkLst>
            <pc:docMk/>
            <pc:sldMk cId="3758783466" sldId="1532"/>
            <ac:spMk id="36" creationId="{D8EF981A-9BA7-0EB1-9B70-F7FBF2F7DF1C}"/>
          </ac:spMkLst>
        </pc:spChg>
        <pc:picChg chg="add mod">
          <ac:chgData name="Harmsel ter, Marjan" userId="5bf7b4e5-383a-4bf6-a1ba-3724f9cc09cb" providerId="ADAL" clId="{333DFBA7-D8BD-4B1B-B35D-9D83AA2D2D18}" dt="2024-10-08T07:20:52.995" v="600" actId="1076"/>
          <ac:picMkLst>
            <pc:docMk/>
            <pc:sldMk cId="3758783466" sldId="1532"/>
            <ac:picMk id="9" creationId="{3FC49B2E-5DEE-9FC2-2FB8-1BFA59DBFA8D}"/>
          </ac:picMkLst>
        </pc:picChg>
        <pc:picChg chg="add mod">
          <ac:chgData name="Harmsel ter, Marjan" userId="5bf7b4e5-383a-4bf6-a1ba-3724f9cc09cb" providerId="ADAL" clId="{333DFBA7-D8BD-4B1B-B35D-9D83AA2D2D18}" dt="2024-10-08T07:23:11.336" v="660" actId="1076"/>
          <ac:picMkLst>
            <pc:docMk/>
            <pc:sldMk cId="3758783466" sldId="1532"/>
            <ac:picMk id="19" creationId="{3037286D-5D7D-5951-AF2A-E0CA9FFBF33A}"/>
          </ac:picMkLst>
        </pc:picChg>
      </pc:sldChg>
      <pc:sldChg chg="addSp modSp add mod">
        <pc:chgData name="Harmsel ter, Marjan" userId="5bf7b4e5-383a-4bf6-a1ba-3724f9cc09cb" providerId="ADAL" clId="{333DFBA7-D8BD-4B1B-B35D-9D83AA2D2D18}" dt="2024-10-08T07:40:51.670" v="826" actId="1076"/>
        <pc:sldMkLst>
          <pc:docMk/>
          <pc:sldMk cId="2432810354" sldId="1533"/>
        </pc:sldMkLst>
        <pc:spChg chg="mod">
          <ac:chgData name="Harmsel ter, Marjan" userId="5bf7b4e5-383a-4bf6-a1ba-3724f9cc09cb" providerId="ADAL" clId="{333DFBA7-D8BD-4B1B-B35D-9D83AA2D2D18}" dt="2024-10-08T07:25:25.503" v="670" actId="20577"/>
          <ac:spMkLst>
            <pc:docMk/>
            <pc:sldMk cId="2432810354" sldId="1533"/>
            <ac:spMk id="33" creationId="{AC757F5E-B016-F947-4518-7C6B9CC7EE04}"/>
          </ac:spMkLst>
        </pc:spChg>
        <pc:spChg chg="mod">
          <ac:chgData name="Harmsel ter, Marjan" userId="5bf7b4e5-383a-4bf6-a1ba-3724f9cc09cb" providerId="ADAL" clId="{333DFBA7-D8BD-4B1B-B35D-9D83AA2D2D18}" dt="2024-10-08T07:25:28.769" v="677" actId="20577"/>
          <ac:spMkLst>
            <pc:docMk/>
            <pc:sldMk cId="2432810354" sldId="1533"/>
            <ac:spMk id="34" creationId="{152372B3-00F5-781C-183E-6F2DDF35091D}"/>
          </ac:spMkLst>
        </pc:spChg>
        <pc:spChg chg="mod">
          <ac:chgData name="Harmsel ter, Marjan" userId="5bf7b4e5-383a-4bf6-a1ba-3724f9cc09cb" providerId="ADAL" clId="{333DFBA7-D8BD-4B1B-B35D-9D83AA2D2D18}" dt="2024-10-08T07:27:24.370" v="744" actId="115"/>
          <ac:spMkLst>
            <pc:docMk/>
            <pc:sldMk cId="2432810354" sldId="1533"/>
            <ac:spMk id="35" creationId="{37104C51-0232-62ED-4C6F-1447D06633EE}"/>
          </ac:spMkLst>
        </pc:spChg>
        <pc:spChg chg="mod">
          <ac:chgData name="Harmsel ter, Marjan" userId="5bf7b4e5-383a-4bf6-a1ba-3724f9cc09cb" providerId="ADAL" clId="{333DFBA7-D8BD-4B1B-B35D-9D83AA2D2D18}" dt="2024-10-08T07:40:37.949" v="823" actId="115"/>
          <ac:spMkLst>
            <pc:docMk/>
            <pc:sldMk cId="2432810354" sldId="1533"/>
            <ac:spMk id="36" creationId="{D8EF981A-9BA7-0EB1-9B70-F7FBF2F7DF1C}"/>
          </ac:spMkLst>
        </pc:spChg>
        <pc:picChg chg="add mod">
          <ac:chgData name="Harmsel ter, Marjan" userId="5bf7b4e5-383a-4bf6-a1ba-3724f9cc09cb" providerId="ADAL" clId="{333DFBA7-D8BD-4B1B-B35D-9D83AA2D2D18}" dt="2024-10-08T07:26:49.015" v="689" actId="1076"/>
          <ac:picMkLst>
            <pc:docMk/>
            <pc:sldMk cId="2432810354" sldId="1533"/>
            <ac:picMk id="2" creationId="{4F2992E2-3D81-F3FA-AA4C-1384B0F37B75}"/>
          </ac:picMkLst>
        </pc:picChg>
        <pc:picChg chg="add mod">
          <ac:chgData name="Harmsel ter, Marjan" userId="5bf7b4e5-383a-4bf6-a1ba-3724f9cc09cb" providerId="ADAL" clId="{333DFBA7-D8BD-4B1B-B35D-9D83AA2D2D18}" dt="2024-10-08T07:40:51.670" v="826" actId="1076"/>
          <ac:picMkLst>
            <pc:docMk/>
            <pc:sldMk cId="2432810354" sldId="1533"/>
            <ac:picMk id="9" creationId="{679EF039-BC1B-D47F-07DD-AB66F796DD33}"/>
          </ac:picMkLst>
        </pc:picChg>
      </pc:sldChg>
      <pc:sldChg chg="addSp delSp modSp add mod">
        <pc:chgData name="Harmsel ter, Marjan" userId="5bf7b4e5-383a-4bf6-a1ba-3724f9cc09cb" providerId="ADAL" clId="{333DFBA7-D8BD-4B1B-B35D-9D83AA2D2D18}" dt="2024-10-08T08:16:53.054" v="1532" actId="1076"/>
        <pc:sldMkLst>
          <pc:docMk/>
          <pc:sldMk cId="4253991313" sldId="1534"/>
        </pc:sldMkLst>
        <pc:spChg chg="mod">
          <ac:chgData name="Harmsel ter, Marjan" userId="5bf7b4e5-383a-4bf6-a1ba-3724f9cc09cb" providerId="ADAL" clId="{333DFBA7-D8BD-4B1B-B35D-9D83AA2D2D18}" dt="2024-10-08T08:16:43.151" v="1530" actId="20577"/>
          <ac:spMkLst>
            <pc:docMk/>
            <pc:sldMk cId="4253991313" sldId="1534"/>
            <ac:spMk id="10" creationId="{53A896E9-F098-44DA-A15A-0BB6C51751F4}"/>
          </ac:spMkLst>
        </pc:spChg>
        <pc:picChg chg="add mod">
          <ac:chgData name="Harmsel ter, Marjan" userId="5bf7b4e5-383a-4bf6-a1ba-3724f9cc09cb" providerId="ADAL" clId="{333DFBA7-D8BD-4B1B-B35D-9D83AA2D2D18}" dt="2024-10-08T08:16:53.054" v="1532" actId="1076"/>
          <ac:picMkLst>
            <pc:docMk/>
            <pc:sldMk cId="4253991313" sldId="1534"/>
            <ac:picMk id="2" creationId="{2FC9A970-BDD5-8CC6-809D-5923A91C86F2}"/>
          </ac:picMkLst>
        </pc:picChg>
        <pc:picChg chg="del">
          <ac:chgData name="Harmsel ter, Marjan" userId="5bf7b4e5-383a-4bf6-a1ba-3724f9cc09cb" providerId="ADAL" clId="{333DFBA7-D8BD-4B1B-B35D-9D83AA2D2D18}" dt="2024-10-08T08:14:59.363" v="1471" actId="478"/>
          <ac:picMkLst>
            <pc:docMk/>
            <pc:sldMk cId="4253991313" sldId="1534"/>
            <ac:picMk id="6" creationId="{B5647BC8-A10A-4B97-882E-BEF8EA633468}"/>
          </ac:picMkLst>
        </pc:picChg>
      </pc:sldChg>
      <pc:sldChg chg="addSp modSp add mod">
        <pc:chgData name="Harmsel ter, Marjan" userId="5bf7b4e5-383a-4bf6-a1ba-3724f9cc09cb" providerId="ADAL" clId="{333DFBA7-D8BD-4B1B-B35D-9D83AA2D2D18}" dt="2024-10-08T07:52:38.471" v="1053" actId="115"/>
        <pc:sldMkLst>
          <pc:docMk/>
          <pc:sldMk cId="4165943756" sldId="1535"/>
        </pc:sldMkLst>
        <pc:spChg chg="mod">
          <ac:chgData name="Harmsel ter, Marjan" userId="5bf7b4e5-383a-4bf6-a1ba-3724f9cc09cb" providerId="ADAL" clId="{333DFBA7-D8BD-4B1B-B35D-9D83AA2D2D18}" dt="2024-10-08T07:43:39.985" v="853" actId="948"/>
          <ac:spMkLst>
            <pc:docMk/>
            <pc:sldMk cId="4165943756" sldId="1535"/>
            <ac:spMk id="33" creationId="{AC757F5E-B016-F947-4518-7C6B9CC7EE04}"/>
          </ac:spMkLst>
        </pc:spChg>
        <pc:spChg chg="mod">
          <ac:chgData name="Harmsel ter, Marjan" userId="5bf7b4e5-383a-4bf6-a1ba-3724f9cc09cb" providerId="ADAL" clId="{333DFBA7-D8BD-4B1B-B35D-9D83AA2D2D18}" dt="2024-10-08T07:44:38.359" v="875" actId="255"/>
          <ac:spMkLst>
            <pc:docMk/>
            <pc:sldMk cId="4165943756" sldId="1535"/>
            <ac:spMk id="34" creationId="{152372B3-00F5-781C-183E-6F2DDF35091D}"/>
          </ac:spMkLst>
        </pc:spChg>
        <pc:spChg chg="mod">
          <ac:chgData name="Harmsel ter, Marjan" userId="5bf7b4e5-383a-4bf6-a1ba-3724f9cc09cb" providerId="ADAL" clId="{333DFBA7-D8BD-4B1B-B35D-9D83AA2D2D18}" dt="2024-10-08T07:46:12.585" v="945" actId="115"/>
          <ac:spMkLst>
            <pc:docMk/>
            <pc:sldMk cId="4165943756" sldId="1535"/>
            <ac:spMk id="35" creationId="{37104C51-0232-62ED-4C6F-1447D06633EE}"/>
          </ac:spMkLst>
        </pc:spChg>
        <pc:spChg chg="mod">
          <ac:chgData name="Harmsel ter, Marjan" userId="5bf7b4e5-383a-4bf6-a1ba-3724f9cc09cb" providerId="ADAL" clId="{333DFBA7-D8BD-4B1B-B35D-9D83AA2D2D18}" dt="2024-10-08T07:52:38.471" v="1053" actId="115"/>
          <ac:spMkLst>
            <pc:docMk/>
            <pc:sldMk cId="4165943756" sldId="1535"/>
            <ac:spMk id="36" creationId="{D8EF981A-9BA7-0EB1-9B70-F7FBF2F7DF1C}"/>
          </ac:spMkLst>
        </pc:spChg>
        <pc:picChg chg="add mod">
          <ac:chgData name="Harmsel ter, Marjan" userId="5bf7b4e5-383a-4bf6-a1ba-3724f9cc09cb" providerId="ADAL" clId="{333DFBA7-D8BD-4B1B-B35D-9D83AA2D2D18}" dt="2024-10-08T07:45:37.285" v="880" actId="1076"/>
          <ac:picMkLst>
            <pc:docMk/>
            <pc:sldMk cId="4165943756" sldId="1535"/>
            <ac:picMk id="2" creationId="{4DB99D48-ED61-922E-D487-7751BAE91B7A}"/>
          </ac:picMkLst>
        </pc:picChg>
        <pc:picChg chg="add mod">
          <ac:chgData name="Harmsel ter, Marjan" userId="5bf7b4e5-383a-4bf6-a1ba-3724f9cc09cb" providerId="ADAL" clId="{333DFBA7-D8BD-4B1B-B35D-9D83AA2D2D18}" dt="2024-10-08T07:52:11.379" v="954" actId="1076"/>
          <ac:picMkLst>
            <pc:docMk/>
            <pc:sldMk cId="4165943756" sldId="1535"/>
            <ac:picMk id="9" creationId="{4F38B8E2-68B5-C89D-0305-A8B8ABF9DEBC}"/>
          </ac:picMkLst>
        </pc:picChg>
      </pc:sldChg>
      <pc:sldChg chg="addSp modSp add mod">
        <pc:chgData name="Harmsel ter, Marjan" userId="5bf7b4e5-383a-4bf6-a1ba-3724f9cc09cb" providerId="ADAL" clId="{333DFBA7-D8BD-4B1B-B35D-9D83AA2D2D18}" dt="2024-10-08T08:01:35.010" v="1270" actId="404"/>
        <pc:sldMkLst>
          <pc:docMk/>
          <pc:sldMk cId="1279895430" sldId="1536"/>
        </pc:sldMkLst>
        <pc:spChg chg="mod">
          <ac:chgData name="Harmsel ter, Marjan" userId="5bf7b4e5-383a-4bf6-a1ba-3724f9cc09cb" providerId="ADAL" clId="{333DFBA7-D8BD-4B1B-B35D-9D83AA2D2D18}" dt="2024-10-08T07:54:21.024" v="1079" actId="1076"/>
          <ac:spMkLst>
            <pc:docMk/>
            <pc:sldMk cId="1279895430" sldId="1536"/>
            <ac:spMk id="33" creationId="{AC757F5E-B016-F947-4518-7C6B9CC7EE04}"/>
          </ac:spMkLst>
        </pc:spChg>
        <pc:spChg chg="mod">
          <ac:chgData name="Harmsel ter, Marjan" userId="5bf7b4e5-383a-4bf6-a1ba-3724f9cc09cb" providerId="ADAL" clId="{333DFBA7-D8BD-4B1B-B35D-9D83AA2D2D18}" dt="2024-10-08T07:56:59.352" v="1121" actId="948"/>
          <ac:spMkLst>
            <pc:docMk/>
            <pc:sldMk cId="1279895430" sldId="1536"/>
            <ac:spMk id="34" creationId="{152372B3-00F5-781C-183E-6F2DDF35091D}"/>
          </ac:spMkLst>
        </pc:spChg>
        <pc:spChg chg="mod">
          <ac:chgData name="Harmsel ter, Marjan" userId="5bf7b4e5-383a-4bf6-a1ba-3724f9cc09cb" providerId="ADAL" clId="{333DFBA7-D8BD-4B1B-B35D-9D83AA2D2D18}" dt="2024-10-08T07:59:19.443" v="1210" actId="20577"/>
          <ac:spMkLst>
            <pc:docMk/>
            <pc:sldMk cId="1279895430" sldId="1536"/>
            <ac:spMk id="35" creationId="{37104C51-0232-62ED-4C6F-1447D06633EE}"/>
          </ac:spMkLst>
        </pc:spChg>
        <pc:spChg chg="mod">
          <ac:chgData name="Harmsel ter, Marjan" userId="5bf7b4e5-383a-4bf6-a1ba-3724f9cc09cb" providerId="ADAL" clId="{333DFBA7-D8BD-4B1B-B35D-9D83AA2D2D18}" dt="2024-10-08T08:01:35.010" v="1270" actId="404"/>
          <ac:spMkLst>
            <pc:docMk/>
            <pc:sldMk cId="1279895430" sldId="1536"/>
            <ac:spMk id="36" creationId="{D8EF981A-9BA7-0EB1-9B70-F7FBF2F7DF1C}"/>
          </ac:spMkLst>
        </pc:spChg>
        <pc:picChg chg="add mod">
          <ac:chgData name="Harmsel ter, Marjan" userId="5bf7b4e5-383a-4bf6-a1ba-3724f9cc09cb" providerId="ADAL" clId="{333DFBA7-D8BD-4B1B-B35D-9D83AA2D2D18}" dt="2024-10-08T07:57:58.797" v="1142" actId="1076"/>
          <ac:picMkLst>
            <pc:docMk/>
            <pc:sldMk cId="1279895430" sldId="1536"/>
            <ac:picMk id="2" creationId="{906E3EA2-20DA-0CB0-B042-5693A14F237E}"/>
          </ac:picMkLst>
        </pc:picChg>
        <pc:picChg chg="add mod">
          <ac:chgData name="Harmsel ter, Marjan" userId="5bf7b4e5-383a-4bf6-a1ba-3724f9cc09cb" providerId="ADAL" clId="{333DFBA7-D8BD-4B1B-B35D-9D83AA2D2D18}" dt="2024-10-08T08:00:44.666" v="1216" actId="1076"/>
          <ac:picMkLst>
            <pc:docMk/>
            <pc:sldMk cId="1279895430" sldId="1536"/>
            <ac:picMk id="9" creationId="{46344E10-3F0F-B972-DDD2-253CCC862E7A}"/>
          </ac:picMkLst>
        </pc:picChg>
      </pc:sldChg>
      <pc:sldChg chg="addSp modSp add mod">
        <pc:chgData name="Harmsel ter, Marjan" userId="5bf7b4e5-383a-4bf6-a1ba-3724f9cc09cb" providerId="ADAL" clId="{333DFBA7-D8BD-4B1B-B35D-9D83AA2D2D18}" dt="2024-10-08T08:14:11.981" v="1438" actId="115"/>
        <pc:sldMkLst>
          <pc:docMk/>
          <pc:sldMk cId="2874761744" sldId="1537"/>
        </pc:sldMkLst>
        <pc:spChg chg="mod">
          <ac:chgData name="Harmsel ter, Marjan" userId="5bf7b4e5-383a-4bf6-a1ba-3724f9cc09cb" providerId="ADAL" clId="{333DFBA7-D8BD-4B1B-B35D-9D83AA2D2D18}" dt="2024-10-08T08:05:08.933" v="1289" actId="20577"/>
          <ac:spMkLst>
            <pc:docMk/>
            <pc:sldMk cId="2874761744" sldId="1537"/>
            <ac:spMk id="33" creationId="{AC757F5E-B016-F947-4518-7C6B9CC7EE04}"/>
          </ac:spMkLst>
        </pc:spChg>
        <pc:spChg chg="mod">
          <ac:chgData name="Harmsel ter, Marjan" userId="5bf7b4e5-383a-4bf6-a1ba-3724f9cc09cb" providerId="ADAL" clId="{333DFBA7-D8BD-4B1B-B35D-9D83AA2D2D18}" dt="2024-10-08T08:05:34.153" v="1321" actId="1076"/>
          <ac:spMkLst>
            <pc:docMk/>
            <pc:sldMk cId="2874761744" sldId="1537"/>
            <ac:spMk id="34" creationId="{152372B3-00F5-781C-183E-6F2DDF35091D}"/>
          </ac:spMkLst>
        </pc:spChg>
        <pc:spChg chg="mod">
          <ac:chgData name="Harmsel ter, Marjan" userId="5bf7b4e5-383a-4bf6-a1ba-3724f9cc09cb" providerId="ADAL" clId="{333DFBA7-D8BD-4B1B-B35D-9D83AA2D2D18}" dt="2024-10-08T08:06:52.685" v="1368" actId="115"/>
          <ac:spMkLst>
            <pc:docMk/>
            <pc:sldMk cId="2874761744" sldId="1537"/>
            <ac:spMk id="35" creationId="{37104C51-0232-62ED-4C6F-1447D06633EE}"/>
          </ac:spMkLst>
        </pc:spChg>
        <pc:spChg chg="mod">
          <ac:chgData name="Harmsel ter, Marjan" userId="5bf7b4e5-383a-4bf6-a1ba-3724f9cc09cb" providerId="ADAL" clId="{333DFBA7-D8BD-4B1B-B35D-9D83AA2D2D18}" dt="2024-10-08T08:14:11.981" v="1438" actId="115"/>
          <ac:spMkLst>
            <pc:docMk/>
            <pc:sldMk cId="2874761744" sldId="1537"/>
            <ac:spMk id="36" creationId="{D8EF981A-9BA7-0EB1-9B70-F7FBF2F7DF1C}"/>
          </ac:spMkLst>
        </pc:spChg>
        <pc:picChg chg="add mod">
          <ac:chgData name="Harmsel ter, Marjan" userId="5bf7b4e5-383a-4bf6-a1ba-3724f9cc09cb" providerId="ADAL" clId="{333DFBA7-D8BD-4B1B-B35D-9D83AA2D2D18}" dt="2024-10-08T08:06:57.617" v="1369" actId="1076"/>
          <ac:picMkLst>
            <pc:docMk/>
            <pc:sldMk cId="2874761744" sldId="1537"/>
            <ac:picMk id="2" creationId="{B99B0D72-96C6-96A6-86BF-360AE1BA7BAB}"/>
          </ac:picMkLst>
        </pc:picChg>
        <pc:picChg chg="add mod">
          <ac:chgData name="Harmsel ter, Marjan" userId="5bf7b4e5-383a-4bf6-a1ba-3724f9cc09cb" providerId="ADAL" clId="{333DFBA7-D8BD-4B1B-B35D-9D83AA2D2D18}" dt="2024-10-08T08:13:40.945" v="1377" actId="1076"/>
          <ac:picMkLst>
            <pc:docMk/>
            <pc:sldMk cId="2874761744" sldId="1537"/>
            <ac:picMk id="9" creationId="{5CB00935-D29D-BF98-F42F-798715C512A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8-10-2024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8-10-2024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Woordenoverzicht</a:t>
            </a:r>
          </a:p>
          <a:p>
            <a:pPr fontAlgn="t"/>
            <a:endParaRPr lang="nl-NL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geschiedenis schrijven: </a:t>
            </a:r>
            <a:r>
              <a:rPr lang="nl-NL" sz="1800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iets belangrijks doen wat mensen zich later nog herinneren</a:t>
            </a:r>
            <a:endParaRPr lang="nl-N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primeur: </a:t>
            </a:r>
            <a:r>
              <a:rPr lang="nl-NL" sz="1800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eerste keer dat iets gebeurt of bekendgemaakt wordt</a:t>
            </a:r>
            <a:endParaRPr lang="nl-N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voldoen aan de eisen: </a:t>
            </a:r>
            <a:r>
              <a:rPr lang="nl-NL" sz="1800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bereikt hebben wat er gevraagd wordt</a:t>
            </a:r>
            <a:endParaRPr lang="nl-N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 of meer: </a:t>
            </a:r>
            <a:r>
              <a:rPr lang="nl-NL" sz="1800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ongeveer</a:t>
            </a:r>
            <a:endParaRPr lang="nl-N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ervan opkijken: </a:t>
            </a:r>
            <a:r>
              <a:rPr lang="nl-NL" sz="1800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verbaasd zijn</a:t>
            </a:r>
            <a:endParaRPr lang="nl-N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niet over zich heen laten lopen: </a:t>
            </a:r>
            <a:r>
              <a:rPr lang="nl-NL" sz="1800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een ander niet laten bepalen wat je moet doen</a:t>
            </a:r>
            <a:endParaRPr lang="nl-N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ambitieus: </a:t>
            </a:r>
            <a:r>
              <a:rPr lang="nl-NL" sz="1800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 de bedoeling om veel te bereiken, ijverig</a:t>
            </a:r>
            <a:endParaRPr lang="nl-N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uitdragen: </a:t>
            </a:r>
            <a:r>
              <a:rPr lang="nl-NL" sz="1800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vertellen</a:t>
            </a:r>
            <a:endParaRPr lang="nl-N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amateur: </a:t>
            </a:r>
            <a:r>
              <a:rPr lang="nl-NL" sz="1800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iemand die iets voor zijn plezier doet, niet voor zijn werk</a:t>
            </a:r>
            <a:endParaRPr lang="nl-N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waardering: </a:t>
            </a:r>
            <a:r>
              <a:rPr lang="nl-NL" sz="1800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woorden waarmee mensen zeggen dat ze blij zijn met wat je gedaan hebt, de lof</a:t>
            </a:r>
            <a:endParaRPr lang="nl-N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/>
            <a:endParaRPr lang="nl-NL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1505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0562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6991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0694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8-10-2024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8-10-2024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8-10-2024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8-10-2024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8-10-2024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8-10-2024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8-10-2024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8-10-2024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8-10-2024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8-10-2024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8-10-2024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8-10-2024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7.png"/><Relationship Id="rId7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3.jpeg"/><Relationship Id="rId4" Type="http://schemas.microsoft.com/office/2007/relationships/hdphoto" Target="../media/hdphoto1.wdp"/><Relationship Id="rId9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>
                <a:solidFill>
                  <a:prstClr val="black"/>
                </a:solidFill>
              </a:rPr>
              <a:t>Semantisatieverhaal B:</a:t>
            </a:r>
          </a:p>
          <a:p>
            <a:pPr marL="0" indent="0">
              <a:buNone/>
            </a:pPr>
            <a:r>
              <a:rPr lang="nl-NL" sz="1800">
                <a:effectLst/>
                <a:ea typeface="Times New Roman" panose="02020603050405020304" pitchFamily="18" charset="0"/>
              </a:rPr>
              <a:t>Gisteren was het een bijzondere dag voor mijn neefje Vova. </a:t>
            </a:r>
            <a:r>
              <a:rPr lang="nl-NL" sz="1800">
                <a:ea typeface="Times New Roman" panose="02020603050405020304" pitchFamily="18" charset="0"/>
              </a:rPr>
              <a:t>Het is Kinderboekenweek hè? </a:t>
            </a:r>
            <a:r>
              <a:rPr lang="nl-NL" sz="1800">
                <a:effectLst/>
                <a:ea typeface="Times New Roman" panose="02020603050405020304" pitchFamily="18" charset="0"/>
              </a:rPr>
              <a:t>Hij mocht als eerste op school voor de hele school voorlezen, tijdens het voorleesfeest, en dat voelde als een echte </a:t>
            </a:r>
            <a:r>
              <a:rPr lang="nl-NL" sz="1800" b="1" u="sng">
                <a:effectLst/>
                <a:ea typeface="Times New Roman" panose="02020603050405020304" pitchFamily="18" charset="0"/>
              </a:rPr>
              <a:t>primeur</a:t>
            </a:r>
            <a:r>
              <a:rPr lang="nl-NL" sz="1800">
                <a:effectLst/>
                <a:ea typeface="Times New Roman" panose="02020603050405020304" pitchFamily="18" charset="0"/>
              </a:rPr>
              <a:t>. Het voelt als </a:t>
            </a:r>
            <a:r>
              <a:rPr lang="nl-NL" sz="1800" b="1" i="1">
                <a:effectLst/>
                <a:ea typeface="Times New Roman" panose="02020603050405020304" pitchFamily="18" charset="0"/>
              </a:rPr>
              <a:t>de eerste keer dat iets gebeurt of bekendgemaakt wordt</a:t>
            </a:r>
            <a:r>
              <a:rPr lang="nl-NL" sz="1800">
                <a:effectLst/>
                <a:ea typeface="Times New Roman" panose="02020603050405020304" pitchFamily="18" charset="0"/>
              </a:rPr>
              <a:t>. Vova had hard geoefend om te </a:t>
            </a:r>
            <a:r>
              <a:rPr lang="nl-NL" sz="1800" b="1" u="sng">
                <a:effectLst/>
                <a:ea typeface="Times New Roman" panose="02020603050405020304" pitchFamily="18" charset="0"/>
              </a:rPr>
              <a:t>voldoen aan de eisen</a:t>
            </a:r>
            <a:r>
              <a:rPr lang="nl-NL" sz="1800" b="1">
                <a:effectLst/>
                <a:ea typeface="Times New Roman" panose="02020603050405020304" pitchFamily="18" charset="0"/>
              </a:rPr>
              <a:t> </a:t>
            </a:r>
            <a:r>
              <a:rPr lang="nl-NL" sz="1800">
                <a:effectLst/>
                <a:ea typeface="Times New Roman" panose="02020603050405020304" pitchFamily="18" charset="0"/>
              </a:rPr>
              <a:t>van de juf. Voldoen aan de eisen betekent </a:t>
            </a:r>
            <a:r>
              <a:rPr lang="nl-NL" sz="1800" b="1" i="1">
                <a:effectLst/>
                <a:ea typeface="Times New Roman" panose="02020603050405020304" pitchFamily="18" charset="0"/>
              </a:rPr>
              <a:t>bereikt hebben wat er gevraagd wordt</a:t>
            </a:r>
            <a:r>
              <a:rPr lang="nl-NL" sz="1800">
                <a:effectLst/>
                <a:ea typeface="Times New Roman" panose="02020603050405020304" pitchFamily="18" charset="0"/>
              </a:rPr>
              <a:t>. Hij wilde het verhaal zo leuk mogelijk maken voor de klas. Vova is altijd </a:t>
            </a:r>
            <a:r>
              <a:rPr lang="nl-NL" sz="1800" b="1" u="sng">
                <a:effectLst/>
                <a:ea typeface="Times New Roman" panose="02020603050405020304" pitchFamily="18" charset="0"/>
              </a:rPr>
              <a:t>ambitieus</a:t>
            </a:r>
            <a:r>
              <a:rPr lang="nl-NL" sz="1800">
                <a:effectLst/>
                <a:ea typeface="Times New Roman" panose="02020603050405020304" pitchFamily="18" charset="0"/>
              </a:rPr>
              <a:t>, en hij wilde dat iedereen het geweldig vond. Ambitieus is </a:t>
            </a:r>
            <a:r>
              <a:rPr lang="nl-NL" sz="1800" b="1" i="1">
                <a:effectLst/>
                <a:ea typeface="Times New Roman" panose="02020603050405020304" pitchFamily="18" charset="0"/>
              </a:rPr>
              <a:t>met de bedoeling om veel te bereiken, ijverig</a:t>
            </a:r>
            <a:r>
              <a:rPr lang="nl-NL" sz="1800">
                <a:effectLst/>
                <a:ea typeface="Times New Roman" panose="02020603050405020304" pitchFamily="18" charset="0"/>
              </a:rPr>
              <a:t>. De nacht voor het voorleesfeest kon hij bijna niet slapen van de zenuwen. Wat als niemand het leuk vond? Maar hij liet de angst </a:t>
            </a:r>
            <a:r>
              <a:rPr lang="nl-NL" sz="1800" b="1" u="sng">
                <a:effectLst/>
                <a:ea typeface="Times New Roman" panose="02020603050405020304" pitchFamily="18" charset="0"/>
              </a:rPr>
              <a:t>niet over zich heen lopen</a:t>
            </a:r>
            <a:r>
              <a:rPr lang="nl-NL" sz="1800">
                <a:effectLst/>
                <a:ea typeface="Times New Roman" panose="02020603050405020304" pitchFamily="18" charset="0"/>
              </a:rPr>
              <a:t>. Hij liet </a:t>
            </a:r>
            <a:r>
              <a:rPr lang="nl-NL" sz="1800" b="1" i="1">
                <a:effectLst/>
                <a:ea typeface="Times New Roman" panose="02020603050405020304" pitchFamily="18" charset="0"/>
              </a:rPr>
              <a:t>een ander niet laten bepalen wat je moet doen</a:t>
            </a:r>
            <a:r>
              <a:rPr lang="nl-NL" sz="1800">
                <a:effectLst/>
                <a:ea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nl-NL" sz="1800">
                <a:effectLst/>
                <a:ea typeface="Times New Roman" panose="02020603050405020304" pitchFamily="18" charset="0"/>
              </a:rPr>
              <a:t>Toen het voorleesfeest begon, zat de klas vol met enthousiaste kinderen die </a:t>
            </a:r>
            <a:r>
              <a:rPr lang="nl-NL" sz="1800" b="1" u="sng">
                <a:effectLst/>
                <a:ea typeface="Times New Roman" panose="02020603050405020304" pitchFamily="18" charset="0"/>
              </a:rPr>
              <a:t>ervan opkeken</a:t>
            </a:r>
            <a:r>
              <a:rPr lang="nl-NL" sz="1800" b="1">
                <a:effectLst/>
                <a:ea typeface="Times New Roman" panose="02020603050405020304" pitchFamily="18" charset="0"/>
              </a:rPr>
              <a:t> </a:t>
            </a:r>
            <a:r>
              <a:rPr lang="nl-NL" sz="1800">
                <a:effectLst/>
                <a:ea typeface="Times New Roman" panose="02020603050405020304" pitchFamily="18" charset="0"/>
              </a:rPr>
              <a:t>om Vova te zien. Ze </a:t>
            </a:r>
            <a:r>
              <a:rPr lang="nl-NL" sz="1800" b="1" i="1">
                <a:effectLst/>
                <a:ea typeface="Times New Roman" panose="02020603050405020304" pitchFamily="18" charset="0"/>
              </a:rPr>
              <a:t>waren verbaasd</a:t>
            </a:r>
            <a:r>
              <a:rPr lang="nl-NL" sz="1800">
                <a:effectLst/>
                <a:ea typeface="Times New Roman" panose="02020603050405020304" pitchFamily="18" charset="0"/>
              </a:rPr>
              <a:t> om hem te zien. Hij had een leuke outfit aangetrokken met een grappig </a:t>
            </a:r>
            <a:r>
              <a:rPr lang="nl-NL" sz="1800">
                <a:ea typeface="Times New Roman" panose="02020603050405020304" pitchFamily="18" charset="0"/>
              </a:rPr>
              <a:t>T</a:t>
            </a:r>
            <a:r>
              <a:rPr lang="nl-NL" sz="1800">
                <a:effectLst/>
                <a:ea typeface="Times New Roman" panose="02020603050405020304" pitchFamily="18" charset="0"/>
              </a:rPr>
              <a:t>-shirt van zijn favoriete boek. Vova begon met voorlezen en iedereen luisterde aandachtig. Het verhaal was spannend en grappig! </a:t>
            </a:r>
            <a:r>
              <a:rPr lang="nl-NL" sz="1800">
                <a:ea typeface="Times New Roman" panose="02020603050405020304" pitchFamily="18" charset="0"/>
              </a:rPr>
              <a:t>Hij was dan wel een </a:t>
            </a:r>
            <a:r>
              <a:rPr lang="nl-NL" sz="1800" b="1" u="sng">
                <a:effectLst/>
                <a:ea typeface="Times New Roman" panose="02020603050405020304" pitchFamily="18" charset="0"/>
              </a:rPr>
              <a:t>amateur</a:t>
            </a:r>
            <a:r>
              <a:rPr lang="nl-NL" sz="1800">
                <a:ea typeface="Times New Roman" panose="02020603050405020304" pitchFamily="18" charset="0"/>
              </a:rPr>
              <a:t>,</a:t>
            </a:r>
            <a:r>
              <a:rPr lang="nl-NL" sz="1800">
                <a:effectLst/>
                <a:ea typeface="Times New Roman" panose="02020603050405020304" pitchFamily="18" charset="0"/>
              </a:rPr>
              <a:t> </a:t>
            </a:r>
            <a:r>
              <a:rPr lang="nl-NL" sz="1800" b="1" i="1">
                <a:effectLst/>
                <a:ea typeface="Times New Roman" panose="02020603050405020304" pitchFamily="18" charset="0"/>
              </a:rPr>
              <a:t>iemand die iets voor zijn plezier doet, niet voor zijn werk</a:t>
            </a:r>
            <a:r>
              <a:rPr lang="nl-NL" sz="1800">
                <a:effectLst/>
                <a:ea typeface="Times New Roman" panose="02020603050405020304" pitchFamily="18" charset="0"/>
              </a:rPr>
              <a:t>, maar hij deed het heel goed. Tijdens het voorlezen merkte Vova dat </a:t>
            </a:r>
            <a:r>
              <a:rPr lang="nl-NL" sz="1800" b="1" u="sng">
                <a:effectLst/>
                <a:ea typeface="Times New Roman" panose="02020603050405020304" pitchFamily="18" charset="0"/>
              </a:rPr>
              <a:t>min of meer</a:t>
            </a:r>
            <a:r>
              <a:rPr lang="nl-NL" sz="1800">
                <a:effectLst/>
                <a:ea typeface="Times New Roman" panose="02020603050405020304" pitchFamily="18" charset="0"/>
              </a:rPr>
              <a:t> - of</a:t>
            </a:r>
            <a:r>
              <a:rPr lang="nl-NL" sz="1800">
                <a:ea typeface="Times New Roman" panose="02020603050405020304" pitchFamily="18" charset="0"/>
              </a:rPr>
              <a:t> </a:t>
            </a:r>
            <a:r>
              <a:rPr lang="nl-NL" sz="1800" b="1" i="1">
                <a:ea typeface="Times New Roman" panose="02020603050405020304" pitchFamily="18" charset="0"/>
              </a:rPr>
              <a:t>ongeveer </a:t>
            </a:r>
            <a:r>
              <a:rPr lang="nl-NL" sz="1800">
                <a:ea typeface="Times New Roman" panose="02020603050405020304" pitchFamily="18" charset="0"/>
              </a:rPr>
              <a:t>- </a:t>
            </a:r>
            <a:r>
              <a:rPr lang="nl-NL" sz="1800">
                <a:effectLst/>
                <a:ea typeface="Times New Roman" panose="02020603050405020304" pitchFamily="18" charset="0"/>
              </a:rPr>
              <a:t>iedereen geboeid naar hem keek. </a:t>
            </a:r>
            <a:r>
              <a:rPr lang="nl-NL" sz="1800">
                <a:ea typeface="Times New Roman" panose="02020603050405020304" pitchFamily="18" charset="0"/>
              </a:rPr>
              <a:t>Ze</a:t>
            </a:r>
            <a:r>
              <a:rPr lang="nl-NL" sz="1800">
                <a:effectLst/>
                <a:ea typeface="Times New Roman" panose="02020603050405020304" pitchFamily="18" charset="0"/>
              </a:rPr>
              <a:t> waren stil en gefocust op het verhaal. </a:t>
            </a:r>
            <a:r>
              <a:rPr lang="nl-NL" sz="1800">
                <a:ea typeface="Times New Roman" panose="02020603050405020304" pitchFamily="18" charset="0"/>
              </a:rPr>
              <a:t>Hij </a:t>
            </a:r>
            <a:r>
              <a:rPr lang="nl-NL" sz="1800"/>
              <a:t>wilde zijn enthousiasme en liefde voor boeken </a:t>
            </a:r>
            <a:r>
              <a:rPr lang="nl-NL" sz="1800" b="1" u="sng"/>
              <a:t>uitdragen</a:t>
            </a:r>
            <a:r>
              <a:rPr lang="nl-NL" sz="1800"/>
              <a:t> of </a:t>
            </a:r>
            <a:r>
              <a:rPr lang="nl-NL" sz="1800" b="1" i="1"/>
              <a:t>vertellen</a:t>
            </a:r>
            <a:r>
              <a:rPr lang="nl-NL" sz="1800"/>
              <a:t> aan de hele school. </a:t>
            </a:r>
            <a:r>
              <a:rPr lang="nl-NL" sz="1800">
                <a:effectLst/>
                <a:ea typeface="Times New Roman" panose="02020603050405020304" pitchFamily="18" charset="0"/>
              </a:rPr>
              <a:t>En hoe meer hij las, hoe zelfverzekerder hij werd. Er werd gelachen en hij kreeg een groot applaus aan het eind van het verhaal. Wat een </a:t>
            </a:r>
            <a:r>
              <a:rPr lang="nl-NL" sz="1800" b="1" u="sng">
                <a:effectLst/>
                <a:ea typeface="Times New Roman" panose="02020603050405020304" pitchFamily="18" charset="0"/>
              </a:rPr>
              <a:t>waardering</a:t>
            </a:r>
            <a:r>
              <a:rPr lang="nl-NL" sz="1800">
                <a:effectLst/>
                <a:ea typeface="Times New Roman" panose="02020603050405020304" pitchFamily="18" charset="0"/>
              </a:rPr>
              <a:t>! </a:t>
            </a:r>
            <a:r>
              <a:rPr lang="nl-NL" sz="1800">
                <a:ea typeface="Times New Roman" panose="02020603050405020304" pitchFamily="18" charset="0"/>
              </a:rPr>
              <a:t>D</a:t>
            </a:r>
            <a:r>
              <a:rPr lang="nl-NL" sz="1800">
                <a:effectLst/>
                <a:ea typeface="Times New Roman" panose="02020603050405020304" pitchFamily="18" charset="0"/>
              </a:rPr>
              <a:t>e waardering betekent </a:t>
            </a:r>
            <a:r>
              <a:rPr lang="nl-NL" sz="1800" b="1" i="1">
                <a:effectLst/>
                <a:ea typeface="Times New Roman" panose="02020603050405020304" pitchFamily="18" charset="0"/>
              </a:rPr>
              <a:t>de woorden waarmee mensen zeggen dat ze blij zijn met wat je gedaan hebt, de lof</a:t>
            </a:r>
            <a:r>
              <a:rPr lang="nl-NL" sz="1800">
                <a:effectLst/>
                <a:ea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nl-NL" sz="1800">
                <a:effectLst/>
                <a:ea typeface="Times New Roman" panose="02020603050405020304" pitchFamily="18" charset="0"/>
              </a:rPr>
              <a:t>Vova was zo blij! Hij had niet alleen een superleuke dag gehad, maar ook </a:t>
            </a:r>
            <a:r>
              <a:rPr lang="nl-NL" sz="1800" b="1" u="sng">
                <a:effectLst/>
                <a:ea typeface="Times New Roman" panose="02020603050405020304" pitchFamily="18" charset="0"/>
              </a:rPr>
              <a:t>geschiedenis</a:t>
            </a:r>
            <a:r>
              <a:rPr lang="nl-NL" sz="1800" b="1" i="1">
                <a:effectLst/>
                <a:ea typeface="Times New Roman" panose="02020603050405020304" pitchFamily="18" charset="0"/>
              </a:rPr>
              <a:t> </a:t>
            </a:r>
            <a:r>
              <a:rPr lang="nl-NL" sz="1800" b="1" u="sng">
                <a:effectLst/>
                <a:ea typeface="Times New Roman" panose="02020603050405020304" pitchFamily="18" charset="0"/>
              </a:rPr>
              <a:t>geschreven</a:t>
            </a:r>
            <a:r>
              <a:rPr lang="nl-NL" sz="1800">
                <a:effectLst/>
                <a:ea typeface="Times New Roman" panose="02020603050405020304" pitchFamily="18" charset="0"/>
              </a:rPr>
              <a:t> door als eerste leerling voor de hele school voor te lezen. Geschiedenis schrijven betekent </a:t>
            </a:r>
            <a:r>
              <a:rPr lang="nl-NL" sz="1800" b="1" i="1">
                <a:effectLst/>
                <a:ea typeface="Times New Roman" panose="02020603050405020304" pitchFamily="18" charset="0"/>
              </a:rPr>
              <a:t>iets belangrijks doen wat mensen zich later nog herinneren</a:t>
            </a:r>
            <a:r>
              <a:rPr lang="nl-NL" sz="1800">
                <a:effectLst/>
                <a:ea typeface="Times New Roman" panose="02020603050405020304" pitchFamily="18" charset="0"/>
              </a:rPr>
              <a:t>. Hij zei dat hij nu nog vaker wil voorlezen.  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40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00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kstvak 1"/>
          <p:cNvSpPr txBox="1"/>
          <p:nvPr/>
        </p:nvSpPr>
        <p:spPr>
          <a:xfrm>
            <a:off x="8777220" y="35332"/>
            <a:ext cx="314510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8911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uitdragen</a:t>
            </a:r>
          </a:p>
        </p:txBody>
      </p:sp>
      <p:pic>
        <p:nvPicPr>
          <p:cNvPr id="2" name="Afbeelding 1" descr="Afbeelding met kleding, persoon, Menselijk gezicht, overdekt&#10;&#10;Automatisch gegenereerde beschrijving">
            <a:extLst>
              <a:ext uri="{FF2B5EF4-FFF2-40B4-BE49-F238E27FC236}">
                <a16:creationId xmlns:a16="http://schemas.microsoft.com/office/drawing/2014/main" id="{DC713711-B72B-0E08-1EA4-90E9C73C02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1348" y="1605988"/>
            <a:ext cx="3621303" cy="490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34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waardering</a:t>
            </a:r>
          </a:p>
        </p:txBody>
      </p:sp>
      <p:pic>
        <p:nvPicPr>
          <p:cNvPr id="3" name="Afbeelding 2" descr="Afbeelding met kleding, persoon, Menselijk gezicht, muur&#10;&#10;Automatisch gegenereerde beschrijving">
            <a:extLst>
              <a:ext uri="{FF2B5EF4-FFF2-40B4-BE49-F238E27FC236}">
                <a16:creationId xmlns:a16="http://schemas.microsoft.com/office/drawing/2014/main" id="{86784736-B30C-2026-11BE-4FE874EF5C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185" y="1534232"/>
            <a:ext cx="7369629" cy="500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27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geschiedenis schrijven</a:t>
            </a:r>
          </a:p>
        </p:txBody>
      </p:sp>
      <p:pic>
        <p:nvPicPr>
          <p:cNvPr id="3" name="Afbeelding 2" descr="Afbeelding met kleding, Menselijk gezicht, persoon, person&#10;&#10;Automatisch gegenereerde beschrijving">
            <a:extLst>
              <a:ext uri="{FF2B5EF4-FFF2-40B4-BE49-F238E27FC236}">
                <a16:creationId xmlns:a16="http://schemas.microsoft.com/office/drawing/2014/main" id="{69F2EDCB-258E-63D4-B355-012FE08BDC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2640" y="2464503"/>
            <a:ext cx="4118719" cy="411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38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76" y="279468"/>
            <a:ext cx="4392489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min of meer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exact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ongeveer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Min of meer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iedereen keek geboeid naar Vova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precies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Vova heeft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exact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15 bladzijdes voorgelezen.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 descr="Afbeelding met kleding, persoon, Menselijk gezicht, Leren&#10;&#10;Automatisch gegenereerde beschrijving">
            <a:extLst>
              <a:ext uri="{FF2B5EF4-FFF2-40B4-BE49-F238E27FC236}">
                <a16:creationId xmlns:a16="http://schemas.microsoft.com/office/drawing/2014/main" id="{25E5F423-D6AA-9777-ED0D-737ACFC1F7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683" y="2664129"/>
            <a:ext cx="3666507" cy="2064243"/>
          </a:xfrm>
          <a:prstGeom prst="rect">
            <a:avLst/>
          </a:prstGeom>
        </p:spPr>
      </p:pic>
      <p:pic>
        <p:nvPicPr>
          <p:cNvPr id="9" name="Afbeelding 8" descr="Afbeelding met boek, papier, Papierprodcut, verbruiksartikelen voor kantoor&#10;&#10;Automatisch gegenereerde beschrijving">
            <a:extLst>
              <a:ext uri="{FF2B5EF4-FFF2-40B4-BE49-F238E27FC236}">
                <a16:creationId xmlns:a16="http://schemas.microsoft.com/office/drawing/2014/main" id="{3BE7CCD6-2D85-2873-3E6F-F23E8446C0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571" y="2664128"/>
            <a:ext cx="3090184" cy="206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94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20" y="256157"/>
            <a:ext cx="425454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prof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amateur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iemand die het als werk doet</a:t>
            </a: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Deze juf is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een prof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in voorlezen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 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is haar werk.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iemand die iets voor zijn plezier doet, niet voor zijn werk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Vova is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een amateur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in voorlezen. Hij doet het voor zijn plezier.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Afbeelding met boekenkast, boek, kleding, persoon&#10;&#10;Automatisch gegenereerde beschrijving">
            <a:extLst>
              <a:ext uri="{FF2B5EF4-FFF2-40B4-BE49-F238E27FC236}">
                <a16:creationId xmlns:a16="http://schemas.microsoft.com/office/drawing/2014/main" id="{73B8C15D-71A9-D9E1-5DFB-BC944902F6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1661" y="2900486"/>
            <a:ext cx="3485274" cy="2098135"/>
          </a:xfrm>
          <a:prstGeom prst="rect">
            <a:avLst/>
          </a:prstGeom>
        </p:spPr>
      </p:pic>
      <p:pic>
        <p:nvPicPr>
          <p:cNvPr id="20" name="Afbeelding 19" descr="Afbeelding met kleding, persoon, overdekt, meisje&#10;&#10;Automatisch gegenereerde beschrijving">
            <a:extLst>
              <a:ext uri="{FF2B5EF4-FFF2-40B4-BE49-F238E27FC236}">
                <a16:creationId xmlns:a16="http://schemas.microsoft.com/office/drawing/2014/main" id="{E8B5C802-3CC6-7786-4266-C1397B449D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533" y="2900486"/>
            <a:ext cx="3151324" cy="210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374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6523" y="203657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waardering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een slecht oordeel over iets</a:t>
            </a: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Vova was bang dat hij veel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kritiek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zou krijgen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woorden waarmee mensen zeggen dat ze blij zijn met wat je gedaan hebt, de lof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Als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waardering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kreeg hij een groot applaus.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2">
            <a:extLst>
              <a:ext uri="{FF2B5EF4-FFF2-40B4-BE49-F238E27FC236}">
                <a16:creationId xmlns:a16="http://schemas.microsoft.com/office/drawing/2014/main" id="{2942E7D8-7A5B-2C0D-21BB-A163BB5B8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809" y="322603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kritiek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9" name="Afbeelding 8" descr="Afbeelding met kleding, persoon, Menselijk gezicht, muur&#10;&#10;Automatisch gegenereerde beschrijving">
            <a:extLst>
              <a:ext uri="{FF2B5EF4-FFF2-40B4-BE49-F238E27FC236}">
                <a16:creationId xmlns:a16="http://schemas.microsoft.com/office/drawing/2014/main" id="{3FC49B2E-5DEE-9FC2-2FB8-1BFA59DBFA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2022" y="3429000"/>
            <a:ext cx="2819423" cy="1914388"/>
          </a:xfrm>
          <a:prstGeom prst="rect">
            <a:avLst/>
          </a:prstGeom>
        </p:spPr>
      </p:pic>
      <p:pic>
        <p:nvPicPr>
          <p:cNvPr id="19" name="Afbeelding 18" descr="Afbeelding met persoon, vinger, duim, pols&#10;&#10;Automatisch gegenereerde beschrijving">
            <a:extLst>
              <a:ext uri="{FF2B5EF4-FFF2-40B4-BE49-F238E27FC236}">
                <a16:creationId xmlns:a16="http://schemas.microsoft.com/office/drawing/2014/main" id="{3037286D-5D7D-5951-AF2A-E0CA9FFBF33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941" y="2962595"/>
            <a:ext cx="3317621" cy="211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783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ambitieus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passief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met de bedoeling om veel te bereiken, ijverig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40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Vova is heel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ambitieus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en heeft veel geoefend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wie niet geneigd is om in actie te komen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Deze jongen is heel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passief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Hij ligt het liefst de hele dag op de bank.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 descr="Afbeelding met kleding, persoon, Menselijk gezicht, glimlach&#10;&#10;Automatisch gegenereerde beschrijving">
            <a:extLst>
              <a:ext uri="{FF2B5EF4-FFF2-40B4-BE49-F238E27FC236}">
                <a16:creationId xmlns:a16="http://schemas.microsoft.com/office/drawing/2014/main" id="{4F2992E2-3D81-F3FA-AA4C-1384B0F37B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483" y="3059648"/>
            <a:ext cx="3319817" cy="2214318"/>
          </a:xfrm>
          <a:prstGeom prst="rect">
            <a:avLst/>
          </a:prstGeom>
        </p:spPr>
      </p:pic>
      <p:pic>
        <p:nvPicPr>
          <p:cNvPr id="9" name="Afbeelding 8" descr="Afbeelding met persoon, overdekt, kleding, Menselijk gezicht&#10;&#10;Automatisch gegenereerde beschrijving">
            <a:extLst>
              <a:ext uri="{FF2B5EF4-FFF2-40B4-BE49-F238E27FC236}">
                <a16:creationId xmlns:a16="http://schemas.microsoft.com/office/drawing/2014/main" id="{679EF039-BC1B-D47F-07DD-AB66F796DD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3702" y="3059648"/>
            <a:ext cx="3248462" cy="198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810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0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voldoen aan de eisen</a:t>
            </a:r>
            <a:endParaRPr lang="nl-NL" sz="50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2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tekort-schieten</a:t>
            </a:r>
            <a:endParaRPr lang="nl-NL" sz="52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bereikt hebben wat er gevraagd wordt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Vova heeft heel hard geoefend om te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voldoen aan de eisen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niet het verwachte resultaat opleveren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Ze kreeg een onvoldoende voor Engels. Ze was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tekortgeschoten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 descr="Afbeelding met kleding, persoon, zitten, schoeisel&#10;&#10;Automatisch gegenereerde beschrijving">
            <a:extLst>
              <a:ext uri="{FF2B5EF4-FFF2-40B4-BE49-F238E27FC236}">
                <a16:creationId xmlns:a16="http://schemas.microsoft.com/office/drawing/2014/main" id="{4DB99D48-ED61-922E-D487-7751BAE91B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938" y="2530275"/>
            <a:ext cx="3541627" cy="2362265"/>
          </a:xfrm>
          <a:prstGeom prst="rect">
            <a:avLst/>
          </a:prstGeom>
        </p:spPr>
      </p:pic>
      <p:pic>
        <p:nvPicPr>
          <p:cNvPr id="9" name="Afbeelding 8" descr="Afbeelding met persoon, overdekt, kleding, meubels&#10;&#10;Automatisch gegenereerde beschrijving">
            <a:extLst>
              <a:ext uri="{FF2B5EF4-FFF2-40B4-BE49-F238E27FC236}">
                <a16:creationId xmlns:a16="http://schemas.microsoft.com/office/drawing/2014/main" id="{4F38B8E2-68B5-C89D-0305-A8B8ABF9DE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1766" y="2697845"/>
            <a:ext cx="3290398" cy="219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943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206250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ervan opkijken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008" y="243940"/>
            <a:ext cx="4167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48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niet onder de indruk zijn</a:t>
            </a:r>
            <a:endParaRPr lang="nl-NL" sz="4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verbaasd zijn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leerlingen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keken ervan op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dat Vova zo goed kon voorlezen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het normaal vinden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32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Hij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is niet onder de indruk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van zijn onvoldoende.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 descr="Afbeelding met kleding, Menselijk gezicht, persoon, glimlach&#10;&#10;Automatisch gegenereerde beschrijving">
            <a:extLst>
              <a:ext uri="{FF2B5EF4-FFF2-40B4-BE49-F238E27FC236}">
                <a16:creationId xmlns:a16="http://schemas.microsoft.com/office/drawing/2014/main" id="{906E3EA2-20DA-0CB0-B042-5693A14F237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112" y="2767587"/>
            <a:ext cx="3778925" cy="1681621"/>
          </a:xfrm>
          <a:prstGeom prst="rect">
            <a:avLst/>
          </a:prstGeom>
        </p:spPr>
      </p:pic>
      <p:pic>
        <p:nvPicPr>
          <p:cNvPr id="9" name="Afbeelding 8" descr="Afbeelding met persoon, kleding, Menselijk gezicht, muur&#10;&#10;Automatisch gegenereerde beschrijving">
            <a:extLst>
              <a:ext uri="{FF2B5EF4-FFF2-40B4-BE49-F238E27FC236}">
                <a16:creationId xmlns:a16="http://schemas.microsoft.com/office/drawing/2014/main" id="{46344E10-3F0F-B972-DDD2-253CCC862E7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2216" y="2433392"/>
            <a:ext cx="3517857" cy="234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895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Week 41 – 8 oktober 2024</a:t>
            </a:r>
          </a:p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Niveau B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Marjan ter Harmsel</a:t>
            </a:r>
          </a:p>
          <a:p>
            <a:pPr algn="l"/>
            <a:r>
              <a:rPr lang="en-US" sz="1100" i="1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uitdragen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9344" y="34366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6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achterhouden</a:t>
            </a:r>
            <a:endParaRPr lang="nl-NL" sz="4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vertellen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Hij wilde zijn liefde voor boeken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uitdragen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aan de hele school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het met opzet niet zeggen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32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Zij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houdt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haar liefde voor snoep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achter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voor haar vriendje.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 descr="Afbeelding met kleding, persoon, Menselijk gezicht, overdekt&#10;&#10;Automatisch gegenereerde beschrijving">
            <a:extLst>
              <a:ext uri="{FF2B5EF4-FFF2-40B4-BE49-F238E27FC236}">
                <a16:creationId xmlns:a16="http://schemas.microsoft.com/office/drawing/2014/main" id="{B99B0D72-96C6-96A6-86BF-360AE1BA7B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263" y="2129404"/>
            <a:ext cx="2176976" cy="2949833"/>
          </a:xfrm>
          <a:prstGeom prst="rect">
            <a:avLst/>
          </a:prstGeom>
        </p:spPr>
      </p:pic>
      <p:pic>
        <p:nvPicPr>
          <p:cNvPr id="9" name="Afbeelding 8" descr="Afbeelding met persoon, Menselijk gezicht, kleding, overdekt&#10;&#10;Automatisch gegenereerde beschrijving">
            <a:extLst>
              <a:ext uri="{FF2B5EF4-FFF2-40B4-BE49-F238E27FC236}">
                <a16:creationId xmlns:a16="http://schemas.microsoft.com/office/drawing/2014/main" id="{5CB00935-D29D-BF98-F42F-798715C512A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9617" y="2624275"/>
            <a:ext cx="3326507" cy="245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761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06C8F40-E030-859B-EFB0-2058A254F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3222" y="668598"/>
            <a:ext cx="8028571" cy="2746306"/>
          </a:xfrm>
          <a:prstGeom prst="rect">
            <a:avLst/>
          </a:prstGeom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EC0CC1D0-FE60-F840-73E9-0CE7E683D1F2}"/>
              </a:ext>
            </a:extLst>
          </p:cNvPr>
          <p:cNvSpPr txBox="1"/>
          <p:nvPr/>
        </p:nvSpPr>
        <p:spPr>
          <a:xfrm>
            <a:off x="1473001" y="354563"/>
            <a:ext cx="3967226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CD78B488-E032-3F3E-C334-FB96F8D71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317" y="308643"/>
            <a:ext cx="4151455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de primeur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529996" y="2948609"/>
            <a:ext cx="2611399" cy="768423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3317737" y="2948609"/>
            <a:ext cx="2611399" cy="768423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6101079" y="2920238"/>
            <a:ext cx="2674707" cy="784777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7531" y="2815771"/>
            <a:ext cx="2762942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een auto in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5530910" y="386052"/>
            <a:ext cx="3361569" cy="170550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0090" y="286234"/>
            <a:ext cx="3483268" cy="790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eerste keer dat iets gebeurt of bekendgemaakt wordt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4" name="Afbeelding 3" descr="Afbeelding met kleding, persoon, Menselijk gezicht, overdekt&#10;&#10;Automatisch gegenereerde beschrijving">
            <a:extLst>
              <a:ext uri="{FF2B5EF4-FFF2-40B4-BE49-F238E27FC236}">
                <a16:creationId xmlns:a16="http://schemas.microsoft.com/office/drawing/2014/main" id="{8ED881E4-B1D1-B948-96A6-4724DF3F3E8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996" y="4046483"/>
            <a:ext cx="1558549" cy="2111855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3C551B2D-38D2-0A5E-D711-A8519F5FBCE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375" b="89243" l="8136" r="89831">
                        <a14:foregroundMark x1="8136" y1="44223" x2="8136" y2="44223"/>
                        <a14:foregroundMark x1="83051" y1="20717" x2="83051" y2="15936"/>
                        <a14:foregroundMark x1="74237" y1="80080" x2="72542" y2="73307"/>
                        <a14:foregroundMark x1="82373" y1="6375" x2="82373" y2="6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1057" y="4046483"/>
            <a:ext cx="1190178" cy="1013981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CACB6A02-D637-BD48-C893-8E2531A0E08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0397" y="3937762"/>
            <a:ext cx="2179409" cy="2178601"/>
          </a:xfrm>
          <a:prstGeom prst="rect">
            <a:avLst/>
          </a:prstGeom>
        </p:spPr>
      </p:pic>
      <p:sp>
        <p:nvSpPr>
          <p:cNvPr id="24" name="Tekstvak 2">
            <a:extLst>
              <a:ext uri="{FF2B5EF4-FFF2-40B4-BE49-F238E27FC236}">
                <a16:creationId xmlns:a16="http://schemas.microsoft.com/office/drawing/2014/main" id="{948B7044-2AE0-9BA8-E7B5-6FFD9EA7D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8661" y="3146071"/>
            <a:ext cx="2762942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ruimte</a:t>
            </a:r>
          </a:p>
        </p:txBody>
      </p:sp>
      <p:sp>
        <p:nvSpPr>
          <p:cNvPr id="25" name="Tekstvak 2">
            <a:extLst>
              <a:ext uri="{FF2B5EF4-FFF2-40B4-BE49-F238E27FC236}">
                <a16:creationId xmlns:a16="http://schemas.microsoft.com/office/drawing/2014/main" id="{A51426E6-416C-95D3-C40D-46A6FD363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394" y="2846678"/>
            <a:ext cx="2762942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als eerste</a:t>
            </a:r>
          </a:p>
        </p:txBody>
      </p:sp>
      <p:sp>
        <p:nvSpPr>
          <p:cNvPr id="26" name="Tekstvak 2">
            <a:extLst>
              <a:ext uri="{FF2B5EF4-FFF2-40B4-BE49-F238E27FC236}">
                <a16:creationId xmlns:a16="http://schemas.microsoft.com/office/drawing/2014/main" id="{A58FE652-6516-147D-ACAD-F142743A2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936" y="3197149"/>
            <a:ext cx="2762942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voorlezen</a:t>
            </a:r>
          </a:p>
        </p:txBody>
      </p:sp>
      <p:pic>
        <p:nvPicPr>
          <p:cNvPr id="27" name="Afbeelding 26">
            <a:extLst>
              <a:ext uri="{FF2B5EF4-FFF2-40B4-BE49-F238E27FC236}">
                <a16:creationId xmlns:a16="http://schemas.microsoft.com/office/drawing/2014/main" id="{28C8B164-F2D2-ACEA-DC74-EF5E9200F27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6536" y="3979708"/>
            <a:ext cx="2290928" cy="2111854"/>
          </a:xfrm>
          <a:prstGeom prst="rect">
            <a:avLst/>
          </a:prstGeom>
        </p:spPr>
      </p:pic>
      <p:sp>
        <p:nvSpPr>
          <p:cNvPr id="28" name="Tekstvak 2">
            <a:extLst>
              <a:ext uri="{FF2B5EF4-FFF2-40B4-BE49-F238E27FC236}">
                <a16:creationId xmlns:a16="http://schemas.microsoft.com/office/drawing/2014/main" id="{9281F0AB-C778-F8C4-2FED-64187C3D1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8618" y="2815771"/>
            <a:ext cx="2762942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een WK</a:t>
            </a:r>
          </a:p>
        </p:txBody>
      </p:sp>
      <p:sp>
        <p:nvSpPr>
          <p:cNvPr id="29" name="Tekstvak 2">
            <a:extLst>
              <a:ext uri="{FF2B5EF4-FFF2-40B4-BE49-F238E27FC236}">
                <a16:creationId xmlns:a16="http://schemas.microsoft.com/office/drawing/2014/main" id="{C023B415-1101-7BB8-0E68-EEE1E6A23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7175" y="3168335"/>
            <a:ext cx="2762942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in de winter</a:t>
            </a:r>
          </a:p>
        </p:txBody>
      </p:sp>
    </p:spTree>
    <p:extLst>
      <p:ext uri="{BB962C8B-B14F-4D97-AF65-F5344CB8AC3E}">
        <p14:creationId xmlns:p14="http://schemas.microsoft.com/office/powerpoint/2010/main" val="4025572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5744700" y="1154371"/>
            <a:ext cx="2824354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4701" y="1163128"/>
            <a:ext cx="2793920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het nieuws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989803" y="1324789"/>
            <a:ext cx="2934126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575" y="1313710"/>
            <a:ext cx="2824354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uitzonderlijk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1674535" y="5310981"/>
            <a:ext cx="2611399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4537" y="5310982"/>
            <a:ext cx="261139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herinneren</a:t>
            </a: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</p:cNvCxnSpPr>
          <p:nvPr/>
        </p:nvCxnSpPr>
        <p:spPr>
          <a:xfrm flipV="1">
            <a:off x="5652120" y="1847204"/>
            <a:ext cx="648072" cy="66271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C90AE0F-5DD8-2D25-C999-5E0CC65E11C5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2456866" y="2008865"/>
            <a:ext cx="1279022" cy="1288631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D753C383-62C8-E733-4553-E085527A1FCA}"/>
              </a:ext>
            </a:extLst>
          </p:cNvPr>
          <p:cNvSpPr txBox="1"/>
          <p:nvPr/>
        </p:nvSpPr>
        <p:spPr>
          <a:xfrm>
            <a:off x="1178524" y="2509914"/>
            <a:ext cx="7713955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9" name="Tekstvak 2">
            <a:extLst>
              <a:ext uri="{FF2B5EF4-FFF2-40B4-BE49-F238E27FC236}">
                <a16:creationId xmlns:a16="http://schemas.microsoft.com/office/drawing/2014/main" id="{B5FA4264-9F79-B20D-0826-CEC58E7B7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7" y="2470104"/>
            <a:ext cx="784887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geschiedenis schrijven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B37FADB8-F5A5-F448-15A7-6A630939BCDC}"/>
              </a:ext>
            </a:extLst>
          </p:cNvPr>
          <p:cNvSpPr txBox="1"/>
          <p:nvPr/>
        </p:nvSpPr>
        <p:spPr>
          <a:xfrm>
            <a:off x="1907704" y="3392622"/>
            <a:ext cx="6984776" cy="936476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2D5226DB-4490-ECD5-880A-CDAB0447C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712" y="3407137"/>
            <a:ext cx="7110590" cy="80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iets belangrijks doen wat mensen zich later nog herinneren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10445519-6BAB-CA4B-0B0C-EF80D4D34E4C}"/>
              </a:ext>
            </a:extLst>
          </p:cNvPr>
          <p:cNvCxnSpPr>
            <a:cxnSpLocks/>
          </p:cNvCxnSpPr>
          <p:nvPr/>
        </p:nvCxnSpPr>
        <p:spPr>
          <a:xfrm flipV="1">
            <a:off x="3203848" y="4340977"/>
            <a:ext cx="1604152" cy="970003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Gedachtewolkje: wolk 23">
            <a:extLst>
              <a:ext uri="{FF2B5EF4-FFF2-40B4-BE49-F238E27FC236}">
                <a16:creationId xmlns:a16="http://schemas.microsoft.com/office/drawing/2014/main" id="{F3B6041E-6511-17E3-AFC1-A2FCE7B4EFB3}"/>
              </a:ext>
            </a:extLst>
          </p:cNvPr>
          <p:cNvSpPr/>
          <p:nvPr/>
        </p:nvSpPr>
        <p:spPr>
          <a:xfrm>
            <a:off x="4808000" y="4434037"/>
            <a:ext cx="2587755" cy="1699786"/>
          </a:xfrm>
          <a:prstGeom prst="cloudCallout">
            <a:avLst>
              <a:gd name="adj1" fmla="val 55413"/>
              <a:gd name="adj2" fmla="val 5341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100"/>
              <a:t>Weet je nog dat </a:t>
            </a:r>
            <a:r>
              <a:rPr lang="nl-NL" sz="2100" err="1"/>
              <a:t>Vova</a:t>
            </a:r>
            <a:r>
              <a:rPr lang="nl-NL" sz="2100"/>
              <a:t> ging voorlezen?</a:t>
            </a:r>
          </a:p>
        </p:txBody>
      </p:sp>
      <p:pic>
        <p:nvPicPr>
          <p:cNvPr id="16" name="Afbeelding 15" descr="Afbeelding met kleding, Menselijk gezicht, persoon, person&#10;&#10;Automatisch gegenereerde beschrijving">
            <a:extLst>
              <a:ext uri="{FF2B5EF4-FFF2-40B4-BE49-F238E27FC236}">
                <a16:creationId xmlns:a16="http://schemas.microsoft.com/office/drawing/2014/main" id="{7F368F44-A9E3-FFCD-1BCD-8405311D5C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800" y="3481680"/>
            <a:ext cx="1401471" cy="1401471"/>
          </a:xfrm>
          <a:prstGeom prst="rect">
            <a:avLst/>
          </a:prstGeom>
        </p:spPr>
      </p:pic>
      <p:pic>
        <p:nvPicPr>
          <p:cNvPr id="22" name="Afbeelding 21" descr="Afbeelding met Menselijk gezicht, tekening, schets, illustratie&#10;&#10;Automatisch gegenereerde beschrijving">
            <a:extLst>
              <a:ext uri="{FF2B5EF4-FFF2-40B4-BE49-F238E27FC236}">
                <a16:creationId xmlns:a16="http://schemas.microsoft.com/office/drawing/2014/main" id="{925523D9-A25C-AA1B-5033-30060B811BA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6866" y="331092"/>
            <a:ext cx="1391770" cy="92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852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53A896E9-F098-44DA-A15A-0BB6C51751F4}"/>
              </a:ext>
            </a:extLst>
          </p:cNvPr>
          <p:cNvSpPr txBox="1"/>
          <p:nvPr/>
        </p:nvSpPr>
        <p:spPr>
          <a:xfrm>
            <a:off x="32128" y="-65392"/>
            <a:ext cx="9144000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sz="7000" b="1" u="sng">
                <a:solidFill>
                  <a:prstClr val="black"/>
                </a:solidFill>
                <a:latin typeface="Century Gothic" panose="020B0502020202020204" pitchFamily="34" charset="0"/>
              </a:rPr>
              <a:t>niet over zich heen laten lopen</a:t>
            </a:r>
            <a:br>
              <a:rPr lang="nl-NL" sz="8000" b="1" u="sng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nl-NL" sz="4800">
                <a:solidFill>
                  <a:prstClr val="black"/>
                </a:solidFill>
                <a:latin typeface="Century Gothic" panose="020B0502020202020204" pitchFamily="34" charset="0"/>
              </a:rPr>
              <a:t>= </a:t>
            </a:r>
            <a:r>
              <a:rPr lang="nl-NL" sz="4400">
                <a:latin typeface="Century Gothic" panose="020B0502020202020204" pitchFamily="34" charset="0"/>
              </a:rPr>
              <a:t>een ander niet laten bepalen wat je moet doen</a:t>
            </a:r>
            <a:endParaRPr lang="nl-NL" sz="2800" i="1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1400" i="1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3600" i="1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r>
              <a:rPr lang="nl-NL" sz="2800" i="1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Vova liet </a:t>
            </a:r>
            <a:r>
              <a:rPr lang="nl-NL" sz="2800" i="1" u="sng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niet over zich heen lopen</a:t>
            </a:r>
            <a:r>
              <a:rPr lang="nl-NL" sz="2800" i="1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. Hij ging er gewoon voor.</a:t>
            </a:r>
            <a:endParaRPr lang="nl-NL" sz="2800" i="1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Afbeelding 1" descr="Afbeelding met persoon, kleding, jongen, Menselijk gezicht&#10;&#10;Automatisch gegenereerde beschrijving">
            <a:extLst>
              <a:ext uri="{FF2B5EF4-FFF2-40B4-BE49-F238E27FC236}">
                <a16:creationId xmlns:a16="http://schemas.microsoft.com/office/drawing/2014/main" id="{2FC9A970-BDD5-8CC6-809D-5923A91C86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520" y="2974848"/>
            <a:ext cx="3623295" cy="241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91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primeur</a:t>
            </a:r>
          </a:p>
        </p:txBody>
      </p:sp>
      <p:pic>
        <p:nvPicPr>
          <p:cNvPr id="3" name="Afbeelding 2" descr="Afbeelding met kleding, persoon, Menselijk gezicht, overdekt&#10;&#10;Automatisch gegenereerde beschrijving">
            <a:extLst>
              <a:ext uri="{FF2B5EF4-FFF2-40B4-BE49-F238E27FC236}">
                <a16:creationId xmlns:a16="http://schemas.microsoft.com/office/drawing/2014/main" id="{DC5F406F-5A64-D890-5A65-A66C640BC8F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5548" y="1605988"/>
            <a:ext cx="3621303" cy="490691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CDD792F-E19C-282B-5EA1-814423322C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251" y="1605988"/>
            <a:ext cx="1796237" cy="153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voldoen aan de eisen</a:t>
            </a:r>
          </a:p>
        </p:txBody>
      </p:sp>
      <p:pic>
        <p:nvPicPr>
          <p:cNvPr id="3" name="Afbeelding 2" descr="Afbeelding met kleding, persoon, zitten, schoeisel&#10;&#10;Automatisch gegenereerde beschrijving">
            <a:extLst>
              <a:ext uri="{FF2B5EF4-FFF2-40B4-BE49-F238E27FC236}">
                <a16:creationId xmlns:a16="http://schemas.microsoft.com/office/drawing/2014/main" id="{50BA4BA3-47DB-9117-6988-9AEA20EA09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7208" y="2359587"/>
            <a:ext cx="6489583" cy="432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ambitieus</a:t>
            </a:r>
          </a:p>
        </p:txBody>
      </p:sp>
      <p:pic>
        <p:nvPicPr>
          <p:cNvPr id="3" name="Afbeelding 2" descr="Afbeelding met kleding, persoon, Menselijk gezicht, glimlach&#10;&#10;Automatisch gegenereerde beschrijving">
            <a:extLst>
              <a:ext uri="{FF2B5EF4-FFF2-40B4-BE49-F238E27FC236}">
                <a16:creationId xmlns:a16="http://schemas.microsoft.com/office/drawing/2014/main" id="{89DA3F84-1786-2FFE-CD7E-6B8FCEBD75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840" y="1465433"/>
            <a:ext cx="7648319" cy="510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07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niet over zich heen laten lopen</a:t>
            </a:r>
          </a:p>
        </p:txBody>
      </p:sp>
      <p:pic>
        <p:nvPicPr>
          <p:cNvPr id="3" name="Afbeelding 2" descr="Afbeelding met persoon, kleding, jongen, Menselijk gezicht&#10;&#10;Automatisch gegenereerde beschrijving">
            <a:extLst>
              <a:ext uri="{FF2B5EF4-FFF2-40B4-BE49-F238E27FC236}">
                <a16:creationId xmlns:a16="http://schemas.microsoft.com/office/drawing/2014/main" id="{9ED9A17B-162D-1AB0-A46D-778821899F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6332" y="2448828"/>
            <a:ext cx="6231336" cy="415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ervan opkijken</a:t>
            </a:r>
          </a:p>
        </p:txBody>
      </p:sp>
      <p:pic>
        <p:nvPicPr>
          <p:cNvPr id="3" name="Afbeelding 2" descr="Afbeelding met kleding, Menselijk gezicht, persoon, glimlach&#10;&#10;Automatisch gegenereerde beschrijving">
            <a:extLst>
              <a:ext uri="{FF2B5EF4-FFF2-40B4-BE49-F238E27FC236}">
                <a16:creationId xmlns:a16="http://schemas.microsoft.com/office/drawing/2014/main" id="{938D55DD-C5BE-FEDA-45F5-2C08A67F0E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424" y="2204265"/>
            <a:ext cx="8305151" cy="369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11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amateur</a:t>
            </a:r>
          </a:p>
        </p:txBody>
      </p:sp>
      <p:pic>
        <p:nvPicPr>
          <p:cNvPr id="3" name="Afbeelding 2" descr="Afbeelding met boekenkast, boek, kleding, persoon&#10;&#10;Automatisch gegenereerde beschrijving">
            <a:extLst>
              <a:ext uri="{FF2B5EF4-FFF2-40B4-BE49-F238E27FC236}">
                <a16:creationId xmlns:a16="http://schemas.microsoft.com/office/drawing/2014/main" id="{C05DE732-AF46-1B63-4D7E-E0270568903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128" y="1793095"/>
            <a:ext cx="7739744" cy="465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min of meer</a:t>
            </a:r>
          </a:p>
        </p:txBody>
      </p:sp>
      <p:pic>
        <p:nvPicPr>
          <p:cNvPr id="3" name="Afbeelding 2" descr="Afbeelding met kleding, persoon, Menselijk gezicht, Leren&#10;&#10;Automatisch gegenereerde beschrijving">
            <a:extLst>
              <a:ext uri="{FF2B5EF4-FFF2-40B4-BE49-F238E27FC236}">
                <a16:creationId xmlns:a16="http://schemas.microsoft.com/office/drawing/2014/main" id="{B42ACFB5-C7DF-01A5-4F8D-77D503B4A8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083" y="1914976"/>
            <a:ext cx="7573834" cy="426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4401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7b94d0-cd04-4463-9468-be560bba1878">
      <Terms xmlns="http://schemas.microsoft.com/office/infopath/2007/PartnerControls"/>
    </lcf76f155ced4ddcb4097134ff3c332f>
    <TaxCatchAll xmlns="7036323c-d5f4-4fa6-8449-8bc9da5d64c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EC30923A1EFC4093ADD4AFECAFB39D" ma:contentTypeVersion="12" ma:contentTypeDescription="Een nieuw document maken." ma:contentTypeScope="" ma:versionID="7fa31a7ad44f581ae9476c9a37b5e142">
  <xsd:schema xmlns:xsd="http://www.w3.org/2001/XMLSchema" xmlns:xs="http://www.w3.org/2001/XMLSchema" xmlns:p="http://schemas.microsoft.com/office/2006/metadata/properties" xmlns:ns2="617b94d0-cd04-4463-9468-be560bba1878" xmlns:ns3="7036323c-d5f4-4fa6-8449-8bc9da5d64c2" targetNamespace="http://schemas.microsoft.com/office/2006/metadata/properties" ma:root="true" ma:fieldsID="b3cabd50ed7f81edc7449c15d3fa88ce" ns2:_="" ns3:_="">
    <xsd:import namespace="617b94d0-cd04-4463-9468-be560bba1878"/>
    <xsd:import namespace="7036323c-d5f4-4fa6-8449-8bc9da5d64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b94d0-cd04-4463-9468-be560bba18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bbe1c235-a16e-44fc-94a8-a8413caaba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6323c-d5f4-4fa6-8449-8bc9da5d64c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8d5bf71-4c24-4fdd-a804-55620edf2873}" ma:internalName="TaxCatchAll" ma:showField="CatchAllData" ma:web="7036323c-d5f4-4fa6-8449-8bc9da5d64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6A7C41-DBF5-4C33-A008-4BAACA960585}">
  <ds:schemaRefs>
    <ds:schemaRef ds:uri="617b94d0-cd04-4463-9468-be560bba1878"/>
    <ds:schemaRef ds:uri="7036323c-d5f4-4fa6-8449-8bc9da5d64c2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891093D-9E23-4829-9423-E0D040BEC5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D5728F-0598-4BC2-8313-DB50F3DE9E40}">
  <ds:schemaRefs>
    <ds:schemaRef ds:uri="617b94d0-cd04-4463-9468-be560bba1878"/>
    <ds:schemaRef ds:uri="7036323c-d5f4-4fa6-8449-8bc9da5d64c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23</Slides>
  <Notes>12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 de woordmuur: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revision>1</cp:revision>
  <dcterms:created xsi:type="dcterms:W3CDTF">2021-06-08T06:13:59Z</dcterms:created>
  <dcterms:modified xsi:type="dcterms:W3CDTF">2024-10-08T08:33:55Z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0x0101004AEC30923A1EFC4093ADD4AFECAFB39D</vt:lpwstr>
  </property>
  <property fmtid="{D5CDD505-2E9C-101B-9397-08002B2CF9AE}" pid="3" name="MediaServiceImageTags">
    <vt:lpwstr/>
  </property>
</Properties>
</file>