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1437" r:id="rId5"/>
    <p:sldId id="548" r:id="rId6"/>
    <p:sldId id="1462" r:id="rId7"/>
    <p:sldId id="1479" r:id="rId8"/>
    <p:sldId id="1476" r:id="rId9"/>
    <p:sldId id="1467" r:id="rId10"/>
    <p:sldId id="1460" r:id="rId11"/>
    <p:sldId id="1477" r:id="rId12"/>
    <p:sldId id="1540" r:id="rId13"/>
    <p:sldId id="1483" r:id="rId14"/>
    <p:sldId id="1481" r:id="rId15"/>
    <p:sldId id="1480" r:id="rId16"/>
    <p:sldId id="1482" r:id="rId17"/>
    <p:sldId id="934" r:id="rId18"/>
    <p:sldId id="1538" r:id="rId19"/>
    <p:sldId id="1537" r:id="rId20"/>
    <p:sldId id="1535" r:id="rId21"/>
    <p:sldId id="1534" r:id="rId22"/>
    <p:sldId id="1523" r:id="rId23"/>
    <p:sldId id="1532" r:id="rId24"/>
    <p:sldId id="1541" r:id="rId25"/>
    <p:sldId id="1525" r:id="rId26"/>
    <p:sldId id="1515" r:id="rId27"/>
    <p:sldId id="1522" r:id="rId28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2"/>
            <p14:sldId id="1479"/>
            <p14:sldId id="1476"/>
            <p14:sldId id="1467"/>
            <p14:sldId id="1460"/>
            <p14:sldId id="1477"/>
            <p14:sldId id="1540"/>
            <p14:sldId id="1483"/>
            <p14:sldId id="1481"/>
            <p14:sldId id="1480"/>
            <p14:sldId id="1482"/>
            <p14:sldId id="934"/>
            <p14:sldId id="1538"/>
            <p14:sldId id="1537"/>
            <p14:sldId id="1535"/>
            <p14:sldId id="1534"/>
            <p14:sldId id="1523"/>
            <p14:sldId id="1532"/>
            <p14:sldId id="1541"/>
            <p14:sldId id="1525"/>
            <p14:sldId id="1515"/>
            <p14:sldId id="15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038"/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16EDA-8460-44C9-B9EC-5D3BC99BE94C}" v="2464" dt="2024-10-01T08:58:03.676"/>
    <p1510:client id="{87FB0427-AFBB-425F-BE5D-5A0FBF626793}" v="484" dt="2024-10-01T09:27:15.406"/>
    <p1510:client id="{9F6D8924-2008-4907-9C21-C59B9F9E763B}" v="34" dt="2024-09-30T18:54:07.478"/>
    <p1510:client id="{CE1148B7-09AE-4484-8FEC-BF6318AF7DF0}" v="1144" dt="2024-10-01T09:04:18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an" userId="5bf7b4e5-383a-4bf6-a1ba-3724f9cc09cb" providerId="ADAL" clId="{87FB0427-AFBB-425F-BE5D-5A0FBF626793}"/>
    <pc:docChg chg="undo custSel modSld">
      <pc:chgData name="Marjan" userId="5bf7b4e5-383a-4bf6-a1ba-3724f9cc09cb" providerId="ADAL" clId="{87FB0427-AFBB-425F-BE5D-5A0FBF626793}" dt="2024-10-01T08:57:11.095" v="459" actId="207"/>
      <pc:docMkLst>
        <pc:docMk/>
      </pc:docMkLst>
      <pc:sldChg chg="addSp modSp mod">
        <pc:chgData name="Marjan" userId="5bf7b4e5-383a-4bf6-a1ba-3724f9cc09cb" providerId="ADAL" clId="{87FB0427-AFBB-425F-BE5D-5A0FBF626793}" dt="2024-10-01T08:11:32.098" v="11" actId="1076"/>
        <pc:sldMkLst>
          <pc:docMk/>
          <pc:sldMk cId="3852907103" sldId="1460"/>
        </pc:sldMkLst>
        <pc:picChg chg="add mod">
          <ac:chgData name="Marjan" userId="5bf7b4e5-383a-4bf6-a1ba-3724f9cc09cb" providerId="ADAL" clId="{87FB0427-AFBB-425F-BE5D-5A0FBF626793}" dt="2024-10-01T08:11:32.098" v="11" actId="1076"/>
          <ac:picMkLst>
            <pc:docMk/>
            <pc:sldMk cId="3852907103" sldId="1460"/>
            <ac:picMk id="3" creationId="{D85624E9-D1A6-2715-A079-088F5736F88F}"/>
          </ac:picMkLst>
        </pc:picChg>
      </pc:sldChg>
      <pc:sldChg chg="addSp modSp mod">
        <pc:chgData name="Marjan" userId="5bf7b4e5-383a-4bf6-a1ba-3724f9cc09cb" providerId="ADAL" clId="{87FB0427-AFBB-425F-BE5D-5A0FBF626793}" dt="2024-10-01T08:11:07.088" v="4" actId="962"/>
        <pc:sldMkLst>
          <pc:docMk/>
          <pc:sldMk cId="2452007587" sldId="1476"/>
        </pc:sldMkLst>
        <pc:picChg chg="add mod">
          <ac:chgData name="Marjan" userId="5bf7b4e5-383a-4bf6-a1ba-3724f9cc09cb" providerId="ADAL" clId="{87FB0427-AFBB-425F-BE5D-5A0FBF626793}" dt="2024-10-01T08:11:07.088" v="4" actId="962"/>
          <ac:picMkLst>
            <pc:docMk/>
            <pc:sldMk cId="2452007587" sldId="1476"/>
            <ac:picMk id="3" creationId="{946F80DB-FE3E-E0CD-AE4D-F6E660277A99}"/>
          </ac:picMkLst>
        </pc:picChg>
      </pc:sldChg>
      <pc:sldChg chg="modSp mod">
        <pc:chgData name="Marjan" userId="5bf7b4e5-383a-4bf6-a1ba-3724f9cc09cb" providerId="ADAL" clId="{87FB0427-AFBB-425F-BE5D-5A0FBF626793}" dt="2024-10-01T08:57:11.095" v="459" actId="207"/>
        <pc:sldMkLst>
          <pc:docMk/>
          <pc:sldMk cId="3112181829" sldId="1515"/>
        </pc:sldMkLst>
        <pc:spChg chg="mod">
          <ac:chgData name="Marjan" userId="5bf7b4e5-383a-4bf6-a1ba-3724f9cc09cb" providerId="ADAL" clId="{87FB0427-AFBB-425F-BE5D-5A0FBF626793}" dt="2024-10-01T08:57:11.095" v="459" actId="207"/>
          <ac:spMkLst>
            <pc:docMk/>
            <pc:sldMk cId="3112181829" sldId="1515"/>
            <ac:spMk id="17" creationId="{AB86235B-CBC0-F9DB-29F4-F23367831B1B}"/>
          </ac:spMkLst>
        </pc:spChg>
      </pc:sldChg>
      <pc:sldChg chg="addSp delSp modSp mod">
        <pc:chgData name="Marjan" userId="5bf7b4e5-383a-4bf6-a1ba-3724f9cc09cb" providerId="ADAL" clId="{87FB0427-AFBB-425F-BE5D-5A0FBF626793}" dt="2024-10-01T08:45:19.295" v="447" actId="1076"/>
        <pc:sldMkLst>
          <pc:docMk/>
          <pc:sldMk cId="974116757" sldId="1522"/>
        </pc:sldMkLst>
        <pc:spChg chg="mod">
          <ac:chgData name="Marjan" userId="5bf7b4e5-383a-4bf6-a1ba-3724f9cc09cb" providerId="ADAL" clId="{87FB0427-AFBB-425F-BE5D-5A0FBF626793}" dt="2024-10-01T08:36:25.218" v="396" actId="1076"/>
          <ac:spMkLst>
            <pc:docMk/>
            <pc:sldMk cId="974116757" sldId="1522"/>
            <ac:spMk id="12" creationId="{E2476A93-B8D4-4E44-87FD-AFF601B2337C}"/>
          </ac:spMkLst>
        </pc:spChg>
        <pc:spChg chg="mod">
          <ac:chgData name="Marjan" userId="5bf7b4e5-383a-4bf6-a1ba-3724f9cc09cb" providerId="ADAL" clId="{87FB0427-AFBB-425F-BE5D-5A0FBF626793}" dt="2024-10-01T08:44:52.105" v="443" actId="1076"/>
          <ac:spMkLst>
            <pc:docMk/>
            <pc:sldMk cId="974116757" sldId="1522"/>
            <ac:spMk id="13" creationId="{4985FF45-EE56-11C3-E0CC-6BBB359031C0}"/>
          </ac:spMkLst>
        </pc:spChg>
        <pc:spChg chg="mod">
          <ac:chgData name="Marjan" userId="5bf7b4e5-383a-4bf6-a1ba-3724f9cc09cb" providerId="ADAL" clId="{87FB0427-AFBB-425F-BE5D-5A0FBF626793}" dt="2024-10-01T08:38:49.072" v="426" actId="1076"/>
          <ac:spMkLst>
            <pc:docMk/>
            <pc:sldMk cId="974116757" sldId="1522"/>
            <ac:spMk id="14" creationId="{B7594A3B-3117-84CE-C300-FB96E5ED269D}"/>
          </ac:spMkLst>
        </pc:spChg>
        <pc:spChg chg="add del mod">
          <ac:chgData name="Marjan" userId="5bf7b4e5-383a-4bf6-a1ba-3724f9cc09cb" providerId="ADAL" clId="{87FB0427-AFBB-425F-BE5D-5A0FBF626793}" dt="2024-10-01T08:38:49.072" v="426" actId="1076"/>
          <ac:spMkLst>
            <pc:docMk/>
            <pc:sldMk cId="974116757" sldId="1522"/>
            <ac:spMk id="15" creationId="{6EA1F8B7-D4BC-D8B0-E6FD-F33ECB45A1DD}"/>
          </ac:spMkLst>
        </pc:spChg>
        <pc:spChg chg="mod">
          <ac:chgData name="Marjan" userId="5bf7b4e5-383a-4bf6-a1ba-3724f9cc09cb" providerId="ADAL" clId="{87FB0427-AFBB-425F-BE5D-5A0FBF626793}" dt="2024-10-01T08:44:52.105" v="443" actId="1076"/>
          <ac:spMkLst>
            <pc:docMk/>
            <pc:sldMk cId="974116757" sldId="1522"/>
            <ac:spMk id="18" creationId="{85D7DD60-F4AA-AD34-A265-146B167D02FE}"/>
          </ac:spMkLst>
        </pc:spChg>
        <pc:spChg chg="mod">
          <ac:chgData name="Marjan" userId="5bf7b4e5-383a-4bf6-a1ba-3724f9cc09cb" providerId="ADAL" clId="{87FB0427-AFBB-425F-BE5D-5A0FBF626793}" dt="2024-10-01T08:37:57.533" v="408" actId="14100"/>
          <ac:spMkLst>
            <pc:docMk/>
            <pc:sldMk cId="974116757" sldId="1522"/>
            <ac:spMk id="19" creationId="{40542B69-6D97-5F24-63E3-ABE36EA69A27}"/>
          </ac:spMkLst>
        </pc:spChg>
        <pc:spChg chg="add del mod">
          <ac:chgData name="Marjan" userId="5bf7b4e5-383a-4bf6-a1ba-3724f9cc09cb" providerId="ADAL" clId="{87FB0427-AFBB-425F-BE5D-5A0FBF626793}" dt="2024-10-01T08:38:18.797" v="414" actId="478"/>
          <ac:spMkLst>
            <pc:docMk/>
            <pc:sldMk cId="974116757" sldId="1522"/>
            <ac:spMk id="24" creationId="{B2F2A365-B4E0-CA83-05BC-6056BC71843C}"/>
          </ac:spMkLst>
        </pc:spChg>
        <pc:picChg chg="add mod">
          <ac:chgData name="Marjan" userId="5bf7b4e5-383a-4bf6-a1ba-3724f9cc09cb" providerId="ADAL" clId="{87FB0427-AFBB-425F-BE5D-5A0FBF626793}" dt="2024-10-01T08:45:19.295" v="447" actId="1076"/>
          <ac:picMkLst>
            <pc:docMk/>
            <pc:sldMk cId="974116757" sldId="1522"/>
            <ac:picMk id="16" creationId="{A91477FE-0160-C08C-8086-4229703AA400}"/>
          </ac:picMkLst>
        </pc:picChg>
        <pc:picChg chg="add mod">
          <ac:chgData name="Marjan" userId="5bf7b4e5-383a-4bf6-a1ba-3724f9cc09cb" providerId="ADAL" clId="{87FB0427-AFBB-425F-BE5D-5A0FBF626793}" dt="2024-10-01T08:38:01.407" v="410" actId="1076"/>
          <ac:picMkLst>
            <pc:docMk/>
            <pc:sldMk cId="974116757" sldId="1522"/>
            <ac:picMk id="26" creationId="{6304F820-F5DA-2ACA-2F70-E90647E073EA}"/>
          </ac:picMkLst>
        </pc:picChg>
        <pc:picChg chg="add mod">
          <ac:chgData name="Marjan" userId="5bf7b4e5-383a-4bf6-a1ba-3724f9cc09cb" providerId="ADAL" clId="{87FB0427-AFBB-425F-BE5D-5A0FBF626793}" dt="2024-10-01T08:40:52.314" v="434" actId="1076"/>
          <ac:picMkLst>
            <pc:docMk/>
            <pc:sldMk cId="974116757" sldId="1522"/>
            <ac:picMk id="32" creationId="{DF82AC7D-8389-6307-4904-9E509783C531}"/>
          </ac:picMkLst>
        </pc:picChg>
        <pc:picChg chg="add mod">
          <ac:chgData name="Marjan" userId="5bf7b4e5-383a-4bf6-a1ba-3724f9cc09cb" providerId="ADAL" clId="{87FB0427-AFBB-425F-BE5D-5A0FBF626793}" dt="2024-10-01T08:44:47.094" v="442" actId="1076"/>
          <ac:picMkLst>
            <pc:docMk/>
            <pc:sldMk cId="974116757" sldId="1522"/>
            <ac:picMk id="33" creationId="{B2E96458-878A-1F84-BE59-0ECF5AE0714C}"/>
          </ac:picMkLst>
        </pc:picChg>
        <pc:cxnChg chg="mod">
          <ac:chgData name="Marjan" userId="5bf7b4e5-383a-4bf6-a1ba-3724f9cc09cb" providerId="ADAL" clId="{87FB0427-AFBB-425F-BE5D-5A0FBF626793}" dt="2024-10-01T08:36:27.624" v="397" actId="14100"/>
          <ac:cxnSpMkLst>
            <pc:docMk/>
            <pc:sldMk cId="974116757" sldId="1522"/>
            <ac:cxnSpMk id="21" creationId="{B84B33EF-2A54-99B2-FEF8-27486B72F624}"/>
          </ac:cxnSpMkLst>
        </pc:cxnChg>
        <pc:cxnChg chg="mod">
          <ac:chgData name="Marjan" userId="5bf7b4e5-383a-4bf6-a1ba-3724f9cc09cb" providerId="ADAL" clId="{87FB0427-AFBB-425F-BE5D-5A0FBF626793}" dt="2024-10-01T08:44:54.981" v="444" actId="14100"/>
          <ac:cxnSpMkLst>
            <pc:docMk/>
            <pc:sldMk cId="974116757" sldId="1522"/>
            <ac:cxnSpMk id="27" creationId="{EC90AE0F-5DD8-2D25-C999-5E0CC65E11C5}"/>
          </ac:cxnSpMkLst>
        </pc:cxnChg>
        <pc:cxnChg chg="mod">
          <ac:chgData name="Marjan" userId="5bf7b4e5-383a-4bf6-a1ba-3724f9cc09cb" providerId="ADAL" clId="{87FB0427-AFBB-425F-BE5D-5A0FBF626793}" dt="2024-10-01T08:38:53.544" v="428" actId="14100"/>
          <ac:cxnSpMkLst>
            <pc:docMk/>
            <pc:sldMk cId="974116757" sldId="1522"/>
            <ac:cxnSpMk id="29" creationId="{10445519-6BAB-CA4B-0B0C-EF80D4D34E4C}"/>
          </ac:cxnSpMkLst>
        </pc:cxnChg>
      </pc:sldChg>
      <pc:sldChg chg="addSp modSp mod">
        <pc:chgData name="Marjan" userId="5bf7b4e5-383a-4bf6-a1ba-3724f9cc09cb" providerId="ADAL" clId="{87FB0427-AFBB-425F-BE5D-5A0FBF626793}" dt="2024-10-01T08:34:49.671" v="387" actId="20577"/>
        <pc:sldMkLst>
          <pc:docMk/>
          <pc:sldMk cId="2198034617" sldId="1523"/>
        </pc:sldMkLst>
        <pc:spChg chg="mod">
          <ac:chgData name="Marjan" userId="5bf7b4e5-383a-4bf6-a1ba-3724f9cc09cb" providerId="ADAL" clId="{87FB0427-AFBB-425F-BE5D-5A0FBF626793}" dt="2024-10-01T08:34:49.671" v="387" actId="20577"/>
          <ac:spMkLst>
            <pc:docMk/>
            <pc:sldMk cId="2198034617" sldId="1523"/>
            <ac:spMk id="35" creationId="{37104C51-0232-62ED-4C6F-1447D06633EE}"/>
          </ac:spMkLst>
        </pc:spChg>
        <pc:spChg chg="mod">
          <ac:chgData name="Marjan" userId="5bf7b4e5-383a-4bf6-a1ba-3724f9cc09cb" providerId="ADAL" clId="{87FB0427-AFBB-425F-BE5D-5A0FBF626793}" dt="2024-10-01T08:34:41.449" v="357" actId="115"/>
          <ac:spMkLst>
            <pc:docMk/>
            <pc:sldMk cId="2198034617" sldId="1523"/>
            <ac:spMk id="36" creationId="{D8EF981A-9BA7-0EB1-9B70-F7FBF2F7DF1C}"/>
          </ac:spMkLst>
        </pc:spChg>
        <pc:picChg chg="add mod">
          <ac:chgData name="Marjan" userId="5bf7b4e5-383a-4bf6-a1ba-3724f9cc09cb" providerId="ADAL" clId="{87FB0427-AFBB-425F-BE5D-5A0FBF626793}" dt="2024-10-01T08:32:36.114" v="233" actId="1076"/>
          <ac:picMkLst>
            <pc:docMk/>
            <pc:sldMk cId="2198034617" sldId="1523"/>
            <ac:picMk id="2" creationId="{93F3B0FE-1615-583A-2F25-E827BFF13C9B}"/>
          </ac:picMkLst>
        </pc:picChg>
        <pc:picChg chg="add mod">
          <ac:chgData name="Marjan" userId="5bf7b4e5-383a-4bf6-a1ba-3724f9cc09cb" providerId="ADAL" clId="{87FB0427-AFBB-425F-BE5D-5A0FBF626793}" dt="2024-10-01T08:34:16.163" v="277" actId="14100"/>
          <ac:picMkLst>
            <pc:docMk/>
            <pc:sldMk cId="2198034617" sldId="1523"/>
            <ac:picMk id="9" creationId="{BB2EDBA8-F8B6-AB99-00D8-04D76B5DA865}"/>
          </ac:picMkLst>
        </pc:picChg>
      </pc:sldChg>
      <pc:sldChg chg="modSp mod">
        <pc:chgData name="Marjan" userId="5bf7b4e5-383a-4bf6-a1ba-3724f9cc09cb" providerId="ADAL" clId="{87FB0427-AFBB-425F-BE5D-5A0FBF626793}" dt="2024-10-01T08:48:33.826" v="458" actId="20577"/>
        <pc:sldMkLst>
          <pc:docMk/>
          <pc:sldMk cId="2446079484" sldId="1534"/>
        </pc:sldMkLst>
        <pc:spChg chg="mod">
          <ac:chgData name="Marjan" userId="5bf7b4e5-383a-4bf6-a1ba-3724f9cc09cb" providerId="ADAL" clId="{87FB0427-AFBB-425F-BE5D-5A0FBF626793}" dt="2024-10-01T08:48:33.826" v="458" actId="20577"/>
          <ac:spMkLst>
            <pc:docMk/>
            <pc:sldMk cId="2446079484" sldId="1534"/>
            <ac:spMk id="36" creationId="{D8EF981A-9BA7-0EB1-9B70-F7FBF2F7DF1C}"/>
          </ac:spMkLst>
        </pc:spChg>
      </pc:sldChg>
      <pc:sldChg chg="addSp modSp mod">
        <pc:chgData name="Marjan" userId="5bf7b4e5-383a-4bf6-a1ba-3724f9cc09cb" providerId="ADAL" clId="{87FB0427-AFBB-425F-BE5D-5A0FBF626793}" dt="2024-10-01T08:31:06.576" v="227" actId="20577"/>
        <pc:sldMkLst>
          <pc:docMk/>
          <pc:sldMk cId="788561643" sldId="1535"/>
        </pc:sldMkLst>
        <pc:spChg chg="mod">
          <ac:chgData name="Marjan" userId="5bf7b4e5-383a-4bf6-a1ba-3724f9cc09cb" providerId="ADAL" clId="{87FB0427-AFBB-425F-BE5D-5A0FBF626793}" dt="2024-10-01T08:24:39.289" v="174" actId="403"/>
          <ac:spMkLst>
            <pc:docMk/>
            <pc:sldMk cId="788561643" sldId="1535"/>
            <ac:spMk id="35" creationId="{37104C51-0232-62ED-4C6F-1447D06633EE}"/>
          </ac:spMkLst>
        </pc:spChg>
        <pc:spChg chg="mod">
          <ac:chgData name="Marjan" userId="5bf7b4e5-383a-4bf6-a1ba-3724f9cc09cb" providerId="ADAL" clId="{87FB0427-AFBB-425F-BE5D-5A0FBF626793}" dt="2024-10-01T08:31:06.576" v="227" actId="20577"/>
          <ac:spMkLst>
            <pc:docMk/>
            <pc:sldMk cId="788561643" sldId="1535"/>
            <ac:spMk id="36" creationId="{D8EF981A-9BA7-0EB1-9B70-F7FBF2F7DF1C}"/>
          </ac:spMkLst>
        </pc:spChg>
        <pc:picChg chg="add mod">
          <ac:chgData name="Marjan" userId="5bf7b4e5-383a-4bf6-a1ba-3724f9cc09cb" providerId="ADAL" clId="{87FB0427-AFBB-425F-BE5D-5A0FBF626793}" dt="2024-10-01T08:24:35.268" v="170" actId="1076"/>
          <ac:picMkLst>
            <pc:docMk/>
            <pc:sldMk cId="788561643" sldId="1535"/>
            <ac:picMk id="8" creationId="{F9FEBB2D-462C-D0D9-CBFB-1446749E7415}"/>
          </ac:picMkLst>
        </pc:picChg>
        <pc:picChg chg="add mod">
          <ac:chgData name="Marjan" userId="5bf7b4e5-383a-4bf6-a1ba-3724f9cc09cb" providerId="ADAL" clId="{87FB0427-AFBB-425F-BE5D-5A0FBF626793}" dt="2024-10-01T08:30:58.469" v="198" actId="1076"/>
          <ac:picMkLst>
            <pc:docMk/>
            <pc:sldMk cId="788561643" sldId="1535"/>
            <ac:picMk id="18" creationId="{900A19C1-2CB2-7ED0-B1F3-F294CC007B2D}"/>
          </ac:picMkLst>
        </pc:picChg>
      </pc:sldChg>
      <pc:sldChg chg="addSp delSp modSp mod">
        <pc:chgData name="Marjan" userId="5bf7b4e5-383a-4bf6-a1ba-3724f9cc09cb" providerId="ADAL" clId="{87FB0427-AFBB-425F-BE5D-5A0FBF626793}" dt="2024-10-01T08:21:01.925" v="138" actId="20577"/>
        <pc:sldMkLst>
          <pc:docMk/>
          <pc:sldMk cId="2600746042" sldId="1537"/>
        </pc:sldMkLst>
        <pc:spChg chg="mod">
          <ac:chgData name="Marjan" userId="5bf7b4e5-383a-4bf6-a1ba-3724f9cc09cb" providerId="ADAL" clId="{87FB0427-AFBB-425F-BE5D-5A0FBF626793}" dt="2024-10-01T08:17:32.231" v="68" actId="20577"/>
          <ac:spMkLst>
            <pc:docMk/>
            <pc:sldMk cId="2600746042" sldId="1537"/>
            <ac:spMk id="35" creationId="{37104C51-0232-62ED-4C6F-1447D06633EE}"/>
          </ac:spMkLst>
        </pc:spChg>
        <pc:spChg chg="mod">
          <ac:chgData name="Marjan" userId="5bf7b4e5-383a-4bf6-a1ba-3724f9cc09cb" providerId="ADAL" clId="{87FB0427-AFBB-425F-BE5D-5A0FBF626793}" dt="2024-10-01T08:21:01.925" v="138" actId="20577"/>
          <ac:spMkLst>
            <pc:docMk/>
            <pc:sldMk cId="2600746042" sldId="1537"/>
            <ac:spMk id="36" creationId="{D8EF981A-9BA7-0EB1-9B70-F7FBF2F7DF1C}"/>
          </ac:spMkLst>
        </pc:spChg>
        <pc:picChg chg="del">
          <ac:chgData name="Marjan" userId="5bf7b4e5-383a-4bf6-a1ba-3724f9cc09cb" providerId="ADAL" clId="{87FB0427-AFBB-425F-BE5D-5A0FBF626793}" dt="2024-10-01T08:15:56.514" v="12" actId="478"/>
          <ac:picMkLst>
            <pc:docMk/>
            <pc:sldMk cId="2600746042" sldId="1537"/>
            <ac:picMk id="8" creationId="{F806A5E9-1D02-A757-0B0C-AB25764A47B9}"/>
          </ac:picMkLst>
        </pc:picChg>
        <pc:picChg chg="del">
          <ac:chgData name="Marjan" userId="5bf7b4e5-383a-4bf6-a1ba-3724f9cc09cb" providerId="ADAL" clId="{87FB0427-AFBB-425F-BE5D-5A0FBF626793}" dt="2024-10-01T08:18:46.052" v="69" actId="478"/>
          <ac:picMkLst>
            <pc:docMk/>
            <pc:sldMk cId="2600746042" sldId="1537"/>
            <ac:picMk id="9" creationId="{8D09B940-0552-67D0-27C0-4423B30FC755}"/>
          </ac:picMkLst>
        </pc:picChg>
        <pc:picChg chg="add mod">
          <ac:chgData name="Marjan" userId="5bf7b4e5-383a-4bf6-a1ba-3724f9cc09cb" providerId="ADAL" clId="{87FB0427-AFBB-425F-BE5D-5A0FBF626793}" dt="2024-10-01T08:16:02.026" v="16" actId="1076"/>
          <ac:picMkLst>
            <pc:docMk/>
            <pc:sldMk cId="2600746042" sldId="1537"/>
            <ac:picMk id="19" creationId="{F3D1F6AC-E5EA-3B48-053B-351F8A1EE7B8}"/>
          </ac:picMkLst>
        </pc:picChg>
        <pc:picChg chg="add mod modCrop">
          <ac:chgData name="Marjan" userId="5bf7b4e5-383a-4bf6-a1ba-3724f9cc09cb" providerId="ADAL" clId="{87FB0427-AFBB-425F-BE5D-5A0FBF626793}" dt="2024-10-01T08:19:00.540" v="78" actId="1076"/>
          <ac:picMkLst>
            <pc:docMk/>
            <pc:sldMk cId="2600746042" sldId="1537"/>
            <ac:picMk id="21" creationId="{F75A139B-36DA-7365-0581-94BD8EB0F948}"/>
          </ac:picMkLst>
        </pc:picChg>
      </pc:sldChg>
    </pc:docChg>
  </pc:docChgLst>
  <pc:docChgLst>
    <pc:chgData name="Das, Gerarda" userId="dec061bf-56a5-47a0-b9f3-f749fe418ae6" providerId="ADAL" clId="{11616EDA-8460-44C9-B9EC-5D3BC99BE94C}"/>
    <pc:docChg chg="custSel addSld delSld modSld sldOrd modSection">
      <pc:chgData name="Das, Gerarda" userId="dec061bf-56a5-47a0-b9f3-f749fe418ae6" providerId="ADAL" clId="{11616EDA-8460-44C9-B9EC-5D3BC99BE94C}" dt="2024-10-01T08:58:03.676" v="2534" actId="1036"/>
      <pc:docMkLst>
        <pc:docMk/>
      </pc:docMkLst>
      <pc:sldChg chg="delSp modSp mod">
        <pc:chgData name="Das, Gerarda" userId="dec061bf-56a5-47a0-b9f3-f749fe418ae6" providerId="ADAL" clId="{11616EDA-8460-44C9-B9EC-5D3BC99BE94C}" dt="2024-10-01T08:54:55.029" v="2522" actId="478"/>
        <pc:sldMkLst>
          <pc:docMk/>
          <pc:sldMk cId="1671649065" sldId="934"/>
        </pc:sldMkLst>
        <pc:spChg chg="del mod">
          <ac:chgData name="Das, Gerarda" userId="dec061bf-56a5-47a0-b9f3-f749fe418ae6" providerId="ADAL" clId="{11616EDA-8460-44C9-B9EC-5D3BC99BE94C}" dt="2024-10-01T08:54:55.029" v="2522" actId="478"/>
          <ac:spMkLst>
            <pc:docMk/>
            <pc:sldMk cId="1671649065" sldId="934"/>
            <ac:spMk id="3" creationId="{CEB96134-9C8C-818B-387A-F1EA181C397A}"/>
          </ac:spMkLst>
        </pc:spChg>
      </pc:sldChg>
      <pc:sldChg chg="modSp mod">
        <pc:chgData name="Das, Gerarda" userId="dec061bf-56a5-47a0-b9f3-f749fe418ae6" providerId="ADAL" clId="{11616EDA-8460-44C9-B9EC-5D3BC99BE94C}" dt="2024-10-01T08:18:12.119" v="1616" actId="6549"/>
        <pc:sldMkLst>
          <pc:docMk/>
          <pc:sldMk cId="2189114603" sldId="1437"/>
        </pc:sldMkLst>
        <pc:spChg chg="mod">
          <ac:chgData name="Das, Gerarda" userId="dec061bf-56a5-47a0-b9f3-f749fe418ae6" providerId="ADAL" clId="{11616EDA-8460-44C9-B9EC-5D3BC99BE94C}" dt="2024-10-01T08:18:12.119" v="1616" actId="6549"/>
          <ac:spMkLst>
            <pc:docMk/>
            <pc:sldMk cId="2189114603" sldId="1437"/>
            <ac:spMk id="3" creationId="{00000000-0000-0000-0000-000000000000}"/>
          </ac:spMkLst>
        </pc:spChg>
      </pc:sldChg>
      <pc:sldChg chg="ord">
        <pc:chgData name="Das, Gerarda" userId="dec061bf-56a5-47a0-b9f3-f749fe418ae6" providerId="ADAL" clId="{11616EDA-8460-44C9-B9EC-5D3BC99BE94C}" dt="2024-10-01T07:28:51.198" v="1082"/>
        <pc:sldMkLst>
          <pc:docMk/>
          <pc:sldMk cId="3852907103" sldId="1460"/>
        </pc:sldMkLst>
      </pc:sldChg>
      <pc:sldChg chg="addSp modSp mod ord">
        <pc:chgData name="Das, Gerarda" userId="dec061bf-56a5-47a0-b9f3-f749fe418ae6" providerId="ADAL" clId="{11616EDA-8460-44C9-B9EC-5D3BC99BE94C}" dt="2024-10-01T07:38:45.604" v="1143" actId="1076"/>
        <pc:sldMkLst>
          <pc:docMk/>
          <pc:sldMk cId="3053704885" sldId="1462"/>
        </pc:sldMkLst>
        <pc:picChg chg="mod">
          <ac:chgData name="Das, Gerarda" userId="dec061bf-56a5-47a0-b9f3-f749fe418ae6" providerId="ADAL" clId="{11616EDA-8460-44C9-B9EC-5D3BC99BE94C}" dt="2024-10-01T07:38:32.348" v="1136" actId="1076"/>
          <ac:picMkLst>
            <pc:docMk/>
            <pc:sldMk cId="3053704885" sldId="1462"/>
            <ac:picMk id="5" creationId="{12670AC7-5E02-4746-A2DD-0DE06C9BE915}"/>
          </ac:picMkLst>
        </pc:picChg>
        <pc:picChg chg="add mod">
          <ac:chgData name="Das, Gerarda" userId="dec061bf-56a5-47a0-b9f3-f749fe418ae6" providerId="ADAL" clId="{11616EDA-8460-44C9-B9EC-5D3BC99BE94C}" dt="2024-10-01T07:38:40.360" v="1142" actId="1076"/>
          <ac:picMkLst>
            <pc:docMk/>
            <pc:sldMk cId="3053704885" sldId="1462"/>
            <ac:picMk id="6" creationId="{98213807-BC09-2167-85EF-CA5BB599A271}"/>
          </ac:picMkLst>
        </pc:picChg>
        <pc:picChg chg="mod">
          <ac:chgData name="Das, Gerarda" userId="dec061bf-56a5-47a0-b9f3-f749fe418ae6" providerId="ADAL" clId="{11616EDA-8460-44C9-B9EC-5D3BC99BE94C}" dt="2024-10-01T07:38:45.604" v="1143" actId="1076"/>
          <ac:picMkLst>
            <pc:docMk/>
            <pc:sldMk cId="3053704885" sldId="1462"/>
            <ac:picMk id="8" creationId="{AC862EA6-C27B-EAA0-5E1D-6894424AC3FE}"/>
          </ac:picMkLst>
        </pc:picChg>
      </pc:sldChg>
      <pc:sldChg chg="addSp delSp modSp mod ord">
        <pc:chgData name="Das, Gerarda" userId="dec061bf-56a5-47a0-b9f3-f749fe418ae6" providerId="ADAL" clId="{11616EDA-8460-44C9-B9EC-5D3BC99BE94C}" dt="2024-10-01T07:45:38.884" v="1153" actId="14100"/>
        <pc:sldMkLst>
          <pc:docMk/>
          <pc:sldMk cId="2378462906" sldId="1467"/>
        </pc:sldMkLst>
        <pc:spChg chg="del">
          <ac:chgData name="Das, Gerarda" userId="dec061bf-56a5-47a0-b9f3-f749fe418ae6" providerId="ADAL" clId="{11616EDA-8460-44C9-B9EC-5D3BC99BE94C}" dt="2024-10-01T07:45:24.346" v="1145" actId="478"/>
          <ac:spMkLst>
            <pc:docMk/>
            <pc:sldMk cId="2378462906" sldId="1467"/>
            <ac:spMk id="5" creationId="{B698C861-1632-4D14-8EAB-2A530E3D842D}"/>
          </ac:spMkLst>
        </pc:spChg>
        <pc:picChg chg="del">
          <ac:chgData name="Das, Gerarda" userId="dec061bf-56a5-47a0-b9f3-f749fe418ae6" providerId="ADAL" clId="{11616EDA-8460-44C9-B9EC-5D3BC99BE94C}" dt="2024-10-01T07:45:21.356" v="1144" actId="478"/>
          <ac:picMkLst>
            <pc:docMk/>
            <pc:sldMk cId="2378462906" sldId="1467"/>
            <ac:picMk id="4" creationId="{69104ED2-E7B6-4A74-9574-09302358607C}"/>
          </ac:picMkLst>
        </pc:picChg>
        <pc:picChg chg="add mod">
          <ac:chgData name="Das, Gerarda" userId="dec061bf-56a5-47a0-b9f3-f749fe418ae6" providerId="ADAL" clId="{11616EDA-8460-44C9-B9EC-5D3BC99BE94C}" dt="2024-10-01T07:45:38.884" v="1153" actId="14100"/>
          <ac:picMkLst>
            <pc:docMk/>
            <pc:sldMk cId="2378462906" sldId="1467"/>
            <ac:picMk id="6" creationId="{FDF77375-BB6E-2D48-C97A-7207AB38661B}"/>
          </ac:picMkLst>
        </pc:picChg>
      </pc:sldChg>
      <pc:sldChg chg="ord">
        <pc:chgData name="Das, Gerarda" userId="dec061bf-56a5-47a0-b9f3-f749fe418ae6" providerId="ADAL" clId="{11616EDA-8460-44C9-B9EC-5D3BC99BE94C}" dt="2024-10-01T07:28:36.450" v="1076"/>
        <pc:sldMkLst>
          <pc:docMk/>
          <pc:sldMk cId="2452007587" sldId="1476"/>
        </pc:sldMkLst>
      </pc:sldChg>
      <pc:sldChg chg="addSp modSp mod ord">
        <pc:chgData name="Das, Gerarda" userId="dec061bf-56a5-47a0-b9f3-f749fe418ae6" providerId="ADAL" clId="{11616EDA-8460-44C9-B9EC-5D3BC99BE94C}" dt="2024-10-01T07:48:14.399" v="1158" actId="1076"/>
        <pc:sldMkLst>
          <pc:docMk/>
          <pc:sldMk cId="2709048002" sldId="1477"/>
        </pc:sldMkLst>
        <pc:picChg chg="add mod">
          <ac:chgData name="Das, Gerarda" userId="dec061bf-56a5-47a0-b9f3-f749fe418ae6" providerId="ADAL" clId="{11616EDA-8460-44C9-B9EC-5D3BC99BE94C}" dt="2024-10-01T07:48:14.399" v="1158" actId="1076"/>
          <ac:picMkLst>
            <pc:docMk/>
            <pc:sldMk cId="2709048002" sldId="1477"/>
            <ac:picMk id="3" creationId="{E70B43AD-AF2E-2B75-5E77-B82D1855BC2A}"/>
          </ac:picMkLst>
        </pc:picChg>
      </pc:sldChg>
      <pc:sldChg chg="addSp modSp mod ord">
        <pc:chgData name="Das, Gerarda" userId="dec061bf-56a5-47a0-b9f3-f749fe418ae6" providerId="ADAL" clId="{11616EDA-8460-44C9-B9EC-5D3BC99BE94C}" dt="2024-10-01T08:50:10.350" v="2474" actId="164"/>
        <pc:sldMkLst>
          <pc:docMk/>
          <pc:sldMk cId="4210467006" sldId="1479"/>
        </pc:sldMkLst>
        <pc:grpChg chg="add mod">
          <ac:chgData name="Das, Gerarda" userId="dec061bf-56a5-47a0-b9f3-f749fe418ae6" providerId="ADAL" clId="{11616EDA-8460-44C9-B9EC-5D3BC99BE94C}" dt="2024-10-01T08:50:10.350" v="2474" actId="164"/>
          <ac:grpSpMkLst>
            <pc:docMk/>
            <pc:sldMk cId="4210467006" sldId="1479"/>
            <ac:grpSpMk id="5" creationId="{2634754A-31AE-0934-DE92-5F9CF24C306E}"/>
          </ac:grpSpMkLst>
        </pc:grpChg>
        <pc:picChg chg="add mod">
          <ac:chgData name="Das, Gerarda" userId="dec061bf-56a5-47a0-b9f3-f749fe418ae6" providerId="ADAL" clId="{11616EDA-8460-44C9-B9EC-5D3BC99BE94C}" dt="2024-10-01T08:50:10.350" v="2474" actId="164"/>
          <ac:picMkLst>
            <pc:docMk/>
            <pc:sldMk cId="4210467006" sldId="1479"/>
            <ac:picMk id="3" creationId="{3401CCD5-22F6-31C1-154C-15A1695F0CB9}"/>
          </ac:picMkLst>
        </pc:picChg>
        <pc:picChg chg="add mod">
          <ac:chgData name="Das, Gerarda" userId="dec061bf-56a5-47a0-b9f3-f749fe418ae6" providerId="ADAL" clId="{11616EDA-8460-44C9-B9EC-5D3BC99BE94C}" dt="2024-10-01T08:50:10.350" v="2474" actId="164"/>
          <ac:picMkLst>
            <pc:docMk/>
            <pc:sldMk cId="4210467006" sldId="1479"/>
            <ac:picMk id="4" creationId="{40BCFC28-41A1-0BCD-BF9E-BC0044F44717}"/>
          </ac:picMkLst>
        </pc:picChg>
      </pc:sldChg>
      <pc:sldChg chg="addSp modSp mod ord">
        <pc:chgData name="Das, Gerarda" userId="dec061bf-56a5-47a0-b9f3-f749fe418ae6" providerId="ADAL" clId="{11616EDA-8460-44C9-B9EC-5D3BC99BE94C}" dt="2024-10-01T08:01:13.053" v="1229" actId="1076"/>
        <pc:sldMkLst>
          <pc:docMk/>
          <pc:sldMk cId="1487044012" sldId="1480"/>
        </pc:sldMkLst>
        <pc:picChg chg="add mod">
          <ac:chgData name="Das, Gerarda" userId="dec061bf-56a5-47a0-b9f3-f749fe418ae6" providerId="ADAL" clId="{11616EDA-8460-44C9-B9EC-5D3BC99BE94C}" dt="2024-10-01T08:01:13.053" v="1229" actId="1076"/>
          <ac:picMkLst>
            <pc:docMk/>
            <pc:sldMk cId="1487044012" sldId="1480"/>
            <ac:picMk id="2" creationId="{74CE012E-C97D-D57F-6CD5-35709E48A973}"/>
          </ac:picMkLst>
        </pc:picChg>
      </pc:sldChg>
      <pc:sldChg chg="addSp modSp mod ord">
        <pc:chgData name="Das, Gerarda" userId="dec061bf-56a5-47a0-b9f3-f749fe418ae6" providerId="ADAL" clId="{11616EDA-8460-44C9-B9EC-5D3BC99BE94C}" dt="2024-10-01T07:58:11.366" v="1224" actId="1036"/>
        <pc:sldMkLst>
          <pc:docMk/>
          <pc:sldMk cId="3779434736" sldId="1481"/>
        </pc:sldMkLst>
        <pc:picChg chg="add mod">
          <ac:chgData name="Das, Gerarda" userId="dec061bf-56a5-47a0-b9f3-f749fe418ae6" providerId="ADAL" clId="{11616EDA-8460-44C9-B9EC-5D3BC99BE94C}" dt="2024-10-01T07:58:11.366" v="1224" actId="1036"/>
          <ac:picMkLst>
            <pc:docMk/>
            <pc:sldMk cId="3779434736" sldId="1481"/>
            <ac:picMk id="3" creationId="{2AC05717-6122-76C0-C98E-805D2EA794D9}"/>
          </ac:picMkLst>
        </pc:picChg>
        <pc:picChg chg="add mod">
          <ac:chgData name="Das, Gerarda" userId="dec061bf-56a5-47a0-b9f3-f749fe418ae6" providerId="ADAL" clId="{11616EDA-8460-44C9-B9EC-5D3BC99BE94C}" dt="2024-10-01T07:58:11.366" v="1224" actId="1036"/>
          <ac:picMkLst>
            <pc:docMk/>
            <pc:sldMk cId="3779434736" sldId="1481"/>
            <ac:picMk id="5" creationId="{3942C39B-6010-0A01-6A0C-1583451D4032}"/>
          </ac:picMkLst>
        </pc:picChg>
      </pc:sldChg>
      <pc:sldChg chg="addSp modSp mod ord">
        <pc:chgData name="Das, Gerarda" userId="dec061bf-56a5-47a0-b9f3-f749fe418ae6" providerId="ADAL" clId="{11616EDA-8460-44C9-B9EC-5D3BC99BE94C}" dt="2024-10-01T08:12:19.710" v="1305" actId="1076"/>
        <pc:sldMkLst>
          <pc:docMk/>
          <pc:sldMk cId="1201727269" sldId="1482"/>
        </pc:sldMkLst>
        <pc:picChg chg="add mod">
          <ac:chgData name="Das, Gerarda" userId="dec061bf-56a5-47a0-b9f3-f749fe418ae6" providerId="ADAL" clId="{11616EDA-8460-44C9-B9EC-5D3BC99BE94C}" dt="2024-10-01T08:10:47.748" v="1298" actId="1076"/>
          <ac:picMkLst>
            <pc:docMk/>
            <pc:sldMk cId="1201727269" sldId="1482"/>
            <ac:picMk id="3" creationId="{01AA0474-4302-45C4-D223-BCB890939AF2}"/>
          </ac:picMkLst>
        </pc:picChg>
        <pc:picChg chg="add mod modCrop">
          <ac:chgData name="Das, Gerarda" userId="dec061bf-56a5-47a0-b9f3-f749fe418ae6" providerId="ADAL" clId="{11616EDA-8460-44C9-B9EC-5D3BC99BE94C}" dt="2024-10-01T08:12:19.710" v="1305" actId="1076"/>
          <ac:picMkLst>
            <pc:docMk/>
            <pc:sldMk cId="1201727269" sldId="1482"/>
            <ac:picMk id="5" creationId="{1672B38C-90FD-DB99-CBB0-97E33095C225}"/>
          </ac:picMkLst>
        </pc:picChg>
      </pc:sldChg>
      <pc:sldChg chg="addSp delSp modSp mod ord">
        <pc:chgData name="Das, Gerarda" userId="dec061bf-56a5-47a0-b9f3-f749fe418ae6" providerId="ADAL" clId="{11616EDA-8460-44C9-B9EC-5D3BC99BE94C}" dt="2024-10-01T07:55:22.900" v="1201" actId="478"/>
        <pc:sldMkLst>
          <pc:docMk/>
          <pc:sldMk cId="2904738428" sldId="1483"/>
        </pc:sldMkLst>
        <pc:picChg chg="del">
          <ac:chgData name="Das, Gerarda" userId="dec061bf-56a5-47a0-b9f3-f749fe418ae6" providerId="ADAL" clId="{11616EDA-8460-44C9-B9EC-5D3BC99BE94C}" dt="2024-10-01T07:50:28.387" v="1159" actId="478"/>
          <ac:picMkLst>
            <pc:docMk/>
            <pc:sldMk cId="2904738428" sldId="1483"/>
            <ac:picMk id="2" creationId="{01C1681B-0875-E13F-D0B0-377C63CC2B25}"/>
          </ac:picMkLst>
        </pc:picChg>
        <pc:picChg chg="add del mod modCrop">
          <ac:chgData name="Das, Gerarda" userId="dec061bf-56a5-47a0-b9f3-f749fe418ae6" providerId="ADAL" clId="{11616EDA-8460-44C9-B9EC-5D3BC99BE94C}" dt="2024-10-01T07:55:22.900" v="1201" actId="478"/>
          <ac:picMkLst>
            <pc:docMk/>
            <pc:sldMk cId="2904738428" sldId="1483"/>
            <ac:picMk id="4" creationId="{88D09AC1-B35E-6297-1615-739EB4C52174}"/>
          </ac:picMkLst>
        </pc:picChg>
        <pc:picChg chg="add mod modCrop">
          <ac:chgData name="Das, Gerarda" userId="dec061bf-56a5-47a0-b9f3-f749fe418ae6" providerId="ADAL" clId="{11616EDA-8460-44C9-B9EC-5D3BC99BE94C}" dt="2024-10-01T07:55:21.214" v="1200" actId="1038"/>
          <ac:picMkLst>
            <pc:docMk/>
            <pc:sldMk cId="2904738428" sldId="1483"/>
            <ac:picMk id="7" creationId="{8EF95980-421A-4EAA-0233-EC026BEEBBB3}"/>
          </ac:picMkLst>
        </pc:picChg>
        <pc:picChg chg="add del mod">
          <ac:chgData name="Das, Gerarda" userId="dec061bf-56a5-47a0-b9f3-f749fe418ae6" providerId="ADAL" clId="{11616EDA-8460-44C9-B9EC-5D3BC99BE94C}" dt="2024-10-01T07:55:11.271" v="1183" actId="478"/>
          <ac:picMkLst>
            <pc:docMk/>
            <pc:sldMk cId="2904738428" sldId="1483"/>
            <ac:picMk id="8" creationId="{88D09AC1-B35E-6297-1615-739EB4C52174}"/>
          </ac:picMkLst>
        </pc:picChg>
        <pc:picChg chg="add mod">
          <ac:chgData name="Das, Gerarda" userId="dec061bf-56a5-47a0-b9f3-f749fe418ae6" providerId="ADAL" clId="{11616EDA-8460-44C9-B9EC-5D3BC99BE94C}" dt="2024-10-01T07:55:21.214" v="1200" actId="1038"/>
          <ac:picMkLst>
            <pc:docMk/>
            <pc:sldMk cId="2904738428" sldId="1483"/>
            <ac:picMk id="9" creationId="{FD5EC915-E286-DF80-A058-D97401E44B07}"/>
          </ac:picMkLst>
        </pc:picChg>
      </pc:sldChg>
      <pc:sldChg chg="del">
        <pc:chgData name="Das, Gerarda" userId="dec061bf-56a5-47a0-b9f3-f749fe418ae6" providerId="ADAL" clId="{11616EDA-8460-44C9-B9EC-5D3BC99BE94C}" dt="2024-10-01T08:55:03.263" v="2523" actId="47"/>
        <pc:sldMkLst>
          <pc:docMk/>
          <pc:sldMk cId="2967928418" sldId="1511"/>
        </pc:sldMkLst>
      </pc:sldChg>
      <pc:sldChg chg="del">
        <pc:chgData name="Das, Gerarda" userId="dec061bf-56a5-47a0-b9f3-f749fe418ae6" providerId="ADAL" clId="{11616EDA-8460-44C9-B9EC-5D3BC99BE94C}" dt="2024-10-01T08:55:04.525" v="2526" actId="47"/>
        <pc:sldMkLst>
          <pc:docMk/>
          <pc:sldMk cId="1594331871" sldId="1512"/>
        </pc:sldMkLst>
      </pc:sldChg>
      <pc:sldChg chg="addSp modSp mod ord">
        <pc:chgData name="Das, Gerarda" userId="dec061bf-56a5-47a0-b9f3-f749fe418ae6" providerId="ADAL" clId="{11616EDA-8460-44C9-B9EC-5D3BC99BE94C}" dt="2024-10-01T08:54:18.713" v="2521" actId="1036"/>
        <pc:sldMkLst>
          <pc:docMk/>
          <pc:sldMk cId="3112181829" sldId="1515"/>
        </pc:sldMkLst>
        <pc:spChg chg="mod">
          <ac:chgData name="Das, Gerarda" userId="dec061bf-56a5-47a0-b9f3-f749fe418ae6" providerId="ADAL" clId="{11616EDA-8460-44C9-B9EC-5D3BC99BE94C}" dt="2024-10-01T08:53:54.498" v="2513" actId="1076"/>
          <ac:spMkLst>
            <pc:docMk/>
            <pc:sldMk cId="3112181829" sldId="1515"/>
            <ac:spMk id="4" creationId="{D36CDCC8-D80A-3CA3-9903-EC310613197D}"/>
          </ac:spMkLst>
        </pc:spChg>
        <pc:spChg chg="mod">
          <ac:chgData name="Das, Gerarda" userId="dec061bf-56a5-47a0-b9f3-f749fe418ae6" providerId="ADAL" clId="{11616EDA-8460-44C9-B9EC-5D3BC99BE94C}" dt="2024-10-01T08:54:18.713" v="2521" actId="1036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Das, Gerarda" userId="dec061bf-56a5-47a0-b9f3-f749fe418ae6" providerId="ADAL" clId="{11616EDA-8460-44C9-B9EC-5D3BC99BE94C}" dt="2024-10-01T08:54:18.713" v="2521" actId="1036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Das, Gerarda" userId="dec061bf-56a5-47a0-b9f3-f749fe418ae6" providerId="ADAL" clId="{11616EDA-8460-44C9-B9EC-5D3BC99BE94C}" dt="2024-10-01T08:54:18.713" v="2521" actId="1036"/>
          <ac:spMkLst>
            <pc:docMk/>
            <pc:sldMk cId="3112181829" sldId="1515"/>
            <ac:spMk id="14" creationId="{B7594A3B-3117-84CE-C300-FB96E5ED269D}"/>
          </ac:spMkLst>
        </pc:spChg>
        <pc:spChg chg="mod">
          <ac:chgData name="Das, Gerarda" userId="dec061bf-56a5-47a0-b9f3-f749fe418ae6" providerId="ADAL" clId="{11616EDA-8460-44C9-B9EC-5D3BC99BE94C}" dt="2024-10-01T08:54:18.713" v="2521" actId="1036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Das, Gerarda" userId="dec061bf-56a5-47a0-b9f3-f749fe418ae6" providerId="ADAL" clId="{11616EDA-8460-44C9-B9EC-5D3BC99BE94C}" dt="2024-10-01T08:54:18.713" v="2521" actId="1036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Das, Gerarda" userId="dec061bf-56a5-47a0-b9f3-f749fe418ae6" providerId="ADAL" clId="{11616EDA-8460-44C9-B9EC-5D3BC99BE94C}" dt="2024-10-01T08:54:18.713" v="2521" actId="1036"/>
          <ac:spMkLst>
            <pc:docMk/>
            <pc:sldMk cId="3112181829" sldId="1515"/>
            <ac:spMk id="17" creationId="{AB86235B-CBC0-F9DB-29F4-F23367831B1B}"/>
          </ac:spMkLst>
        </pc:spChg>
        <pc:spChg chg="mod">
          <ac:chgData name="Das, Gerarda" userId="dec061bf-56a5-47a0-b9f3-f749fe418ae6" providerId="ADAL" clId="{11616EDA-8460-44C9-B9EC-5D3BC99BE94C}" dt="2024-10-01T08:54:18.713" v="2521" actId="1036"/>
          <ac:spMkLst>
            <pc:docMk/>
            <pc:sldMk cId="3112181829" sldId="1515"/>
            <ac:spMk id="18" creationId="{85D7DD60-F4AA-AD34-A265-146B167D02FE}"/>
          </ac:spMkLst>
        </pc:spChg>
        <pc:spChg chg="mod">
          <ac:chgData name="Das, Gerarda" userId="dec061bf-56a5-47a0-b9f3-f749fe418ae6" providerId="ADAL" clId="{11616EDA-8460-44C9-B9EC-5D3BC99BE94C}" dt="2024-10-01T08:54:18.713" v="2521" actId="1036"/>
          <ac:spMkLst>
            <pc:docMk/>
            <pc:sldMk cId="3112181829" sldId="1515"/>
            <ac:spMk id="19" creationId="{40542B69-6D97-5F24-63E3-ABE36EA69A27}"/>
          </ac:spMkLst>
        </pc:spChg>
        <pc:grpChg chg="add mod">
          <ac:chgData name="Das, Gerarda" userId="dec061bf-56a5-47a0-b9f3-f749fe418ae6" providerId="ADAL" clId="{11616EDA-8460-44C9-B9EC-5D3BC99BE94C}" dt="2024-10-01T08:54:18.713" v="2521" actId="1036"/>
          <ac:grpSpMkLst>
            <pc:docMk/>
            <pc:sldMk cId="3112181829" sldId="1515"/>
            <ac:grpSpMk id="25" creationId="{97D32A95-596C-73C0-E86D-E1334DD8E736}"/>
          </ac:grpSpMkLst>
        </pc:grpChg>
        <pc:grpChg chg="add mod">
          <ac:chgData name="Das, Gerarda" userId="dec061bf-56a5-47a0-b9f3-f749fe418ae6" providerId="ADAL" clId="{11616EDA-8460-44C9-B9EC-5D3BC99BE94C}" dt="2024-10-01T08:54:18.713" v="2521" actId="1036"/>
          <ac:grpSpMkLst>
            <pc:docMk/>
            <pc:sldMk cId="3112181829" sldId="1515"/>
            <ac:grpSpMk id="29" creationId="{27A4B852-6936-A3C4-8F07-B54469BA3C18}"/>
          </ac:grpSpMkLst>
        </pc:grpChg>
        <pc:picChg chg="mod">
          <ac:chgData name="Das, Gerarda" userId="dec061bf-56a5-47a0-b9f3-f749fe418ae6" providerId="ADAL" clId="{11616EDA-8460-44C9-B9EC-5D3BC99BE94C}" dt="2024-10-01T08:50:17.523" v="2475"/>
          <ac:picMkLst>
            <pc:docMk/>
            <pc:sldMk cId="3112181829" sldId="1515"/>
            <ac:picMk id="26" creationId="{93B4A5F0-16EF-FBCE-06FD-C4991FEAC124}"/>
          </ac:picMkLst>
        </pc:picChg>
        <pc:picChg chg="mod">
          <ac:chgData name="Das, Gerarda" userId="dec061bf-56a5-47a0-b9f3-f749fe418ae6" providerId="ADAL" clId="{11616EDA-8460-44C9-B9EC-5D3BC99BE94C}" dt="2024-10-01T08:50:17.523" v="2475"/>
          <ac:picMkLst>
            <pc:docMk/>
            <pc:sldMk cId="3112181829" sldId="1515"/>
            <ac:picMk id="28" creationId="{E18A9D8F-B3C4-8E8B-D79A-F7EBBDAB74C6}"/>
          </ac:picMkLst>
        </pc:picChg>
        <pc:picChg chg="mod">
          <ac:chgData name="Das, Gerarda" userId="dec061bf-56a5-47a0-b9f3-f749fe418ae6" providerId="ADAL" clId="{11616EDA-8460-44C9-B9EC-5D3BC99BE94C}" dt="2024-10-01T08:50:30.319" v="2480"/>
          <ac:picMkLst>
            <pc:docMk/>
            <pc:sldMk cId="3112181829" sldId="1515"/>
            <ac:picMk id="30" creationId="{64F32618-20B7-1383-C970-43880E49D674}"/>
          </ac:picMkLst>
        </pc:picChg>
        <pc:picChg chg="mod">
          <ac:chgData name="Das, Gerarda" userId="dec061bf-56a5-47a0-b9f3-f749fe418ae6" providerId="ADAL" clId="{11616EDA-8460-44C9-B9EC-5D3BC99BE94C}" dt="2024-10-01T08:50:30.319" v="2480"/>
          <ac:picMkLst>
            <pc:docMk/>
            <pc:sldMk cId="3112181829" sldId="1515"/>
            <ac:picMk id="32" creationId="{225F27D0-C9FB-884C-4D94-D1FB8F860F03}"/>
          </ac:picMkLst>
        </pc:picChg>
        <pc:picChg chg="add mod">
          <ac:chgData name="Das, Gerarda" userId="dec061bf-56a5-47a0-b9f3-f749fe418ae6" providerId="ADAL" clId="{11616EDA-8460-44C9-B9EC-5D3BC99BE94C}" dt="2024-10-01T08:54:18.713" v="2521" actId="1036"/>
          <ac:picMkLst>
            <pc:docMk/>
            <pc:sldMk cId="3112181829" sldId="1515"/>
            <ac:picMk id="34" creationId="{E39B7BB1-68C8-ED77-0A4E-69B331A9EEA2}"/>
          </ac:picMkLst>
        </pc:picChg>
        <pc:cxnChg chg="mod">
          <ac:chgData name="Das, Gerarda" userId="dec061bf-56a5-47a0-b9f3-f749fe418ae6" providerId="ADAL" clId="{11616EDA-8460-44C9-B9EC-5D3BC99BE94C}" dt="2024-10-01T08:54:18.713" v="2521" actId="1036"/>
          <ac:cxnSpMkLst>
            <pc:docMk/>
            <pc:sldMk cId="3112181829" sldId="1515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11616EDA-8460-44C9-B9EC-5D3BC99BE94C}" dt="2024-10-01T08:54:18.713" v="2521" actId="1036"/>
          <ac:cxnSpMkLst>
            <pc:docMk/>
            <pc:sldMk cId="3112181829" sldId="1515"/>
            <ac:cxnSpMk id="22" creationId="{91DFD20E-A562-DE85-17F1-8C5D45CF6B9C}"/>
          </ac:cxnSpMkLst>
        </pc:cxnChg>
        <pc:cxnChg chg="mod">
          <ac:chgData name="Das, Gerarda" userId="dec061bf-56a5-47a0-b9f3-f749fe418ae6" providerId="ADAL" clId="{11616EDA-8460-44C9-B9EC-5D3BC99BE94C}" dt="2024-10-01T08:54:18.713" v="2521" actId="1036"/>
          <ac:cxnSpMkLst>
            <pc:docMk/>
            <pc:sldMk cId="3112181829" sldId="1515"/>
            <ac:cxnSpMk id="23" creationId="{450FAC25-93FA-21DB-FB43-C33AEEC4D823}"/>
          </ac:cxnSpMkLst>
        </pc:cxnChg>
        <pc:cxnChg chg="mod">
          <ac:chgData name="Das, Gerarda" userId="dec061bf-56a5-47a0-b9f3-f749fe418ae6" providerId="ADAL" clId="{11616EDA-8460-44C9-B9EC-5D3BC99BE94C}" dt="2024-10-01T08:54:18.713" v="2521" actId="1036"/>
          <ac:cxnSpMkLst>
            <pc:docMk/>
            <pc:sldMk cId="3112181829" sldId="1515"/>
            <ac:cxnSpMk id="27" creationId="{EC90AE0F-5DD8-2D25-C999-5E0CC65E11C5}"/>
          </ac:cxnSpMkLst>
        </pc:cxnChg>
        <pc:cxnChg chg="mod">
          <ac:chgData name="Das, Gerarda" userId="dec061bf-56a5-47a0-b9f3-f749fe418ae6" providerId="ADAL" clId="{11616EDA-8460-44C9-B9EC-5D3BC99BE94C}" dt="2024-10-01T08:54:18.713" v="2521" actId="1036"/>
          <ac:cxnSpMkLst>
            <pc:docMk/>
            <pc:sldMk cId="3112181829" sldId="1515"/>
            <ac:cxnSpMk id="31" creationId="{42EA45F8-30F7-A026-CB94-761B35BAF874}"/>
          </ac:cxnSpMkLst>
        </pc:cxnChg>
      </pc:sldChg>
      <pc:sldChg chg="del">
        <pc:chgData name="Das, Gerarda" userId="dec061bf-56a5-47a0-b9f3-f749fe418ae6" providerId="ADAL" clId="{11616EDA-8460-44C9-B9EC-5D3BC99BE94C}" dt="2024-10-01T08:55:07.656" v="2529" actId="47"/>
        <pc:sldMkLst>
          <pc:docMk/>
          <pc:sldMk cId="2946319108" sldId="1516"/>
        </pc:sldMkLst>
      </pc:sldChg>
      <pc:sldChg chg="del">
        <pc:chgData name="Das, Gerarda" userId="dec061bf-56a5-47a0-b9f3-f749fe418ae6" providerId="ADAL" clId="{11616EDA-8460-44C9-B9EC-5D3BC99BE94C}" dt="2024-10-01T08:55:05.482" v="2527" actId="47"/>
        <pc:sldMkLst>
          <pc:docMk/>
          <pc:sldMk cId="1628480429" sldId="1517"/>
        </pc:sldMkLst>
      </pc:sldChg>
      <pc:sldChg chg="del">
        <pc:chgData name="Das, Gerarda" userId="dec061bf-56a5-47a0-b9f3-f749fe418ae6" providerId="ADAL" clId="{11616EDA-8460-44C9-B9EC-5D3BC99BE94C}" dt="2024-10-01T08:55:06.979" v="2528" actId="47"/>
        <pc:sldMkLst>
          <pc:docMk/>
          <pc:sldMk cId="933367485" sldId="1518"/>
        </pc:sldMkLst>
      </pc:sldChg>
      <pc:sldChg chg="del">
        <pc:chgData name="Das, Gerarda" userId="dec061bf-56a5-47a0-b9f3-f749fe418ae6" providerId="ADAL" clId="{11616EDA-8460-44C9-B9EC-5D3BC99BE94C}" dt="2024-10-01T08:55:08.567" v="2530" actId="47"/>
        <pc:sldMkLst>
          <pc:docMk/>
          <pc:sldMk cId="1738896802" sldId="1519"/>
        </pc:sldMkLst>
      </pc:sldChg>
      <pc:sldChg chg="del">
        <pc:chgData name="Das, Gerarda" userId="dec061bf-56a5-47a0-b9f3-f749fe418ae6" providerId="ADAL" clId="{11616EDA-8460-44C9-B9EC-5D3BC99BE94C}" dt="2024-10-01T08:55:03.939" v="2525" actId="47"/>
        <pc:sldMkLst>
          <pc:docMk/>
          <pc:sldMk cId="1530054038" sldId="1520"/>
        </pc:sldMkLst>
      </pc:sldChg>
      <pc:sldChg chg="del">
        <pc:chgData name="Das, Gerarda" userId="dec061bf-56a5-47a0-b9f3-f749fe418ae6" providerId="ADAL" clId="{11616EDA-8460-44C9-B9EC-5D3BC99BE94C}" dt="2024-10-01T08:55:03.612" v="2524" actId="47"/>
        <pc:sldMkLst>
          <pc:docMk/>
          <pc:sldMk cId="3006462251" sldId="1521"/>
        </pc:sldMkLst>
      </pc:sldChg>
      <pc:sldChg chg="addSp delSp modSp mod">
        <pc:chgData name="Das, Gerarda" userId="dec061bf-56a5-47a0-b9f3-f749fe418ae6" providerId="ADAL" clId="{11616EDA-8460-44C9-B9EC-5D3BC99BE94C}" dt="2024-10-01T08:36:47.342" v="2039" actId="1076"/>
        <pc:sldMkLst>
          <pc:docMk/>
          <pc:sldMk cId="1064152516" sldId="1525"/>
        </pc:sldMkLst>
        <pc:spChg chg="mod">
          <ac:chgData name="Das, Gerarda" userId="dec061bf-56a5-47a0-b9f3-f749fe418ae6" providerId="ADAL" clId="{11616EDA-8460-44C9-B9EC-5D3BC99BE94C}" dt="2024-10-01T08:35:31.433" v="2018" actId="14100"/>
          <ac:spMkLst>
            <pc:docMk/>
            <pc:sldMk cId="1064152516" sldId="1525"/>
            <ac:spMk id="13" creationId="{4985FF45-EE56-11C3-E0CC-6BBB359031C0}"/>
          </ac:spMkLst>
        </pc:spChg>
        <pc:spChg chg="mod">
          <ac:chgData name="Das, Gerarda" userId="dec061bf-56a5-47a0-b9f3-f749fe418ae6" providerId="ADAL" clId="{11616EDA-8460-44C9-B9EC-5D3BC99BE94C}" dt="2024-10-01T08:36:11.871" v="2034" actId="14100"/>
          <ac:spMkLst>
            <pc:docMk/>
            <pc:sldMk cId="1064152516" sldId="1525"/>
            <ac:spMk id="14" creationId="{B7594A3B-3117-84CE-C300-FB96E5ED269D}"/>
          </ac:spMkLst>
        </pc:spChg>
        <pc:spChg chg="mod">
          <ac:chgData name="Das, Gerarda" userId="dec061bf-56a5-47a0-b9f3-f749fe418ae6" providerId="ADAL" clId="{11616EDA-8460-44C9-B9EC-5D3BC99BE94C}" dt="2024-10-01T08:36:02.024" v="2032" actId="1076"/>
          <ac:spMkLst>
            <pc:docMk/>
            <pc:sldMk cId="1064152516" sldId="1525"/>
            <ac:spMk id="15" creationId="{6EA1F8B7-D4BC-D8B0-E6FD-F33ECB45A1DD}"/>
          </ac:spMkLst>
        </pc:spChg>
        <pc:spChg chg="mod">
          <ac:chgData name="Das, Gerarda" userId="dec061bf-56a5-47a0-b9f3-f749fe418ae6" providerId="ADAL" clId="{11616EDA-8460-44C9-B9EC-5D3BC99BE94C}" dt="2024-10-01T08:35:35.972" v="2019" actId="14100"/>
          <ac:spMkLst>
            <pc:docMk/>
            <pc:sldMk cId="1064152516" sldId="1525"/>
            <ac:spMk id="18" creationId="{85D7DD60-F4AA-AD34-A265-146B167D02FE}"/>
          </ac:spMkLst>
        </pc:spChg>
        <pc:spChg chg="del">
          <ac:chgData name="Das, Gerarda" userId="dec061bf-56a5-47a0-b9f3-f749fe418ae6" providerId="ADAL" clId="{11616EDA-8460-44C9-B9EC-5D3BC99BE94C}" dt="2024-10-01T08:35:47.269" v="2027" actId="478"/>
          <ac:spMkLst>
            <pc:docMk/>
            <pc:sldMk cId="1064152516" sldId="1525"/>
            <ac:spMk id="25" creationId="{B7CC007F-E117-5DB9-F2E7-C78605B30C25}"/>
          </ac:spMkLst>
        </pc:spChg>
        <pc:picChg chg="del">
          <ac:chgData name="Das, Gerarda" userId="dec061bf-56a5-47a0-b9f3-f749fe418ae6" providerId="ADAL" clId="{11616EDA-8460-44C9-B9EC-5D3BC99BE94C}" dt="2024-10-01T08:35:24.989" v="2015" actId="478"/>
          <ac:picMkLst>
            <pc:docMk/>
            <pc:sldMk cId="1064152516" sldId="1525"/>
            <ac:picMk id="21" creationId="{905806D5-4A7B-8053-5CBD-8EB1F1704ECA}"/>
          </ac:picMkLst>
        </pc:picChg>
        <pc:picChg chg="del">
          <ac:chgData name="Das, Gerarda" userId="dec061bf-56a5-47a0-b9f3-f749fe418ae6" providerId="ADAL" clId="{11616EDA-8460-44C9-B9EC-5D3BC99BE94C}" dt="2024-10-01T08:35:25.779" v="2016" actId="478"/>
          <ac:picMkLst>
            <pc:docMk/>
            <pc:sldMk cId="1064152516" sldId="1525"/>
            <ac:picMk id="22" creationId="{89A9C56A-9DC5-A773-F70D-6F22D9BA6F59}"/>
          </ac:picMkLst>
        </pc:picChg>
        <pc:picChg chg="del">
          <ac:chgData name="Das, Gerarda" userId="dec061bf-56a5-47a0-b9f3-f749fe418ae6" providerId="ADAL" clId="{11616EDA-8460-44C9-B9EC-5D3BC99BE94C}" dt="2024-10-01T08:35:26.389" v="2017" actId="478"/>
          <ac:picMkLst>
            <pc:docMk/>
            <pc:sldMk cId="1064152516" sldId="1525"/>
            <ac:picMk id="23" creationId="{C52C39EC-57F5-226F-0907-887102E23E64}"/>
          </ac:picMkLst>
        </pc:picChg>
        <pc:picChg chg="mod">
          <ac:chgData name="Das, Gerarda" userId="dec061bf-56a5-47a0-b9f3-f749fe418ae6" providerId="ADAL" clId="{11616EDA-8460-44C9-B9EC-5D3BC99BE94C}" dt="2024-10-01T08:36:15.225" v="2035" actId="1076"/>
          <ac:picMkLst>
            <pc:docMk/>
            <pc:sldMk cId="1064152516" sldId="1525"/>
            <ac:picMk id="24" creationId="{43F26738-5524-70B1-8EAE-8786C90724CD}"/>
          </ac:picMkLst>
        </pc:picChg>
        <pc:picChg chg="add mod">
          <ac:chgData name="Das, Gerarda" userId="dec061bf-56a5-47a0-b9f3-f749fe418ae6" providerId="ADAL" clId="{11616EDA-8460-44C9-B9EC-5D3BC99BE94C}" dt="2024-10-01T08:36:47.342" v="2039" actId="1076"/>
          <ac:picMkLst>
            <pc:docMk/>
            <pc:sldMk cId="1064152516" sldId="1525"/>
            <ac:picMk id="27" creationId="{49E61179-8E36-E92A-4C7F-8E7C79D35578}"/>
          </ac:picMkLst>
        </pc:picChg>
      </pc:sldChg>
      <pc:sldChg chg="addSp delSp modSp mod">
        <pc:chgData name="Das, Gerarda" userId="dec061bf-56a5-47a0-b9f3-f749fe418ae6" providerId="ADAL" clId="{11616EDA-8460-44C9-B9EC-5D3BC99BE94C}" dt="2024-10-01T08:57:46.632" v="2531" actId="255"/>
        <pc:sldMkLst>
          <pc:docMk/>
          <pc:sldMk cId="809268278" sldId="1532"/>
        </pc:sldMkLst>
        <pc:spChg chg="mod">
          <ac:chgData name="Das, Gerarda" userId="dec061bf-56a5-47a0-b9f3-f749fe418ae6" providerId="ADAL" clId="{11616EDA-8460-44C9-B9EC-5D3BC99BE94C}" dt="2024-10-01T08:57:46.632" v="2531" actId="255"/>
          <ac:spMkLst>
            <pc:docMk/>
            <pc:sldMk cId="809268278" sldId="1532"/>
            <ac:spMk id="33" creationId="{AC757F5E-B016-F947-4518-7C6B9CC7EE04}"/>
          </ac:spMkLst>
        </pc:spChg>
        <pc:spChg chg="mod">
          <ac:chgData name="Das, Gerarda" userId="dec061bf-56a5-47a0-b9f3-f749fe418ae6" providerId="ADAL" clId="{11616EDA-8460-44C9-B9EC-5D3BC99BE94C}" dt="2024-10-01T08:33:59.252" v="1998" actId="404"/>
          <ac:spMkLst>
            <pc:docMk/>
            <pc:sldMk cId="809268278" sldId="1532"/>
            <ac:spMk id="35" creationId="{37104C51-0232-62ED-4C6F-1447D06633EE}"/>
          </ac:spMkLst>
        </pc:spChg>
        <pc:spChg chg="mod">
          <ac:chgData name="Das, Gerarda" userId="dec061bf-56a5-47a0-b9f3-f749fe418ae6" providerId="ADAL" clId="{11616EDA-8460-44C9-B9EC-5D3BC99BE94C}" dt="2024-10-01T08:30:30.557" v="1934" actId="115"/>
          <ac:spMkLst>
            <pc:docMk/>
            <pc:sldMk cId="809268278" sldId="1532"/>
            <ac:spMk id="36" creationId="{D8EF981A-9BA7-0EB1-9B70-F7FBF2F7DF1C}"/>
          </ac:spMkLst>
        </pc:spChg>
        <pc:picChg chg="add mod modCrop">
          <ac:chgData name="Das, Gerarda" userId="dec061bf-56a5-47a0-b9f3-f749fe418ae6" providerId="ADAL" clId="{11616EDA-8460-44C9-B9EC-5D3BC99BE94C}" dt="2024-10-01T08:30:34.319" v="1935" actId="1036"/>
          <ac:picMkLst>
            <pc:docMk/>
            <pc:sldMk cId="809268278" sldId="1532"/>
            <ac:picMk id="2" creationId="{0F965C64-AFC4-CEAC-EA90-AE5AEA561C12}"/>
          </ac:picMkLst>
        </pc:picChg>
        <pc:picChg chg="add del mod">
          <ac:chgData name="Das, Gerarda" userId="dec061bf-56a5-47a0-b9f3-f749fe418ae6" providerId="ADAL" clId="{11616EDA-8460-44C9-B9EC-5D3BC99BE94C}" dt="2024-10-01T08:32:48.340" v="1940" actId="478"/>
          <ac:picMkLst>
            <pc:docMk/>
            <pc:sldMk cId="809268278" sldId="1532"/>
            <ac:picMk id="9" creationId="{577DE756-2624-A9A9-513F-41A1E0542A65}"/>
          </ac:picMkLst>
        </pc:picChg>
        <pc:picChg chg="add mod">
          <ac:chgData name="Das, Gerarda" userId="dec061bf-56a5-47a0-b9f3-f749fe418ae6" providerId="ADAL" clId="{11616EDA-8460-44C9-B9EC-5D3BC99BE94C}" dt="2024-10-01T08:33:38.194" v="1946" actId="1076"/>
          <ac:picMkLst>
            <pc:docMk/>
            <pc:sldMk cId="809268278" sldId="1532"/>
            <ac:picMk id="19" creationId="{48830D2C-41F2-977D-26C2-4708C1004238}"/>
          </ac:picMkLst>
        </pc:picChg>
      </pc:sldChg>
      <pc:sldChg chg="addSp delSp modSp mod">
        <pc:chgData name="Das, Gerarda" userId="dec061bf-56a5-47a0-b9f3-f749fe418ae6" providerId="ADAL" clId="{11616EDA-8460-44C9-B9EC-5D3BC99BE94C}" dt="2024-10-01T08:29:29.092" v="1896" actId="1076"/>
        <pc:sldMkLst>
          <pc:docMk/>
          <pc:sldMk cId="2446079484" sldId="1534"/>
        </pc:sldMkLst>
        <pc:spChg chg="mod">
          <ac:chgData name="Das, Gerarda" userId="dec061bf-56a5-47a0-b9f3-f749fe418ae6" providerId="ADAL" clId="{11616EDA-8460-44C9-B9EC-5D3BC99BE94C}" dt="2024-10-01T08:26:59.384" v="1886" actId="1037"/>
          <ac:spMkLst>
            <pc:docMk/>
            <pc:sldMk cId="2446079484" sldId="1534"/>
            <ac:spMk id="33" creationId="{AC757F5E-B016-F947-4518-7C6B9CC7EE04}"/>
          </ac:spMkLst>
        </pc:spChg>
        <pc:spChg chg="mod">
          <ac:chgData name="Das, Gerarda" userId="dec061bf-56a5-47a0-b9f3-f749fe418ae6" providerId="ADAL" clId="{11616EDA-8460-44C9-B9EC-5D3BC99BE94C}" dt="2024-10-01T08:26:45.363" v="1810" actId="1037"/>
          <ac:spMkLst>
            <pc:docMk/>
            <pc:sldMk cId="2446079484" sldId="1534"/>
            <ac:spMk id="34" creationId="{152372B3-00F5-781C-183E-6F2DDF35091D}"/>
          </ac:spMkLst>
        </pc:spChg>
        <pc:spChg chg="mod">
          <ac:chgData name="Das, Gerarda" userId="dec061bf-56a5-47a0-b9f3-f749fe418ae6" providerId="ADAL" clId="{11616EDA-8460-44C9-B9EC-5D3BC99BE94C}" dt="2024-10-01T08:26:59.384" v="1886" actId="1037"/>
          <ac:spMkLst>
            <pc:docMk/>
            <pc:sldMk cId="2446079484" sldId="1534"/>
            <ac:spMk id="35" creationId="{37104C51-0232-62ED-4C6F-1447D06633EE}"/>
          </ac:spMkLst>
        </pc:spChg>
        <pc:spChg chg="mod">
          <ac:chgData name="Das, Gerarda" userId="dec061bf-56a5-47a0-b9f3-f749fe418ae6" providerId="ADAL" clId="{11616EDA-8460-44C9-B9EC-5D3BC99BE94C}" dt="2024-10-01T08:26:50.882" v="1814" actId="404"/>
          <ac:spMkLst>
            <pc:docMk/>
            <pc:sldMk cId="2446079484" sldId="1534"/>
            <ac:spMk id="36" creationId="{D8EF981A-9BA7-0EB1-9B70-F7FBF2F7DF1C}"/>
          </ac:spMkLst>
        </pc:spChg>
        <pc:picChg chg="del mod">
          <ac:chgData name="Das, Gerarda" userId="dec061bf-56a5-47a0-b9f3-f749fe418ae6" providerId="ADAL" clId="{11616EDA-8460-44C9-B9EC-5D3BC99BE94C}" dt="2024-10-01T08:27:16.233" v="1890" actId="478"/>
          <ac:picMkLst>
            <pc:docMk/>
            <pc:sldMk cId="2446079484" sldId="1534"/>
            <ac:picMk id="2" creationId="{6746A064-BE17-ACDA-5CEB-196213382014}"/>
          </ac:picMkLst>
        </pc:picChg>
        <pc:picChg chg="mod">
          <ac:chgData name="Das, Gerarda" userId="dec061bf-56a5-47a0-b9f3-f749fe418ae6" providerId="ADAL" clId="{11616EDA-8460-44C9-B9EC-5D3BC99BE94C}" dt="2024-10-01T08:26:45.363" v="1810" actId="1037"/>
          <ac:picMkLst>
            <pc:docMk/>
            <pc:sldMk cId="2446079484" sldId="1534"/>
            <ac:picMk id="8" creationId="{0FCCC18A-A346-A8C8-E31E-27A63624B1EB}"/>
          </ac:picMkLst>
        </pc:picChg>
        <pc:picChg chg="add mod ord">
          <ac:chgData name="Das, Gerarda" userId="dec061bf-56a5-47a0-b9f3-f749fe418ae6" providerId="ADAL" clId="{11616EDA-8460-44C9-B9EC-5D3BC99BE94C}" dt="2024-10-01T08:27:13.611" v="1889" actId="171"/>
          <ac:picMkLst>
            <pc:docMk/>
            <pc:sldMk cId="2446079484" sldId="1534"/>
            <ac:picMk id="9" creationId="{AE44EBB1-2172-912C-5E8B-31E5C6B27DED}"/>
          </ac:picMkLst>
        </pc:picChg>
        <pc:picChg chg="add mod">
          <ac:chgData name="Das, Gerarda" userId="dec061bf-56a5-47a0-b9f3-f749fe418ae6" providerId="ADAL" clId="{11616EDA-8460-44C9-B9EC-5D3BC99BE94C}" dt="2024-10-01T08:29:29.092" v="1896" actId="1076"/>
          <ac:picMkLst>
            <pc:docMk/>
            <pc:sldMk cId="2446079484" sldId="1534"/>
            <ac:picMk id="19" creationId="{FA1CF317-D121-6928-DCB1-29FD649EE6DC}"/>
          </ac:picMkLst>
        </pc:picChg>
      </pc:sldChg>
      <pc:sldChg chg="addSp modSp mod">
        <pc:chgData name="Das, Gerarda" userId="dec061bf-56a5-47a0-b9f3-f749fe418ae6" providerId="ADAL" clId="{11616EDA-8460-44C9-B9EC-5D3BC99BE94C}" dt="2024-10-01T08:23:47.172" v="1671" actId="403"/>
        <pc:sldMkLst>
          <pc:docMk/>
          <pc:sldMk cId="1057866540" sldId="1538"/>
        </pc:sldMkLst>
        <pc:spChg chg="mod">
          <ac:chgData name="Das, Gerarda" userId="dec061bf-56a5-47a0-b9f3-f749fe418ae6" providerId="ADAL" clId="{11616EDA-8460-44C9-B9EC-5D3BC99BE94C}" dt="2024-10-01T08:23:47.172" v="1671" actId="403"/>
          <ac:spMkLst>
            <pc:docMk/>
            <pc:sldMk cId="1057866540" sldId="1538"/>
            <ac:spMk id="35" creationId="{37104C51-0232-62ED-4C6F-1447D06633EE}"/>
          </ac:spMkLst>
        </pc:spChg>
        <pc:spChg chg="mod">
          <ac:chgData name="Das, Gerarda" userId="dec061bf-56a5-47a0-b9f3-f749fe418ae6" providerId="ADAL" clId="{11616EDA-8460-44C9-B9EC-5D3BC99BE94C}" dt="2024-10-01T08:23:41.106" v="1667" actId="404"/>
          <ac:spMkLst>
            <pc:docMk/>
            <pc:sldMk cId="1057866540" sldId="1538"/>
            <ac:spMk id="36" creationId="{D8EF981A-9BA7-0EB1-9B70-F7FBF2F7DF1C}"/>
          </ac:spMkLst>
        </pc:spChg>
        <pc:grpChg chg="add mod">
          <ac:chgData name="Das, Gerarda" userId="dec061bf-56a5-47a0-b9f3-f749fe418ae6" providerId="ADAL" clId="{11616EDA-8460-44C9-B9EC-5D3BC99BE94C}" dt="2024-10-01T08:14:31.224" v="1309" actId="1076"/>
          <ac:grpSpMkLst>
            <pc:docMk/>
            <pc:sldMk cId="1057866540" sldId="1538"/>
            <ac:grpSpMk id="9" creationId="{D3EF13C6-A620-A85B-18CD-914829FAFF54}"/>
          </ac:grpSpMkLst>
        </pc:grpChg>
        <pc:picChg chg="add mod">
          <ac:chgData name="Das, Gerarda" userId="dec061bf-56a5-47a0-b9f3-f749fe418ae6" providerId="ADAL" clId="{11616EDA-8460-44C9-B9EC-5D3BC99BE94C}" dt="2024-10-01T08:14:23.868" v="1307" actId="164"/>
          <ac:picMkLst>
            <pc:docMk/>
            <pc:sldMk cId="1057866540" sldId="1538"/>
            <ac:picMk id="2" creationId="{B8B04218-65D4-912C-D50E-EF7B6D51C0F6}"/>
          </ac:picMkLst>
        </pc:picChg>
        <pc:picChg chg="add mod">
          <ac:chgData name="Das, Gerarda" userId="dec061bf-56a5-47a0-b9f3-f749fe418ae6" providerId="ADAL" clId="{11616EDA-8460-44C9-B9EC-5D3BC99BE94C}" dt="2024-10-01T08:14:23.868" v="1307" actId="164"/>
          <ac:picMkLst>
            <pc:docMk/>
            <pc:sldMk cId="1057866540" sldId="1538"/>
            <ac:picMk id="8" creationId="{D4EFF3BC-0B8B-DB2A-73DD-D67B5338FD9D}"/>
          </ac:picMkLst>
        </pc:picChg>
        <pc:picChg chg="add mod">
          <ac:chgData name="Das, Gerarda" userId="dec061bf-56a5-47a0-b9f3-f749fe418ae6" providerId="ADAL" clId="{11616EDA-8460-44C9-B9EC-5D3BC99BE94C}" dt="2024-10-01T08:23:33.615" v="1659" actId="1076"/>
          <ac:picMkLst>
            <pc:docMk/>
            <pc:sldMk cId="1057866540" sldId="1538"/>
            <ac:picMk id="19" creationId="{1F74B8FC-422D-8630-4406-0ED88380BD77}"/>
          </ac:picMkLst>
        </pc:picChg>
      </pc:sldChg>
      <pc:sldChg chg="addSp modSp del mod">
        <pc:chgData name="Das, Gerarda" userId="dec061bf-56a5-47a0-b9f3-f749fe418ae6" providerId="ADAL" clId="{11616EDA-8460-44C9-B9EC-5D3BC99BE94C}" dt="2024-10-01T08:47:02.801" v="2353" actId="47"/>
        <pc:sldMkLst>
          <pc:docMk/>
          <pc:sldMk cId="3952078680" sldId="1539"/>
        </pc:sldMkLst>
        <pc:spChg chg="mod">
          <ac:chgData name="Das, Gerarda" userId="dec061bf-56a5-47a0-b9f3-f749fe418ae6" providerId="ADAL" clId="{11616EDA-8460-44C9-B9EC-5D3BC99BE94C}" dt="2024-10-01T08:37:42.015" v="2103" actId="115"/>
          <ac:spMkLst>
            <pc:docMk/>
            <pc:sldMk cId="3952078680" sldId="1539"/>
            <ac:spMk id="10" creationId="{53A896E9-F098-44DA-A15A-0BB6C51751F4}"/>
          </ac:spMkLst>
        </pc:spChg>
        <pc:picChg chg="add mod">
          <ac:chgData name="Das, Gerarda" userId="dec061bf-56a5-47a0-b9f3-f749fe418ae6" providerId="ADAL" clId="{11616EDA-8460-44C9-B9EC-5D3BC99BE94C}" dt="2024-10-01T08:37:54.192" v="2105" actId="1076"/>
          <ac:picMkLst>
            <pc:docMk/>
            <pc:sldMk cId="3952078680" sldId="1539"/>
            <ac:picMk id="2" creationId="{B93FEC87-4930-9B0E-D05B-85816149212C}"/>
          </ac:picMkLst>
        </pc:picChg>
      </pc:sldChg>
      <pc:sldChg chg="addSp delSp modSp new mod">
        <pc:chgData name="Das, Gerarda" userId="dec061bf-56a5-47a0-b9f3-f749fe418ae6" providerId="ADAL" clId="{11616EDA-8460-44C9-B9EC-5D3BC99BE94C}" dt="2024-10-01T07:26:53.470" v="1064" actId="1076"/>
        <pc:sldMkLst>
          <pc:docMk/>
          <pc:sldMk cId="3813215638" sldId="1540"/>
        </pc:sldMkLst>
        <pc:spChg chg="add del mod">
          <ac:chgData name="Das, Gerarda" userId="dec061bf-56a5-47a0-b9f3-f749fe418ae6" providerId="ADAL" clId="{11616EDA-8460-44C9-B9EC-5D3BC99BE94C}" dt="2024-10-01T07:26:47.061" v="1061" actId="478"/>
          <ac:spMkLst>
            <pc:docMk/>
            <pc:sldMk cId="3813215638" sldId="1540"/>
            <ac:spMk id="3" creationId="{66645CB9-0E6E-2D94-D363-07DEDFDAD445}"/>
          </ac:spMkLst>
        </pc:spChg>
        <pc:spChg chg="add mod">
          <ac:chgData name="Das, Gerarda" userId="dec061bf-56a5-47a0-b9f3-f749fe418ae6" providerId="ADAL" clId="{11616EDA-8460-44C9-B9EC-5D3BC99BE94C}" dt="2024-10-01T07:26:53.470" v="1064" actId="1076"/>
          <ac:spMkLst>
            <pc:docMk/>
            <pc:sldMk cId="3813215638" sldId="1540"/>
            <ac:spMk id="5" creationId="{CE2726FF-E4B2-1C3B-ADDF-57D9E269B94C}"/>
          </ac:spMkLst>
        </pc:spChg>
      </pc:sldChg>
      <pc:sldChg chg="addSp delSp modSp add mod">
        <pc:chgData name="Das, Gerarda" userId="dec061bf-56a5-47a0-b9f3-f749fe418ae6" providerId="ADAL" clId="{11616EDA-8460-44C9-B9EC-5D3BC99BE94C}" dt="2024-10-01T08:58:03.676" v="2534" actId="1036"/>
        <pc:sldMkLst>
          <pc:docMk/>
          <pc:sldMk cId="3354933126" sldId="1541"/>
        </pc:sldMkLst>
        <pc:spChg chg="mod">
          <ac:chgData name="Das, Gerarda" userId="dec061bf-56a5-47a0-b9f3-f749fe418ae6" providerId="ADAL" clId="{11616EDA-8460-44C9-B9EC-5D3BC99BE94C}" dt="2024-10-01T08:39:32.111" v="2153" actId="14100"/>
          <ac:spMkLst>
            <pc:docMk/>
            <pc:sldMk cId="3354933126" sldId="1541"/>
            <ac:spMk id="33" creationId="{AC757F5E-B016-F947-4518-7C6B9CC7EE04}"/>
          </ac:spMkLst>
        </pc:spChg>
        <pc:spChg chg="mod">
          <ac:chgData name="Das, Gerarda" userId="dec061bf-56a5-47a0-b9f3-f749fe418ae6" providerId="ADAL" clId="{11616EDA-8460-44C9-B9EC-5D3BC99BE94C}" dt="2024-10-01T08:58:03.676" v="2534" actId="1036"/>
          <ac:spMkLst>
            <pc:docMk/>
            <pc:sldMk cId="3354933126" sldId="1541"/>
            <ac:spMk id="34" creationId="{152372B3-00F5-781C-183E-6F2DDF35091D}"/>
          </ac:spMkLst>
        </pc:spChg>
        <pc:spChg chg="mod">
          <ac:chgData name="Das, Gerarda" userId="dec061bf-56a5-47a0-b9f3-f749fe418ae6" providerId="ADAL" clId="{11616EDA-8460-44C9-B9EC-5D3BC99BE94C}" dt="2024-10-01T08:41:00.866" v="2253" actId="115"/>
          <ac:spMkLst>
            <pc:docMk/>
            <pc:sldMk cId="3354933126" sldId="1541"/>
            <ac:spMk id="35" creationId="{37104C51-0232-62ED-4C6F-1447D06633EE}"/>
          </ac:spMkLst>
        </pc:spChg>
        <pc:spChg chg="mod">
          <ac:chgData name="Das, Gerarda" userId="dec061bf-56a5-47a0-b9f3-f749fe418ae6" providerId="ADAL" clId="{11616EDA-8460-44C9-B9EC-5D3BC99BE94C}" dt="2024-10-01T08:46:49.138" v="2346" actId="20577"/>
          <ac:spMkLst>
            <pc:docMk/>
            <pc:sldMk cId="3354933126" sldId="1541"/>
            <ac:spMk id="36" creationId="{D8EF981A-9BA7-0EB1-9B70-F7FBF2F7DF1C}"/>
          </ac:spMkLst>
        </pc:spChg>
        <pc:picChg chg="del">
          <ac:chgData name="Das, Gerarda" userId="dec061bf-56a5-47a0-b9f3-f749fe418ae6" providerId="ADAL" clId="{11616EDA-8460-44C9-B9EC-5D3BC99BE94C}" dt="2024-10-01T08:39:53.964" v="2159" actId="478"/>
          <ac:picMkLst>
            <pc:docMk/>
            <pc:sldMk cId="3354933126" sldId="1541"/>
            <ac:picMk id="2" creationId="{93F3B0FE-1615-583A-2F25-E827BFF13C9B}"/>
          </ac:picMkLst>
        </pc:picChg>
        <pc:picChg chg="add mod">
          <ac:chgData name="Das, Gerarda" userId="dec061bf-56a5-47a0-b9f3-f749fe418ae6" providerId="ADAL" clId="{11616EDA-8460-44C9-B9EC-5D3BC99BE94C}" dt="2024-10-01T08:41:29.294" v="2255" actId="14100"/>
          <ac:picMkLst>
            <pc:docMk/>
            <pc:sldMk cId="3354933126" sldId="1541"/>
            <ac:picMk id="8" creationId="{FF0E2F73-34C4-21F4-3D1C-8F78ECBAFB12}"/>
          </ac:picMkLst>
        </pc:picChg>
        <pc:picChg chg="del">
          <ac:chgData name="Das, Gerarda" userId="dec061bf-56a5-47a0-b9f3-f749fe418ae6" providerId="ADAL" clId="{11616EDA-8460-44C9-B9EC-5D3BC99BE94C}" dt="2024-10-01T08:41:03.621" v="2254" actId="478"/>
          <ac:picMkLst>
            <pc:docMk/>
            <pc:sldMk cId="3354933126" sldId="1541"/>
            <ac:picMk id="9" creationId="{BB2EDBA8-F8B6-AB99-00D8-04D76B5DA865}"/>
          </ac:picMkLst>
        </pc:picChg>
        <pc:picChg chg="add mod">
          <ac:chgData name="Das, Gerarda" userId="dec061bf-56a5-47a0-b9f3-f749fe418ae6" providerId="ADAL" clId="{11616EDA-8460-44C9-B9EC-5D3BC99BE94C}" dt="2024-10-01T08:46:56.697" v="2352" actId="1076"/>
          <ac:picMkLst>
            <pc:docMk/>
            <pc:sldMk cId="3354933126" sldId="1541"/>
            <ac:picMk id="19" creationId="{CA47C772-B566-77B7-4D6D-8D829DE2CF3B}"/>
          </ac:picMkLst>
        </pc:picChg>
        <pc:cxnChg chg="mod">
          <ac:chgData name="Das, Gerarda" userId="dec061bf-56a5-47a0-b9f3-f749fe418ae6" providerId="ADAL" clId="{11616EDA-8460-44C9-B9EC-5D3BC99BE94C}" dt="2024-10-01T08:39:46.040" v="2157" actId="1036"/>
          <ac:cxnSpMkLst>
            <pc:docMk/>
            <pc:sldMk cId="3354933126" sldId="1541"/>
            <ac:cxnSpMk id="11" creationId="{43E1EF99-1825-D9B6-CE28-54505AE2D0DE}"/>
          </ac:cxnSpMkLst>
        </pc:cxnChg>
        <pc:cxnChg chg="mod">
          <ac:chgData name="Das, Gerarda" userId="dec061bf-56a5-47a0-b9f3-f749fe418ae6" providerId="ADAL" clId="{11616EDA-8460-44C9-B9EC-5D3BC99BE94C}" dt="2024-10-01T08:39:46.040" v="2157" actId="1036"/>
          <ac:cxnSpMkLst>
            <pc:docMk/>
            <pc:sldMk cId="3354933126" sldId="1541"/>
            <ac:cxnSpMk id="12" creationId="{644A4299-3A63-6813-A679-FB8DB7D5FD7A}"/>
          </ac:cxnSpMkLst>
        </pc:cxnChg>
        <pc:cxnChg chg="mod">
          <ac:chgData name="Das, Gerarda" userId="dec061bf-56a5-47a0-b9f3-f749fe418ae6" providerId="ADAL" clId="{11616EDA-8460-44C9-B9EC-5D3BC99BE94C}" dt="2024-10-01T08:39:46.040" v="2157" actId="1036"/>
          <ac:cxnSpMkLst>
            <pc:docMk/>
            <pc:sldMk cId="3354933126" sldId="1541"/>
            <ac:cxnSpMk id="13" creationId="{79D0A0B5-43EC-915C-1E3A-AA9CA21994B4}"/>
          </ac:cxnSpMkLst>
        </pc:cxnChg>
        <pc:cxnChg chg="mod">
          <ac:chgData name="Das, Gerarda" userId="dec061bf-56a5-47a0-b9f3-f749fe418ae6" providerId="ADAL" clId="{11616EDA-8460-44C9-B9EC-5D3BC99BE94C}" dt="2024-10-01T08:39:46.040" v="2157" actId="1036"/>
          <ac:cxnSpMkLst>
            <pc:docMk/>
            <pc:sldMk cId="3354933126" sldId="1541"/>
            <ac:cxnSpMk id="14" creationId="{D4DC5350-E385-459A-7DF3-9A72313F2A3E}"/>
          </ac:cxnSpMkLst>
        </pc:cxnChg>
      </pc:sldChg>
    </pc:docChg>
  </pc:docChgLst>
  <pc:docChgLst>
    <pc:chgData name="Vrielink, Francis" userId="3d258d00-cfd8-41c5-9f04-1a5a39faef2f" providerId="ADAL" clId="{CE1148B7-09AE-4484-8FEC-BF6318AF7DF0}"/>
    <pc:docChg chg="custSel modSld">
      <pc:chgData name="Vrielink, Francis" userId="3d258d00-cfd8-41c5-9f04-1a5a39faef2f" providerId="ADAL" clId="{CE1148B7-09AE-4484-8FEC-BF6318AF7DF0}" dt="2024-10-01T09:04:18.272" v="1143" actId="20577"/>
      <pc:docMkLst>
        <pc:docMk/>
      </pc:docMkLst>
      <pc:sldChg chg="modSp mod">
        <pc:chgData name="Vrielink, Francis" userId="3d258d00-cfd8-41c5-9f04-1a5a39faef2f" providerId="ADAL" clId="{CE1148B7-09AE-4484-8FEC-BF6318AF7DF0}" dt="2024-10-01T09:04:18.272" v="1143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CE1148B7-09AE-4484-8FEC-BF6318AF7DF0}" dt="2024-10-01T09:04:18.272" v="1143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Vrielink, Francis" userId="3d258d00-cfd8-41c5-9f04-1a5a39faef2f" providerId="ADAL" clId="{CE1148B7-09AE-4484-8FEC-BF6318AF7DF0}" dt="2024-10-01T09:03:26.224" v="1137" actId="20577"/>
        <pc:sldMkLst>
          <pc:docMk/>
          <pc:sldMk cId="3112181829" sldId="1515"/>
        </pc:sldMkLst>
        <pc:spChg chg="mod">
          <ac:chgData name="Vrielink, Francis" userId="3d258d00-cfd8-41c5-9f04-1a5a39faef2f" providerId="ADAL" clId="{CE1148B7-09AE-4484-8FEC-BF6318AF7DF0}" dt="2024-10-01T09:03:26.224" v="1137" actId="20577"/>
          <ac:spMkLst>
            <pc:docMk/>
            <pc:sldMk cId="3112181829" sldId="1515"/>
            <ac:spMk id="4" creationId="{D36CDCC8-D80A-3CA3-9903-EC310613197D}"/>
          </ac:spMkLst>
        </pc:spChg>
      </pc:sldChg>
    </pc:docChg>
  </pc:docChgLst>
  <pc:docChgLst>
    <pc:chgData name="Routledge, Mandy" userId="bacdedf5-8e30-494b-ad8b-f27fa30c4f8d" providerId="ADAL" clId="{9F6D8924-2008-4907-9C21-C59B9F9E763B}"/>
    <pc:docChg chg="undo custSel addSld delSld modSld modSection">
      <pc:chgData name="Routledge, Mandy" userId="bacdedf5-8e30-494b-ad8b-f27fa30c4f8d" providerId="ADAL" clId="{9F6D8924-2008-4907-9C21-C59B9F9E763B}" dt="2024-09-30T18:59:17.697" v="1190" actId="47"/>
      <pc:docMkLst>
        <pc:docMk/>
      </pc:docMkLst>
      <pc:sldChg chg="del">
        <pc:chgData name="Routledge, Mandy" userId="bacdedf5-8e30-494b-ad8b-f27fa30c4f8d" providerId="ADAL" clId="{9F6D8924-2008-4907-9C21-C59B9F9E763B}" dt="2024-09-24T09:19:31.866" v="20" actId="47"/>
        <pc:sldMkLst>
          <pc:docMk/>
          <pc:sldMk cId="192884965" sldId="259"/>
        </pc:sldMkLst>
      </pc:sldChg>
      <pc:sldChg chg="add del">
        <pc:chgData name="Routledge, Mandy" userId="bacdedf5-8e30-494b-ad8b-f27fa30c4f8d" providerId="ADAL" clId="{9F6D8924-2008-4907-9C21-C59B9F9E763B}" dt="2024-09-30T18:59:17.697" v="1190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9F6D8924-2008-4907-9C21-C59B9F9E763B}" dt="2024-09-24T09:19:29.860" v="17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9F6D8924-2008-4907-9C21-C59B9F9E763B}" dt="2024-09-24T09:19:31.160" v="19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9F6D8924-2008-4907-9C21-C59B9F9E763B}" dt="2024-09-24T09:18:45.522" v="1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9F6D8924-2008-4907-9C21-C59B9F9E763B}" dt="2024-09-24T09:18:45.522" v="11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addSp modSp mod">
        <pc:chgData name="Routledge, Mandy" userId="bacdedf5-8e30-494b-ad8b-f27fa30c4f8d" providerId="ADAL" clId="{9F6D8924-2008-4907-9C21-C59B9F9E763B}" dt="2024-09-30T18:56:47.726" v="1189" actId="20577"/>
        <pc:sldMkLst>
          <pc:docMk/>
          <pc:sldMk cId="1671649065" sldId="934"/>
        </pc:sldMkLst>
        <pc:spChg chg="add mod">
          <ac:chgData name="Routledge, Mandy" userId="bacdedf5-8e30-494b-ad8b-f27fa30c4f8d" providerId="ADAL" clId="{9F6D8924-2008-4907-9C21-C59B9F9E763B}" dt="2024-09-30T18:56:47.726" v="1189" actId="20577"/>
          <ac:spMkLst>
            <pc:docMk/>
            <pc:sldMk cId="1671649065" sldId="934"/>
            <ac:spMk id="3" creationId="{CEB96134-9C8C-818B-387A-F1EA181C397A}"/>
          </ac:spMkLst>
        </pc:spChg>
      </pc:sldChg>
      <pc:sldChg chg="modSp mod modNotes modNotesTx">
        <pc:chgData name="Routledge, Mandy" userId="bacdedf5-8e30-494b-ad8b-f27fa30c4f8d" providerId="ADAL" clId="{9F6D8924-2008-4907-9C21-C59B9F9E763B}" dt="2024-09-30T18:18:17.899" v="154" actId="27636"/>
        <pc:sldMkLst>
          <pc:docMk/>
          <pc:sldMk cId="2189114603" sldId="1437"/>
        </pc:sldMkLst>
        <pc:spChg chg="mod">
          <ac:chgData name="Routledge, Mandy" userId="bacdedf5-8e30-494b-ad8b-f27fa30c4f8d" providerId="ADAL" clId="{9F6D8924-2008-4907-9C21-C59B9F9E763B}" dt="2024-09-30T17:05:03.259" v="4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Routledge, Mandy" userId="bacdedf5-8e30-494b-ad8b-f27fa30c4f8d" providerId="ADAL" clId="{9F6D8924-2008-4907-9C21-C59B9F9E763B}" dt="2024-09-30T17:05:10.233" v="58" actId="20577"/>
        <pc:sldMkLst>
          <pc:docMk/>
          <pc:sldMk cId="3852907103" sldId="1460"/>
        </pc:sldMkLst>
        <pc:spChg chg="mod">
          <ac:chgData name="Routledge, Mandy" userId="bacdedf5-8e30-494b-ad8b-f27fa30c4f8d" providerId="ADAL" clId="{9F6D8924-2008-4907-9C21-C59B9F9E763B}" dt="2024-09-30T17:05:10.233" v="58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addSp delSp modSp add mod">
        <pc:chgData name="Routledge, Mandy" userId="bacdedf5-8e30-494b-ad8b-f27fa30c4f8d" providerId="ADAL" clId="{9F6D8924-2008-4907-9C21-C59B9F9E763B}" dt="2024-09-30T18:39:08.929" v="446"/>
        <pc:sldMkLst>
          <pc:docMk/>
          <pc:sldMk cId="3053704885" sldId="1462"/>
        </pc:sldMkLst>
        <pc:spChg chg="add mod">
          <ac:chgData name="Routledge, Mandy" userId="bacdedf5-8e30-494b-ad8b-f27fa30c4f8d" providerId="ADAL" clId="{9F6D8924-2008-4907-9C21-C59B9F9E763B}" dt="2024-09-30T18:39:08.929" v="446"/>
          <ac:spMkLst>
            <pc:docMk/>
            <pc:sldMk cId="3053704885" sldId="1462"/>
            <ac:spMk id="3" creationId="{00000000-0000-0000-0000-000000000000}"/>
          </ac:spMkLst>
        </pc:spChg>
        <pc:spChg chg="del">
          <ac:chgData name="Routledge, Mandy" userId="bacdedf5-8e30-494b-ad8b-f27fa30c4f8d" providerId="ADAL" clId="{9F6D8924-2008-4907-9C21-C59B9F9E763B}" dt="2024-09-30T18:39:08.461" v="445" actId="478"/>
          <ac:spMkLst>
            <pc:docMk/>
            <pc:sldMk cId="3053704885" sldId="1462"/>
            <ac:spMk id="6" creationId="{00000000-0000-0000-0000-000000000000}"/>
          </ac:spMkLst>
        </pc:spChg>
      </pc:sldChg>
      <pc:sldChg chg="addSp delSp modSp add mod">
        <pc:chgData name="Routledge, Mandy" userId="bacdedf5-8e30-494b-ad8b-f27fa30c4f8d" providerId="ADAL" clId="{9F6D8924-2008-4907-9C21-C59B9F9E763B}" dt="2024-09-30T18:30:37.929" v="333"/>
        <pc:sldMkLst>
          <pc:docMk/>
          <pc:sldMk cId="2378462906" sldId="1467"/>
        </pc:sldMkLst>
        <pc:spChg chg="add mod">
          <ac:chgData name="Routledge, Mandy" userId="bacdedf5-8e30-494b-ad8b-f27fa30c4f8d" providerId="ADAL" clId="{9F6D8924-2008-4907-9C21-C59B9F9E763B}" dt="2024-09-30T18:30:37.929" v="333"/>
          <ac:spMkLst>
            <pc:docMk/>
            <pc:sldMk cId="2378462906" sldId="1467"/>
            <ac:spMk id="2" creationId="{00000000-0000-0000-0000-000000000000}"/>
          </ac:spMkLst>
        </pc:spChg>
        <pc:spChg chg="del">
          <ac:chgData name="Routledge, Mandy" userId="bacdedf5-8e30-494b-ad8b-f27fa30c4f8d" providerId="ADAL" clId="{9F6D8924-2008-4907-9C21-C59B9F9E763B}" dt="2024-09-30T18:30:37.306" v="332" actId="478"/>
          <ac:spMkLst>
            <pc:docMk/>
            <pc:sldMk cId="2378462906" sldId="1467"/>
            <ac:spMk id="6" creationId="{00000000-0000-0000-0000-000000000000}"/>
          </ac:spMkLst>
        </pc:spChg>
      </pc:sldChg>
      <pc:sldChg chg="del">
        <pc:chgData name="Routledge, Mandy" userId="bacdedf5-8e30-494b-ad8b-f27fa30c4f8d" providerId="ADAL" clId="{9F6D8924-2008-4907-9C21-C59B9F9E763B}" dt="2024-09-24T09:19:24.456" v="15" actId="47"/>
        <pc:sldMkLst>
          <pc:docMk/>
          <pc:sldMk cId="3978205201" sldId="1474"/>
        </pc:sldMkLst>
      </pc:sldChg>
      <pc:sldChg chg="delSp modSp del mod">
        <pc:chgData name="Routledge, Mandy" userId="bacdedf5-8e30-494b-ad8b-f27fa30c4f8d" providerId="ADAL" clId="{9F6D8924-2008-4907-9C21-C59B9F9E763B}" dt="2024-09-30T18:30:39.695" v="334" actId="47"/>
        <pc:sldMkLst>
          <pc:docMk/>
          <pc:sldMk cId="4207872812" sldId="1475"/>
        </pc:sldMkLst>
        <pc:spChg chg="del mod">
          <ac:chgData name="Routledge, Mandy" userId="bacdedf5-8e30-494b-ad8b-f27fa30c4f8d" providerId="ADAL" clId="{9F6D8924-2008-4907-9C21-C59B9F9E763B}" dt="2024-09-30T18:30:34.804" v="331" actId="21"/>
          <ac:spMkLst>
            <pc:docMk/>
            <pc:sldMk cId="4207872812" sldId="1475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9F6D8924-2008-4907-9C21-C59B9F9E763B}" dt="2024-09-30T17:05:32.914" v="91" actId="20577"/>
        <pc:sldMkLst>
          <pc:docMk/>
          <pc:sldMk cId="2452007587" sldId="1476"/>
        </pc:sldMkLst>
        <pc:spChg chg="mod">
          <ac:chgData name="Routledge, Mandy" userId="bacdedf5-8e30-494b-ad8b-f27fa30c4f8d" providerId="ADAL" clId="{9F6D8924-2008-4907-9C21-C59B9F9E763B}" dt="2024-09-30T17:05:32.914" v="91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9F6D8924-2008-4907-9C21-C59B9F9E763B}" dt="2024-09-30T17:05:42.499" v="92"/>
        <pc:sldMkLst>
          <pc:docMk/>
          <pc:sldMk cId="2709048002" sldId="1477"/>
        </pc:sldMkLst>
        <pc:spChg chg="mod">
          <ac:chgData name="Routledge, Mandy" userId="bacdedf5-8e30-494b-ad8b-f27fa30c4f8d" providerId="ADAL" clId="{9F6D8924-2008-4907-9C21-C59B9F9E763B}" dt="2024-09-30T17:05:42.499" v="92"/>
          <ac:spMkLst>
            <pc:docMk/>
            <pc:sldMk cId="2709048002" sldId="1477"/>
            <ac:spMk id="6" creationId="{00000000-0000-0000-0000-000000000000}"/>
          </ac:spMkLst>
        </pc:spChg>
      </pc:sldChg>
      <pc:sldChg chg="delSp modSp del mod">
        <pc:chgData name="Routledge, Mandy" userId="bacdedf5-8e30-494b-ad8b-f27fa30c4f8d" providerId="ADAL" clId="{9F6D8924-2008-4907-9C21-C59B9F9E763B}" dt="2024-09-30T18:39:10.502" v="447" actId="47"/>
        <pc:sldMkLst>
          <pc:docMk/>
          <pc:sldMk cId="4074911733" sldId="1478"/>
        </pc:sldMkLst>
        <pc:spChg chg="del mod">
          <ac:chgData name="Routledge, Mandy" userId="bacdedf5-8e30-494b-ad8b-f27fa30c4f8d" providerId="ADAL" clId="{9F6D8924-2008-4907-9C21-C59B9F9E763B}" dt="2024-09-30T18:39:04.959" v="444" actId="21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9F6D8924-2008-4907-9C21-C59B9F9E763B}" dt="2024-09-30T17:05:59.549" v="108" actId="20577"/>
        <pc:sldMkLst>
          <pc:docMk/>
          <pc:sldMk cId="4210467006" sldId="1479"/>
        </pc:sldMkLst>
        <pc:spChg chg="mod">
          <ac:chgData name="Routledge, Mandy" userId="bacdedf5-8e30-494b-ad8b-f27fa30c4f8d" providerId="ADAL" clId="{9F6D8924-2008-4907-9C21-C59B9F9E763B}" dt="2024-09-30T17:05:59.549" v="108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9F6D8924-2008-4907-9C21-C59B9F9E763B}" dt="2024-09-30T17:06:04.726" v="117" actId="20577"/>
        <pc:sldMkLst>
          <pc:docMk/>
          <pc:sldMk cId="1487044012" sldId="1480"/>
        </pc:sldMkLst>
        <pc:spChg chg="mod">
          <ac:chgData name="Routledge, Mandy" userId="bacdedf5-8e30-494b-ad8b-f27fa30c4f8d" providerId="ADAL" clId="{9F6D8924-2008-4907-9C21-C59B9F9E763B}" dt="2024-09-30T17:06:04.726" v="117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9F6D8924-2008-4907-9C21-C59B9F9E763B}" dt="2024-09-30T17:06:09.830" v="129" actId="20577"/>
        <pc:sldMkLst>
          <pc:docMk/>
          <pc:sldMk cId="3779434736" sldId="1481"/>
        </pc:sldMkLst>
        <pc:spChg chg="mod">
          <ac:chgData name="Routledge, Mandy" userId="bacdedf5-8e30-494b-ad8b-f27fa30c4f8d" providerId="ADAL" clId="{9F6D8924-2008-4907-9C21-C59B9F9E763B}" dt="2024-09-30T17:06:09.830" v="129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9F6D8924-2008-4907-9C21-C59B9F9E763B}" dt="2024-09-30T17:06:14.479" v="138" actId="20577"/>
        <pc:sldMkLst>
          <pc:docMk/>
          <pc:sldMk cId="1201727269" sldId="1482"/>
        </pc:sldMkLst>
        <pc:spChg chg="mod">
          <ac:chgData name="Routledge, Mandy" userId="bacdedf5-8e30-494b-ad8b-f27fa30c4f8d" providerId="ADAL" clId="{9F6D8924-2008-4907-9C21-C59B9F9E763B}" dt="2024-09-30T17:06:14.479" v="138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9F6D8924-2008-4907-9C21-C59B9F9E763B}" dt="2024-09-30T18:46:21.724" v="680"/>
        <pc:sldMkLst>
          <pc:docMk/>
          <pc:sldMk cId="2904738428" sldId="1483"/>
        </pc:sldMkLst>
        <pc:spChg chg="mod">
          <ac:chgData name="Routledge, Mandy" userId="bacdedf5-8e30-494b-ad8b-f27fa30c4f8d" providerId="ADAL" clId="{9F6D8924-2008-4907-9C21-C59B9F9E763B}" dt="2024-09-30T17:06:21.507" v="152" actId="20577"/>
          <ac:spMkLst>
            <pc:docMk/>
            <pc:sldMk cId="2904738428" sldId="1483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9F6D8924-2008-4907-9C21-C59B9F9E763B}" dt="2024-09-30T18:46:21.724" v="680"/>
          <ac:picMkLst>
            <pc:docMk/>
            <pc:sldMk cId="2904738428" sldId="1483"/>
            <ac:picMk id="2" creationId="{01C1681B-0875-E13F-D0B0-377C63CC2B25}"/>
          </ac:picMkLst>
        </pc:picChg>
      </pc:sldChg>
      <pc:sldChg chg="del">
        <pc:chgData name="Routledge, Mandy" userId="bacdedf5-8e30-494b-ad8b-f27fa30c4f8d" providerId="ADAL" clId="{9F6D8924-2008-4907-9C21-C59B9F9E763B}" dt="2024-09-24T09:19:30.576" v="18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9F6D8924-2008-4907-9C21-C59B9F9E763B}" dt="2024-09-24T09:19:32.664" v="21" actId="47"/>
        <pc:sldMkLst>
          <pc:docMk/>
          <pc:sldMk cId="573887307" sldId="1485"/>
        </pc:sldMkLst>
      </pc:sldChg>
      <pc:sldChg chg="add del">
        <pc:chgData name="Routledge, Mandy" userId="bacdedf5-8e30-494b-ad8b-f27fa30c4f8d" providerId="ADAL" clId="{9F6D8924-2008-4907-9C21-C59B9F9E763B}" dt="2024-09-24T09:18:52.997" v="13" actId="47"/>
        <pc:sldMkLst>
          <pc:docMk/>
          <pc:sldMk cId="969885507" sldId="148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738896802" sldId="1519"/>
        </pc:sldMkLst>
      </pc:sldChg>
      <pc:sldChg chg="add">
        <pc:chgData name="Routledge, Mandy" userId="bacdedf5-8e30-494b-ad8b-f27fa30c4f8d" providerId="ADAL" clId="{9F6D8924-2008-4907-9C21-C59B9F9E763B}" dt="2024-09-24T09:32:57.268" v="22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9F6D8924-2008-4907-9C21-C59B9F9E763B}" dt="2024-09-24T09:44:23.839" v="23"/>
        <pc:sldMkLst>
          <pc:docMk/>
          <pc:sldMk cId="3006462251" sldId="1521"/>
        </pc:sldMkLst>
      </pc:sldChg>
      <pc:sldChg chg="addSp modSp add mod">
        <pc:chgData name="Routledge, Mandy" userId="bacdedf5-8e30-494b-ad8b-f27fa30c4f8d" providerId="ADAL" clId="{9F6D8924-2008-4907-9C21-C59B9F9E763B}" dt="2024-09-30T18:20:31.199" v="250" actId="14100"/>
        <pc:sldMkLst>
          <pc:docMk/>
          <pc:sldMk cId="974116757" sldId="1522"/>
        </pc:sldMkLst>
        <pc:spChg chg="mod">
          <ac:chgData name="Routledge, Mandy" userId="bacdedf5-8e30-494b-ad8b-f27fa30c4f8d" providerId="ADAL" clId="{9F6D8924-2008-4907-9C21-C59B9F9E763B}" dt="2024-09-30T18:18:23.996" v="170" actId="20577"/>
          <ac:spMkLst>
            <pc:docMk/>
            <pc:sldMk cId="974116757" sldId="1522"/>
            <ac:spMk id="9" creationId="{B5FA4264-9F79-B20D-0826-CEC58E7B74B7}"/>
          </ac:spMkLst>
        </pc:spChg>
        <pc:spChg chg="mod">
          <ac:chgData name="Routledge, Mandy" userId="bacdedf5-8e30-494b-ad8b-f27fa30c4f8d" providerId="ADAL" clId="{9F6D8924-2008-4907-9C21-C59B9F9E763B}" dt="2024-09-30T18:18:49.197" v="175" actId="14100"/>
          <ac:spMkLst>
            <pc:docMk/>
            <pc:sldMk cId="974116757" sldId="1522"/>
            <ac:spMk id="10" creationId="{B37FADB8-F5A5-F448-15A7-6A630939BCDC}"/>
          </ac:spMkLst>
        </pc:spChg>
        <pc:spChg chg="mod">
          <ac:chgData name="Routledge, Mandy" userId="bacdedf5-8e30-494b-ad8b-f27fa30c4f8d" providerId="ADAL" clId="{9F6D8924-2008-4907-9C21-C59B9F9E763B}" dt="2024-09-30T18:18:44.028" v="173" actId="14100"/>
          <ac:spMkLst>
            <pc:docMk/>
            <pc:sldMk cId="974116757" sldId="1522"/>
            <ac:spMk id="11" creationId="{2D5226DB-4490-ECD5-880A-CDAB0447C263}"/>
          </ac:spMkLst>
        </pc:spChg>
        <pc:spChg chg="mod">
          <ac:chgData name="Routledge, Mandy" userId="bacdedf5-8e30-494b-ad8b-f27fa30c4f8d" providerId="ADAL" clId="{9F6D8924-2008-4907-9C21-C59B9F9E763B}" dt="2024-09-30T18:20:28.861" v="249" actId="1076"/>
          <ac:spMkLst>
            <pc:docMk/>
            <pc:sldMk cId="974116757" sldId="1522"/>
            <ac:spMk id="12" creationId="{E2476A93-B8D4-4E44-87FD-AFF601B2337C}"/>
          </ac:spMkLst>
        </pc:spChg>
        <pc:spChg chg="mod">
          <ac:chgData name="Routledge, Mandy" userId="bacdedf5-8e30-494b-ad8b-f27fa30c4f8d" providerId="ADAL" clId="{9F6D8924-2008-4907-9C21-C59B9F9E763B}" dt="2024-09-30T18:20:03.867" v="233" actId="14100"/>
          <ac:spMkLst>
            <pc:docMk/>
            <pc:sldMk cId="974116757" sldId="1522"/>
            <ac:spMk id="13" creationId="{4985FF45-EE56-11C3-E0CC-6BBB359031C0}"/>
          </ac:spMkLst>
        </pc:spChg>
        <pc:spChg chg="mod">
          <ac:chgData name="Routledge, Mandy" userId="bacdedf5-8e30-494b-ad8b-f27fa30c4f8d" providerId="ADAL" clId="{9F6D8924-2008-4907-9C21-C59B9F9E763B}" dt="2024-09-30T18:19:43.644" v="216" actId="14100"/>
          <ac:spMkLst>
            <pc:docMk/>
            <pc:sldMk cId="974116757" sldId="1522"/>
            <ac:spMk id="14" creationId="{B7594A3B-3117-84CE-C300-FB96E5ED269D}"/>
          </ac:spMkLst>
        </pc:spChg>
        <pc:spChg chg="mod">
          <ac:chgData name="Routledge, Mandy" userId="bacdedf5-8e30-494b-ad8b-f27fa30c4f8d" providerId="ADAL" clId="{9F6D8924-2008-4907-9C21-C59B9F9E763B}" dt="2024-09-30T18:19:27.670" v="207" actId="6549"/>
          <ac:spMkLst>
            <pc:docMk/>
            <pc:sldMk cId="974116757" sldId="1522"/>
            <ac:spMk id="15" creationId="{6EA1F8B7-D4BC-D8B0-E6FD-F33ECB45A1DD}"/>
          </ac:spMkLst>
        </pc:spChg>
        <pc:spChg chg="mod">
          <ac:chgData name="Routledge, Mandy" userId="bacdedf5-8e30-494b-ad8b-f27fa30c4f8d" providerId="ADAL" clId="{9F6D8924-2008-4907-9C21-C59B9F9E763B}" dt="2024-09-30T18:20:06.695" v="234" actId="14100"/>
          <ac:spMkLst>
            <pc:docMk/>
            <pc:sldMk cId="974116757" sldId="1522"/>
            <ac:spMk id="18" creationId="{85D7DD60-F4AA-AD34-A265-146B167D02FE}"/>
          </ac:spMkLst>
        </pc:spChg>
        <pc:spChg chg="mod">
          <ac:chgData name="Routledge, Mandy" userId="bacdedf5-8e30-494b-ad8b-f27fa30c4f8d" providerId="ADAL" clId="{9F6D8924-2008-4907-9C21-C59B9F9E763B}" dt="2024-09-30T18:20:31.199" v="250" actId="14100"/>
          <ac:spMkLst>
            <pc:docMk/>
            <pc:sldMk cId="974116757" sldId="1522"/>
            <ac:spMk id="19" creationId="{40542B69-6D97-5F24-63E3-ABE36EA69A27}"/>
          </ac:spMkLst>
        </pc:spChg>
        <pc:spChg chg="add mod">
          <ac:chgData name="Routledge, Mandy" userId="bacdedf5-8e30-494b-ad8b-f27fa30c4f8d" providerId="ADAL" clId="{9F6D8924-2008-4907-9C21-C59B9F9E763B}" dt="2024-09-30T18:19:41.132" v="215" actId="1076"/>
          <ac:spMkLst>
            <pc:docMk/>
            <pc:sldMk cId="974116757" sldId="1522"/>
            <ac:spMk id="24" creationId="{B2F2A365-B4E0-CA83-05BC-6056BC71843C}"/>
          </ac:spMkLst>
        </pc:spChg>
        <pc:cxnChg chg="mod">
          <ac:chgData name="Routledge, Mandy" userId="bacdedf5-8e30-494b-ad8b-f27fa30c4f8d" providerId="ADAL" clId="{9F6D8924-2008-4907-9C21-C59B9F9E763B}" dt="2024-09-30T18:19:18.302" v="202" actId="14100"/>
          <ac:cxnSpMkLst>
            <pc:docMk/>
            <pc:sldMk cId="974116757" sldId="1522"/>
            <ac:cxnSpMk id="29" creationId="{10445519-6BAB-CA4B-0B0C-EF80D4D34E4C}"/>
          </ac:cxnSpMkLst>
        </pc:cxnChg>
      </pc:sldChg>
      <pc:sldChg chg="modSp add mod">
        <pc:chgData name="Routledge, Mandy" userId="bacdedf5-8e30-494b-ad8b-f27fa30c4f8d" providerId="ADAL" clId="{9F6D8924-2008-4907-9C21-C59B9F9E763B}" dt="2024-09-30T18:29:05.053" v="329" actId="6549"/>
        <pc:sldMkLst>
          <pc:docMk/>
          <pc:sldMk cId="2198034617" sldId="1523"/>
        </pc:sldMkLst>
        <pc:spChg chg="mod">
          <ac:chgData name="Routledge, Mandy" userId="bacdedf5-8e30-494b-ad8b-f27fa30c4f8d" providerId="ADAL" clId="{9F6D8924-2008-4907-9C21-C59B9F9E763B}" dt="2024-09-30T18:27:53.974" v="262" actId="20577"/>
          <ac:spMkLst>
            <pc:docMk/>
            <pc:sldMk cId="2198034617" sldId="1523"/>
            <ac:spMk id="33" creationId="{AC757F5E-B016-F947-4518-7C6B9CC7EE04}"/>
          </ac:spMkLst>
        </pc:spChg>
        <pc:spChg chg="mod">
          <ac:chgData name="Routledge, Mandy" userId="bacdedf5-8e30-494b-ad8b-f27fa30c4f8d" providerId="ADAL" clId="{9F6D8924-2008-4907-9C21-C59B9F9E763B}" dt="2024-09-30T18:28:42.437" v="268" actId="20577"/>
          <ac:spMkLst>
            <pc:docMk/>
            <pc:sldMk cId="2198034617" sldId="1523"/>
            <ac:spMk id="34" creationId="{152372B3-00F5-781C-183E-6F2DDF35091D}"/>
          </ac:spMkLst>
        </pc:spChg>
        <pc:spChg chg="mod">
          <ac:chgData name="Routledge, Mandy" userId="bacdedf5-8e30-494b-ad8b-f27fa30c4f8d" providerId="ADAL" clId="{9F6D8924-2008-4907-9C21-C59B9F9E763B}" dt="2024-09-30T18:28:02.839" v="264" actId="6549"/>
          <ac:spMkLst>
            <pc:docMk/>
            <pc:sldMk cId="2198034617" sldId="1523"/>
            <ac:spMk id="35" creationId="{37104C51-0232-62ED-4C6F-1447D06633EE}"/>
          </ac:spMkLst>
        </pc:spChg>
        <pc:spChg chg="mod">
          <ac:chgData name="Routledge, Mandy" userId="bacdedf5-8e30-494b-ad8b-f27fa30c4f8d" providerId="ADAL" clId="{9F6D8924-2008-4907-9C21-C59B9F9E763B}" dt="2024-09-30T18:29:05.053" v="329" actId="6549"/>
          <ac:spMkLst>
            <pc:docMk/>
            <pc:sldMk cId="2198034617" sldId="1523"/>
            <ac:spMk id="36" creationId="{D8EF981A-9BA7-0EB1-9B70-F7FBF2F7DF1C}"/>
          </ac:spMkLst>
        </pc:spChg>
      </pc:sldChg>
      <pc:sldChg chg="add del">
        <pc:chgData name="Routledge, Mandy" userId="bacdedf5-8e30-494b-ad8b-f27fa30c4f8d" providerId="ADAL" clId="{9F6D8924-2008-4907-9C21-C59B9F9E763B}" dt="2024-09-30T18:34:00.442" v="440" actId="47"/>
        <pc:sldMkLst>
          <pc:docMk/>
          <pc:sldMk cId="2879032660" sldId="1524"/>
        </pc:sldMkLst>
      </pc:sldChg>
      <pc:sldChg chg="addSp modSp add mod">
        <pc:chgData name="Routledge, Mandy" userId="bacdedf5-8e30-494b-ad8b-f27fa30c4f8d" providerId="ADAL" clId="{9F6D8924-2008-4907-9C21-C59B9F9E763B}" dt="2024-09-30T18:33:55.730" v="439" actId="1038"/>
        <pc:sldMkLst>
          <pc:docMk/>
          <pc:sldMk cId="1064152516" sldId="1525"/>
        </pc:sldMkLst>
        <pc:spChg chg="mod">
          <ac:chgData name="Routledge, Mandy" userId="bacdedf5-8e30-494b-ad8b-f27fa30c4f8d" providerId="ADAL" clId="{9F6D8924-2008-4907-9C21-C59B9F9E763B}" dt="2024-09-30T18:33:55.730" v="439" actId="1038"/>
          <ac:spMkLst>
            <pc:docMk/>
            <pc:sldMk cId="1064152516" sldId="1525"/>
            <ac:spMk id="10" creationId="{EC0CC1D0-FE60-F840-73E9-0CE7E683D1F2}"/>
          </ac:spMkLst>
        </pc:spChg>
        <pc:spChg chg="mod">
          <ac:chgData name="Routledge, Mandy" userId="bacdedf5-8e30-494b-ad8b-f27fa30c4f8d" providerId="ADAL" clId="{9F6D8924-2008-4907-9C21-C59B9F9E763B}" dt="2024-09-30T18:33:52.382" v="435" actId="1038"/>
          <ac:spMkLst>
            <pc:docMk/>
            <pc:sldMk cId="1064152516" sldId="1525"/>
            <ac:spMk id="11" creationId="{CD78B488-E032-3F3E-C334-FB96F8D71FB2}"/>
          </ac:spMkLst>
        </pc:spChg>
        <pc:spChg chg="mod">
          <ac:chgData name="Routledge, Mandy" userId="bacdedf5-8e30-494b-ad8b-f27fa30c4f8d" providerId="ADAL" clId="{9F6D8924-2008-4907-9C21-C59B9F9E763B}" dt="2024-09-30T18:31:35.213" v="359" actId="1038"/>
          <ac:spMkLst>
            <pc:docMk/>
            <pc:sldMk cId="1064152516" sldId="1525"/>
            <ac:spMk id="12" creationId="{E2476A93-B8D4-4E44-87FD-AFF601B2337C}"/>
          </ac:spMkLst>
        </pc:spChg>
        <pc:spChg chg="mod">
          <ac:chgData name="Routledge, Mandy" userId="bacdedf5-8e30-494b-ad8b-f27fa30c4f8d" providerId="ADAL" clId="{9F6D8924-2008-4907-9C21-C59B9F9E763B}" dt="2024-09-30T18:32:36.120" v="400" actId="1037"/>
          <ac:spMkLst>
            <pc:docMk/>
            <pc:sldMk cId="1064152516" sldId="1525"/>
            <ac:spMk id="13" creationId="{4985FF45-EE56-11C3-E0CC-6BBB359031C0}"/>
          </ac:spMkLst>
        </pc:spChg>
        <pc:spChg chg="mod">
          <ac:chgData name="Routledge, Mandy" userId="bacdedf5-8e30-494b-ad8b-f27fa30c4f8d" providerId="ADAL" clId="{9F6D8924-2008-4907-9C21-C59B9F9E763B}" dt="2024-09-30T18:32:08.540" v="388" actId="14100"/>
          <ac:spMkLst>
            <pc:docMk/>
            <pc:sldMk cId="1064152516" sldId="1525"/>
            <ac:spMk id="14" creationId="{B7594A3B-3117-84CE-C300-FB96E5ED269D}"/>
          </ac:spMkLst>
        </pc:spChg>
        <pc:spChg chg="mod">
          <ac:chgData name="Routledge, Mandy" userId="bacdedf5-8e30-494b-ad8b-f27fa30c4f8d" providerId="ADAL" clId="{9F6D8924-2008-4907-9C21-C59B9F9E763B}" dt="2024-09-30T18:32:11.191" v="389" actId="1076"/>
          <ac:spMkLst>
            <pc:docMk/>
            <pc:sldMk cId="1064152516" sldId="1525"/>
            <ac:spMk id="15" creationId="{6EA1F8B7-D4BC-D8B0-E6FD-F33ECB45A1DD}"/>
          </ac:spMkLst>
        </pc:spChg>
        <pc:spChg chg="mod">
          <ac:chgData name="Routledge, Mandy" userId="bacdedf5-8e30-494b-ad8b-f27fa30c4f8d" providerId="ADAL" clId="{9F6D8924-2008-4907-9C21-C59B9F9E763B}" dt="2024-09-30T18:33:43.175" v="429" actId="14100"/>
          <ac:spMkLst>
            <pc:docMk/>
            <pc:sldMk cId="1064152516" sldId="1525"/>
            <ac:spMk id="16" creationId="{F53F294D-65CC-23A5-E4A1-B2132FCF814C}"/>
          </ac:spMkLst>
        </pc:spChg>
        <pc:spChg chg="mod">
          <ac:chgData name="Routledge, Mandy" userId="bacdedf5-8e30-494b-ad8b-f27fa30c4f8d" providerId="ADAL" clId="{9F6D8924-2008-4907-9C21-C59B9F9E763B}" dt="2024-09-30T18:33:49.519" v="430" actId="14100"/>
          <ac:spMkLst>
            <pc:docMk/>
            <pc:sldMk cId="1064152516" sldId="1525"/>
            <ac:spMk id="17" creationId="{AB86235B-CBC0-F9DB-29F4-F23367831B1B}"/>
          </ac:spMkLst>
        </pc:spChg>
        <pc:spChg chg="mod">
          <ac:chgData name="Routledge, Mandy" userId="bacdedf5-8e30-494b-ad8b-f27fa30c4f8d" providerId="ADAL" clId="{9F6D8924-2008-4907-9C21-C59B9F9E763B}" dt="2024-09-30T18:32:33.414" v="399" actId="14100"/>
          <ac:spMkLst>
            <pc:docMk/>
            <pc:sldMk cId="1064152516" sldId="1525"/>
            <ac:spMk id="18" creationId="{85D7DD60-F4AA-AD34-A265-146B167D02FE}"/>
          </ac:spMkLst>
        </pc:spChg>
        <pc:spChg chg="mod">
          <ac:chgData name="Routledge, Mandy" userId="bacdedf5-8e30-494b-ad8b-f27fa30c4f8d" providerId="ADAL" clId="{9F6D8924-2008-4907-9C21-C59B9F9E763B}" dt="2024-09-30T18:31:32.811" v="357" actId="14100"/>
          <ac:spMkLst>
            <pc:docMk/>
            <pc:sldMk cId="1064152516" sldId="1525"/>
            <ac:spMk id="19" creationId="{40542B69-6D97-5F24-63E3-ABE36EA69A27}"/>
          </ac:spMkLst>
        </pc:spChg>
        <pc:spChg chg="add mod">
          <ac:chgData name="Routledge, Mandy" userId="bacdedf5-8e30-494b-ad8b-f27fa30c4f8d" providerId="ADAL" clId="{9F6D8924-2008-4907-9C21-C59B9F9E763B}" dt="2024-09-30T18:32:22.931" v="396" actId="1076"/>
          <ac:spMkLst>
            <pc:docMk/>
            <pc:sldMk cId="1064152516" sldId="1525"/>
            <ac:spMk id="25" creationId="{B7CC007F-E117-5DB9-F2E7-C78605B30C25}"/>
          </ac:spMkLst>
        </pc:spChg>
        <pc:picChg chg="add mod">
          <ac:chgData name="Routledge, Mandy" userId="bacdedf5-8e30-494b-ad8b-f27fa30c4f8d" providerId="ADAL" clId="{9F6D8924-2008-4907-9C21-C59B9F9E763B}" dt="2024-09-30T18:31:03.199" v="338" actId="1076"/>
          <ac:picMkLst>
            <pc:docMk/>
            <pc:sldMk cId="1064152516" sldId="1525"/>
            <ac:picMk id="4" creationId="{F473DFA3-F1C2-BC00-6F09-8E412B97D717}"/>
          </ac:picMkLst>
        </pc:picChg>
        <pc:picChg chg="add mod">
          <ac:chgData name="Routledge, Mandy" userId="bacdedf5-8e30-494b-ad8b-f27fa30c4f8d" providerId="ADAL" clId="{9F6D8924-2008-4907-9C21-C59B9F9E763B}" dt="2024-09-30T18:31:12.953" v="340" actId="1076"/>
          <ac:picMkLst>
            <pc:docMk/>
            <pc:sldMk cId="1064152516" sldId="1525"/>
            <ac:picMk id="21" creationId="{905806D5-4A7B-8053-5CBD-8EB1F1704ECA}"/>
          </ac:picMkLst>
        </pc:picChg>
        <pc:picChg chg="add mod">
          <ac:chgData name="Routledge, Mandy" userId="bacdedf5-8e30-494b-ad8b-f27fa30c4f8d" providerId="ADAL" clId="{9F6D8924-2008-4907-9C21-C59B9F9E763B}" dt="2024-09-30T18:31:12.953" v="340" actId="1076"/>
          <ac:picMkLst>
            <pc:docMk/>
            <pc:sldMk cId="1064152516" sldId="1525"/>
            <ac:picMk id="22" creationId="{89A9C56A-9DC5-A773-F70D-6F22D9BA6F59}"/>
          </ac:picMkLst>
        </pc:picChg>
        <pc:picChg chg="add mod">
          <ac:chgData name="Routledge, Mandy" userId="bacdedf5-8e30-494b-ad8b-f27fa30c4f8d" providerId="ADAL" clId="{9F6D8924-2008-4907-9C21-C59B9F9E763B}" dt="2024-09-30T18:31:12.953" v="340" actId="1076"/>
          <ac:picMkLst>
            <pc:docMk/>
            <pc:sldMk cId="1064152516" sldId="1525"/>
            <ac:picMk id="23" creationId="{C52C39EC-57F5-226F-0907-887102E23E64}"/>
          </ac:picMkLst>
        </pc:picChg>
        <pc:picChg chg="add mod">
          <ac:chgData name="Routledge, Mandy" userId="bacdedf5-8e30-494b-ad8b-f27fa30c4f8d" providerId="ADAL" clId="{9F6D8924-2008-4907-9C21-C59B9F9E763B}" dt="2024-09-30T18:31:18.235" v="342" actId="1076"/>
          <ac:picMkLst>
            <pc:docMk/>
            <pc:sldMk cId="1064152516" sldId="1525"/>
            <ac:picMk id="24" creationId="{43F26738-5524-70B1-8EAE-8786C90724CD}"/>
          </ac:picMkLst>
        </pc:picChg>
      </pc:sldChg>
      <pc:sldChg chg="modSp add mod">
        <pc:chgData name="Routledge, Mandy" userId="bacdedf5-8e30-494b-ad8b-f27fa30c4f8d" providerId="ADAL" clId="{9F6D8924-2008-4907-9C21-C59B9F9E763B}" dt="2024-09-30T18:38:03.278" v="442"/>
        <pc:sldMkLst>
          <pc:docMk/>
          <pc:sldMk cId="809268278" sldId="1532"/>
        </pc:sldMkLst>
        <pc:spChg chg="mod">
          <ac:chgData name="Routledge, Mandy" userId="bacdedf5-8e30-494b-ad8b-f27fa30c4f8d" providerId="ADAL" clId="{9F6D8924-2008-4907-9C21-C59B9F9E763B}" dt="2024-09-30T18:38:03.278" v="442"/>
          <ac:spMkLst>
            <pc:docMk/>
            <pc:sldMk cId="809268278" sldId="1532"/>
            <ac:spMk id="36" creationId="{D8EF981A-9BA7-0EB1-9B70-F7FBF2F7DF1C}"/>
          </ac:spMkLst>
        </pc:spChg>
      </pc:sldChg>
      <pc:sldChg chg="add del">
        <pc:chgData name="Routledge, Mandy" userId="bacdedf5-8e30-494b-ad8b-f27fa30c4f8d" providerId="ADAL" clId="{9F6D8924-2008-4907-9C21-C59B9F9E763B}" dt="2024-09-30T18:40:54.699" v="520" actId="47"/>
        <pc:sldMkLst>
          <pc:docMk/>
          <pc:sldMk cId="2124352635" sldId="1533"/>
        </pc:sldMkLst>
      </pc:sldChg>
      <pc:sldChg chg="addSp modSp add mod">
        <pc:chgData name="Routledge, Mandy" userId="bacdedf5-8e30-494b-ad8b-f27fa30c4f8d" providerId="ADAL" clId="{9F6D8924-2008-4907-9C21-C59B9F9E763B}" dt="2024-09-30T18:40:50.102" v="519" actId="6549"/>
        <pc:sldMkLst>
          <pc:docMk/>
          <pc:sldMk cId="2446079484" sldId="1534"/>
        </pc:sldMkLst>
        <pc:spChg chg="mod">
          <ac:chgData name="Routledge, Mandy" userId="bacdedf5-8e30-494b-ad8b-f27fa30c4f8d" providerId="ADAL" clId="{9F6D8924-2008-4907-9C21-C59B9F9E763B}" dt="2024-09-30T18:39:36.406" v="460" actId="20577"/>
          <ac:spMkLst>
            <pc:docMk/>
            <pc:sldMk cId="2446079484" sldId="1534"/>
            <ac:spMk id="33" creationId="{AC757F5E-B016-F947-4518-7C6B9CC7EE04}"/>
          </ac:spMkLst>
        </pc:spChg>
        <pc:spChg chg="mod">
          <ac:chgData name="Routledge, Mandy" userId="bacdedf5-8e30-494b-ad8b-f27fa30c4f8d" providerId="ADAL" clId="{9F6D8924-2008-4907-9C21-C59B9F9E763B}" dt="2024-09-30T18:39:44.657" v="481" actId="20577"/>
          <ac:spMkLst>
            <pc:docMk/>
            <pc:sldMk cId="2446079484" sldId="1534"/>
            <ac:spMk id="34" creationId="{152372B3-00F5-781C-183E-6F2DDF35091D}"/>
          </ac:spMkLst>
        </pc:spChg>
        <pc:spChg chg="mod">
          <ac:chgData name="Routledge, Mandy" userId="bacdedf5-8e30-494b-ad8b-f27fa30c4f8d" providerId="ADAL" clId="{9F6D8924-2008-4907-9C21-C59B9F9E763B}" dt="2024-09-30T18:40:03.947" v="514" actId="6549"/>
          <ac:spMkLst>
            <pc:docMk/>
            <pc:sldMk cId="2446079484" sldId="1534"/>
            <ac:spMk id="35" creationId="{37104C51-0232-62ED-4C6F-1447D06633EE}"/>
          </ac:spMkLst>
        </pc:spChg>
        <pc:spChg chg="mod">
          <ac:chgData name="Routledge, Mandy" userId="bacdedf5-8e30-494b-ad8b-f27fa30c4f8d" providerId="ADAL" clId="{9F6D8924-2008-4907-9C21-C59B9F9E763B}" dt="2024-09-30T18:40:50.102" v="519" actId="6549"/>
          <ac:spMkLst>
            <pc:docMk/>
            <pc:sldMk cId="2446079484" sldId="1534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9F6D8924-2008-4907-9C21-C59B9F9E763B}" dt="2024-09-30T18:40:07.974" v="515"/>
          <ac:picMkLst>
            <pc:docMk/>
            <pc:sldMk cId="2446079484" sldId="1534"/>
            <ac:picMk id="2" creationId="{6746A064-BE17-ACDA-5CEB-196213382014}"/>
          </ac:picMkLst>
        </pc:picChg>
        <pc:picChg chg="add mod">
          <ac:chgData name="Routledge, Mandy" userId="bacdedf5-8e30-494b-ad8b-f27fa30c4f8d" providerId="ADAL" clId="{9F6D8924-2008-4907-9C21-C59B9F9E763B}" dt="2024-09-30T18:40:12.684" v="516"/>
          <ac:picMkLst>
            <pc:docMk/>
            <pc:sldMk cId="2446079484" sldId="1534"/>
            <ac:picMk id="8" creationId="{0FCCC18A-A346-A8C8-E31E-27A63624B1EB}"/>
          </ac:picMkLst>
        </pc:picChg>
      </pc:sldChg>
      <pc:sldChg chg="addSp delSp modSp add mod">
        <pc:chgData name="Routledge, Mandy" userId="bacdedf5-8e30-494b-ad8b-f27fa30c4f8d" providerId="ADAL" clId="{9F6D8924-2008-4907-9C21-C59B9F9E763B}" dt="2024-09-30T18:44:55.429" v="679" actId="20577"/>
        <pc:sldMkLst>
          <pc:docMk/>
          <pc:sldMk cId="788561643" sldId="1535"/>
        </pc:sldMkLst>
        <pc:spChg chg="add del mod">
          <ac:chgData name="Routledge, Mandy" userId="bacdedf5-8e30-494b-ad8b-f27fa30c4f8d" providerId="ADAL" clId="{9F6D8924-2008-4907-9C21-C59B9F9E763B}" dt="2024-09-30T18:43:55.281" v="614" actId="478"/>
          <ac:spMkLst>
            <pc:docMk/>
            <pc:sldMk cId="788561643" sldId="1535"/>
            <ac:spMk id="2" creationId="{623A3952-4E65-3642-591C-841FF1F94ECA}"/>
          </ac:spMkLst>
        </pc:spChg>
        <pc:spChg chg="mod">
          <ac:chgData name="Routledge, Mandy" userId="bacdedf5-8e30-494b-ad8b-f27fa30c4f8d" providerId="ADAL" clId="{9F6D8924-2008-4907-9C21-C59B9F9E763B}" dt="2024-09-30T18:42:35.478" v="570" actId="20577"/>
          <ac:spMkLst>
            <pc:docMk/>
            <pc:sldMk cId="788561643" sldId="1535"/>
            <ac:spMk id="33" creationId="{AC757F5E-B016-F947-4518-7C6B9CC7EE04}"/>
          </ac:spMkLst>
        </pc:spChg>
        <pc:spChg chg="mod">
          <ac:chgData name="Routledge, Mandy" userId="bacdedf5-8e30-494b-ad8b-f27fa30c4f8d" providerId="ADAL" clId="{9F6D8924-2008-4907-9C21-C59B9F9E763B}" dt="2024-09-30T18:44:01.892" v="622" actId="20577"/>
          <ac:spMkLst>
            <pc:docMk/>
            <pc:sldMk cId="788561643" sldId="1535"/>
            <ac:spMk id="34" creationId="{152372B3-00F5-781C-183E-6F2DDF35091D}"/>
          </ac:spMkLst>
        </pc:spChg>
        <pc:spChg chg="mod">
          <ac:chgData name="Routledge, Mandy" userId="bacdedf5-8e30-494b-ad8b-f27fa30c4f8d" providerId="ADAL" clId="{9F6D8924-2008-4907-9C21-C59B9F9E763B}" dt="2024-09-30T18:44:55.429" v="679" actId="20577"/>
          <ac:spMkLst>
            <pc:docMk/>
            <pc:sldMk cId="788561643" sldId="1535"/>
            <ac:spMk id="35" creationId="{37104C51-0232-62ED-4C6F-1447D06633EE}"/>
          </ac:spMkLst>
        </pc:spChg>
        <pc:spChg chg="mod">
          <ac:chgData name="Routledge, Mandy" userId="bacdedf5-8e30-494b-ad8b-f27fa30c4f8d" providerId="ADAL" clId="{9F6D8924-2008-4907-9C21-C59B9F9E763B}" dt="2024-09-30T18:44:51.477" v="677" actId="115"/>
          <ac:spMkLst>
            <pc:docMk/>
            <pc:sldMk cId="788561643" sldId="1535"/>
            <ac:spMk id="36" creationId="{D8EF981A-9BA7-0EB1-9B70-F7FBF2F7DF1C}"/>
          </ac:spMkLst>
        </pc:spChg>
      </pc:sldChg>
      <pc:sldChg chg="add del">
        <pc:chgData name="Routledge, Mandy" userId="bacdedf5-8e30-494b-ad8b-f27fa30c4f8d" providerId="ADAL" clId="{9F6D8924-2008-4907-9C21-C59B9F9E763B}" dt="2024-09-30T18:48:10.232" v="838" actId="47"/>
        <pc:sldMkLst>
          <pc:docMk/>
          <pc:sldMk cId="614787425" sldId="1536"/>
        </pc:sldMkLst>
      </pc:sldChg>
      <pc:sldChg chg="addSp modSp add mod">
        <pc:chgData name="Routledge, Mandy" userId="bacdedf5-8e30-494b-ad8b-f27fa30c4f8d" providerId="ADAL" clId="{9F6D8924-2008-4907-9C21-C59B9F9E763B}" dt="2024-09-30T18:48:03.488" v="837" actId="115"/>
        <pc:sldMkLst>
          <pc:docMk/>
          <pc:sldMk cId="2600746042" sldId="1537"/>
        </pc:sldMkLst>
        <pc:spChg chg="add mod">
          <ac:chgData name="Routledge, Mandy" userId="bacdedf5-8e30-494b-ad8b-f27fa30c4f8d" providerId="ADAL" clId="{9F6D8924-2008-4907-9C21-C59B9F9E763B}" dt="2024-09-30T18:46:57.673" v="716" actId="1076"/>
          <ac:spMkLst>
            <pc:docMk/>
            <pc:sldMk cId="2600746042" sldId="1537"/>
            <ac:spMk id="2" creationId="{4D58ACE8-2583-0EDD-846C-D90B4C45AF7B}"/>
          </ac:spMkLst>
        </pc:spChg>
        <pc:spChg chg="mod">
          <ac:chgData name="Routledge, Mandy" userId="bacdedf5-8e30-494b-ad8b-f27fa30c4f8d" providerId="ADAL" clId="{9F6D8924-2008-4907-9C21-C59B9F9E763B}" dt="2024-09-30T18:46:44.987" v="700" actId="20577"/>
          <ac:spMkLst>
            <pc:docMk/>
            <pc:sldMk cId="2600746042" sldId="1537"/>
            <ac:spMk id="33" creationId="{AC757F5E-B016-F947-4518-7C6B9CC7EE04}"/>
          </ac:spMkLst>
        </pc:spChg>
        <pc:spChg chg="mod">
          <ac:chgData name="Routledge, Mandy" userId="bacdedf5-8e30-494b-ad8b-f27fa30c4f8d" providerId="ADAL" clId="{9F6D8924-2008-4907-9C21-C59B9F9E763B}" dt="2024-09-30T18:46:49.701" v="703" actId="1076"/>
          <ac:spMkLst>
            <pc:docMk/>
            <pc:sldMk cId="2600746042" sldId="1537"/>
            <ac:spMk id="34" creationId="{152372B3-00F5-781C-183E-6F2DDF35091D}"/>
          </ac:spMkLst>
        </pc:spChg>
        <pc:spChg chg="mod">
          <ac:chgData name="Routledge, Mandy" userId="bacdedf5-8e30-494b-ad8b-f27fa30c4f8d" providerId="ADAL" clId="{9F6D8924-2008-4907-9C21-C59B9F9E763B}" dt="2024-09-30T18:47:39.632" v="783" actId="115"/>
          <ac:spMkLst>
            <pc:docMk/>
            <pc:sldMk cId="2600746042" sldId="1537"/>
            <ac:spMk id="35" creationId="{37104C51-0232-62ED-4C6F-1447D06633EE}"/>
          </ac:spMkLst>
        </pc:spChg>
        <pc:spChg chg="mod">
          <ac:chgData name="Routledge, Mandy" userId="bacdedf5-8e30-494b-ad8b-f27fa30c4f8d" providerId="ADAL" clId="{9F6D8924-2008-4907-9C21-C59B9F9E763B}" dt="2024-09-30T18:48:03.488" v="837" actId="115"/>
          <ac:spMkLst>
            <pc:docMk/>
            <pc:sldMk cId="2600746042" sldId="1537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9F6D8924-2008-4907-9C21-C59B9F9E763B}" dt="2024-09-30T18:47:21.012" v="734" actId="1076"/>
          <ac:picMkLst>
            <pc:docMk/>
            <pc:sldMk cId="2600746042" sldId="1537"/>
            <ac:picMk id="8" creationId="{F806A5E9-1D02-A757-0B0C-AB25764A47B9}"/>
          </ac:picMkLst>
        </pc:picChg>
        <pc:picChg chg="add mod">
          <ac:chgData name="Routledge, Mandy" userId="bacdedf5-8e30-494b-ad8b-f27fa30c4f8d" providerId="ADAL" clId="{9F6D8924-2008-4907-9C21-C59B9F9E763B}" dt="2024-09-30T18:47:26.675" v="736" actId="1076"/>
          <ac:picMkLst>
            <pc:docMk/>
            <pc:sldMk cId="2600746042" sldId="1537"/>
            <ac:picMk id="9" creationId="{8D09B940-0552-67D0-27C0-4423B30FC755}"/>
          </ac:picMkLst>
        </pc:picChg>
      </pc:sldChg>
      <pc:sldChg chg="modSp add mod">
        <pc:chgData name="Routledge, Mandy" userId="bacdedf5-8e30-494b-ad8b-f27fa30c4f8d" providerId="ADAL" clId="{9F6D8924-2008-4907-9C21-C59B9F9E763B}" dt="2024-09-30T18:51:55.156" v="911" actId="6549"/>
        <pc:sldMkLst>
          <pc:docMk/>
          <pc:sldMk cId="1057866540" sldId="1538"/>
        </pc:sldMkLst>
        <pc:spChg chg="mod">
          <ac:chgData name="Routledge, Mandy" userId="bacdedf5-8e30-494b-ad8b-f27fa30c4f8d" providerId="ADAL" clId="{9F6D8924-2008-4907-9C21-C59B9F9E763B}" dt="2024-09-30T18:51:11.094" v="856" actId="14100"/>
          <ac:spMkLst>
            <pc:docMk/>
            <pc:sldMk cId="1057866540" sldId="1538"/>
            <ac:spMk id="33" creationId="{AC757F5E-B016-F947-4518-7C6B9CC7EE04}"/>
          </ac:spMkLst>
        </pc:spChg>
        <pc:spChg chg="mod">
          <ac:chgData name="Routledge, Mandy" userId="bacdedf5-8e30-494b-ad8b-f27fa30c4f8d" providerId="ADAL" clId="{9F6D8924-2008-4907-9C21-C59B9F9E763B}" dt="2024-09-30T18:51:20.031" v="867" actId="20577"/>
          <ac:spMkLst>
            <pc:docMk/>
            <pc:sldMk cId="1057866540" sldId="1538"/>
            <ac:spMk id="34" creationId="{152372B3-00F5-781C-183E-6F2DDF35091D}"/>
          </ac:spMkLst>
        </pc:spChg>
        <pc:spChg chg="mod">
          <ac:chgData name="Routledge, Mandy" userId="bacdedf5-8e30-494b-ad8b-f27fa30c4f8d" providerId="ADAL" clId="{9F6D8924-2008-4907-9C21-C59B9F9E763B}" dt="2024-09-30T18:51:31.283" v="869" actId="6549"/>
          <ac:spMkLst>
            <pc:docMk/>
            <pc:sldMk cId="1057866540" sldId="1538"/>
            <ac:spMk id="35" creationId="{37104C51-0232-62ED-4C6F-1447D06633EE}"/>
          </ac:spMkLst>
        </pc:spChg>
        <pc:spChg chg="mod">
          <ac:chgData name="Routledge, Mandy" userId="bacdedf5-8e30-494b-ad8b-f27fa30c4f8d" providerId="ADAL" clId="{9F6D8924-2008-4907-9C21-C59B9F9E763B}" dt="2024-09-30T18:51:55.156" v="911" actId="6549"/>
          <ac:spMkLst>
            <pc:docMk/>
            <pc:sldMk cId="1057866540" sldId="1538"/>
            <ac:spMk id="36" creationId="{D8EF981A-9BA7-0EB1-9B70-F7FBF2F7DF1C}"/>
          </ac:spMkLst>
        </pc:spChg>
      </pc:sldChg>
      <pc:sldChg chg="delSp modSp add mod">
        <pc:chgData name="Routledge, Mandy" userId="bacdedf5-8e30-494b-ad8b-f27fa30c4f8d" providerId="ADAL" clId="{9F6D8924-2008-4907-9C21-C59B9F9E763B}" dt="2024-09-30T18:54:33.599" v="973" actId="5793"/>
        <pc:sldMkLst>
          <pc:docMk/>
          <pc:sldMk cId="3952078680" sldId="1539"/>
        </pc:sldMkLst>
        <pc:spChg chg="mod">
          <ac:chgData name="Routledge, Mandy" userId="bacdedf5-8e30-494b-ad8b-f27fa30c4f8d" providerId="ADAL" clId="{9F6D8924-2008-4907-9C21-C59B9F9E763B}" dt="2024-09-30T18:54:33.599" v="973" actId="5793"/>
          <ac:spMkLst>
            <pc:docMk/>
            <pc:sldMk cId="3952078680" sldId="1539"/>
            <ac:spMk id="10" creationId="{53A896E9-F098-44DA-A15A-0BB6C51751F4}"/>
          </ac:spMkLst>
        </pc:spChg>
        <pc:picChg chg="del">
          <ac:chgData name="Routledge, Mandy" userId="bacdedf5-8e30-494b-ad8b-f27fa30c4f8d" providerId="ADAL" clId="{9F6D8924-2008-4907-9C21-C59B9F9E763B}" dt="2024-09-30T18:54:24.972" v="948" actId="478"/>
          <ac:picMkLst>
            <pc:docMk/>
            <pc:sldMk cId="3952078680" sldId="1539"/>
            <ac:picMk id="6" creationId="{B5647BC8-A10A-4B97-882E-BEF8EA63346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Woordenoverzicht</a:t>
            </a: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endParaRPr lang="nl-NL" sz="1800" b="1" kern="0">
              <a:solidFill>
                <a:srgbClr val="4F4F4F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uitgestrekt: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heel groot en wijd, omvangrijk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populatie: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groep mensen, dieren of planten van een bepaalde soort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reservaat: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gebied waar planten en dieren beschermd worden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beeld komen: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aandacht trekken, opduiken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 oudsher: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heel lang, oorspronkelijk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herintroduceren: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herplaatsen, opnieuw in de omgeving binnenbrengen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schuchter: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verlegen, onzeker over anderen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voortbrengen: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maken, doen groeien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eventueel: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mogelijk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garantie: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zekerheid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99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10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63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1.png"/><Relationship Id="rId10" Type="http://schemas.openxmlformats.org/officeDocument/2006/relationships/image" Target="../media/image42.jpeg"/><Relationship Id="rId4" Type="http://schemas.openxmlformats.org/officeDocument/2006/relationships/image" Target="../media/image40.jpeg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agram.com/reel/DAL9G-RIiqE/?igsh=Zzk1dDR3ajYxdG9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Weten jullie wel dat ik dol op ezels ben?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Van oudsher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al heel lang, oorspronkelijk</a:t>
            </a:r>
            <a:r>
              <a:rPr lang="nl-NL" sz="200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vinden we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ezels dom hè? Maar dat zijn ze helemaal niet. Het zijn juist slimme dieren. En heel erg grappig zijn ze ook.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Ik vind dan ook dat we de ezel niet vaak genoeg zien. Ik vind dat we de ezel moeten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herintroduceren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in ons leven. We moeten de ezel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herplaatsen, opnieuw in onze omgeving binnenbrengen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Bijvoorbeeld door met ze te wandelen.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Ik ga je zo een filmpje laten zien en dan snap je meteen waarom ezels écht grappig zijn. </a:t>
            </a:r>
            <a:b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het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reservaat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in het gebied waar planten en dieren beschermd worden,</a:t>
            </a:r>
            <a:r>
              <a:rPr lang="nl-NL" sz="200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liep een witte tijger. In zijn eentje. Misschien was er wel een hele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populatie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groep mensen dieren of planten van een bepaalde soort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maar op het filmpje zie je er maar één. Het reservaat is erg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uitgestrekt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heel groot en wijd, omvangrijk,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dus misschien liepen de andere tijgers ergens anders.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Maar goed, één tijger dus, en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dan komt er een ezel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beeld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Dan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trekt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ezel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aandacht,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dan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duikt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ezel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… kijk maar even. </a:t>
            </a:r>
            <a:r>
              <a:rPr lang="nl-NL" sz="2000" u="sng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Klik voor extra dia, klik op de link (Beter nog: zet het filmpje klaar en sla de eerste paar seconden over zodat de ezel niet meteen te zien is) </a:t>
            </a:r>
            <a:br>
              <a:rPr lang="nl-NL" sz="2000" u="sng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Gelukkig staat er een hek tussen de tijger en de ezel. Anders had de tijger de ezel kunnen opeten. Het hek geeft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de garantie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, de zekerheid</a:t>
            </a:r>
            <a:r>
              <a:rPr lang="nl-NL" sz="2000" i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dat de ezel veilig staat. Het filmpje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bracht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veel </a:t>
            </a:r>
            <a:r>
              <a:rPr lang="nl-NL" sz="2000" err="1">
                <a:ea typeface="Times New Roman" panose="02020603050405020304" pitchFamily="18" charset="0"/>
                <a:cs typeface="Arial" panose="020B0604020202020204" pitchFamily="34" charset="0"/>
              </a:rPr>
              <a:t>likes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en gelach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voort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Het filmpje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maakte, deed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het gelach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groeien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Zelfs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schuchtere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mensen moesten er om lachen. Zelfs mensen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die verlegen en onzeker over anderen zijn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Aan het einde van deze les kan ik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eventueel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kan ik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mogelijk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het filmpje nog een keer laten zien.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garantie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EF95980-421A-4EAA-0233-EC026BEEB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7730" y="1484784"/>
            <a:ext cx="3600400" cy="51605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D5EC915-E286-DF80-A058-D97401E44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37" b="97820" l="3659" r="89329">
                        <a14:foregroundMark x1="48476" y1="20708" x2="48476" y2="20708"/>
                        <a14:foregroundMark x1="52439" y1="23978" x2="52439" y2="23978"/>
                        <a14:foregroundMark x1="53659" y1="22343" x2="53659" y2="22343"/>
                        <a14:foregroundMark x1="56402" y1="22888" x2="56402" y2="22888"/>
                        <a14:foregroundMark x1="60061" y1="24251" x2="60061" y2="24251"/>
                        <a14:foregroundMark x1="63110" y1="27520" x2="63110" y2="27520"/>
                        <a14:foregroundMark x1="66463" y1="30245" x2="66463" y2="30245"/>
                        <a14:foregroundMark x1="68902" y1="33515" x2="68902" y2="33515"/>
                        <a14:foregroundMark x1="70122" y1="37330" x2="70122" y2="37330"/>
                        <a14:foregroundMark x1="70732" y1="39782" x2="70732" y2="39782"/>
                        <a14:foregroundMark x1="70732" y1="44414" x2="70732" y2="44414"/>
                        <a14:foregroundMark x1="70732" y1="46049" x2="70732" y2="46049"/>
                        <a14:foregroundMark x1="69512" y1="49046" x2="69512" y2="49046"/>
                        <a14:foregroundMark x1="68902" y1="52861" x2="68902" y2="52861"/>
                        <a14:foregroundMark x1="65854" y1="55586" x2="65854" y2="55586"/>
                        <a14:foregroundMark x1="64329" y1="58038" x2="64329" y2="58038"/>
                        <a14:foregroundMark x1="59756" y1="60218" x2="59756" y2="60218"/>
                        <a14:foregroundMark x1="56402" y1="62125" x2="56402" y2="62125"/>
                        <a14:foregroundMark x1="53049" y1="62943" x2="53049" y2="62943"/>
                        <a14:foregroundMark x1="46341" y1="64033" x2="46341" y2="64033"/>
                        <a14:foregroundMark x1="41768" y1="64033" x2="41768" y2="64033"/>
                        <a14:foregroundMark x1="38110" y1="62398" x2="38110" y2="62398"/>
                        <a14:foregroundMark x1="34756" y1="60218" x2="34756" y2="60218"/>
                        <a14:foregroundMark x1="32012" y1="58856" x2="32012" y2="58856"/>
                        <a14:foregroundMark x1="29573" y1="56676" x2="29573" y2="56676"/>
                        <a14:foregroundMark x1="28354" y1="55586" x2="28354" y2="55586"/>
                        <a14:foregroundMark x1="27134" y1="53678" x2="27134" y2="53678"/>
                        <a14:foregroundMark x1="25610" y1="51499" x2="25610" y2="51499"/>
                        <a14:foregroundMark x1="24695" y1="49046" x2="24695" y2="49046"/>
                        <a14:foregroundMark x1="24085" y1="47684" x2="24085" y2="47684"/>
                        <a14:foregroundMark x1="23476" y1="44959" x2="23476" y2="44959"/>
                        <a14:foregroundMark x1="22866" y1="43324" x2="22866" y2="43324"/>
                        <a14:foregroundMark x1="22866" y1="40872" x2="22866" y2="40872"/>
                        <a14:foregroundMark x1="22866" y1="37602" x2="22866" y2="37602"/>
                        <a14:foregroundMark x1="22866" y1="36240" x2="22866" y2="36240"/>
                        <a14:foregroundMark x1="24390" y1="34332" x2="24390" y2="34332"/>
                        <a14:foregroundMark x1="25915" y1="32698" x2="25915" y2="32698"/>
                        <a14:foregroundMark x1="27134" y1="30518" x2="27134" y2="30518"/>
                        <a14:foregroundMark x1="28659" y1="29700" x2="28659" y2="29700"/>
                        <a14:foregroundMark x1="31402" y1="27520" x2="31402" y2="27520"/>
                        <a14:foregroundMark x1="32622" y1="26158" x2="32622" y2="26158"/>
                        <a14:foregroundMark x1="41463" y1="36512" x2="41463" y2="36512"/>
                        <a14:foregroundMark x1="43293" y1="35967" x2="43293" y2="35967"/>
                        <a14:foregroundMark x1="43598" y1="35422" x2="43598" y2="35422"/>
                        <a14:foregroundMark x1="45732" y1="35150" x2="45732" y2="35150"/>
                        <a14:foregroundMark x1="45732" y1="35150" x2="45732" y2="35150"/>
                        <a14:foregroundMark x1="44512" y1="35967" x2="44512" y2="35967"/>
                        <a14:foregroundMark x1="43598" y1="37057" x2="43598" y2="37057"/>
                        <a14:foregroundMark x1="42988" y1="37602" x2="42988" y2="37602"/>
                        <a14:foregroundMark x1="42683" y1="38965" x2="42683" y2="38965"/>
                        <a14:foregroundMark x1="42378" y1="40599" x2="42378" y2="40599"/>
                        <a14:foregroundMark x1="42378" y1="40599" x2="42378" y2="40599"/>
                        <a14:foregroundMark x1="42988" y1="41144" x2="42988" y2="41144"/>
                        <a14:foregroundMark x1="43293" y1="40599" x2="43293" y2="40599"/>
                        <a14:foregroundMark x1="43902" y1="40054" x2="43902" y2="40054"/>
                        <a14:foregroundMark x1="44817" y1="38692" x2="44817" y2="38692"/>
                        <a14:foregroundMark x1="46341" y1="37057" x2="46341" y2="37057"/>
                        <a14:foregroundMark x1="50305" y1="35422" x2="50305" y2="35422"/>
                        <a14:foregroundMark x1="51829" y1="33787" x2="51829" y2="33787"/>
                        <a14:foregroundMark x1="52439" y1="31880" x2="52439" y2="31880"/>
                        <a14:foregroundMark x1="52439" y1="29700" x2="52439" y2="29700"/>
                        <a14:foregroundMark x1="51829" y1="29700" x2="51829" y2="29700"/>
                        <a14:foregroundMark x1="48171" y1="29700" x2="48171" y2="29700"/>
                        <a14:foregroundMark x1="41768" y1="29700" x2="41768" y2="29700"/>
                        <a14:foregroundMark x1="41159" y1="30245" x2="41159" y2="30245"/>
                        <a14:foregroundMark x1="39939" y1="31063" x2="51524" y2="35695"/>
                        <a14:foregroundMark x1="41768" y1="29700" x2="41768" y2="29700"/>
                        <a14:foregroundMark x1="40854" y1="29428" x2="37500" y2="43869"/>
                        <a14:foregroundMark x1="28963" y1="42507" x2="44817" y2="55858"/>
                        <a14:foregroundMark x1="44817" y1="55858" x2="46341" y2="56131"/>
                        <a14:foregroundMark x1="28963" y1="48229" x2="44512" y2="57493"/>
                        <a14:foregroundMark x1="47561" y1="55586" x2="64939" y2="39510"/>
                        <a14:foregroundMark x1="64939" y1="39510" x2="63415" y2="34877"/>
                        <a14:foregroundMark x1="21037" y1="82289" x2="21037" y2="82289"/>
                        <a14:foregroundMark x1="65854" y1="80109" x2="65854" y2="80109"/>
                        <a14:foregroundMark x1="3963" y1="84196" x2="3963" y2="84196"/>
                        <a14:foregroundMark x1="26220" y1="94005" x2="26220" y2="94005"/>
                        <a14:foregroundMark x1="70732" y1="97820" x2="70732" y2="97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56" y="1484784"/>
            <a:ext cx="2501900" cy="2794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voortbrengen</a:t>
            </a:r>
          </a:p>
        </p:txBody>
      </p:sp>
      <p:pic>
        <p:nvPicPr>
          <p:cNvPr id="3" name="Afbeelding 2" descr="Afbeelding met kerstboom, nacht, licht&#10;&#10;Automatisch gegenereerde beschrijving">
            <a:extLst>
              <a:ext uri="{FF2B5EF4-FFF2-40B4-BE49-F238E27FC236}">
                <a16:creationId xmlns:a16="http://schemas.microsoft.com/office/drawing/2014/main" id="{2AC05717-6122-76C0-C98E-805D2EA79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2" y="1928632"/>
            <a:ext cx="4236672" cy="4236672"/>
          </a:xfrm>
          <a:prstGeom prst="rect">
            <a:avLst/>
          </a:prstGeom>
        </p:spPr>
      </p:pic>
      <p:pic>
        <p:nvPicPr>
          <p:cNvPr id="5" name="Afbeelding 4" descr="Afbeelding met persoon, kleding, Menselijk gezicht, glimlach&#10;&#10;Automatisch gegenereerde beschrijving">
            <a:extLst>
              <a:ext uri="{FF2B5EF4-FFF2-40B4-BE49-F238E27FC236}">
                <a16:creationId xmlns:a16="http://schemas.microsoft.com/office/drawing/2014/main" id="{3942C39B-6010-0A01-6A0C-1583451D40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816" y="1928632"/>
            <a:ext cx="4236672" cy="423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schuchter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4CE012E-C97D-D57F-6CD5-35709E48A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15716" y="1556792"/>
            <a:ext cx="51125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eventueel</a:t>
            </a:r>
          </a:p>
        </p:txBody>
      </p:sp>
      <p:pic>
        <p:nvPicPr>
          <p:cNvPr id="3" name="Afbeelding 2" descr="Afbeelding met klok&#10;&#10;Automatisch gegenereerde beschrijving">
            <a:extLst>
              <a:ext uri="{FF2B5EF4-FFF2-40B4-BE49-F238E27FC236}">
                <a16:creationId xmlns:a16="http://schemas.microsoft.com/office/drawing/2014/main" id="{01AA0474-4302-45C4-D223-BCB890939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696744" cy="502255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672B38C-90FD-DB99-CBB0-97E33095C2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9400" r="20863" b="15001"/>
          <a:stretch/>
        </p:blipFill>
        <p:spPr>
          <a:xfrm>
            <a:off x="6842252" y="1340768"/>
            <a:ext cx="165218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41" y="257519"/>
            <a:ext cx="434682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voortbrengen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vernietigen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maken, doen groeien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filmpje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bracht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veel </a:t>
            </a: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likes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en gelach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ervoor zorgen dat er niets van overblijft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brand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vernietigde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hele zolder.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3EF13C6-A620-A85B-18CD-914829FAFF54}"/>
              </a:ext>
            </a:extLst>
          </p:cNvPr>
          <p:cNvGrpSpPr/>
          <p:nvPr/>
        </p:nvGrpSpPr>
        <p:grpSpPr>
          <a:xfrm>
            <a:off x="409571" y="2902825"/>
            <a:ext cx="3910402" cy="1888380"/>
            <a:chOff x="191312" y="1928632"/>
            <a:chExt cx="8773176" cy="4236672"/>
          </a:xfrm>
        </p:grpSpPr>
        <p:pic>
          <p:nvPicPr>
            <p:cNvPr id="2" name="Afbeelding 1" descr="Afbeelding met kerstboom, nacht, licht&#10;&#10;Automatisch gegenereerde beschrijving">
              <a:extLst>
                <a:ext uri="{FF2B5EF4-FFF2-40B4-BE49-F238E27FC236}">
                  <a16:creationId xmlns:a16="http://schemas.microsoft.com/office/drawing/2014/main" id="{B8B04218-65D4-912C-D50E-EF7B6D51C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312" y="1928632"/>
              <a:ext cx="4236672" cy="4236672"/>
            </a:xfrm>
            <a:prstGeom prst="rect">
              <a:avLst/>
            </a:prstGeom>
          </p:spPr>
        </p:pic>
        <p:pic>
          <p:nvPicPr>
            <p:cNvPr id="8" name="Afbeelding 7" descr="Afbeelding met persoon, kleding, Menselijk gezicht, glimlach&#10;&#10;Automatisch gegenereerde beschrijving">
              <a:extLst>
                <a:ext uri="{FF2B5EF4-FFF2-40B4-BE49-F238E27FC236}">
                  <a16:creationId xmlns:a16="http://schemas.microsoft.com/office/drawing/2014/main" id="{D4EFF3BC-0B8B-DB2A-73DD-D67B5338F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7816" y="1928632"/>
              <a:ext cx="4236672" cy="4236672"/>
            </a:xfrm>
            <a:prstGeom prst="rect">
              <a:avLst/>
            </a:prstGeom>
          </p:spPr>
        </p:pic>
      </p:grpSp>
      <p:pic>
        <p:nvPicPr>
          <p:cNvPr id="19" name="Afbeelding 18" descr="Afbeelding met buitenshuis, hemel, huis, gebouw&#10;&#10;Automatisch gegenereerde beschrijving">
            <a:extLst>
              <a:ext uri="{FF2B5EF4-FFF2-40B4-BE49-F238E27FC236}">
                <a16:creationId xmlns:a16="http://schemas.microsoft.com/office/drawing/2014/main" id="{1F74B8FC-422D-8630-4406-0ED88380BD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068" y="2799984"/>
            <a:ext cx="3036168" cy="20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66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garantie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527" y="-72431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de zekerheid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hek geeft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garantie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de ezel veilig staat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toestand waarin je niet weet wat je moet doen, denken of geloven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heeft last van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onzekerheid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over het berichtje dat ze kreeg.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4D58ACE8-2583-0EDD-846C-D90B4C45A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768" y="50602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onzekerheid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3D1F6AC-E5EA-3B48-053B-351F8A1EE7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204" y="2264714"/>
            <a:ext cx="2604665" cy="2695962"/>
          </a:xfrm>
          <a:prstGeom prst="rect">
            <a:avLst/>
          </a:prstGeom>
        </p:spPr>
      </p:pic>
      <p:pic>
        <p:nvPicPr>
          <p:cNvPr id="21" name="Afbeelding 20" descr="Afbeelding met persoon, kleding, Menselijk gezicht, meisje&#10;&#10;Automatisch gegenereerde beschrijving">
            <a:extLst>
              <a:ext uri="{FF2B5EF4-FFF2-40B4-BE49-F238E27FC236}">
                <a16:creationId xmlns:a16="http://schemas.microsoft.com/office/drawing/2014/main" id="{F75A139B-36DA-7365-0581-94BD8EB0F9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/>
          <a:stretch/>
        </p:blipFill>
        <p:spPr>
          <a:xfrm>
            <a:off x="5079405" y="3429000"/>
            <a:ext cx="3327494" cy="15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46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eventueel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049" y="280607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bepaald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mogelijk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Eventueel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kan ik aan het einde van de les het filmpje nog een keer laten zien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zeker en beslist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Je laptop schoonmaken met sop is niet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bepaald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slim.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9FEBB2D-462C-D0D9-CBFB-1446749E74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24" y="2254146"/>
            <a:ext cx="3418255" cy="2585150"/>
          </a:xfrm>
          <a:prstGeom prst="rect">
            <a:avLst/>
          </a:prstGeom>
        </p:spPr>
      </p:pic>
      <p:pic>
        <p:nvPicPr>
          <p:cNvPr id="18" name="Afbeelding 17" descr="Afbeelding met persoon, overdekt&#10;&#10;Automatisch gegenereerde beschrijving">
            <a:extLst>
              <a:ext uri="{FF2B5EF4-FFF2-40B4-BE49-F238E27FC236}">
                <a16:creationId xmlns:a16="http://schemas.microsoft.com/office/drawing/2014/main" id="{900A19C1-2CB2-7ED0-B1F3-F294CC007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18" y="2460365"/>
            <a:ext cx="3550644" cy="23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61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06" y="188640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recentelijk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an oudsher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1409147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nog maar korte tijd (geleden)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Recentelijk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leerde ik dat ezels kunnen zwemmen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Wist jij dat?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09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al heel lang, oorspronkelijk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ezel vinden we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 oudsher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dom dier.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enfilm, clipart, tekening, konijn&#10;&#10;Automatisch gegenereerde beschrijving">
            <a:extLst>
              <a:ext uri="{FF2B5EF4-FFF2-40B4-BE49-F238E27FC236}">
                <a16:creationId xmlns:a16="http://schemas.microsoft.com/office/drawing/2014/main" id="{AE44EBB1-2172-912C-5E8B-31E5C6B27D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167" y="3461654"/>
            <a:ext cx="1543695" cy="189348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FCCC18A-A346-A8C8-E31E-27A63624B1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44" y="2570267"/>
            <a:ext cx="2048636" cy="1326784"/>
          </a:xfrm>
          <a:prstGeom prst="rect">
            <a:avLst/>
          </a:prstGeom>
        </p:spPr>
      </p:pic>
      <p:pic>
        <p:nvPicPr>
          <p:cNvPr id="19" name="Afbeelding 18" descr="Afbeelding met zoogdier, buitenshuis, water, ezel&#10;&#10;Automatisch gegenereerde beschrijving">
            <a:extLst>
              <a:ext uri="{FF2B5EF4-FFF2-40B4-BE49-F238E27FC236}">
                <a16:creationId xmlns:a16="http://schemas.microsoft.com/office/drawing/2014/main" id="{FA1CF317-D121-6928-DCB1-29FD649EE6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761" y="2597205"/>
            <a:ext cx="2230902" cy="22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7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uitgestrekt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krap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heel groot en wijd, omvangrijk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reservaat is erg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uitgestrekt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De dieren hebben veel ruimte.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met weinig ruimte van zijkant naar zijkant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doos is een beetje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krap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mijn kat, maar hij gaat overal in.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buitenshuis, berg, hemel, Ecoregio&#10;&#10;Automatisch gegenereerde beschrijving">
            <a:extLst>
              <a:ext uri="{FF2B5EF4-FFF2-40B4-BE49-F238E27FC236}">
                <a16:creationId xmlns:a16="http://schemas.microsoft.com/office/drawing/2014/main" id="{93F3B0FE-1615-583A-2F25-E827BFF13C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05" y="2743199"/>
            <a:ext cx="3328548" cy="2220141"/>
          </a:xfrm>
          <a:prstGeom prst="rect">
            <a:avLst/>
          </a:prstGeom>
        </p:spPr>
      </p:pic>
      <p:pic>
        <p:nvPicPr>
          <p:cNvPr id="9" name="Afbeelding 8" descr="Afbeelding met kat, Kleine tot middelgrote katten, Katachtigen, overdekt&#10;&#10;Automatisch gegenereerde beschrijving">
            <a:extLst>
              <a:ext uri="{FF2B5EF4-FFF2-40B4-BE49-F238E27FC236}">
                <a16:creationId xmlns:a16="http://schemas.microsoft.com/office/drawing/2014/main" id="{BB2EDBA8-F8B6-AB99-00D8-04D76B5DA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24" y="2722787"/>
            <a:ext cx="3222799" cy="219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3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40 – 1 oktober 2024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3" y="257519"/>
            <a:ext cx="45759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onbevangen</a:t>
            </a:r>
            <a:endParaRPr lang="nl-NL" sz="52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schuchter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nergens door geremd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speelt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onbevangen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de speeltuin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verlegen, onzeker over anderen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is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schuchter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meisje.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F965C64-AFC4-CEAC-EA90-AE5AEA561C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48164" y="2492897"/>
            <a:ext cx="1368151" cy="2736303"/>
          </a:xfrm>
          <a:prstGeom prst="rect">
            <a:avLst/>
          </a:prstGeom>
        </p:spPr>
      </p:pic>
      <p:pic>
        <p:nvPicPr>
          <p:cNvPr id="19" name="Afbeelding 18" descr="Afbeelding met hemel, buitenshuis, Menselijk gezicht, wolk&#10;&#10;Automatisch gegenereerde beschrijving">
            <a:extLst>
              <a:ext uri="{FF2B5EF4-FFF2-40B4-BE49-F238E27FC236}">
                <a16:creationId xmlns:a16="http://schemas.microsoft.com/office/drawing/2014/main" id="{48830D2C-41F2-977D-26C2-4708C10042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679911"/>
            <a:ext cx="2931486" cy="21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68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628800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628800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696485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70080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76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 beeld komen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8" y="25491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 beeld verdwijnen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730850"/>
            <a:ext cx="4185327" cy="469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de aandacht trekken, opduiken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kwam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plotseling een ezel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beeld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695082"/>
            <a:ext cx="4145769" cy="468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meer zichtbaar zijn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presentator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 beeld verdwenen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zoogdier, ezel, Burro, muilezel&#10;&#10;Automatisch gegenereerde beschrijving">
            <a:extLst>
              <a:ext uri="{FF2B5EF4-FFF2-40B4-BE49-F238E27FC236}">
                <a16:creationId xmlns:a16="http://schemas.microsoft.com/office/drawing/2014/main" id="{FF0E2F73-34C4-21F4-3D1C-8F78ECBAFB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4935" y="3645024"/>
            <a:ext cx="984511" cy="984511"/>
          </a:xfrm>
          <a:prstGeom prst="rect">
            <a:avLst/>
          </a:prstGeom>
        </p:spPr>
      </p:pic>
      <p:pic>
        <p:nvPicPr>
          <p:cNvPr id="19" name="Afbeelding 18" descr="Afbeelding met overdekt, televisie, vloer, vastleggen&#10;&#10;Automatisch gegenereerde beschrijving">
            <a:extLst>
              <a:ext uri="{FF2B5EF4-FFF2-40B4-BE49-F238E27FC236}">
                <a16:creationId xmlns:a16="http://schemas.microsoft.com/office/drawing/2014/main" id="{CA47C772-B566-77B7-4D6D-8D829DE2CF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110" y="2677557"/>
            <a:ext cx="2464719" cy="246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33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468127" y="398233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641" y="324909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populatie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07204" y="3032956"/>
            <a:ext cx="283419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69" y="3041713"/>
            <a:ext cx="301057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jongeren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15077" y="3032956"/>
            <a:ext cx="236616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3058311"/>
            <a:ext cx="249988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tijgers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689980" y="3032957"/>
            <a:ext cx="32024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466" y="3089317"/>
            <a:ext cx="3452219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vetplanten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044569" y="386051"/>
            <a:ext cx="2968584" cy="22325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569" y="332656"/>
            <a:ext cx="2927076" cy="135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groep mensen, dieren of planten van een bepaalde soort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Afbeelding 3" descr="Afbeelding met persoon, buiten, poseren, mensen&#10;&#10;Automatisch gegenereerde beschrijving">
            <a:extLst>
              <a:ext uri="{FF2B5EF4-FFF2-40B4-BE49-F238E27FC236}">
                <a16:creationId xmlns:a16="http://schemas.microsoft.com/office/drawing/2014/main" id="{F473DFA3-F1C2-BC00-6F09-8E412B97D7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23" y="4069533"/>
            <a:ext cx="2113315" cy="1411695"/>
          </a:xfrm>
          <a:prstGeom prst="rect">
            <a:avLst/>
          </a:prstGeom>
        </p:spPr>
      </p:pic>
      <p:pic>
        <p:nvPicPr>
          <p:cNvPr id="24" name="Afbeelding 23" descr="Afbeelding met plant, bloem&#10;&#10;Automatisch gegenereerde beschrijving">
            <a:extLst>
              <a:ext uri="{FF2B5EF4-FFF2-40B4-BE49-F238E27FC236}">
                <a16:creationId xmlns:a16="http://schemas.microsoft.com/office/drawing/2014/main" id="{43F26738-5524-70B1-8EAE-8786C90724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380" y="4100973"/>
            <a:ext cx="2132389" cy="1424436"/>
          </a:xfrm>
          <a:prstGeom prst="rect">
            <a:avLst/>
          </a:prstGeom>
        </p:spPr>
      </p:pic>
      <p:pic>
        <p:nvPicPr>
          <p:cNvPr id="27" name="Afbeelding 26" descr="Afbeelding met verven, tijger, Bengaalse tijger, Siberische tijger&#10;&#10;Automatisch gegenereerde beschrijving">
            <a:extLst>
              <a:ext uri="{FF2B5EF4-FFF2-40B4-BE49-F238E27FC236}">
                <a16:creationId xmlns:a16="http://schemas.microsoft.com/office/drawing/2014/main" id="{49E61179-8E36-E92A-4C7F-8E7C79D355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774" y="4022989"/>
            <a:ext cx="1560576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52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5145312"/>
            <a:ext cx="308046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25" y="5154849"/>
            <a:ext cx="3138622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introduceren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244907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488" y="4233799"/>
            <a:ext cx="2715448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verdwijnen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4932038" y="3284984"/>
            <a:ext cx="388843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3284985"/>
            <a:ext cx="3888434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herintroduceren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252623" y="4173753"/>
            <a:ext cx="2567845" cy="173423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835" y="4200910"/>
            <a:ext cx="2850669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ker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herplaatsen, opnieuw in de omgeving binnenbrengen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949280"/>
            <a:ext cx="3384376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635896" y="5042376"/>
            <a:ext cx="2465183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106272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635896" y="5042376"/>
            <a:ext cx="0" cy="90690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106272"/>
            <a:ext cx="0" cy="90690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70378" y="403693"/>
            <a:ext cx="7077143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 vind dat we de ezel niet vaak genoeg zien. Ik vind dat we de ezel moeten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herintroduceren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ons leven.</a:t>
            </a:r>
            <a:endParaRPr lang="nl-NL" sz="2400" i="1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97D32A95-596C-73C0-E86D-E1334DD8E736}"/>
              </a:ext>
            </a:extLst>
          </p:cNvPr>
          <p:cNvGrpSpPr/>
          <p:nvPr/>
        </p:nvGrpSpPr>
        <p:grpSpPr>
          <a:xfrm>
            <a:off x="648486" y="3530513"/>
            <a:ext cx="2348102" cy="1512349"/>
            <a:chOff x="963251" y="1594998"/>
            <a:chExt cx="7924111" cy="5047223"/>
          </a:xfrm>
        </p:grpSpPr>
        <p:pic>
          <p:nvPicPr>
            <p:cNvPr id="26" name="Afbeelding 25" descr="Afbeelding met persoon, kleding, Menselijk gezicht, glimlach&#10;&#10;Automatisch gegenereerde beschrijving">
              <a:extLst>
                <a:ext uri="{FF2B5EF4-FFF2-40B4-BE49-F238E27FC236}">
                  <a16:creationId xmlns:a16="http://schemas.microsoft.com/office/drawing/2014/main" id="{93B4A5F0-16EF-FBCE-06FD-C4991FEAC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640" y="1594998"/>
              <a:ext cx="7555722" cy="5047223"/>
            </a:xfrm>
            <a:prstGeom prst="rect">
              <a:avLst/>
            </a:prstGeom>
          </p:spPr>
        </p:pic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id="{E18A9D8F-B3C4-8E8B-D79A-F7EBBDAB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40" b="91223" l="10000" r="90000">
                          <a14:foregroundMark x1="44000" y1="91223" x2="44000" y2="91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8840">
              <a:off x="963251" y="2058716"/>
              <a:ext cx="3644531" cy="27405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27A4B852-6936-A3C4-8F07-B54469BA3C18}"/>
              </a:ext>
            </a:extLst>
          </p:cNvPr>
          <p:cNvGrpSpPr/>
          <p:nvPr/>
        </p:nvGrpSpPr>
        <p:grpSpPr>
          <a:xfrm>
            <a:off x="6365329" y="1698550"/>
            <a:ext cx="2348102" cy="1512349"/>
            <a:chOff x="963251" y="1594998"/>
            <a:chExt cx="7924111" cy="5047223"/>
          </a:xfrm>
        </p:grpSpPr>
        <p:pic>
          <p:nvPicPr>
            <p:cNvPr id="30" name="Afbeelding 29" descr="Afbeelding met persoon, kleding, Menselijk gezicht, glimlach&#10;&#10;Automatisch gegenereerde beschrijving">
              <a:extLst>
                <a:ext uri="{FF2B5EF4-FFF2-40B4-BE49-F238E27FC236}">
                  <a16:creationId xmlns:a16="http://schemas.microsoft.com/office/drawing/2014/main" id="{64F32618-20B7-1383-C970-43880E49D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1594998"/>
              <a:ext cx="7555722" cy="5047223"/>
            </a:xfrm>
            <a:prstGeom prst="rect">
              <a:avLst/>
            </a:prstGeom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225F27D0-C9FB-884C-4D94-D1FB8F860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40" b="91223" l="10000" r="90000">
                          <a14:foregroundMark x1="44000" y1="91223" x2="44000" y2="91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8840">
              <a:off x="963251" y="2058716"/>
              <a:ext cx="3644531" cy="27405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Afbeelding 33" descr="Afbeelding met persoon, kleding, Menselijk gezicht, muur&#10;&#10;Automatisch gegenereerde beschrijving">
            <a:extLst>
              <a:ext uri="{FF2B5EF4-FFF2-40B4-BE49-F238E27FC236}">
                <a16:creationId xmlns:a16="http://schemas.microsoft.com/office/drawing/2014/main" id="{E39B7BB1-68C8-ED77-0A4E-69B331A9E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88" y="3128756"/>
            <a:ext cx="1529097" cy="10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724127" y="4593121"/>
            <a:ext cx="2916933" cy="59899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560" y="4591746"/>
            <a:ext cx="3316920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beschermen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4333328" y="506246"/>
            <a:ext cx="342669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101" y="495167"/>
            <a:ext cx="3316921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omheining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20428" y="5514310"/>
            <a:ext cx="4952986" cy="69846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77" y="5501109"/>
            <a:ext cx="507859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beschermde dier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5652120" y="2509914"/>
            <a:ext cx="1145087" cy="209334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4572000" y="1190322"/>
            <a:ext cx="1474675" cy="1426778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195159" y="2509914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144" y="2456518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reservaat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195159" y="3392623"/>
            <a:ext cx="5344372" cy="104449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956" y="3407138"/>
            <a:ext cx="5344372" cy="92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gebied waar planten en dieren beschermd worden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3568441" y="4450314"/>
            <a:ext cx="730729" cy="105079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 descr="Afbeelding met buitenshuis, hemel, plant, gras&#10;&#10;Automatisch gegenereerde beschrijving">
            <a:extLst>
              <a:ext uri="{FF2B5EF4-FFF2-40B4-BE49-F238E27FC236}">
                <a16:creationId xmlns:a16="http://schemas.microsoft.com/office/drawing/2014/main" id="{A91477FE-0160-C08C-8086-4229703AA4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752" y="1255046"/>
            <a:ext cx="2067462" cy="1378997"/>
          </a:xfrm>
          <a:prstGeom prst="rect">
            <a:avLst/>
          </a:prstGeom>
        </p:spPr>
      </p:pic>
      <p:pic>
        <p:nvPicPr>
          <p:cNvPr id="26" name="Afbeelding 25" descr="Afbeelding met persoon, vasthouden, hand, voeden&#10;&#10;Automatisch gegenereerde beschrijving">
            <a:extLst>
              <a:ext uri="{FF2B5EF4-FFF2-40B4-BE49-F238E27FC236}">
                <a16:creationId xmlns:a16="http://schemas.microsoft.com/office/drawing/2014/main" id="{6304F820-F5DA-2ACA-2F70-E90647E073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029" y="5258850"/>
            <a:ext cx="1571982" cy="1065804"/>
          </a:xfrm>
          <a:prstGeom prst="rect">
            <a:avLst/>
          </a:prstGeom>
        </p:spPr>
      </p:pic>
      <p:pic>
        <p:nvPicPr>
          <p:cNvPr id="32" name="Afbeelding 31" descr="Afbeelding met zoogdier, wolf, buitenshuis, gras&#10;&#10;Automatisch gegenereerde beschrijving">
            <a:extLst>
              <a:ext uri="{FF2B5EF4-FFF2-40B4-BE49-F238E27FC236}">
                <a16:creationId xmlns:a16="http://schemas.microsoft.com/office/drawing/2014/main" id="{DF82AC7D-8389-6307-4904-9E509783C5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97" y="3412398"/>
            <a:ext cx="1314344" cy="2040907"/>
          </a:xfrm>
          <a:prstGeom prst="rect">
            <a:avLst/>
          </a:prstGeom>
        </p:spPr>
      </p:pic>
      <p:pic>
        <p:nvPicPr>
          <p:cNvPr id="33" name="Afbeelding 32" descr="Afbeelding met buitenshuis, berg, hemel, Ecoregio&#10;&#10;Automatisch gegenereerde beschrijving">
            <a:extLst>
              <a:ext uri="{FF2B5EF4-FFF2-40B4-BE49-F238E27FC236}">
                <a16:creationId xmlns:a16="http://schemas.microsoft.com/office/drawing/2014/main" id="{B2E96458-878A-1F84-BE59-0ECF5AE071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98" y="445829"/>
            <a:ext cx="2998767" cy="200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9174E22-1879-4BA5-99C8-0737B1F32BA1}"/>
              </a:ext>
            </a:extLst>
          </p:cNvPr>
          <p:cNvSpPr/>
          <p:nvPr/>
        </p:nvSpPr>
        <p:spPr>
          <a:xfrm>
            <a:off x="2915816" y="6083419"/>
            <a:ext cx="5292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00">
                <a:solidFill>
                  <a:schemeClr val="bg1"/>
                </a:solidFill>
              </a:rPr>
              <a:t>https://www.tubantia.nl/werk/hans-zandvliet-verdiende-miljoenen-aan-flippo-s-maar-raakte-alles-kwijt-aan-een-knikker~a873c7ce/</a:t>
            </a:r>
          </a:p>
        </p:txBody>
      </p:sp>
      <p:pic>
        <p:nvPicPr>
          <p:cNvPr id="8" name="Afbeelding 7" descr="Afbeelding met tekening, schets, boom, kerk&#10;&#10;Automatisch gegenereerde beschrijving">
            <a:extLst>
              <a:ext uri="{FF2B5EF4-FFF2-40B4-BE49-F238E27FC236}">
                <a16:creationId xmlns:a16="http://schemas.microsoft.com/office/drawing/2014/main" id="{AC862EA6-C27B-EAA0-5E1D-6894424AC3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04" y="5089966"/>
            <a:ext cx="1656184" cy="165618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2670AC7-5E02-4746-A2DD-0DE06C9BE9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889" y1="35368" x2="63703" y2="35893"/>
                        <a14:foregroundMark x1="56952" y1="53314" x2="46200" y2="55578"/>
                        <a14:foregroundMark x1="46200" y1="55578" x2="45998" y2="68391"/>
                        <a14:foregroundMark x1="45998" y1="68391" x2="66815" y2="57518"/>
                        <a14:foregroundMark x1="66815" y1="57518" x2="55093" y2="46322"/>
                        <a14:foregroundMark x1="55093" y1="46322" x2="42603" y2="47696"/>
                        <a14:foregroundMark x1="42603" y1="47696" x2="34559" y2="51496"/>
                        <a14:foregroundMark x1="34559" y1="51496" x2="33306" y2="64875"/>
                        <a14:foregroundMark x1="42886" y1="32700" x2="34074" y2="35489"/>
                        <a14:foregroundMark x1="34074" y1="35489" x2="30437" y2="33428"/>
                        <a14:foregroundMark x1="68472" y1="36459" x2="66896" y2="33064"/>
                        <a14:foregroundMark x1="70089" y1="47817" x2="68876" y2="62652"/>
                        <a14:foregroundMark x1="68876" y1="62652" x2="63217" y2="70978"/>
                        <a14:foregroundMark x1="63217" y1="70978" x2="37753" y2="72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2616" y="625978"/>
            <a:ext cx="5292080" cy="529208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7171A1B-7B23-4CF8-8D45-FFBE369659C3}"/>
              </a:ext>
            </a:extLst>
          </p:cNvPr>
          <p:cNvSpPr txBox="1"/>
          <p:nvPr/>
        </p:nvSpPr>
        <p:spPr>
          <a:xfrm>
            <a:off x="755576" y="3100783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/>
              <a:t>1501</a:t>
            </a:r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van oudsher</a:t>
            </a:r>
          </a:p>
        </p:txBody>
      </p:sp>
      <p:pic>
        <p:nvPicPr>
          <p:cNvPr id="6" name="Afbeelding 5" descr="Afbeelding met tekenfilm, clipart, tekening, konijn&#10;&#10;Automatisch gegenereerde beschrijving">
            <a:extLst>
              <a:ext uri="{FF2B5EF4-FFF2-40B4-BE49-F238E27FC236}">
                <a16:creationId xmlns:a16="http://schemas.microsoft.com/office/drawing/2014/main" id="{98213807-BC09-2167-85EF-CA5BB599A2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00" y="1692932"/>
            <a:ext cx="4102172" cy="503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0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herintroduceren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2634754A-31AE-0934-DE92-5F9CF24C306E}"/>
              </a:ext>
            </a:extLst>
          </p:cNvPr>
          <p:cNvGrpSpPr/>
          <p:nvPr/>
        </p:nvGrpSpPr>
        <p:grpSpPr>
          <a:xfrm>
            <a:off x="963251" y="1594998"/>
            <a:ext cx="7924111" cy="5047223"/>
            <a:chOff x="963251" y="1594998"/>
            <a:chExt cx="7924111" cy="5047223"/>
          </a:xfrm>
        </p:grpSpPr>
        <p:pic>
          <p:nvPicPr>
            <p:cNvPr id="3" name="Afbeelding 2" descr="Afbeelding met persoon, kleding, Menselijk gezicht, glimlach&#10;&#10;Automatisch gegenereerde beschrijving">
              <a:extLst>
                <a:ext uri="{FF2B5EF4-FFF2-40B4-BE49-F238E27FC236}">
                  <a16:creationId xmlns:a16="http://schemas.microsoft.com/office/drawing/2014/main" id="{3401CCD5-22F6-31C1-154C-15A1695F0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640" y="1594998"/>
              <a:ext cx="7555722" cy="5047223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0BCFC28-41A1-0BCD-BF9E-BC0044F4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40" b="91223" l="10000" r="90000">
                          <a14:foregroundMark x1="44000" y1="91223" x2="44000" y2="91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8840">
              <a:off x="963251" y="2058716"/>
              <a:ext cx="3644531" cy="27405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reservaat</a:t>
            </a:r>
          </a:p>
        </p:txBody>
      </p:sp>
      <p:pic>
        <p:nvPicPr>
          <p:cNvPr id="3" name="Afbeelding 2" descr="Afbeelding met buitenshuis, hemel, plant, gras&#10;&#10;Automatisch gegenereerde beschrijving">
            <a:extLst>
              <a:ext uri="{FF2B5EF4-FFF2-40B4-BE49-F238E27FC236}">
                <a16:creationId xmlns:a16="http://schemas.microsoft.com/office/drawing/2014/main" id="{946F80DB-FE3E-E0CD-AE4D-F6E660277A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64" y="1508483"/>
            <a:ext cx="7288072" cy="486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populatie</a:t>
            </a:r>
          </a:p>
        </p:txBody>
      </p:sp>
      <p:pic>
        <p:nvPicPr>
          <p:cNvPr id="6" name="Afbeelding 5" descr="Afbeelding met zoogdier, buitenshuis, tijger, Bengaalse tijger&#10;&#10;Automatisch gegenereerde beschrijving">
            <a:extLst>
              <a:ext uri="{FF2B5EF4-FFF2-40B4-BE49-F238E27FC236}">
                <a16:creationId xmlns:a16="http://schemas.microsoft.com/office/drawing/2014/main" id="{FDF77375-BB6E-2D48-C97A-7207AB386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253634" cy="503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6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uitgestrekt</a:t>
            </a:r>
          </a:p>
        </p:txBody>
      </p:sp>
      <p:pic>
        <p:nvPicPr>
          <p:cNvPr id="3" name="Afbeelding 2" descr="Afbeelding met buitenshuis, berg, hemel, Ecoregio&#10;&#10;Automatisch gegenereerde beschrijving">
            <a:extLst>
              <a:ext uri="{FF2B5EF4-FFF2-40B4-BE49-F238E27FC236}">
                <a16:creationId xmlns:a16="http://schemas.microsoft.com/office/drawing/2014/main" id="{D85624E9-D1A6-2715-A079-088F5736F8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45" y="1487700"/>
            <a:ext cx="7571509" cy="50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in beeld komen</a:t>
            </a:r>
          </a:p>
        </p:txBody>
      </p:sp>
      <p:pic>
        <p:nvPicPr>
          <p:cNvPr id="3" name="Afbeelding 2" descr="Afbeelding met zoogdier, ezel, Burro, muilezel&#10;&#10;Automatisch gegenereerde beschrijving">
            <a:extLst>
              <a:ext uri="{FF2B5EF4-FFF2-40B4-BE49-F238E27FC236}">
                <a16:creationId xmlns:a16="http://schemas.microsoft.com/office/drawing/2014/main" id="{E70B43AD-AF2E-2B75-5E77-B82D1855B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976">
            <a:off x="-295291" y="5402468"/>
            <a:ext cx="1560576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E2726FF-E4B2-1C3B-ADDF-57D9E269B94C}"/>
              </a:ext>
            </a:extLst>
          </p:cNvPr>
          <p:cNvSpPr txBox="1"/>
          <p:nvPr/>
        </p:nvSpPr>
        <p:spPr>
          <a:xfrm>
            <a:off x="1115616" y="5445224"/>
            <a:ext cx="820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hlinkClick r:id="rId2"/>
              </a:rPr>
              <a:t>https://www.instagram.com/reel/DAL9G-RIiqE/?igsh=Zzk1dDR3ajYxdG9s</a:t>
            </a:r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32156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7fa31a7ad44f581ae9476c9a37b5e142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b3cabd50ed7f81edc7449c15d3fa88ce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D5728F-0598-4BC2-8313-DB50F3DE9E40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6A7C41-DBF5-4C33-A008-4BAACA960585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91093D-9E23-4829-9423-E0D040BEC5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Diavoorstelling (4:3)</PresentationFormat>
  <Paragraphs>291</Paragraphs>
  <Slides>24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Trebuchet MS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Marjan</cp:lastModifiedBy>
  <cp:revision>1</cp:revision>
  <dcterms:created xsi:type="dcterms:W3CDTF">2021-06-08T06:13:59Z</dcterms:created>
  <dcterms:modified xsi:type="dcterms:W3CDTF">2024-10-01T09:27:19Z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