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1437" r:id="rId5"/>
    <p:sldId id="548" r:id="rId6"/>
    <p:sldId id="1475" r:id="rId7"/>
    <p:sldId id="1478" r:id="rId8"/>
    <p:sldId id="1477" r:id="rId9"/>
    <p:sldId id="1460" r:id="rId10"/>
    <p:sldId id="1476" r:id="rId11"/>
    <p:sldId id="1519" r:id="rId12"/>
    <p:sldId id="1479" r:id="rId13"/>
    <p:sldId id="934" r:id="rId14"/>
    <p:sldId id="1511" r:id="rId15"/>
    <p:sldId id="1522" r:id="rId16"/>
    <p:sldId id="1512" r:id="rId17"/>
    <p:sldId id="1527" r:id="rId18"/>
    <p:sldId id="1523" r:id="rId19"/>
    <p:sldId id="1515" r:id="rId20"/>
    <p:sldId id="1516" r:id="rId21"/>
    <p:sldId id="1526" r:id="rId22"/>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5"/>
            <p14:sldId id="1478"/>
            <p14:sldId id="1477"/>
            <p14:sldId id="1460"/>
            <p14:sldId id="1476"/>
            <p14:sldId id="1519"/>
            <p14:sldId id="1479"/>
            <p14:sldId id="934"/>
            <p14:sldId id="1511"/>
            <p14:sldId id="1522"/>
            <p14:sldId id="1512"/>
            <p14:sldId id="1527"/>
            <p14:sldId id="1523"/>
            <p14:sldId id="1515"/>
            <p14:sldId id="1516"/>
            <p14:sldId id="152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7F6F97-4ABA-41E4-9113-E8B4548D0AC7}" v="846" dt="2024-10-22T07:30:05.140"/>
    <p1510:client id="{37C0715C-76B2-46BE-837D-BF03223645D4}" v="2" dt="2024-10-22T07:45:09.209"/>
    <p1510:client id="{5D5B65FA-7F6A-4447-BA52-71CC9C27E916}" v="5" dt="2024-10-22T08:32:41.63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432" autoAdjust="0"/>
  </p:normalViewPr>
  <p:slideViewPr>
    <p:cSldViewPr snapToGrid="0">
      <p:cViewPr varScale="1">
        <p:scale>
          <a:sx n="74" d="100"/>
          <a:sy n="74" d="100"/>
        </p:scale>
        <p:origin x="171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F5E33655-94C9-4979-9275-07310F7493EF}"/>
    <pc:docChg chg="modSld">
      <pc:chgData name="Routledge, Mandy" userId="bacdedf5-8e30-494b-ad8b-f27fa30c4f8d" providerId="ADAL" clId="{F5E33655-94C9-4979-9275-07310F7493EF}" dt="2024-09-24T09:51:58.037" v="6" actId="20577"/>
      <pc:docMkLst>
        <pc:docMk/>
      </pc:docMkLst>
      <pc:sldChg chg="modSp mod">
        <pc:chgData name="Routledge, Mandy" userId="bacdedf5-8e30-494b-ad8b-f27fa30c4f8d" providerId="ADAL" clId="{F5E33655-94C9-4979-9275-07310F7493EF}" dt="2024-09-24T09:51:58.037" v="6" actId="20577"/>
        <pc:sldMkLst>
          <pc:docMk/>
          <pc:sldMk cId="323006580" sldId="548"/>
        </pc:sldMkLst>
        <pc:spChg chg="mod">
          <ac:chgData name="Routledge, Mandy" userId="bacdedf5-8e30-494b-ad8b-f27fa30c4f8d" providerId="ADAL" clId="{F5E33655-94C9-4979-9275-07310F7493EF}" dt="2024-09-24T09:51:58.037" v="6" actId="20577"/>
          <ac:spMkLst>
            <pc:docMk/>
            <pc:sldMk cId="323006580" sldId="548"/>
            <ac:spMk id="3" creationId="{00000000-0000-0000-0000-000000000000}"/>
          </ac:spMkLst>
        </pc:spChg>
      </pc:sldChg>
    </pc:docChg>
  </pc:docChgLst>
  <pc:docChgLst>
    <pc:chgData name="Vrielink, Francis" userId="3d258d00-cfd8-41c5-9f04-1a5a39faef2f" providerId="ADAL" clId="{700A5945-9544-43F4-A1EC-1EC87F959E4E}"/>
    <pc:docChg chg="custSel modSld">
      <pc:chgData name="Vrielink, Francis" userId="3d258d00-cfd8-41c5-9f04-1a5a39faef2f" providerId="ADAL" clId="{700A5945-9544-43F4-A1EC-1EC87F959E4E}" dt="2024-09-23T09:24:30.386" v="38" actId="6549"/>
      <pc:docMkLst>
        <pc:docMk/>
      </pc:docMkLst>
      <pc:sldChg chg="modSp mod">
        <pc:chgData name="Vrielink, Francis" userId="3d258d00-cfd8-41c5-9f04-1a5a39faef2f" providerId="ADAL" clId="{700A5945-9544-43F4-A1EC-1EC87F959E4E}" dt="2024-09-23T09:24:30.386" v="38" actId="6549"/>
        <pc:sldMkLst>
          <pc:docMk/>
          <pc:sldMk cId="323006580" sldId="548"/>
        </pc:sldMkLst>
        <pc:spChg chg="mod">
          <ac:chgData name="Vrielink, Francis" userId="3d258d00-cfd8-41c5-9f04-1a5a39faef2f" providerId="ADAL" clId="{700A5945-9544-43F4-A1EC-1EC87F959E4E}" dt="2024-09-23T09:24:30.386" v="38" actId="6549"/>
          <ac:spMkLst>
            <pc:docMk/>
            <pc:sldMk cId="323006580" sldId="548"/>
            <ac:spMk id="3" creationId="{00000000-0000-0000-0000-000000000000}"/>
          </ac:spMkLst>
        </pc:spChg>
      </pc:sldChg>
    </pc:docChg>
  </pc:docChgLst>
  <pc:docChgLst>
    <pc:chgData name="Routledge, Mandy" userId="bacdedf5-8e30-494b-ad8b-f27fa30c4f8d" providerId="ADAL" clId="{5D5B65FA-7F6A-4447-BA52-71CC9C27E916}"/>
    <pc:docChg chg="undo custSel addSld modSld">
      <pc:chgData name="Routledge, Mandy" userId="bacdedf5-8e30-494b-ad8b-f27fa30c4f8d" providerId="ADAL" clId="{5D5B65FA-7F6A-4447-BA52-71CC9C27E916}" dt="2024-10-22T08:34:04.321" v="115" actId="1076"/>
      <pc:docMkLst>
        <pc:docMk/>
      </pc:docMkLst>
      <pc:sldChg chg="modSp mod modNotesTx">
        <pc:chgData name="Routledge, Mandy" userId="bacdedf5-8e30-494b-ad8b-f27fa30c4f8d" providerId="ADAL" clId="{5D5B65FA-7F6A-4447-BA52-71CC9C27E916}" dt="2024-10-21T18:47:22.642" v="9" actId="20577"/>
        <pc:sldMkLst>
          <pc:docMk/>
          <pc:sldMk cId="2189114603" sldId="1437"/>
        </pc:sldMkLst>
        <pc:spChg chg="mod">
          <ac:chgData name="Routledge, Mandy" userId="bacdedf5-8e30-494b-ad8b-f27fa30c4f8d" providerId="ADAL" clId="{5D5B65FA-7F6A-4447-BA52-71CC9C27E916}" dt="2024-10-21T18:47:18.045" v="8" actId="6549"/>
          <ac:spMkLst>
            <pc:docMk/>
            <pc:sldMk cId="2189114603" sldId="1437"/>
            <ac:spMk id="3" creationId="{00000000-0000-0000-0000-000000000000}"/>
          </ac:spMkLst>
        </pc:spChg>
      </pc:sldChg>
      <pc:sldChg chg="modSp mod">
        <pc:chgData name="Routledge, Mandy" userId="bacdedf5-8e30-494b-ad8b-f27fa30c4f8d" providerId="ADAL" clId="{5D5B65FA-7F6A-4447-BA52-71CC9C27E916}" dt="2024-10-22T08:30:27.075" v="79" actId="1076"/>
        <pc:sldMkLst>
          <pc:docMk/>
          <pc:sldMk cId="2709048002" sldId="1477"/>
        </pc:sldMkLst>
        <pc:picChg chg="mod">
          <ac:chgData name="Routledge, Mandy" userId="bacdedf5-8e30-494b-ad8b-f27fa30c4f8d" providerId="ADAL" clId="{5D5B65FA-7F6A-4447-BA52-71CC9C27E916}" dt="2024-10-22T08:30:27.075" v="79" actId="1076"/>
          <ac:picMkLst>
            <pc:docMk/>
            <pc:sldMk cId="2709048002" sldId="1477"/>
            <ac:picMk id="5" creationId="{A9C4E607-C319-35D1-B3F3-6FF04C7F6A5F}"/>
          </ac:picMkLst>
        </pc:picChg>
      </pc:sldChg>
      <pc:sldChg chg="addSp modSp">
        <pc:chgData name="Routledge, Mandy" userId="bacdedf5-8e30-494b-ad8b-f27fa30c4f8d" providerId="ADAL" clId="{5D5B65FA-7F6A-4447-BA52-71CC9C27E916}" dt="2024-10-21T16:51:01.235" v="2"/>
        <pc:sldMkLst>
          <pc:docMk/>
          <pc:sldMk cId="4074911733" sldId="1478"/>
        </pc:sldMkLst>
        <pc:picChg chg="add mod">
          <ac:chgData name="Routledge, Mandy" userId="bacdedf5-8e30-494b-ad8b-f27fa30c4f8d" providerId="ADAL" clId="{5D5B65FA-7F6A-4447-BA52-71CC9C27E916}" dt="2024-10-21T16:51:01.235" v="2"/>
          <ac:picMkLst>
            <pc:docMk/>
            <pc:sldMk cId="4074911733" sldId="1478"/>
            <ac:picMk id="2" creationId="{2F64270E-CFF9-4659-0121-A933DDADE124}"/>
          </ac:picMkLst>
        </pc:picChg>
      </pc:sldChg>
      <pc:sldChg chg="modSp mod">
        <pc:chgData name="Routledge, Mandy" userId="bacdedf5-8e30-494b-ad8b-f27fa30c4f8d" providerId="ADAL" clId="{5D5B65FA-7F6A-4447-BA52-71CC9C27E916}" dt="2024-10-21T18:48:53.660" v="19" actId="20577"/>
        <pc:sldMkLst>
          <pc:docMk/>
          <pc:sldMk cId="2967928418" sldId="1511"/>
        </pc:sldMkLst>
        <pc:spChg chg="mod">
          <ac:chgData name="Routledge, Mandy" userId="bacdedf5-8e30-494b-ad8b-f27fa30c4f8d" providerId="ADAL" clId="{5D5B65FA-7F6A-4447-BA52-71CC9C27E916}" dt="2024-10-21T18:48:53.660" v="19" actId="20577"/>
          <ac:spMkLst>
            <pc:docMk/>
            <pc:sldMk cId="2967928418" sldId="1511"/>
            <ac:spMk id="36" creationId="{D8EF981A-9BA7-0EB1-9B70-F7FBF2F7DF1C}"/>
          </ac:spMkLst>
        </pc:spChg>
      </pc:sldChg>
      <pc:sldChg chg="modSp mod">
        <pc:chgData name="Routledge, Mandy" userId="bacdedf5-8e30-494b-ad8b-f27fa30c4f8d" providerId="ADAL" clId="{5D5B65FA-7F6A-4447-BA52-71CC9C27E916}" dt="2024-10-21T18:50:28.611" v="39" actId="14100"/>
        <pc:sldMkLst>
          <pc:docMk/>
          <pc:sldMk cId="1594331871" sldId="1512"/>
        </pc:sldMkLst>
        <pc:spChg chg="mod">
          <ac:chgData name="Routledge, Mandy" userId="bacdedf5-8e30-494b-ad8b-f27fa30c4f8d" providerId="ADAL" clId="{5D5B65FA-7F6A-4447-BA52-71CC9C27E916}" dt="2024-10-21T18:49:41.280" v="28" actId="14100"/>
          <ac:spMkLst>
            <pc:docMk/>
            <pc:sldMk cId="1594331871" sldId="1512"/>
            <ac:spMk id="10" creationId="{EC0CC1D0-FE60-F840-73E9-0CE7E683D1F2}"/>
          </ac:spMkLst>
        </pc:spChg>
        <pc:spChg chg="mod">
          <ac:chgData name="Routledge, Mandy" userId="bacdedf5-8e30-494b-ad8b-f27fa30c4f8d" providerId="ADAL" clId="{5D5B65FA-7F6A-4447-BA52-71CC9C27E916}" dt="2024-10-21T18:49:38.508" v="27" actId="14100"/>
          <ac:spMkLst>
            <pc:docMk/>
            <pc:sldMk cId="1594331871" sldId="1512"/>
            <ac:spMk id="11" creationId="{CD78B488-E032-3F3E-C334-FB96F8D71FB2}"/>
          </ac:spMkLst>
        </pc:spChg>
        <pc:spChg chg="mod">
          <ac:chgData name="Routledge, Mandy" userId="bacdedf5-8e30-494b-ad8b-f27fa30c4f8d" providerId="ADAL" clId="{5D5B65FA-7F6A-4447-BA52-71CC9C27E916}" dt="2024-10-21T18:50:03.981" v="32" actId="1076"/>
          <ac:spMkLst>
            <pc:docMk/>
            <pc:sldMk cId="1594331871" sldId="1512"/>
            <ac:spMk id="12" creationId="{E2476A93-B8D4-4E44-87FD-AFF601B2337C}"/>
          </ac:spMkLst>
        </pc:spChg>
        <pc:spChg chg="mod">
          <ac:chgData name="Routledge, Mandy" userId="bacdedf5-8e30-494b-ad8b-f27fa30c4f8d" providerId="ADAL" clId="{5D5B65FA-7F6A-4447-BA52-71CC9C27E916}" dt="2024-10-21T18:50:15.344" v="35" actId="1076"/>
          <ac:spMkLst>
            <pc:docMk/>
            <pc:sldMk cId="1594331871" sldId="1512"/>
            <ac:spMk id="13" creationId="{4985FF45-EE56-11C3-E0CC-6BBB359031C0}"/>
          </ac:spMkLst>
        </pc:spChg>
        <pc:spChg chg="mod">
          <ac:chgData name="Routledge, Mandy" userId="bacdedf5-8e30-494b-ad8b-f27fa30c4f8d" providerId="ADAL" clId="{5D5B65FA-7F6A-4447-BA52-71CC9C27E916}" dt="2024-10-21T18:50:28.611" v="39" actId="14100"/>
          <ac:spMkLst>
            <pc:docMk/>
            <pc:sldMk cId="1594331871" sldId="1512"/>
            <ac:spMk id="14" creationId="{B7594A3B-3117-84CE-C300-FB96E5ED269D}"/>
          </ac:spMkLst>
        </pc:spChg>
        <pc:spChg chg="mod">
          <ac:chgData name="Routledge, Mandy" userId="bacdedf5-8e30-494b-ad8b-f27fa30c4f8d" providerId="ADAL" clId="{5D5B65FA-7F6A-4447-BA52-71CC9C27E916}" dt="2024-10-21T18:50:26.208" v="38" actId="1076"/>
          <ac:spMkLst>
            <pc:docMk/>
            <pc:sldMk cId="1594331871" sldId="1512"/>
            <ac:spMk id="15" creationId="{6EA1F8B7-D4BC-D8B0-E6FD-F33ECB45A1DD}"/>
          </ac:spMkLst>
        </pc:spChg>
        <pc:spChg chg="mod">
          <ac:chgData name="Routledge, Mandy" userId="bacdedf5-8e30-494b-ad8b-f27fa30c4f8d" providerId="ADAL" clId="{5D5B65FA-7F6A-4447-BA52-71CC9C27E916}" dt="2024-10-21T18:49:53" v="30" actId="14100"/>
          <ac:spMkLst>
            <pc:docMk/>
            <pc:sldMk cId="1594331871" sldId="1512"/>
            <ac:spMk id="16" creationId="{F53F294D-65CC-23A5-E4A1-B2132FCF814C}"/>
          </ac:spMkLst>
        </pc:spChg>
        <pc:spChg chg="mod">
          <ac:chgData name="Routledge, Mandy" userId="bacdedf5-8e30-494b-ad8b-f27fa30c4f8d" providerId="ADAL" clId="{5D5B65FA-7F6A-4447-BA52-71CC9C27E916}" dt="2024-10-21T18:49:45.626" v="29" actId="1076"/>
          <ac:spMkLst>
            <pc:docMk/>
            <pc:sldMk cId="1594331871" sldId="1512"/>
            <ac:spMk id="17" creationId="{AB86235B-CBC0-F9DB-29F4-F23367831B1B}"/>
          </ac:spMkLst>
        </pc:spChg>
        <pc:spChg chg="mod">
          <ac:chgData name="Routledge, Mandy" userId="bacdedf5-8e30-494b-ad8b-f27fa30c4f8d" providerId="ADAL" clId="{5D5B65FA-7F6A-4447-BA52-71CC9C27E916}" dt="2024-10-21T18:50:17.837" v="36" actId="14100"/>
          <ac:spMkLst>
            <pc:docMk/>
            <pc:sldMk cId="1594331871" sldId="1512"/>
            <ac:spMk id="18" creationId="{85D7DD60-F4AA-AD34-A265-146B167D02FE}"/>
          </ac:spMkLst>
        </pc:spChg>
        <pc:spChg chg="mod">
          <ac:chgData name="Routledge, Mandy" userId="bacdedf5-8e30-494b-ad8b-f27fa30c4f8d" providerId="ADAL" clId="{5D5B65FA-7F6A-4447-BA52-71CC9C27E916}" dt="2024-10-21T18:50:06.934" v="33" actId="14100"/>
          <ac:spMkLst>
            <pc:docMk/>
            <pc:sldMk cId="1594331871" sldId="1512"/>
            <ac:spMk id="19" creationId="{40542B69-6D97-5F24-63E3-ABE36EA69A27}"/>
          </ac:spMkLst>
        </pc:spChg>
      </pc:sldChg>
      <pc:sldChg chg="modSp mod">
        <pc:chgData name="Routledge, Mandy" userId="bacdedf5-8e30-494b-ad8b-f27fa30c4f8d" providerId="ADAL" clId="{5D5B65FA-7F6A-4447-BA52-71CC9C27E916}" dt="2024-10-21T18:52:04.350" v="53" actId="1076"/>
        <pc:sldMkLst>
          <pc:docMk/>
          <pc:sldMk cId="3112181829" sldId="1515"/>
        </pc:sldMkLst>
        <pc:spChg chg="mod">
          <ac:chgData name="Routledge, Mandy" userId="bacdedf5-8e30-494b-ad8b-f27fa30c4f8d" providerId="ADAL" clId="{5D5B65FA-7F6A-4447-BA52-71CC9C27E916}" dt="2024-10-21T18:52:04.350" v="53" actId="1076"/>
          <ac:spMkLst>
            <pc:docMk/>
            <pc:sldMk cId="3112181829" sldId="1515"/>
            <ac:spMk id="4" creationId="{D36CDCC8-D80A-3CA3-9903-EC310613197D}"/>
          </ac:spMkLst>
        </pc:spChg>
        <pc:spChg chg="mod">
          <ac:chgData name="Routledge, Mandy" userId="bacdedf5-8e30-494b-ad8b-f27fa30c4f8d" providerId="ADAL" clId="{5D5B65FA-7F6A-4447-BA52-71CC9C27E916}" dt="2024-10-21T18:51:58.344" v="52" actId="14100"/>
          <ac:spMkLst>
            <pc:docMk/>
            <pc:sldMk cId="3112181829" sldId="1515"/>
            <ac:spMk id="16" creationId="{F53F294D-65CC-23A5-E4A1-B2132FCF814C}"/>
          </ac:spMkLst>
        </pc:spChg>
      </pc:sldChg>
      <pc:sldChg chg="modSp mod">
        <pc:chgData name="Routledge, Mandy" userId="bacdedf5-8e30-494b-ad8b-f27fa30c4f8d" providerId="ADAL" clId="{5D5B65FA-7F6A-4447-BA52-71CC9C27E916}" dt="2024-10-21T18:53:03.121" v="71" actId="1076"/>
        <pc:sldMkLst>
          <pc:docMk/>
          <pc:sldMk cId="2946319108" sldId="1516"/>
        </pc:sldMkLst>
        <pc:spChg chg="mod">
          <ac:chgData name="Routledge, Mandy" userId="bacdedf5-8e30-494b-ad8b-f27fa30c4f8d" providerId="ADAL" clId="{5D5B65FA-7F6A-4447-BA52-71CC9C27E916}" dt="2024-10-21T18:52:35.959" v="60" actId="1076"/>
          <ac:spMkLst>
            <pc:docMk/>
            <pc:sldMk cId="2946319108" sldId="1516"/>
            <ac:spMk id="12" creationId="{E2476A93-B8D4-4E44-87FD-AFF601B2337C}"/>
          </ac:spMkLst>
        </pc:spChg>
        <pc:spChg chg="mod">
          <ac:chgData name="Routledge, Mandy" userId="bacdedf5-8e30-494b-ad8b-f27fa30c4f8d" providerId="ADAL" clId="{5D5B65FA-7F6A-4447-BA52-71CC9C27E916}" dt="2024-10-21T18:53:03.121" v="71" actId="1076"/>
          <ac:spMkLst>
            <pc:docMk/>
            <pc:sldMk cId="2946319108" sldId="1516"/>
            <ac:spMk id="15" creationId="{6EA1F8B7-D4BC-D8B0-E6FD-F33ECB45A1DD}"/>
          </ac:spMkLst>
        </pc:spChg>
        <pc:spChg chg="mod">
          <ac:chgData name="Routledge, Mandy" userId="bacdedf5-8e30-494b-ad8b-f27fa30c4f8d" providerId="ADAL" clId="{5D5B65FA-7F6A-4447-BA52-71CC9C27E916}" dt="2024-10-21T18:52:42.332" v="62" actId="14100"/>
          <ac:spMkLst>
            <pc:docMk/>
            <pc:sldMk cId="2946319108" sldId="1516"/>
            <ac:spMk id="19" creationId="{40542B69-6D97-5F24-63E3-ABE36EA69A27}"/>
          </ac:spMkLst>
        </pc:spChg>
        <pc:picChg chg="mod modCrop">
          <ac:chgData name="Routledge, Mandy" userId="bacdedf5-8e30-494b-ad8b-f27fa30c4f8d" providerId="ADAL" clId="{5D5B65FA-7F6A-4447-BA52-71CC9C27E916}" dt="2024-10-21T18:52:25.917" v="57" actId="1076"/>
          <ac:picMkLst>
            <pc:docMk/>
            <pc:sldMk cId="2946319108" sldId="1516"/>
            <ac:picMk id="30" creationId="{7B6856BA-4B40-0161-482C-3845793C1DCA}"/>
          </ac:picMkLst>
        </pc:picChg>
        <pc:picChg chg="mod">
          <ac:chgData name="Routledge, Mandy" userId="bacdedf5-8e30-494b-ad8b-f27fa30c4f8d" providerId="ADAL" clId="{5D5B65FA-7F6A-4447-BA52-71CC9C27E916}" dt="2024-10-21T18:52:52.322" v="65" actId="1035"/>
          <ac:picMkLst>
            <pc:docMk/>
            <pc:sldMk cId="2946319108" sldId="1516"/>
            <ac:picMk id="32" creationId="{2ED7CAE6-D7CD-BB4D-D254-C4696B4E5BA4}"/>
          </ac:picMkLst>
        </pc:picChg>
      </pc:sldChg>
      <pc:sldChg chg="modSp mod">
        <pc:chgData name="Routledge, Mandy" userId="bacdedf5-8e30-494b-ad8b-f27fa30c4f8d" providerId="ADAL" clId="{5D5B65FA-7F6A-4447-BA52-71CC9C27E916}" dt="2024-10-22T08:34:04.321" v="115" actId="1076"/>
        <pc:sldMkLst>
          <pc:docMk/>
          <pc:sldMk cId="271357767" sldId="1523"/>
        </pc:sldMkLst>
        <pc:spChg chg="mod">
          <ac:chgData name="Routledge, Mandy" userId="bacdedf5-8e30-494b-ad8b-f27fa30c4f8d" providerId="ADAL" clId="{5D5B65FA-7F6A-4447-BA52-71CC9C27E916}" dt="2024-10-22T08:34:04.321" v="115" actId="1076"/>
          <ac:spMkLst>
            <pc:docMk/>
            <pc:sldMk cId="271357767" sldId="1523"/>
            <ac:spMk id="11" creationId="{CD78B488-E032-3F3E-C334-FB96F8D71FB2}"/>
          </ac:spMkLst>
        </pc:spChg>
        <pc:spChg chg="mod">
          <ac:chgData name="Routledge, Mandy" userId="bacdedf5-8e30-494b-ad8b-f27fa30c4f8d" providerId="ADAL" clId="{5D5B65FA-7F6A-4447-BA52-71CC9C27E916}" dt="2024-10-21T18:51:14.268" v="47" actId="1076"/>
          <ac:spMkLst>
            <pc:docMk/>
            <pc:sldMk cId="271357767" sldId="1523"/>
            <ac:spMk id="16" creationId="{F53F294D-65CC-23A5-E4A1-B2132FCF814C}"/>
          </ac:spMkLst>
        </pc:spChg>
        <pc:spChg chg="mod">
          <ac:chgData name="Routledge, Mandy" userId="bacdedf5-8e30-494b-ad8b-f27fa30c4f8d" providerId="ADAL" clId="{5D5B65FA-7F6A-4447-BA52-71CC9C27E916}" dt="2024-10-21T18:51:06.060" v="46" actId="1076"/>
          <ac:spMkLst>
            <pc:docMk/>
            <pc:sldMk cId="271357767" sldId="1523"/>
            <ac:spMk id="17" creationId="{AB86235B-CBC0-F9DB-29F4-F23367831B1B}"/>
          </ac:spMkLst>
        </pc:spChg>
      </pc:sldChg>
      <pc:sldChg chg="modSp add mod">
        <pc:chgData name="Routledge, Mandy" userId="bacdedf5-8e30-494b-ad8b-f27fa30c4f8d" providerId="ADAL" clId="{5D5B65FA-7F6A-4447-BA52-71CC9C27E916}" dt="2024-10-22T08:33:22.945" v="111" actId="14100"/>
        <pc:sldMkLst>
          <pc:docMk/>
          <pc:sldMk cId="151276956" sldId="1526"/>
        </pc:sldMkLst>
        <pc:spChg chg="mod">
          <ac:chgData name="Routledge, Mandy" userId="bacdedf5-8e30-494b-ad8b-f27fa30c4f8d" providerId="ADAL" clId="{5D5B65FA-7F6A-4447-BA52-71CC9C27E916}" dt="2024-10-21T18:53:24.764" v="75" actId="14100"/>
          <ac:spMkLst>
            <pc:docMk/>
            <pc:sldMk cId="151276956" sldId="1526"/>
            <ac:spMk id="10" creationId="{B37FADB8-F5A5-F448-15A7-6A630939BCDC}"/>
          </ac:spMkLst>
        </pc:spChg>
        <pc:spChg chg="mod">
          <ac:chgData name="Routledge, Mandy" userId="bacdedf5-8e30-494b-ad8b-f27fa30c4f8d" providerId="ADAL" clId="{5D5B65FA-7F6A-4447-BA52-71CC9C27E916}" dt="2024-10-21T18:53:21.629" v="74" actId="14100"/>
          <ac:spMkLst>
            <pc:docMk/>
            <pc:sldMk cId="151276956" sldId="1526"/>
            <ac:spMk id="11" creationId="{2D5226DB-4490-ECD5-880A-CDAB0447C263}"/>
          </ac:spMkLst>
        </pc:spChg>
        <pc:spChg chg="mod">
          <ac:chgData name="Routledge, Mandy" userId="bacdedf5-8e30-494b-ad8b-f27fa30c4f8d" providerId="ADAL" clId="{5D5B65FA-7F6A-4447-BA52-71CC9C27E916}" dt="2024-10-22T08:33:12.494" v="108" actId="1076"/>
          <ac:spMkLst>
            <pc:docMk/>
            <pc:sldMk cId="151276956" sldId="1526"/>
            <ac:spMk id="13" creationId="{4985FF45-EE56-11C3-E0CC-6BBB359031C0}"/>
          </ac:spMkLst>
        </pc:spChg>
        <pc:spChg chg="mod">
          <ac:chgData name="Routledge, Mandy" userId="bacdedf5-8e30-494b-ad8b-f27fa30c4f8d" providerId="ADAL" clId="{5D5B65FA-7F6A-4447-BA52-71CC9C27E916}" dt="2024-10-22T08:33:16.253" v="109" actId="1076"/>
          <ac:spMkLst>
            <pc:docMk/>
            <pc:sldMk cId="151276956" sldId="1526"/>
            <ac:spMk id="18" creationId="{85D7DD60-F4AA-AD34-A265-146B167D02FE}"/>
          </ac:spMkLst>
        </pc:spChg>
        <pc:picChg chg="mod">
          <ac:chgData name="Routledge, Mandy" userId="bacdedf5-8e30-494b-ad8b-f27fa30c4f8d" providerId="ADAL" clId="{5D5B65FA-7F6A-4447-BA52-71CC9C27E916}" dt="2024-10-22T08:32:49.501" v="105" actId="1076"/>
          <ac:picMkLst>
            <pc:docMk/>
            <pc:sldMk cId="151276956" sldId="1526"/>
            <ac:picMk id="16" creationId="{3E25B306-1537-F802-836B-0B4945BD3C58}"/>
          </ac:picMkLst>
        </pc:picChg>
        <pc:picChg chg="mod">
          <ac:chgData name="Routledge, Mandy" userId="bacdedf5-8e30-494b-ad8b-f27fa30c4f8d" providerId="ADAL" clId="{5D5B65FA-7F6A-4447-BA52-71CC9C27E916}" dt="2024-10-21T18:53:31.403" v="77" actId="1076"/>
          <ac:picMkLst>
            <pc:docMk/>
            <pc:sldMk cId="151276956" sldId="1526"/>
            <ac:picMk id="24" creationId="{CF6FC281-8D8F-0440-8C32-1E115DAC1076}"/>
          </ac:picMkLst>
        </pc:picChg>
        <pc:picChg chg="mod">
          <ac:chgData name="Routledge, Mandy" userId="bacdedf5-8e30-494b-ad8b-f27fa30c4f8d" providerId="ADAL" clId="{5D5B65FA-7F6A-4447-BA52-71CC9C27E916}" dt="2024-10-22T08:33:20.544" v="110" actId="1076"/>
          <ac:picMkLst>
            <pc:docMk/>
            <pc:sldMk cId="151276956" sldId="1526"/>
            <ac:picMk id="25" creationId="{6367949F-197F-6216-A203-4A1FBB929481}"/>
          </ac:picMkLst>
        </pc:picChg>
        <pc:cxnChg chg="mod">
          <ac:chgData name="Routledge, Mandy" userId="bacdedf5-8e30-494b-ad8b-f27fa30c4f8d" providerId="ADAL" clId="{5D5B65FA-7F6A-4447-BA52-71CC9C27E916}" dt="2024-10-22T08:33:22.945" v="111" actId="14100"/>
          <ac:cxnSpMkLst>
            <pc:docMk/>
            <pc:sldMk cId="151276956" sldId="1526"/>
            <ac:cxnSpMk id="27" creationId="{EC90AE0F-5DD8-2D25-C999-5E0CC65E11C5}"/>
          </ac:cxnSpMkLst>
        </pc:cxnChg>
        <pc:cxnChg chg="mod">
          <ac:chgData name="Routledge, Mandy" userId="bacdedf5-8e30-494b-ad8b-f27fa30c4f8d" providerId="ADAL" clId="{5D5B65FA-7F6A-4447-BA52-71CC9C27E916}" dt="2024-10-21T18:53:24.764" v="75" actId="14100"/>
          <ac:cxnSpMkLst>
            <pc:docMk/>
            <pc:sldMk cId="151276956" sldId="1526"/>
            <ac:cxnSpMk id="29" creationId="{10445519-6BAB-CA4B-0B0C-EF80D4D34E4C}"/>
          </ac:cxnSpMkLst>
        </pc:cxnChg>
      </pc:sldChg>
      <pc:sldChg chg="modSp mod">
        <pc:chgData name="Routledge, Mandy" userId="bacdedf5-8e30-494b-ad8b-f27fa30c4f8d" providerId="ADAL" clId="{5D5B65FA-7F6A-4447-BA52-71CC9C27E916}" dt="2024-10-22T08:31:27.152" v="84" actId="14100"/>
        <pc:sldMkLst>
          <pc:docMk/>
          <pc:sldMk cId="1632567945" sldId="1527"/>
        </pc:sldMkLst>
        <pc:spChg chg="mod">
          <ac:chgData name="Routledge, Mandy" userId="bacdedf5-8e30-494b-ad8b-f27fa30c4f8d" providerId="ADAL" clId="{5D5B65FA-7F6A-4447-BA52-71CC9C27E916}" dt="2024-10-22T08:31:27.152" v="84" actId="14100"/>
          <ac:spMkLst>
            <pc:docMk/>
            <pc:sldMk cId="1632567945" sldId="1527"/>
            <ac:spMk id="10" creationId="{EC0CC1D0-FE60-F840-73E9-0CE7E683D1F2}"/>
          </ac:spMkLst>
        </pc:spChg>
        <pc:spChg chg="mod">
          <ac:chgData name="Routledge, Mandy" userId="bacdedf5-8e30-494b-ad8b-f27fa30c4f8d" providerId="ADAL" clId="{5D5B65FA-7F6A-4447-BA52-71CC9C27E916}" dt="2024-10-22T08:31:16.939" v="81" actId="1076"/>
          <ac:spMkLst>
            <pc:docMk/>
            <pc:sldMk cId="1632567945" sldId="1527"/>
            <ac:spMk id="11" creationId="{CD78B488-E032-3F3E-C334-FB96F8D71FB2}"/>
          </ac:spMkLst>
        </pc:spChg>
        <pc:spChg chg="mod">
          <ac:chgData name="Routledge, Mandy" userId="bacdedf5-8e30-494b-ad8b-f27fa30c4f8d" providerId="ADAL" clId="{5D5B65FA-7F6A-4447-BA52-71CC9C27E916}" dt="2024-10-21T18:50:42.056" v="41" actId="1076"/>
          <ac:spMkLst>
            <pc:docMk/>
            <pc:sldMk cId="1632567945" sldId="1527"/>
            <ac:spMk id="12" creationId="{E2476A93-B8D4-4E44-87FD-AFF601B2337C}"/>
          </ac:spMkLst>
        </pc:spChg>
        <pc:spChg chg="mod">
          <ac:chgData name="Routledge, Mandy" userId="bacdedf5-8e30-494b-ad8b-f27fa30c4f8d" providerId="ADAL" clId="{5D5B65FA-7F6A-4447-BA52-71CC9C27E916}" dt="2024-10-21T18:50:48.681" v="43" actId="1076"/>
          <ac:spMkLst>
            <pc:docMk/>
            <pc:sldMk cId="1632567945" sldId="1527"/>
            <ac:spMk id="15" creationId="{6EA1F8B7-D4BC-D8B0-E6FD-F33ECB45A1DD}"/>
          </ac:spMkLst>
        </pc:spChg>
        <pc:spChg chg="mod">
          <ac:chgData name="Routledge, Mandy" userId="bacdedf5-8e30-494b-ad8b-f27fa30c4f8d" providerId="ADAL" clId="{5D5B65FA-7F6A-4447-BA52-71CC9C27E916}" dt="2024-10-21T18:50:44.451" v="42" actId="14100"/>
          <ac:spMkLst>
            <pc:docMk/>
            <pc:sldMk cId="1632567945" sldId="1527"/>
            <ac:spMk id="19" creationId="{40542B69-6D97-5F24-63E3-ABE36EA69A27}"/>
          </ac:spMkLst>
        </pc:spChg>
      </pc:sldChg>
    </pc:docChg>
  </pc:docChgLst>
  <pc:docChgLst>
    <pc:chgData name="Vrielink, Francis" userId="3d258d00-cfd8-41c5-9f04-1a5a39faef2f" providerId="ADAL" clId="{0A7F6F97-4ABA-41E4-9113-E8B4548D0AC7}"/>
    <pc:docChg chg="undo custSel addSld delSld modSld sldOrd modSection">
      <pc:chgData name="Vrielink, Francis" userId="3d258d00-cfd8-41c5-9f04-1a5a39faef2f" providerId="ADAL" clId="{0A7F6F97-4ABA-41E4-9113-E8B4548D0AC7}" dt="2024-10-22T07:30:11.886" v="3488" actId="1076"/>
      <pc:docMkLst>
        <pc:docMk/>
      </pc:docMkLst>
      <pc:sldChg chg="modSp mod modNotesTx">
        <pc:chgData name="Vrielink, Francis" userId="3d258d00-cfd8-41c5-9f04-1a5a39faef2f" providerId="ADAL" clId="{0A7F6F97-4ABA-41E4-9113-E8B4548D0AC7}" dt="2024-10-22T07:26:14.041" v="3469" actId="20577"/>
        <pc:sldMkLst>
          <pc:docMk/>
          <pc:sldMk cId="2189114603" sldId="1437"/>
        </pc:sldMkLst>
        <pc:spChg chg="mod">
          <ac:chgData name="Vrielink, Francis" userId="3d258d00-cfd8-41c5-9f04-1a5a39faef2f" providerId="ADAL" clId="{0A7F6F97-4ABA-41E4-9113-E8B4548D0AC7}" dt="2024-10-22T07:26:14.041" v="3469" actId="20577"/>
          <ac:spMkLst>
            <pc:docMk/>
            <pc:sldMk cId="2189114603" sldId="1437"/>
            <ac:spMk id="3" creationId="{00000000-0000-0000-0000-000000000000}"/>
          </ac:spMkLst>
        </pc:spChg>
      </pc:sldChg>
      <pc:sldChg chg="addSp delSp modSp mod">
        <pc:chgData name="Vrielink, Francis" userId="3d258d00-cfd8-41c5-9f04-1a5a39faef2f" providerId="ADAL" clId="{0A7F6F97-4ABA-41E4-9113-E8B4548D0AC7}" dt="2024-10-21T17:23:28.423" v="2451" actId="1076"/>
        <pc:sldMkLst>
          <pc:docMk/>
          <pc:sldMk cId="3852907103" sldId="1460"/>
        </pc:sldMkLst>
        <pc:spChg chg="add del mod">
          <ac:chgData name="Vrielink, Francis" userId="3d258d00-cfd8-41c5-9f04-1a5a39faef2f" providerId="ADAL" clId="{0A7F6F97-4ABA-41E4-9113-E8B4548D0AC7}" dt="2024-10-21T17:18:21.572" v="2400"/>
          <ac:spMkLst>
            <pc:docMk/>
            <pc:sldMk cId="3852907103" sldId="1460"/>
            <ac:spMk id="2" creationId="{AE374F8D-9E6C-9F03-2873-9DF7F85682BB}"/>
          </ac:spMkLst>
        </pc:spChg>
        <pc:spChg chg="add mod">
          <ac:chgData name="Vrielink, Francis" userId="3d258d00-cfd8-41c5-9f04-1a5a39faef2f" providerId="ADAL" clId="{0A7F6F97-4ABA-41E4-9113-E8B4548D0AC7}" dt="2024-10-21T17:22:04.219" v="2434" actId="207"/>
          <ac:spMkLst>
            <pc:docMk/>
            <pc:sldMk cId="3852907103" sldId="1460"/>
            <ac:spMk id="5" creationId="{83735C77-3B0B-5725-D309-18872BFD7C4F}"/>
          </ac:spMkLst>
        </pc:spChg>
        <pc:spChg chg="mod">
          <ac:chgData name="Vrielink, Francis" userId="3d258d00-cfd8-41c5-9f04-1a5a39faef2f" providerId="ADAL" clId="{0A7F6F97-4ABA-41E4-9113-E8B4548D0AC7}" dt="2024-10-21T15:45:59.650" v="69" actId="20577"/>
          <ac:spMkLst>
            <pc:docMk/>
            <pc:sldMk cId="3852907103" sldId="1460"/>
            <ac:spMk id="6" creationId="{00000000-0000-0000-0000-000000000000}"/>
          </ac:spMkLst>
        </pc:spChg>
        <pc:spChg chg="add mod">
          <ac:chgData name="Vrielink, Francis" userId="3d258d00-cfd8-41c5-9f04-1a5a39faef2f" providerId="ADAL" clId="{0A7F6F97-4ABA-41E4-9113-E8B4548D0AC7}" dt="2024-10-21T17:23:28.423" v="2451" actId="1076"/>
          <ac:spMkLst>
            <pc:docMk/>
            <pc:sldMk cId="3852907103" sldId="1460"/>
            <ac:spMk id="7" creationId="{ABDA74BE-957A-423D-E3F1-7EC353435743}"/>
          </ac:spMkLst>
        </pc:spChg>
        <pc:picChg chg="add del mod">
          <ac:chgData name="Vrielink, Francis" userId="3d258d00-cfd8-41c5-9f04-1a5a39faef2f" providerId="ADAL" clId="{0A7F6F97-4ABA-41E4-9113-E8B4548D0AC7}" dt="2024-10-21T17:21:08.367" v="2401" actId="478"/>
          <ac:picMkLst>
            <pc:docMk/>
            <pc:sldMk cId="3852907103" sldId="1460"/>
            <ac:picMk id="4" creationId="{65CF6222-0B91-18A3-5215-6F2A4DE9F1EF}"/>
          </ac:picMkLst>
        </pc:picChg>
      </pc:sldChg>
      <pc:sldChg chg="del">
        <pc:chgData name="Vrielink, Francis" userId="3d258d00-cfd8-41c5-9f04-1a5a39faef2f" providerId="ADAL" clId="{0A7F6F97-4ABA-41E4-9113-E8B4548D0AC7}" dt="2024-10-21T17:12:21.737" v="2367" actId="47"/>
        <pc:sldMkLst>
          <pc:docMk/>
          <pc:sldMk cId="3978205201" sldId="1474"/>
        </pc:sldMkLst>
      </pc:sldChg>
      <pc:sldChg chg="addSp delSp modSp mod ord">
        <pc:chgData name="Vrielink, Francis" userId="3d258d00-cfd8-41c5-9f04-1a5a39faef2f" providerId="ADAL" clId="{0A7F6F97-4ABA-41E4-9113-E8B4548D0AC7}" dt="2024-10-21T17:30:05.297" v="2490" actId="1076"/>
        <pc:sldMkLst>
          <pc:docMk/>
          <pc:sldMk cId="4207872812" sldId="1475"/>
        </pc:sldMkLst>
        <pc:spChg chg="add del mod">
          <ac:chgData name="Vrielink, Francis" userId="3d258d00-cfd8-41c5-9f04-1a5a39faef2f" providerId="ADAL" clId="{0A7F6F97-4ABA-41E4-9113-E8B4548D0AC7}" dt="2024-10-21T17:29:19.788" v="2483" actId="478"/>
          <ac:spMkLst>
            <pc:docMk/>
            <pc:sldMk cId="4207872812" sldId="1475"/>
            <ac:spMk id="4" creationId="{B7A018BA-F971-A8DA-A8D7-4ED22A9431C1}"/>
          </ac:spMkLst>
        </pc:spChg>
        <pc:spChg chg="mod">
          <ac:chgData name="Vrielink, Francis" userId="3d258d00-cfd8-41c5-9f04-1a5a39faef2f" providerId="ADAL" clId="{0A7F6F97-4ABA-41E4-9113-E8B4548D0AC7}" dt="2024-10-21T15:46:16.467" v="92" actId="20577"/>
          <ac:spMkLst>
            <pc:docMk/>
            <pc:sldMk cId="4207872812" sldId="1475"/>
            <ac:spMk id="6" creationId="{00000000-0000-0000-0000-000000000000}"/>
          </ac:spMkLst>
        </pc:spChg>
        <pc:picChg chg="add del mod">
          <ac:chgData name="Vrielink, Francis" userId="3d258d00-cfd8-41c5-9f04-1a5a39faef2f" providerId="ADAL" clId="{0A7F6F97-4ABA-41E4-9113-E8B4548D0AC7}" dt="2024-10-21T17:29:17.530" v="2482" actId="478"/>
          <ac:picMkLst>
            <pc:docMk/>
            <pc:sldMk cId="4207872812" sldId="1475"/>
            <ac:picMk id="3" creationId="{711F37CE-BB0B-7977-18E7-9F664790B672}"/>
          </ac:picMkLst>
        </pc:picChg>
        <pc:picChg chg="add mod">
          <ac:chgData name="Vrielink, Francis" userId="3d258d00-cfd8-41c5-9f04-1a5a39faef2f" providerId="ADAL" clId="{0A7F6F97-4ABA-41E4-9113-E8B4548D0AC7}" dt="2024-10-21T17:30:05.297" v="2490" actId="1076"/>
          <ac:picMkLst>
            <pc:docMk/>
            <pc:sldMk cId="4207872812" sldId="1475"/>
            <ac:picMk id="7" creationId="{1A1CBC2D-AC63-B1C9-33CE-3976EFA3A9B1}"/>
          </ac:picMkLst>
        </pc:picChg>
      </pc:sldChg>
      <pc:sldChg chg="addSp modSp mod">
        <pc:chgData name="Vrielink, Francis" userId="3d258d00-cfd8-41c5-9f04-1a5a39faef2f" providerId="ADAL" clId="{0A7F6F97-4ABA-41E4-9113-E8B4548D0AC7}" dt="2024-10-21T17:24:19.108" v="2457" actId="1076"/>
        <pc:sldMkLst>
          <pc:docMk/>
          <pc:sldMk cId="2452007587" sldId="1476"/>
        </pc:sldMkLst>
        <pc:spChg chg="mod">
          <ac:chgData name="Vrielink, Francis" userId="3d258d00-cfd8-41c5-9f04-1a5a39faef2f" providerId="ADAL" clId="{0A7F6F97-4ABA-41E4-9113-E8B4548D0AC7}" dt="2024-10-21T15:46:23.579" v="103" actId="20577"/>
          <ac:spMkLst>
            <pc:docMk/>
            <pc:sldMk cId="2452007587" sldId="1476"/>
            <ac:spMk id="6" creationId="{00000000-0000-0000-0000-000000000000}"/>
          </ac:spMkLst>
        </pc:spChg>
        <pc:picChg chg="add mod">
          <ac:chgData name="Vrielink, Francis" userId="3d258d00-cfd8-41c5-9f04-1a5a39faef2f" providerId="ADAL" clId="{0A7F6F97-4ABA-41E4-9113-E8B4548D0AC7}" dt="2024-10-21T17:24:19.108" v="2457" actId="1076"/>
          <ac:picMkLst>
            <pc:docMk/>
            <pc:sldMk cId="2452007587" sldId="1476"/>
            <ac:picMk id="3" creationId="{01F2EAA8-32E9-8757-1428-0455B2FBC1E7}"/>
          </ac:picMkLst>
        </pc:picChg>
      </pc:sldChg>
      <pc:sldChg chg="addSp modSp mod ord">
        <pc:chgData name="Vrielink, Francis" userId="3d258d00-cfd8-41c5-9f04-1a5a39faef2f" providerId="ADAL" clId="{0A7F6F97-4ABA-41E4-9113-E8B4548D0AC7}" dt="2024-10-21T18:01:25.997" v="2964" actId="14100"/>
        <pc:sldMkLst>
          <pc:docMk/>
          <pc:sldMk cId="2709048002" sldId="1477"/>
        </pc:sldMkLst>
        <pc:spChg chg="mod">
          <ac:chgData name="Vrielink, Francis" userId="3d258d00-cfd8-41c5-9f04-1a5a39faef2f" providerId="ADAL" clId="{0A7F6F97-4ABA-41E4-9113-E8B4548D0AC7}" dt="2024-10-21T15:46:37.442" v="114" actId="20577"/>
          <ac:spMkLst>
            <pc:docMk/>
            <pc:sldMk cId="2709048002" sldId="1477"/>
            <ac:spMk id="6" creationId="{00000000-0000-0000-0000-000000000000}"/>
          </ac:spMkLst>
        </pc:spChg>
        <pc:picChg chg="add mod">
          <ac:chgData name="Vrielink, Francis" userId="3d258d00-cfd8-41c5-9f04-1a5a39faef2f" providerId="ADAL" clId="{0A7F6F97-4ABA-41E4-9113-E8B4548D0AC7}" dt="2024-10-21T18:01:25.997" v="2964" actId="14100"/>
          <ac:picMkLst>
            <pc:docMk/>
            <pc:sldMk cId="2709048002" sldId="1477"/>
            <ac:picMk id="3" creationId="{93086217-946B-B8F6-AC5A-EEEFE62A28AF}"/>
          </ac:picMkLst>
        </pc:picChg>
        <pc:picChg chg="add mod">
          <ac:chgData name="Vrielink, Francis" userId="3d258d00-cfd8-41c5-9f04-1a5a39faef2f" providerId="ADAL" clId="{0A7F6F97-4ABA-41E4-9113-E8B4548D0AC7}" dt="2024-10-21T18:01:07.914" v="2960" actId="14100"/>
          <ac:picMkLst>
            <pc:docMk/>
            <pc:sldMk cId="2709048002" sldId="1477"/>
            <ac:picMk id="5" creationId="{A9C4E607-C319-35D1-B3F3-6FF04C7F6A5F}"/>
          </ac:picMkLst>
        </pc:picChg>
      </pc:sldChg>
      <pc:sldChg chg="addSp delSp modSp mod ord">
        <pc:chgData name="Vrielink, Francis" userId="3d258d00-cfd8-41c5-9f04-1a5a39faef2f" providerId="ADAL" clId="{0A7F6F97-4ABA-41E4-9113-E8B4548D0AC7}" dt="2024-10-21T17:15:30.612" v="2377"/>
        <pc:sldMkLst>
          <pc:docMk/>
          <pc:sldMk cId="4074911733" sldId="1478"/>
        </pc:sldMkLst>
        <pc:spChg chg="add del mod">
          <ac:chgData name="Vrielink, Francis" userId="3d258d00-cfd8-41c5-9f04-1a5a39faef2f" providerId="ADAL" clId="{0A7F6F97-4ABA-41E4-9113-E8B4548D0AC7}" dt="2024-10-21T17:15:30.612" v="2377"/>
          <ac:spMkLst>
            <pc:docMk/>
            <pc:sldMk cId="4074911733" sldId="1478"/>
            <ac:spMk id="4" creationId="{295DBB2A-C5E7-AF44-860F-0A6CCC4258B7}"/>
          </ac:spMkLst>
        </pc:spChg>
        <pc:spChg chg="mod">
          <ac:chgData name="Vrielink, Francis" userId="3d258d00-cfd8-41c5-9f04-1a5a39faef2f" providerId="ADAL" clId="{0A7F6F97-4ABA-41E4-9113-E8B4548D0AC7}" dt="2024-10-21T15:46:49.889" v="139" actId="20577"/>
          <ac:spMkLst>
            <pc:docMk/>
            <pc:sldMk cId="4074911733" sldId="1478"/>
            <ac:spMk id="6" creationId="{00000000-0000-0000-0000-000000000000}"/>
          </ac:spMkLst>
        </pc:spChg>
        <pc:picChg chg="del">
          <ac:chgData name="Vrielink, Francis" userId="3d258d00-cfd8-41c5-9f04-1a5a39faef2f" providerId="ADAL" clId="{0A7F6F97-4ABA-41E4-9113-E8B4548D0AC7}" dt="2024-10-21T17:15:05.738" v="2368" actId="478"/>
          <ac:picMkLst>
            <pc:docMk/>
            <pc:sldMk cId="4074911733" sldId="1478"/>
            <ac:picMk id="2" creationId="{2F64270E-CFF9-4659-0121-A933DDADE124}"/>
          </ac:picMkLst>
        </pc:picChg>
        <pc:picChg chg="add mod">
          <ac:chgData name="Vrielink, Francis" userId="3d258d00-cfd8-41c5-9f04-1a5a39faef2f" providerId="ADAL" clId="{0A7F6F97-4ABA-41E4-9113-E8B4548D0AC7}" dt="2024-10-21T17:15:29.726" v="2375" actId="1076"/>
          <ac:picMkLst>
            <pc:docMk/>
            <pc:sldMk cId="4074911733" sldId="1478"/>
            <ac:picMk id="7" creationId="{B2BC80EA-51E5-0213-BFCB-09156F13AE02}"/>
          </ac:picMkLst>
        </pc:picChg>
      </pc:sldChg>
      <pc:sldChg chg="addSp delSp modSp mod">
        <pc:chgData name="Vrielink, Francis" userId="3d258d00-cfd8-41c5-9f04-1a5a39faef2f" providerId="ADAL" clId="{0A7F6F97-4ABA-41E4-9113-E8B4548D0AC7}" dt="2024-10-21T18:29:04.676" v="3465" actId="1076"/>
        <pc:sldMkLst>
          <pc:docMk/>
          <pc:sldMk cId="4210467006" sldId="1479"/>
        </pc:sldMkLst>
        <pc:spChg chg="add mod">
          <ac:chgData name="Vrielink, Francis" userId="3d258d00-cfd8-41c5-9f04-1a5a39faef2f" providerId="ADAL" clId="{0A7F6F97-4ABA-41E4-9113-E8B4548D0AC7}" dt="2024-10-21T18:29:04.676" v="3465" actId="1076"/>
          <ac:spMkLst>
            <pc:docMk/>
            <pc:sldMk cId="4210467006" sldId="1479"/>
            <ac:spMk id="3" creationId="{829BCD5A-F4D9-173F-CC10-9660D6564430}"/>
          </ac:spMkLst>
        </pc:spChg>
        <pc:spChg chg="mod">
          <ac:chgData name="Vrielink, Francis" userId="3d258d00-cfd8-41c5-9f04-1a5a39faef2f" providerId="ADAL" clId="{0A7F6F97-4ABA-41E4-9113-E8B4548D0AC7}" dt="2024-10-21T18:07:17.045" v="2977" actId="20577"/>
          <ac:spMkLst>
            <pc:docMk/>
            <pc:sldMk cId="4210467006" sldId="1479"/>
            <ac:spMk id="6" creationId="{00000000-0000-0000-0000-000000000000}"/>
          </ac:spMkLst>
        </pc:spChg>
        <pc:picChg chg="add del mod">
          <ac:chgData name="Vrielink, Francis" userId="3d258d00-cfd8-41c5-9f04-1a5a39faef2f" providerId="ADAL" clId="{0A7F6F97-4ABA-41E4-9113-E8B4548D0AC7}" dt="2024-10-21T18:08:36.380" v="2980" actId="478"/>
          <ac:picMkLst>
            <pc:docMk/>
            <pc:sldMk cId="4210467006" sldId="1479"/>
            <ac:picMk id="2" creationId="{C513637F-BDBC-2BC0-6217-2E37291677F1}"/>
          </ac:picMkLst>
        </pc:picChg>
        <pc:picChg chg="add mod">
          <ac:chgData name="Vrielink, Francis" userId="3d258d00-cfd8-41c5-9f04-1a5a39faef2f" providerId="ADAL" clId="{0A7F6F97-4ABA-41E4-9113-E8B4548D0AC7}" dt="2024-10-21T18:08:44.388" v="2983" actId="1076"/>
          <ac:picMkLst>
            <pc:docMk/>
            <pc:sldMk cId="4210467006" sldId="1479"/>
            <ac:picMk id="4" creationId="{A97FDB61-1D0F-FCC1-8A99-5FD208B0AB43}"/>
          </ac:picMkLst>
        </pc:picChg>
      </pc:sldChg>
      <pc:sldChg chg="addSp modSp mod">
        <pc:chgData name="Vrielink, Francis" userId="3d258d00-cfd8-41c5-9f04-1a5a39faef2f" providerId="ADAL" clId="{0A7F6F97-4ABA-41E4-9113-E8B4548D0AC7}" dt="2024-10-21T18:00:18.323" v="2945" actId="115"/>
        <pc:sldMkLst>
          <pc:docMk/>
          <pc:sldMk cId="2967928418" sldId="1511"/>
        </pc:sldMkLst>
        <pc:spChg chg="add mod">
          <ac:chgData name="Vrielink, Francis" userId="3d258d00-cfd8-41c5-9f04-1a5a39faef2f" providerId="ADAL" clId="{0A7F6F97-4ABA-41E4-9113-E8B4548D0AC7}" dt="2024-10-21T17:58:22.566" v="2763" actId="1076"/>
          <ac:spMkLst>
            <pc:docMk/>
            <pc:sldMk cId="2967928418" sldId="1511"/>
            <ac:spMk id="9" creationId="{147A150A-2C35-2659-C3F4-0B8E7F93E2B7}"/>
          </ac:spMkLst>
        </pc:spChg>
        <pc:spChg chg="mod">
          <ac:chgData name="Vrielink, Francis" userId="3d258d00-cfd8-41c5-9f04-1a5a39faef2f" providerId="ADAL" clId="{0A7F6F97-4ABA-41E4-9113-E8B4548D0AC7}" dt="2024-10-21T16:57:33.627" v="1945" actId="20577"/>
          <ac:spMkLst>
            <pc:docMk/>
            <pc:sldMk cId="2967928418" sldId="1511"/>
            <ac:spMk id="33" creationId="{AC757F5E-B016-F947-4518-7C6B9CC7EE04}"/>
          </ac:spMkLst>
        </pc:spChg>
        <pc:spChg chg="mod">
          <ac:chgData name="Vrielink, Francis" userId="3d258d00-cfd8-41c5-9f04-1a5a39faef2f" providerId="ADAL" clId="{0A7F6F97-4ABA-41E4-9113-E8B4548D0AC7}" dt="2024-10-21T16:57:40.267" v="1951" actId="20577"/>
          <ac:spMkLst>
            <pc:docMk/>
            <pc:sldMk cId="2967928418" sldId="1511"/>
            <ac:spMk id="34" creationId="{152372B3-00F5-781C-183E-6F2DDF35091D}"/>
          </ac:spMkLst>
        </pc:spChg>
        <pc:spChg chg="mod">
          <ac:chgData name="Vrielink, Francis" userId="3d258d00-cfd8-41c5-9f04-1a5a39faef2f" providerId="ADAL" clId="{0A7F6F97-4ABA-41E4-9113-E8B4548D0AC7}" dt="2024-10-21T18:00:18.323" v="2945" actId="115"/>
          <ac:spMkLst>
            <pc:docMk/>
            <pc:sldMk cId="2967928418" sldId="1511"/>
            <ac:spMk id="35" creationId="{37104C51-0232-62ED-4C6F-1447D06633EE}"/>
          </ac:spMkLst>
        </pc:spChg>
        <pc:spChg chg="mod">
          <ac:chgData name="Vrielink, Francis" userId="3d258d00-cfd8-41c5-9f04-1a5a39faef2f" providerId="ADAL" clId="{0A7F6F97-4ABA-41E4-9113-E8B4548D0AC7}" dt="2024-10-21T17:59:34.471" v="2864" actId="20577"/>
          <ac:spMkLst>
            <pc:docMk/>
            <pc:sldMk cId="2967928418" sldId="1511"/>
            <ac:spMk id="36" creationId="{D8EF981A-9BA7-0EB1-9B70-F7FBF2F7DF1C}"/>
          </ac:spMkLst>
        </pc:spChg>
        <pc:picChg chg="add mod">
          <ac:chgData name="Vrielink, Francis" userId="3d258d00-cfd8-41c5-9f04-1a5a39faef2f" providerId="ADAL" clId="{0A7F6F97-4ABA-41E4-9113-E8B4548D0AC7}" dt="2024-10-21T17:53:13.368" v="2623" actId="1076"/>
          <ac:picMkLst>
            <pc:docMk/>
            <pc:sldMk cId="2967928418" sldId="1511"/>
            <ac:picMk id="8" creationId="{1623F26E-2A40-FE1E-CE4A-B356F7DAC5B4}"/>
          </ac:picMkLst>
        </pc:picChg>
      </pc:sldChg>
      <pc:sldChg chg="addSp modSp mod">
        <pc:chgData name="Vrielink, Francis" userId="3d258d00-cfd8-41c5-9f04-1a5a39faef2f" providerId="ADAL" clId="{0A7F6F97-4ABA-41E4-9113-E8B4548D0AC7}" dt="2024-10-21T17:40:45.691" v="2556" actId="14100"/>
        <pc:sldMkLst>
          <pc:docMk/>
          <pc:sldMk cId="1594331871" sldId="1512"/>
        </pc:sldMkLst>
        <pc:spChg chg="mod">
          <ac:chgData name="Vrielink, Francis" userId="3d258d00-cfd8-41c5-9f04-1a5a39faef2f" providerId="ADAL" clId="{0A7F6F97-4ABA-41E4-9113-E8B4548D0AC7}" dt="2024-10-21T16:59:03.759" v="2009" actId="20577"/>
          <ac:spMkLst>
            <pc:docMk/>
            <pc:sldMk cId="1594331871" sldId="1512"/>
            <ac:spMk id="11" creationId="{CD78B488-E032-3F3E-C334-FB96F8D71FB2}"/>
          </ac:spMkLst>
        </pc:spChg>
        <pc:spChg chg="mod">
          <ac:chgData name="Vrielink, Francis" userId="3d258d00-cfd8-41c5-9f04-1a5a39faef2f" providerId="ADAL" clId="{0A7F6F97-4ABA-41E4-9113-E8B4548D0AC7}" dt="2024-10-21T17:00:09.969" v="2035" actId="1076"/>
          <ac:spMkLst>
            <pc:docMk/>
            <pc:sldMk cId="1594331871" sldId="1512"/>
            <ac:spMk id="12" creationId="{E2476A93-B8D4-4E44-87FD-AFF601B2337C}"/>
          </ac:spMkLst>
        </pc:spChg>
        <pc:spChg chg="mod">
          <ac:chgData name="Vrielink, Francis" userId="3d258d00-cfd8-41c5-9f04-1a5a39faef2f" providerId="ADAL" clId="{0A7F6F97-4ABA-41E4-9113-E8B4548D0AC7}" dt="2024-10-21T17:01:45.090" v="2086" actId="1076"/>
          <ac:spMkLst>
            <pc:docMk/>
            <pc:sldMk cId="1594331871" sldId="1512"/>
            <ac:spMk id="13" creationId="{4985FF45-EE56-11C3-E0CC-6BBB359031C0}"/>
          </ac:spMkLst>
        </pc:spChg>
        <pc:spChg chg="mod">
          <ac:chgData name="Vrielink, Francis" userId="3d258d00-cfd8-41c5-9f04-1a5a39faef2f" providerId="ADAL" clId="{0A7F6F97-4ABA-41E4-9113-E8B4548D0AC7}" dt="2024-10-21T17:01:18.216" v="2083" actId="14100"/>
          <ac:spMkLst>
            <pc:docMk/>
            <pc:sldMk cId="1594331871" sldId="1512"/>
            <ac:spMk id="14" creationId="{B7594A3B-3117-84CE-C300-FB96E5ED269D}"/>
          </ac:spMkLst>
        </pc:spChg>
        <pc:spChg chg="mod">
          <ac:chgData name="Vrielink, Francis" userId="3d258d00-cfd8-41c5-9f04-1a5a39faef2f" providerId="ADAL" clId="{0A7F6F97-4ABA-41E4-9113-E8B4548D0AC7}" dt="2024-10-21T17:01:59.108" v="2087" actId="1076"/>
          <ac:spMkLst>
            <pc:docMk/>
            <pc:sldMk cId="1594331871" sldId="1512"/>
            <ac:spMk id="15" creationId="{6EA1F8B7-D4BC-D8B0-E6FD-F33ECB45A1DD}"/>
          </ac:spMkLst>
        </pc:spChg>
        <pc:spChg chg="mod">
          <ac:chgData name="Vrielink, Francis" userId="3d258d00-cfd8-41c5-9f04-1a5a39faef2f" providerId="ADAL" clId="{0A7F6F97-4ABA-41E4-9113-E8B4548D0AC7}" dt="2024-10-21T16:59:28.913" v="2010"/>
          <ac:spMkLst>
            <pc:docMk/>
            <pc:sldMk cId="1594331871" sldId="1512"/>
            <ac:spMk id="17" creationId="{AB86235B-CBC0-F9DB-29F4-F23367831B1B}"/>
          </ac:spMkLst>
        </pc:spChg>
        <pc:spChg chg="mod">
          <ac:chgData name="Vrielink, Francis" userId="3d258d00-cfd8-41c5-9f04-1a5a39faef2f" providerId="ADAL" clId="{0A7F6F97-4ABA-41E4-9113-E8B4548D0AC7}" dt="2024-10-21T17:01:40.234" v="2085" actId="14100"/>
          <ac:spMkLst>
            <pc:docMk/>
            <pc:sldMk cId="1594331871" sldId="1512"/>
            <ac:spMk id="18" creationId="{85D7DD60-F4AA-AD34-A265-146B167D02FE}"/>
          </ac:spMkLst>
        </pc:spChg>
        <pc:spChg chg="mod">
          <ac:chgData name="Vrielink, Francis" userId="3d258d00-cfd8-41c5-9f04-1a5a39faef2f" providerId="ADAL" clId="{0A7F6F97-4ABA-41E4-9113-E8B4548D0AC7}" dt="2024-10-21T17:00:06.452" v="2034" actId="14100"/>
          <ac:spMkLst>
            <pc:docMk/>
            <pc:sldMk cId="1594331871" sldId="1512"/>
            <ac:spMk id="19" creationId="{40542B69-6D97-5F24-63E3-ABE36EA69A27}"/>
          </ac:spMkLst>
        </pc:spChg>
        <pc:picChg chg="add mod">
          <ac:chgData name="Vrielink, Francis" userId="3d258d00-cfd8-41c5-9f04-1a5a39faef2f" providerId="ADAL" clId="{0A7F6F97-4ABA-41E4-9113-E8B4548D0AC7}" dt="2024-10-21T17:15:54.193" v="2385" actId="14100"/>
          <ac:picMkLst>
            <pc:docMk/>
            <pc:sldMk cId="1594331871" sldId="1512"/>
            <ac:picMk id="21" creationId="{A2927AF2-EB30-1A3D-B4FD-B786261125F6}"/>
          </ac:picMkLst>
        </pc:picChg>
        <pc:picChg chg="add mod">
          <ac:chgData name="Vrielink, Francis" userId="3d258d00-cfd8-41c5-9f04-1a5a39faef2f" providerId="ADAL" clId="{0A7F6F97-4ABA-41E4-9113-E8B4548D0AC7}" dt="2024-10-21T17:39:18.658" v="2546" actId="1076"/>
          <ac:picMkLst>
            <pc:docMk/>
            <pc:sldMk cId="1594331871" sldId="1512"/>
            <ac:picMk id="23" creationId="{98E3B2FA-B38A-088D-9AD9-46E33097CFA3}"/>
          </ac:picMkLst>
        </pc:picChg>
        <pc:picChg chg="add mod">
          <ac:chgData name="Vrielink, Francis" userId="3d258d00-cfd8-41c5-9f04-1a5a39faef2f" providerId="ADAL" clId="{0A7F6F97-4ABA-41E4-9113-E8B4548D0AC7}" dt="2024-10-21T17:40:45.691" v="2556" actId="14100"/>
          <ac:picMkLst>
            <pc:docMk/>
            <pc:sldMk cId="1594331871" sldId="1512"/>
            <ac:picMk id="25" creationId="{B0B7F43D-4508-AB5C-3E12-66F9A1045A55}"/>
          </ac:picMkLst>
        </pc:picChg>
      </pc:sldChg>
      <pc:sldChg chg="addSp delSp modSp mod">
        <pc:chgData name="Vrielink, Francis" userId="3d258d00-cfd8-41c5-9f04-1a5a39faef2f" providerId="ADAL" clId="{0A7F6F97-4ABA-41E4-9113-E8B4548D0AC7}" dt="2024-10-22T07:28:40.157" v="3471" actId="20577"/>
        <pc:sldMkLst>
          <pc:docMk/>
          <pc:sldMk cId="3112181829" sldId="1515"/>
        </pc:sldMkLst>
        <pc:spChg chg="mod">
          <ac:chgData name="Vrielink, Francis" userId="3d258d00-cfd8-41c5-9f04-1a5a39faef2f" providerId="ADAL" clId="{0A7F6F97-4ABA-41E4-9113-E8B4548D0AC7}" dt="2024-10-22T07:28:40.157" v="3471" actId="20577"/>
          <ac:spMkLst>
            <pc:docMk/>
            <pc:sldMk cId="3112181829" sldId="1515"/>
            <ac:spMk id="4" creationId="{D36CDCC8-D80A-3CA3-9903-EC310613197D}"/>
          </ac:spMkLst>
        </pc:spChg>
        <pc:spChg chg="mod">
          <ac:chgData name="Vrielink, Francis" userId="3d258d00-cfd8-41c5-9f04-1a5a39faef2f" providerId="ADAL" clId="{0A7F6F97-4ABA-41E4-9113-E8B4548D0AC7}" dt="2024-10-21T17:08:55.869" v="2322" actId="1076"/>
          <ac:spMkLst>
            <pc:docMk/>
            <pc:sldMk cId="3112181829" sldId="1515"/>
            <ac:spMk id="12" creationId="{E2476A93-B8D4-4E44-87FD-AFF601B2337C}"/>
          </ac:spMkLst>
        </pc:spChg>
        <pc:spChg chg="mod">
          <ac:chgData name="Vrielink, Francis" userId="3d258d00-cfd8-41c5-9f04-1a5a39faef2f" providerId="ADAL" clId="{0A7F6F97-4ABA-41E4-9113-E8B4548D0AC7}" dt="2024-10-21T17:09:20.712" v="2336" actId="1076"/>
          <ac:spMkLst>
            <pc:docMk/>
            <pc:sldMk cId="3112181829" sldId="1515"/>
            <ac:spMk id="13" creationId="{4985FF45-EE56-11C3-E0CC-6BBB359031C0}"/>
          </ac:spMkLst>
        </pc:spChg>
        <pc:spChg chg="mod">
          <ac:chgData name="Vrielink, Francis" userId="3d258d00-cfd8-41c5-9f04-1a5a39faef2f" providerId="ADAL" clId="{0A7F6F97-4ABA-41E4-9113-E8B4548D0AC7}" dt="2024-10-21T17:09:31.382" v="2338" actId="14100"/>
          <ac:spMkLst>
            <pc:docMk/>
            <pc:sldMk cId="3112181829" sldId="1515"/>
            <ac:spMk id="14" creationId="{B7594A3B-3117-84CE-C300-FB96E5ED269D}"/>
          </ac:spMkLst>
        </pc:spChg>
        <pc:spChg chg="mod">
          <ac:chgData name="Vrielink, Francis" userId="3d258d00-cfd8-41c5-9f04-1a5a39faef2f" providerId="ADAL" clId="{0A7F6F97-4ABA-41E4-9113-E8B4548D0AC7}" dt="2024-10-21T17:09:35.944" v="2339" actId="1076"/>
          <ac:spMkLst>
            <pc:docMk/>
            <pc:sldMk cId="3112181829" sldId="1515"/>
            <ac:spMk id="15" creationId="{6EA1F8B7-D4BC-D8B0-E6FD-F33ECB45A1DD}"/>
          </ac:spMkLst>
        </pc:spChg>
        <pc:spChg chg="mod">
          <ac:chgData name="Vrielink, Francis" userId="3d258d00-cfd8-41c5-9f04-1a5a39faef2f" providerId="ADAL" clId="{0A7F6F97-4ABA-41E4-9113-E8B4548D0AC7}" dt="2024-10-21T17:11:00.405" v="2352" actId="14100"/>
          <ac:spMkLst>
            <pc:docMk/>
            <pc:sldMk cId="3112181829" sldId="1515"/>
            <ac:spMk id="16" creationId="{F53F294D-65CC-23A5-E4A1-B2132FCF814C}"/>
          </ac:spMkLst>
        </pc:spChg>
        <pc:spChg chg="mod">
          <ac:chgData name="Vrielink, Francis" userId="3d258d00-cfd8-41c5-9f04-1a5a39faef2f" providerId="ADAL" clId="{0A7F6F97-4ABA-41E4-9113-E8B4548D0AC7}" dt="2024-10-21T17:10:56.881" v="2351" actId="1076"/>
          <ac:spMkLst>
            <pc:docMk/>
            <pc:sldMk cId="3112181829" sldId="1515"/>
            <ac:spMk id="17" creationId="{AB86235B-CBC0-F9DB-29F4-F23367831B1B}"/>
          </ac:spMkLst>
        </pc:spChg>
        <pc:spChg chg="mod">
          <ac:chgData name="Vrielink, Francis" userId="3d258d00-cfd8-41c5-9f04-1a5a39faef2f" providerId="ADAL" clId="{0A7F6F97-4ABA-41E4-9113-E8B4548D0AC7}" dt="2024-10-21T17:09:24.551" v="2337" actId="14100"/>
          <ac:spMkLst>
            <pc:docMk/>
            <pc:sldMk cId="3112181829" sldId="1515"/>
            <ac:spMk id="18" creationId="{85D7DD60-F4AA-AD34-A265-146B167D02FE}"/>
          </ac:spMkLst>
        </pc:spChg>
        <pc:spChg chg="mod">
          <ac:chgData name="Vrielink, Francis" userId="3d258d00-cfd8-41c5-9f04-1a5a39faef2f" providerId="ADAL" clId="{0A7F6F97-4ABA-41E4-9113-E8B4548D0AC7}" dt="2024-10-21T17:08:51.913" v="2321" actId="14100"/>
          <ac:spMkLst>
            <pc:docMk/>
            <pc:sldMk cId="3112181829" sldId="1515"/>
            <ac:spMk id="19" creationId="{40542B69-6D97-5F24-63E3-ABE36EA69A27}"/>
          </ac:spMkLst>
        </pc:spChg>
        <pc:spChg chg="add del mod">
          <ac:chgData name="Vrielink, Francis" userId="3d258d00-cfd8-41c5-9f04-1a5a39faef2f" providerId="ADAL" clId="{0A7F6F97-4ABA-41E4-9113-E8B4548D0AC7}" dt="2024-10-21T18:26:21.095" v="3370" actId="478"/>
          <ac:spMkLst>
            <pc:docMk/>
            <pc:sldMk cId="3112181829" sldId="1515"/>
            <ac:spMk id="25" creationId="{F24FD793-4506-DAA1-2F9C-23AA19523840}"/>
          </ac:spMkLst>
        </pc:spChg>
        <pc:spChg chg="add mod">
          <ac:chgData name="Vrielink, Francis" userId="3d258d00-cfd8-41c5-9f04-1a5a39faef2f" providerId="ADAL" clId="{0A7F6F97-4ABA-41E4-9113-E8B4548D0AC7}" dt="2024-10-21T18:26:43.779" v="3375" actId="1076"/>
          <ac:spMkLst>
            <pc:docMk/>
            <pc:sldMk cId="3112181829" sldId="1515"/>
            <ac:spMk id="26" creationId="{F7CDEB43-D58E-89FF-75B7-9C162DACEF4E}"/>
          </ac:spMkLst>
        </pc:spChg>
        <pc:spChg chg="add mod">
          <ac:chgData name="Vrielink, Francis" userId="3d258d00-cfd8-41c5-9f04-1a5a39faef2f" providerId="ADAL" clId="{0A7F6F97-4ABA-41E4-9113-E8B4548D0AC7}" dt="2024-10-21T18:26:38.590" v="3374" actId="207"/>
          <ac:spMkLst>
            <pc:docMk/>
            <pc:sldMk cId="3112181829" sldId="1515"/>
            <ac:spMk id="28" creationId="{6C4B49C0-FE61-1E06-612F-9861AAD4FD6D}"/>
          </ac:spMkLst>
        </pc:spChg>
        <pc:picChg chg="add mod">
          <ac:chgData name="Vrielink, Francis" userId="3d258d00-cfd8-41c5-9f04-1a5a39faef2f" providerId="ADAL" clId="{0A7F6F97-4ABA-41E4-9113-E8B4548D0AC7}" dt="2024-10-21T17:33:05.516" v="2516" actId="14100"/>
          <ac:picMkLst>
            <pc:docMk/>
            <pc:sldMk cId="3112181829" sldId="1515"/>
            <ac:picMk id="10" creationId="{27409DAB-BA37-FA5F-D20B-11D7F51D2AFC}"/>
          </ac:picMkLst>
        </pc:picChg>
        <pc:picChg chg="add mod">
          <ac:chgData name="Vrielink, Francis" userId="3d258d00-cfd8-41c5-9f04-1a5a39faef2f" providerId="ADAL" clId="{0A7F6F97-4ABA-41E4-9113-E8B4548D0AC7}" dt="2024-10-21T18:23:56.356" v="3223" actId="1076"/>
          <ac:picMkLst>
            <pc:docMk/>
            <pc:sldMk cId="3112181829" sldId="1515"/>
            <ac:picMk id="11" creationId="{0F3CCE9A-CE4A-2889-F60F-C1369EC82DFE}"/>
          </ac:picMkLst>
        </pc:picChg>
        <pc:picChg chg="add mod">
          <ac:chgData name="Vrielink, Francis" userId="3d258d00-cfd8-41c5-9f04-1a5a39faef2f" providerId="ADAL" clId="{0A7F6F97-4ABA-41E4-9113-E8B4548D0AC7}" dt="2024-10-21T17:34:19.943" v="2523" actId="14100"/>
          <ac:picMkLst>
            <pc:docMk/>
            <pc:sldMk cId="3112181829" sldId="1515"/>
            <ac:picMk id="24" creationId="{3174931B-53E4-C63E-5AAA-3114A45C1D84}"/>
          </ac:picMkLst>
        </pc:picChg>
      </pc:sldChg>
      <pc:sldChg chg="addSp delSp modSp mod">
        <pc:chgData name="Vrielink, Francis" userId="3d258d00-cfd8-41c5-9f04-1a5a39faef2f" providerId="ADAL" clId="{0A7F6F97-4ABA-41E4-9113-E8B4548D0AC7}" dt="2024-10-21T18:28:22.581" v="3462" actId="1076"/>
        <pc:sldMkLst>
          <pc:docMk/>
          <pc:sldMk cId="2946319108" sldId="1516"/>
        </pc:sldMkLst>
        <pc:spChg chg="mod">
          <ac:chgData name="Vrielink, Francis" userId="3d258d00-cfd8-41c5-9f04-1a5a39faef2f" providerId="ADAL" clId="{0A7F6F97-4ABA-41E4-9113-E8B4548D0AC7}" dt="2024-10-21T17:05:12.735" v="2209" actId="20577"/>
          <ac:spMkLst>
            <pc:docMk/>
            <pc:sldMk cId="2946319108" sldId="1516"/>
            <ac:spMk id="9" creationId="{B5FA4264-9F79-B20D-0826-CEC58E7B74B7}"/>
          </ac:spMkLst>
        </pc:spChg>
        <pc:spChg chg="mod">
          <ac:chgData name="Vrielink, Francis" userId="3d258d00-cfd8-41c5-9f04-1a5a39faef2f" providerId="ADAL" clId="{0A7F6F97-4ABA-41E4-9113-E8B4548D0AC7}" dt="2024-10-21T17:06:15.708" v="2214" actId="14100"/>
          <ac:spMkLst>
            <pc:docMk/>
            <pc:sldMk cId="2946319108" sldId="1516"/>
            <ac:spMk id="10" creationId="{B37FADB8-F5A5-F448-15A7-6A630939BCDC}"/>
          </ac:spMkLst>
        </pc:spChg>
        <pc:spChg chg="mod">
          <ac:chgData name="Vrielink, Francis" userId="3d258d00-cfd8-41c5-9f04-1a5a39faef2f" providerId="ADAL" clId="{0A7F6F97-4ABA-41E4-9113-E8B4548D0AC7}" dt="2024-10-21T17:06:07.200" v="2212" actId="14100"/>
          <ac:spMkLst>
            <pc:docMk/>
            <pc:sldMk cId="2946319108" sldId="1516"/>
            <ac:spMk id="11" creationId="{2D5226DB-4490-ECD5-880A-CDAB0447C263}"/>
          </ac:spMkLst>
        </pc:spChg>
        <pc:spChg chg="mod">
          <ac:chgData name="Vrielink, Francis" userId="3d258d00-cfd8-41c5-9f04-1a5a39faef2f" providerId="ADAL" clId="{0A7F6F97-4ABA-41E4-9113-E8B4548D0AC7}" dt="2024-10-21T17:47:19.462" v="2584" actId="1076"/>
          <ac:spMkLst>
            <pc:docMk/>
            <pc:sldMk cId="2946319108" sldId="1516"/>
            <ac:spMk id="12" creationId="{E2476A93-B8D4-4E44-87FD-AFF601B2337C}"/>
          </ac:spMkLst>
        </pc:spChg>
        <pc:spChg chg="mod">
          <ac:chgData name="Vrielink, Francis" userId="3d258d00-cfd8-41c5-9f04-1a5a39faef2f" providerId="ADAL" clId="{0A7F6F97-4ABA-41E4-9113-E8B4548D0AC7}" dt="2024-10-21T18:28:19.373" v="3461" actId="1076"/>
          <ac:spMkLst>
            <pc:docMk/>
            <pc:sldMk cId="2946319108" sldId="1516"/>
            <ac:spMk id="13" creationId="{4985FF45-EE56-11C3-E0CC-6BBB359031C0}"/>
          </ac:spMkLst>
        </pc:spChg>
        <pc:spChg chg="mod">
          <ac:chgData name="Vrielink, Francis" userId="3d258d00-cfd8-41c5-9f04-1a5a39faef2f" providerId="ADAL" clId="{0A7F6F97-4ABA-41E4-9113-E8B4548D0AC7}" dt="2024-10-21T17:52:22.783" v="2615" actId="1076"/>
          <ac:spMkLst>
            <pc:docMk/>
            <pc:sldMk cId="2946319108" sldId="1516"/>
            <ac:spMk id="14" creationId="{B7594A3B-3117-84CE-C300-FB96E5ED269D}"/>
          </ac:spMkLst>
        </pc:spChg>
        <pc:spChg chg="mod">
          <ac:chgData name="Vrielink, Francis" userId="3d258d00-cfd8-41c5-9f04-1a5a39faef2f" providerId="ADAL" clId="{0A7F6F97-4ABA-41E4-9113-E8B4548D0AC7}" dt="2024-10-21T17:52:27.836" v="2617" actId="1076"/>
          <ac:spMkLst>
            <pc:docMk/>
            <pc:sldMk cId="2946319108" sldId="1516"/>
            <ac:spMk id="15" creationId="{6EA1F8B7-D4BC-D8B0-E6FD-F33ECB45A1DD}"/>
          </ac:spMkLst>
        </pc:spChg>
        <pc:spChg chg="mod">
          <ac:chgData name="Vrielink, Francis" userId="3d258d00-cfd8-41c5-9f04-1a5a39faef2f" providerId="ADAL" clId="{0A7F6F97-4ABA-41E4-9113-E8B4548D0AC7}" dt="2024-10-21T18:28:22.581" v="3462" actId="1076"/>
          <ac:spMkLst>
            <pc:docMk/>
            <pc:sldMk cId="2946319108" sldId="1516"/>
            <ac:spMk id="18" creationId="{85D7DD60-F4AA-AD34-A265-146B167D02FE}"/>
          </ac:spMkLst>
        </pc:spChg>
        <pc:spChg chg="mod">
          <ac:chgData name="Vrielink, Francis" userId="3d258d00-cfd8-41c5-9f04-1a5a39faef2f" providerId="ADAL" clId="{0A7F6F97-4ABA-41E4-9113-E8B4548D0AC7}" dt="2024-10-21T17:47:21.216" v="2585" actId="1076"/>
          <ac:spMkLst>
            <pc:docMk/>
            <pc:sldMk cId="2946319108" sldId="1516"/>
            <ac:spMk id="19" creationId="{40542B69-6D97-5F24-63E3-ABE36EA69A27}"/>
          </ac:spMkLst>
        </pc:spChg>
        <pc:picChg chg="add mod">
          <ac:chgData name="Vrielink, Francis" userId="3d258d00-cfd8-41c5-9f04-1a5a39faef2f" providerId="ADAL" clId="{0A7F6F97-4ABA-41E4-9113-E8B4548D0AC7}" dt="2024-10-21T17:50:07.446" v="2601" actId="1076"/>
          <ac:picMkLst>
            <pc:docMk/>
            <pc:sldMk cId="2946319108" sldId="1516"/>
            <ac:picMk id="24" creationId="{DAB6B76A-9361-D50B-E7BA-63507C7134CC}"/>
          </ac:picMkLst>
        </pc:picChg>
        <pc:picChg chg="add del mod">
          <ac:chgData name="Vrielink, Francis" userId="3d258d00-cfd8-41c5-9f04-1a5a39faef2f" providerId="ADAL" clId="{0A7F6F97-4ABA-41E4-9113-E8B4548D0AC7}" dt="2024-10-21T17:47:11.559" v="2580" actId="478"/>
          <ac:picMkLst>
            <pc:docMk/>
            <pc:sldMk cId="2946319108" sldId="1516"/>
            <ac:picMk id="26" creationId="{360056D5-BDE3-FAAE-A413-05EABCD22644}"/>
          </ac:picMkLst>
        </pc:picChg>
        <pc:picChg chg="add mod">
          <ac:chgData name="Vrielink, Francis" userId="3d258d00-cfd8-41c5-9f04-1a5a39faef2f" providerId="ADAL" clId="{0A7F6F97-4ABA-41E4-9113-E8B4548D0AC7}" dt="2024-10-21T17:52:38.473" v="2620" actId="1076"/>
          <ac:picMkLst>
            <pc:docMk/>
            <pc:sldMk cId="2946319108" sldId="1516"/>
            <ac:picMk id="30" creationId="{7B6856BA-4B40-0161-482C-3845793C1DCA}"/>
          </ac:picMkLst>
        </pc:picChg>
        <pc:picChg chg="add mod">
          <ac:chgData name="Vrielink, Francis" userId="3d258d00-cfd8-41c5-9f04-1a5a39faef2f" providerId="ADAL" clId="{0A7F6F97-4ABA-41E4-9113-E8B4548D0AC7}" dt="2024-10-21T17:49:58.764" v="2600" actId="1076"/>
          <ac:picMkLst>
            <pc:docMk/>
            <pc:sldMk cId="2946319108" sldId="1516"/>
            <ac:picMk id="32" creationId="{2ED7CAE6-D7CD-BB4D-D254-C4696B4E5BA4}"/>
          </ac:picMkLst>
        </pc:picChg>
        <pc:picChg chg="add del mod">
          <ac:chgData name="Vrielink, Francis" userId="3d258d00-cfd8-41c5-9f04-1a5a39faef2f" providerId="ADAL" clId="{0A7F6F97-4ABA-41E4-9113-E8B4548D0AC7}" dt="2024-10-21T17:52:35.002" v="2619" actId="478"/>
          <ac:picMkLst>
            <pc:docMk/>
            <pc:sldMk cId="2946319108" sldId="1516"/>
            <ac:picMk id="35" creationId="{D388A551-456A-4E84-6864-4AE6DB7BAD71}"/>
          </ac:picMkLst>
        </pc:picChg>
        <pc:picChg chg="add mod">
          <ac:chgData name="Vrielink, Francis" userId="3d258d00-cfd8-41c5-9f04-1a5a39faef2f" providerId="ADAL" clId="{0A7F6F97-4ABA-41E4-9113-E8B4548D0AC7}" dt="2024-10-21T17:52:09.788" v="2613" actId="1076"/>
          <ac:picMkLst>
            <pc:docMk/>
            <pc:sldMk cId="2946319108" sldId="1516"/>
            <ac:picMk id="37" creationId="{FE3183C6-201F-BB41-B52A-E59AB09751C4}"/>
          </ac:picMkLst>
        </pc:picChg>
        <pc:cxnChg chg="mod">
          <ac:chgData name="Vrielink, Francis" userId="3d258d00-cfd8-41c5-9f04-1a5a39faef2f" providerId="ADAL" clId="{0A7F6F97-4ABA-41E4-9113-E8B4548D0AC7}" dt="2024-10-21T17:49:50.205" v="2597" actId="14100"/>
          <ac:cxnSpMkLst>
            <pc:docMk/>
            <pc:sldMk cId="2946319108" sldId="1516"/>
            <ac:cxnSpMk id="21" creationId="{B84B33EF-2A54-99B2-FEF8-27486B72F624}"/>
          </ac:cxnSpMkLst>
        </pc:cxnChg>
        <pc:cxnChg chg="mod">
          <ac:chgData name="Vrielink, Francis" userId="3d258d00-cfd8-41c5-9f04-1a5a39faef2f" providerId="ADAL" clId="{0A7F6F97-4ABA-41E4-9113-E8B4548D0AC7}" dt="2024-10-21T17:52:31.529" v="2618" actId="1076"/>
          <ac:cxnSpMkLst>
            <pc:docMk/>
            <pc:sldMk cId="2946319108" sldId="1516"/>
            <ac:cxnSpMk id="29" creationId="{10445519-6BAB-CA4B-0B0C-EF80D4D34E4C}"/>
          </ac:cxnSpMkLst>
        </pc:cxnChg>
      </pc:sldChg>
      <pc:sldChg chg="del">
        <pc:chgData name="Vrielink, Francis" userId="3d258d00-cfd8-41c5-9f04-1a5a39faef2f" providerId="ADAL" clId="{0A7F6F97-4ABA-41E4-9113-E8B4548D0AC7}" dt="2024-10-21T15:47:23.169" v="163" actId="47"/>
        <pc:sldMkLst>
          <pc:docMk/>
          <pc:sldMk cId="1628480429" sldId="1517"/>
        </pc:sldMkLst>
      </pc:sldChg>
      <pc:sldChg chg="del">
        <pc:chgData name="Vrielink, Francis" userId="3d258d00-cfd8-41c5-9f04-1a5a39faef2f" providerId="ADAL" clId="{0A7F6F97-4ABA-41E4-9113-E8B4548D0AC7}" dt="2024-10-21T15:47:25.973" v="164" actId="47"/>
        <pc:sldMkLst>
          <pc:docMk/>
          <pc:sldMk cId="933367485" sldId="1518"/>
        </pc:sldMkLst>
      </pc:sldChg>
      <pc:sldChg chg="addSp delSp modSp mod ord">
        <pc:chgData name="Vrielink, Francis" userId="3d258d00-cfd8-41c5-9f04-1a5a39faef2f" providerId="ADAL" clId="{0A7F6F97-4ABA-41E4-9113-E8B4548D0AC7}" dt="2024-10-21T18:29:22.501" v="3466" actId="113"/>
        <pc:sldMkLst>
          <pc:docMk/>
          <pc:sldMk cId="164643335" sldId="1519"/>
        </pc:sldMkLst>
        <pc:spChg chg="add mod">
          <ac:chgData name="Vrielink, Francis" userId="3d258d00-cfd8-41c5-9f04-1a5a39faef2f" providerId="ADAL" clId="{0A7F6F97-4ABA-41E4-9113-E8B4548D0AC7}" dt="2024-10-21T18:22:36.085" v="3146" actId="207"/>
          <ac:spMkLst>
            <pc:docMk/>
            <pc:sldMk cId="164643335" sldId="1519"/>
            <ac:spMk id="2" creationId="{7A4CCAD7-BBC5-8954-AFEB-B6C85CCE16D0}"/>
          </ac:spMkLst>
        </pc:spChg>
        <pc:spChg chg="add del mod">
          <ac:chgData name="Vrielink, Francis" userId="3d258d00-cfd8-41c5-9f04-1a5a39faef2f" providerId="ADAL" clId="{0A7F6F97-4ABA-41E4-9113-E8B4548D0AC7}" dt="2024-10-21T18:22:49.515" v="3151"/>
          <ac:spMkLst>
            <pc:docMk/>
            <pc:sldMk cId="164643335" sldId="1519"/>
            <ac:spMk id="4" creationId="{31ED7C45-F0A4-9448-90DB-2A028178FA0D}"/>
          </ac:spMkLst>
        </pc:spChg>
        <pc:spChg chg="add mod">
          <ac:chgData name="Vrielink, Francis" userId="3d258d00-cfd8-41c5-9f04-1a5a39faef2f" providerId="ADAL" clId="{0A7F6F97-4ABA-41E4-9113-E8B4548D0AC7}" dt="2024-10-21T18:29:22.501" v="3466" actId="113"/>
          <ac:spMkLst>
            <pc:docMk/>
            <pc:sldMk cId="164643335" sldId="1519"/>
            <ac:spMk id="5" creationId="{CAFA36A6-7492-030C-B66B-2F2252350A25}"/>
          </ac:spMkLst>
        </pc:spChg>
        <pc:spChg chg="mod">
          <ac:chgData name="Vrielink, Francis" userId="3d258d00-cfd8-41c5-9f04-1a5a39faef2f" providerId="ADAL" clId="{0A7F6F97-4ABA-41E4-9113-E8B4548D0AC7}" dt="2024-10-21T15:47:10.987" v="159" actId="20577"/>
          <ac:spMkLst>
            <pc:docMk/>
            <pc:sldMk cId="164643335" sldId="1519"/>
            <ac:spMk id="6" creationId="{00000000-0000-0000-0000-000000000000}"/>
          </ac:spMkLst>
        </pc:spChg>
        <pc:picChg chg="add mod">
          <ac:chgData name="Vrielink, Francis" userId="3d258d00-cfd8-41c5-9f04-1a5a39faef2f" providerId="ADAL" clId="{0A7F6F97-4ABA-41E4-9113-E8B4548D0AC7}" dt="2024-10-21T18:10:00.855" v="3049" actId="1076"/>
          <ac:picMkLst>
            <pc:docMk/>
            <pc:sldMk cId="164643335" sldId="1519"/>
            <ac:picMk id="3" creationId="{667028BD-6277-D693-42C9-694D14DC98BE}"/>
          </ac:picMkLst>
        </pc:picChg>
      </pc:sldChg>
      <pc:sldChg chg="del">
        <pc:chgData name="Vrielink, Francis" userId="3d258d00-cfd8-41c5-9f04-1a5a39faef2f" providerId="ADAL" clId="{0A7F6F97-4ABA-41E4-9113-E8B4548D0AC7}" dt="2024-10-21T15:47:20.526" v="162" actId="47"/>
        <pc:sldMkLst>
          <pc:docMk/>
          <pc:sldMk cId="1530054038" sldId="1520"/>
        </pc:sldMkLst>
      </pc:sldChg>
      <pc:sldChg chg="del">
        <pc:chgData name="Vrielink, Francis" userId="3d258d00-cfd8-41c5-9f04-1a5a39faef2f" providerId="ADAL" clId="{0A7F6F97-4ABA-41E4-9113-E8B4548D0AC7}" dt="2024-10-21T15:47:18.643" v="161" actId="47"/>
        <pc:sldMkLst>
          <pc:docMk/>
          <pc:sldMk cId="3006462251" sldId="1521"/>
        </pc:sldMkLst>
      </pc:sldChg>
      <pc:sldChg chg="addSp modSp add mod">
        <pc:chgData name="Vrielink, Francis" userId="3d258d00-cfd8-41c5-9f04-1a5a39faef2f" providerId="ADAL" clId="{0A7F6F97-4ABA-41E4-9113-E8B4548D0AC7}" dt="2024-10-21T17:57:37.020" v="2743" actId="20577"/>
        <pc:sldMkLst>
          <pc:docMk/>
          <pc:sldMk cId="3695197488" sldId="1522"/>
        </pc:sldMkLst>
        <pc:spChg chg="mod">
          <ac:chgData name="Vrielink, Francis" userId="3d258d00-cfd8-41c5-9f04-1a5a39faef2f" providerId="ADAL" clId="{0A7F6F97-4ABA-41E4-9113-E8B4548D0AC7}" dt="2024-10-21T16:58:12.007" v="1967" actId="20577"/>
          <ac:spMkLst>
            <pc:docMk/>
            <pc:sldMk cId="3695197488" sldId="1522"/>
            <ac:spMk id="33" creationId="{AC757F5E-B016-F947-4518-7C6B9CC7EE04}"/>
          </ac:spMkLst>
        </pc:spChg>
        <pc:spChg chg="mod">
          <ac:chgData name="Vrielink, Francis" userId="3d258d00-cfd8-41c5-9f04-1a5a39faef2f" providerId="ADAL" clId="{0A7F6F97-4ABA-41E4-9113-E8B4548D0AC7}" dt="2024-10-21T16:58:21.327" v="1986" actId="20577"/>
          <ac:spMkLst>
            <pc:docMk/>
            <pc:sldMk cId="3695197488" sldId="1522"/>
            <ac:spMk id="34" creationId="{152372B3-00F5-781C-183E-6F2DDF35091D}"/>
          </ac:spMkLst>
        </pc:spChg>
        <pc:spChg chg="mod">
          <ac:chgData name="Vrielink, Francis" userId="3d258d00-cfd8-41c5-9f04-1a5a39faef2f" providerId="ADAL" clId="{0A7F6F97-4ABA-41E4-9113-E8B4548D0AC7}" dt="2024-10-21T17:57:34.591" v="2742" actId="20577"/>
          <ac:spMkLst>
            <pc:docMk/>
            <pc:sldMk cId="3695197488" sldId="1522"/>
            <ac:spMk id="35" creationId="{37104C51-0232-62ED-4C6F-1447D06633EE}"/>
          </ac:spMkLst>
        </pc:spChg>
        <pc:spChg chg="mod">
          <ac:chgData name="Vrielink, Francis" userId="3d258d00-cfd8-41c5-9f04-1a5a39faef2f" providerId="ADAL" clId="{0A7F6F97-4ABA-41E4-9113-E8B4548D0AC7}" dt="2024-10-21T17:57:37.020" v="2743" actId="20577"/>
          <ac:spMkLst>
            <pc:docMk/>
            <pc:sldMk cId="3695197488" sldId="1522"/>
            <ac:spMk id="36" creationId="{D8EF981A-9BA7-0EB1-9B70-F7FBF2F7DF1C}"/>
          </ac:spMkLst>
        </pc:spChg>
        <pc:picChg chg="add mod">
          <ac:chgData name="Vrielink, Francis" userId="3d258d00-cfd8-41c5-9f04-1a5a39faef2f" providerId="ADAL" clId="{0A7F6F97-4ABA-41E4-9113-E8B4548D0AC7}" dt="2024-10-21T17:56:51.366" v="2673" actId="1076"/>
          <ac:picMkLst>
            <pc:docMk/>
            <pc:sldMk cId="3695197488" sldId="1522"/>
            <ac:picMk id="8" creationId="{2EEB2A51-4BD9-C066-5369-9F97691B4F52}"/>
          </ac:picMkLst>
        </pc:picChg>
        <pc:picChg chg="add mod">
          <ac:chgData name="Vrielink, Francis" userId="3d258d00-cfd8-41c5-9f04-1a5a39faef2f" providerId="ADAL" clId="{0A7F6F97-4ABA-41E4-9113-E8B4548D0AC7}" dt="2024-10-21T17:56:03.912" v="2636" actId="1076"/>
          <ac:picMkLst>
            <pc:docMk/>
            <pc:sldMk cId="3695197488" sldId="1522"/>
            <ac:picMk id="18" creationId="{FCDC391B-00C7-2245-1387-EF22E93C19EE}"/>
          </ac:picMkLst>
        </pc:picChg>
      </pc:sldChg>
      <pc:sldChg chg="addSp modSp add mod">
        <pc:chgData name="Vrielink, Francis" userId="3d258d00-cfd8-41c5-9f04-1a5a39faef2f" providerId="ADAL" clId="{0A7F6F97-4ABA-41E4-9113-E8B4548D0AC7}" dt="2024-10-21T17:38:39.406" v="2540" actId="1076"/>
        <pc:sldMkLst>
          <pc:docMk/>
          <pc:sldMk cId="271357767" sldId="1523"/>
        </pc:sldMkLst>
        <pc:spChg chg="mod">
          <ac:chgData name="Vrielink, Francis" userId="3d258d00-cfd8-41c5-9f04-1a5a39faef2f" providerId="ADAL" clId="{0A7F6F97-4ABA-41E4-9113-E8B4548D0AC7}" dt="2024-10-21T17:04:06.239" v="2172" actId="20577"/>
          <ac:spMkLst>
            <pc:docMk/>
            <pc:sldMk cId="271357767" sldId="1523"/>
            <ac:spMk id="10" creationId="{EC0CC1D0-FE60-F840-73E9-0CE7E683D1F2}"/>
          </ac:spMkLst>
        </pc:spChg>
        <pc:spChg chg="mod">
          <ac:chgData name="Vrielink, Francis" userId="3d258d00-cfd8-41c5-9f04-1a5a39faef2f" providerId="ADAL" clId="{0A7F6F97-4ABA-41E4-9113-E8B4548D0AC7}" dt="2024-10-21T17:04:16.673" v="2174" actId="1076"/>
          <ac:spMkLst>
            <pc:docMk/>
            <pc:sldMk cId="271357767" sldId="1523"/>
            <ac:spMk id="11" creationId="{CD78B488-E032-3F3E-C334-FB96F8D71FB2}"/>
          </ac:spMkLst>
        </pc:spChg>
        <pc:spChg chg="mod">
          <ac:chgData name="Vrielink, Francis" userId="3d258d00-cfd8-41c5-9f04-1a5a39faef2f" providerId="ADAL" clId="{0A7F6F97-4ABA-41E4-9113-E8B4548D0AC7}" dt="2024-10-21T17:03:12.319" v="2133" actId="20577"/>
          <ac:spMkLst>
            <pc:docMk/>
            <pc:sldMk cId="271357767" sldId="1523"/>
            <ac:spMk id="12" creationId="{E2476A93-B8D4-4E44-87FD-AFF601B2337C}"/>
          </ac:spMkLst>
        </pc:spChg>
        <pc:spChg chg="mod">
          <ac:chgData name="Vrielink, Francis" userId="3d258d00-cfd8-41c5-9f04-1a5a39faef2f" providerId="ADAL" clId="{0A7F6F97-4ABA-41E4-9113-E8B4548D0AC7}" dt="2024-10-21T17:03:18.977" v="2144" actId="20577"/>
          <ac:spMkLst>
            <pc:docMk/>
            <pc:sldMk cId="271357767" sldId="1523"/>
            <ac:spMk id="13" creationId="{4985FF45-EE56-11C3-E0CC-6BBB359031C0}"/>
          </ac:spMkLst>
        </pc:spChg>
        <pc:spChg chg="mod">
          <ac:chgData name="Vrielink, Francis" userId="3d258d00-cfd8-41c5-9f04-1a5a39faef2f" providerId="ADAL" clId="{0A7F6F97-4ABA-41E4-9113-E8B4548D0AC7}" dt="2024-10-21T17:03:26.188" v="2156" actId="20577"/>
          <ac:spMkLst>
            <pc:docMk/>
            <pc:sldMk cId="271357767" sldId="1523"/>
            <ac:spMk id="15" creationId="{6EA1F8B7-D4BC-D8B0-E6FD-F33ECB45A1DD}"/>
          </ac:spMkLst>
        </pc:spChg>
        <pc:spChg chg="mod">
          <ac:chgData name="Vrielink, Francis" userId="3d258d00-cfd8-41c5-9f04-1a5a39faef2f" providerId="ADAL" clId="{0A7F6F97-4ABA-41E4-9113-E8B4548D0AC7}" dt="2024-10-21T17:04:30.177" v="2177" actId="14100"/>
          <ac:spMkLst>
            <pc:docMk/>
            <pc:sldMk cId="271357767" sldId="1523"/>
            <ac:spMk id="16" creationId="{F53F294D-65CC-23A5-E4A1-B2132FCF814C}"/>
          </ac:spMkLst>
        </pc:spChg>
        <pc:spChg chg="mod">
          <ac:chgData name="Vrielink, Francis" userId="3d258d00-cfd8-41c5-9f04-1a5a39faef2f" providerId="ADAL" clId="{0A7F6F97-4ABA-41E4-9113-E8B4548D0AC7}" dt="2024-10-21T17:04:53.125" v="2194" actId="1076"/>
          <ac:spMkLst>
            <pc:docMk/>
            <pc:sldMk cId="271357767" sldId="1523"/>
            <ac:spMk id="17" creationId="{AB86235B-CBC0-F9DB-29F4-F23367831B1B}"/>
          </ac:spMkLst>
        </pc:spChg>
        <pc:grpChg chg="mod">
          <ac:chgData name="Vrielink, Francis" userId="3d258d00-cfd8-41c5-9f04-1a5a39faef2f" providerId="ADAL" clId="{0A7F6F97-4ABA-41E4-9113-E8B4548D0AC7}" dt="2024-10-21T17:03:30.817" v="2158" actId="1076"/>
          <ac:grpSpMkLst>
            <pc:docMk/>
            <pc:sldMk cId="271357767" sldId="1523"/>
            <ac:grpSpMk id="20" creationId="{3DD05F28-AA89-0131-F5E3-45BE92293371}"/>
          </ac:grpSpMkLst>
        </pc:grpChg>
        <pc:picChg chg="mod">
          <ac:chgData name="Vrielink, Francis" userId="3d258d00-cfd8-41c5-9f04-1a5a39faef2f" providerId="ADAL" clId="{0A7F6F97-4ABA-41E4-9113-E8B4548D0AC7}" dt="2024-10-21T17:04:09.531" v="2173" actId="1076"/>
          <ac:picMkLst>
            <pc:docMk/>
            <pc:sldMk cId="271357767" sldId="1523"/>
            <ac:picMk id="9" creationId="{E06C8F40-E030-859B-EFB0-2058A254FCD2}"/>
          </ac:picMkLst>
        </pc:picChg>
        <pc:picChg chg="add mod">
          <ac:chgData name="Vrielink, Francis" userId="3d258d00-cfd8-41c5-9f04-1a5a39faef2f" providerId="ADAL" clId="{0A7F6F97-4ABA-41E4-9113-E8B4548D0AC7}" dt="2024-10-21T17:38:22.328" v="2537" actId="1076"/>
          <ac:picMkLst>
            <pc:docMk/>
            <pc:sldMk cId="271357767" sldId="1523"/>
            <ac:picMk id="21" creationId="{CD661071-8434-8695-EAA0-D70B8C858194}"/>
          </ac:picMkLst>
        </pc:picChg>
        <pc:picChg chg="add mod">
          <ac:chgData name="Vrielink, Francis" userId="3d258d00-cfd8-41c5-9f04-1a5a39faef2f" providerId="ADAL" clId="{0A7F6F97-4ABA-41E4-9113-E8B4548D0AC7}" dt="2024-10-21T17:38:39.406" v="2540" actId="1076"/>
          <ac:picMkLst>
            <pc:docMk/>
            <pc:sldMk cId="271357767" sldId="1523"/>
            <ac:picMk id="23" creationId="{2CF9ED6E-4D72-6D38-BF57-D1E1610E5D15}"/>
          </ac:picMkLst>
        </pc:picChg>
        <pc:picChg chg="add mod">
          <ac:chgData name="Vrielink, Francis" userId="3d258d00-cfd8-41c5-9f04-1a5a39faef2f" providerId="ADAL" clId="{0A7F6F97-4ABA-41E4-9113-E8B4548D0AC7}" dt="2024-10-21T17:38:20.153" v="2536" actId="1076"/>
          <ac:picMkLst>
            <pc:docMk/>
            <pc:sldMk cId="271357767" sldId="1523"/>
            <ac:picMk id="25" creationId="{588B471F-699C-8A58-A8D8-9764FF1D088D}"/>
          </ac:picMkLst>
        </pc:picChg>
      </pc:sldChg>
      <pc:sldChg chg="add del">
        <pc:chgData name="Vrielink, Francis" userId="3d258d00-cfd8-41c5-9f04-1a5a39faef2f" providerId="ADAL" clId="{0A7F6F97-4ABA-41E4-9113-E8B4548D0AC7}" dt="2024-10-21T17:11:16.525" v="2353" actId="47"/>
        <pc:sldMkLst>
          <pc:docMk/>
          <pc:sldMk cId="1826671400" sldId="1524"/>
        </pc:sldMkLst>
      </pc:sldChg>
      <pc:sldChg chg="add del">
        <pc:chgData name="Vrielink, Francis" userId="3d258d00-cfd8-41c5-9f04-1a5a39faef2f" providerId="ADAL" clId="{0A7F6F97-4ABA-41E4-9113-E8B4548D0AC7}" dt="2024-10-21T17:11:31.069" v="2354" actId="47"/>
        <pc:sldMkLst>
          <pc:docMk/>
          <pc:sldMk cId="995558080" sldId="1525"/>
        </pc:sldMkLst>
      </pc:sldChg>
      <pc:sldChg chg="addSp delSp modSp mod ord">
        <pc:chgData name="Vrielink, Francis" userId="3d258d00-cfd8-41c5-9f04-1a5a39faef2f" providerId="ADAL" clId="{0A7F6F97-4ABA-41E4-9113-E8B4548D0AC7}" dt="2024-10-22T07:30:11.886" v="3488" actId="1076"/>
        <pc:sldMkLst>
          <pc:docMk/>
          <pc:sldMk cId="151276956" sldId="1526"/>
        </pc:sldMkLst>
        <pc:picChg chg="add mod">
          <ac:chgData name="Vrielink, Francis" userId="3d258d00-cfd8-41c5-9f04-1a5a39faef2f" providerId="ADAL" clId="{0A7F6F97-4ABA-41E4-9113-E8B4548D0AC7}" dt="2024-10-21T17:44:42.296" v="2569" actId="14100"/>
          <ac:picMkLst>
            <pc:docMk/>
            <pc:sldMk cId="151276956" sldId="1526"/>
            <ac:picMk id="17" creationId="{01674A05-0732-B25E-0056-54590668DB2B}"/>
          </ac:picMkLst>
        </pc:picChg>
        <pc:picChg chg="add mod">
          <ac:chgData name="Vrielink, Francis" userId="3d258d00-cfd8-41c5-9f04-1a5a39faef2f" providerId="ADAL" clId="{0A7F6F97-4ABA-41E4-9113-E8B4548D0AC7}" dt="2024-10-22T07:29:49.751" v="3481" actId="1076"/>
          <ac:picMkLst>
            <pc:docMk/>
            <pc:sldMk cId="151276956" sldId="1526"/>
            <ac:picMk id="22" creationId="{9DF0D493-A972-FF1B-5B7B-318CCDBA6E0D}"/>
          </ac:picMkLst>
        </pc:picChg>
        <pc:picChg chg="del mod">
          <ac:chgData name="Vrielink, Francis" userId="3d258d00-cfd8-41c5-9f04-1a5a39faef2f" providerId="ADAL" clId="{0A7F6F97-4ABA-41E4-9113-E8B4548D0AC7}" dt="2024-10-22T07:29:40.151" v="3476" actId="478"/>
          <ac:picMkLst>
            <pc:docMk/>
            <pc:sldMk cId="151276956" sldId="1526"/>
            <ac:picMk id="23" creationId="{E5E1257C-1572-28E7-0D84-6E6B4B8BF395}"/>
          </ac:picMkLst>
        </pc:picChg>
        <pc:picChg chg="del mod">
          <ac:chgData name="Vrielink, Francis" userId="3d258d00-cfd8-41c5-9f04-1a5a39faef2f" providerId="ADAL" clId="{0A7F6F97-4ABA-41E4-9113-E8B4548D0AC7}" dt="2024-10-22T07:30:07.377" v="3485" actId="478"/>
          <ac:picMkLst>
            <pc:docMk/>
            <pc:sldMk cId="151276956" sldId="1526"/>
            <ac:picMk id="24" creationId="{CF6FC281-8D8F-0440-8C32-1E115DAC1076}"/>
          </ac:picMkLst>
        </pc:picChg>
        <pc:picChg chg="add mod">
          <ac:chgData name="Vrielink, Francis" userId="3d258d00-cfd8-41c5-9f04-1a5a39faef2f" providerId="ADAL" clId="{0A7F6F97-4ABA-41E4-9113-E8B4548D0AC7}" dt="2024-10-21T17:44:19.507" v="2562" actId="1076"/>
          <ac:picMkLst>
            <pc:docMk/>
            <pc:sldMk cId="151276956" sldId="1526"/>
            <ac:picMk id="25" creationId="{6367949F-197F-6216-A203-4A1FBB929481}"/>
          </ac:picMkLst>
        </pc:picChg>
        <pc:picChg chg="del mod">
          <ac:chgData name="Vrielink, Francis" userId="3d258d00-cfd8-41c5-9f04-1a5a39faef2f" providerId="ADAL" clId="{0A7F6F97-4ABA-41E4-9113-E8B4548D0AC7}" dt="2024-10-21T17:30:49.301" v="2507" actId="478"/>
          <ac:picMkLst>
            <pc:docMk/>
            <pc:sldMk cId="151276956" sldId="1526"/>
            <ac:picMk id="28" creationId="{DE7BBD79-E2E1-3005-79B2-7D074DF9C47F}"/>
          </ac:picMkLst>
        </pc:picChg>
        <pc:picChg chg="add mod">
          <ac:chgData name="Vrielink, Francis" userId="3d258d00-cfd8-41c5-9f04-1a5a39faef2f" providerId="ADAL" clId="{0A7F6F97-4ABA-41E4-9113-E8B4548D0AC7}" dt="2024-10-22T07:30:11.886" v="3488" actId="1076"/>
          <ac:picMkLst>
            <pc:docMk/>
            <pc:sldMk cId="151276956" sldId="1526"/>
            <ac:picMk id="28" creationId="{E388D2D8-31E6-86DE-ECBC-359D314684B1}"/>
          </ac:picMkLst>
        </pc:picChg>
        <pc:picChg chg="del">
          <ac:chgData name="Vrielink, Francis" userId="3d258d00-cfd8-41c5-9f04-1a5a39faef2f" providerId="ADAL" clId="{0A7F6F97-4ABA-41E4-9113-E8B4548D0AC7}" dt="2024-10-21T17:30:38.446" v="2501" actId="478"/>
          <ac:picMkLst>
            <pc:docMk/>
            <pc:sldMk cId="151276956" sldId="1526"/>
            <ac:picMk id="30" creationId="{3F3DD626-C03B-A4D8-26CB-BEC4E28BF5EA}"/>
          </ac:picMkLst>
        </pc:picChg>
      </pc:sldChg>
      <pc:sldChg chg="addSp delSp modSp add mod">
        <pc:chgData name="Vrielink, Francis" userId="3d258d00-cfd8-41c5-9f04-1a5a39faef2f" providerId="ADAL" clId="{0A7F6F97-4ABA-41E4-9113-E8B4548D0AC7}" dt="2024-10-21T18:17:49.308" v="3137" actId="14100"/>
        <pc:sldMkLst>
          <pc:docMk/>
          <pc:sldMk cId="1632567945" sldId="1527"/>
        </pc:sldMkLst>
        <pc:spChg chg="mod">
          <ac:chgData name="Vrielink, Francis" userId="3d258d00-cfd8-41c5-9f04-1a5a39faef2f" providerId="ADAL" clId="{0A7F6F97-4ABA-41E4-9113-E8B4548D0AC7}" dt="2024-10-21T18:11:14.401" v="3061" actId="20577"/>
          <ac:spMkLst>
            <pc:docMk/>
            <pc:sldMk cId="1632567945" sldId="1527"/>
            <ac:spMk id="11" creationId="{CD78B488-E032-3F3E-C334-FB96F8D71FB2}"/>
          </ac:spMkLst>
        </pc:spChg>
        <pc:spChg chg="mod">
          <ac:chgData name="Vrielink, Francis" userId="3d258d00-cfd8-41c5-9f04-1a5a39faef2f" providerId="ADAL" clId="{0A7F6F97-4ABA-41E4-9113-E8B4548D0AC7}" dt="2024-10-21T18:14:08.942" v="3074" actId="20577"/>
          <ac:spMkLst>
            <pc:docMk/>
            <pc:sldMk cId="1632567945" sldId="1527"/>
            <ac:spMk id="12" creationId="{E2476A93-B8D4-4E44-87FD-AFF601B2337C}"/>
          </ac:spMkLst>
        </pc:spChg>
        <pc:spChg chg="mod">
          <ac:chgData name="Vrielink, Francis" userId="3d258d00-cfd8-41c5-9f04-1a5a39faef2f" providerId="ADAL" clId="{0A7F6F97-4ABA-41E4-9113-E8B4548D0AC7}" dt="2024-10-21T18:14:35.138" v="3097" actId="1076"/>
          <ac:spMkLst>
            <pc:docMk/>
            <pc:sldMk cId="1632567945" sldId="1527"/>
            <ac:spMk id="13" creationId="{4985FF45-EE56-11C3-E0CC-6BBB359031C0}"/>
          </ac:spMkLst>
        </pc:spChg>
        <pc:spChg chg="mod">
          <ac:chgData name="Vrielink, Francis" userId="3d258d00-cfd8-41c5-9f04-1a5a39faef2f" providerId="ADAL" clId="{0A7F6F97-4ABA-41E4-9113-E8B4548D0AC7}" dt="2024-10-21T18:15:57.452" v="3120" actId="14100"/>
          <ac:spMkLst>
            <pc:docMk/>
            <pc:sldMk cId="1632567945" sldId="1527"/>
            <ac:spMk id="14" creationId="{B7594A3B-3117-84CE-C300-FB96E5ED269D}"/>
          </ac:spMkLst>
        </pc:spChg>
        <pc:spChg chg="mod">
          <ac:chgData name="Vrielink, Francis" userId="3d258d00-cfd8-41c5-9f04-1a5a39faef2f" providerId="ADAL" clId="{0A7F6F97-4ABA-41E4-9113-E8B4548D0AC7}" dt="2024-10-21T18:15:44.917" v="3118" actId="1076"/>
          <ac:spMkLst>
            <pc:docMk/>
            <pc:sldMk cId="1632567945" sldId="1527"/>
            <ac:spMk id="15" creationId="{6EA1F8B7-D4BC-D8B0-E6FD-F33ECB45A1DD}"/>
          </ac:spMkLst>
        </pc:spChg>
        <pc:spChg chg="mod">
          <ac:chgData name="Vrielink, Francis" userId="3d258d00-cfd8-41c5-9f04-1a5a39faef2f" providerId="ADAL" clId="{0A7F6F97-4ABA-41E4-9113-E8B4548D0AC7}" dt="2024-10-21T18:14:01.809" v="3065" actId="14100"/>
          <ac:spMkLst>
            <pc:docMk/>
            <pc:sldMk cId="1632567945" sldId="1527"/>
            <ac:spMk id="16" creationId="{F53F294D-65CC-23A5-E4A1-B2132FCF814C}"/>
          </ac:spMkLst>
        </pc:spChg>
        <pc:spChg chg="mod">
          <ac:chgData name="Vrielink, Francis" userId="3d258d00-cfd8-41c5-9f04-1a5a39faef2f" providerId="ADAL" clId="{0A7F6F97-4ABA-41E4-9113-E8B4548D0AC7}" dt="2024-10-21T18:13:56.105" v="3064" actId="14100"/>
          <ac:spMkLst>
            <pc:docMk/>
            <pc:sldMk cId="1632567945" sldId="1527"/>
            <ac:spMk id="17" creationId="{AB86235B-CBC0-F9DB-29F4-F23367831B1B}"/>
          </ac:spMkLst>
        </pc:spChg>
        <pc:spChg chg="mod">
          <ac:chgData name="Vrielink, Francis" userId="3d258d00-cfd8-41c5-9f04-1a5a39faef2f" providerId="ADAL" clId="{0A7F6F97-4ABA-41E4-9113-E8B4548D0AC7}" dt="2024-10-21T18:14:38.932" v="3098" actId="14100"/>
          <ac:spMkLst>
            <pc:docMk/>
            <pc:sldMk cId="1632567945" sldId="1527"/>
            <ac:spMk id="18" creationId="{85D7DD60-F4AA-AD34-A265-146B167D02FE}"/>
          </ac:spMkLst>
        </pc:spChg>
        <pc:picChg chg="del">
          <ac:chgData name="Vrielink, Francis" userId="3d258d00-cfd8-41c5-9f04-1a5a39faef2f" providerId="ADAL" clId="{0A7F6F97-4ABA-41E4-9113-E8B4548D0AC7}" dt="2024-10-21T18:15:58.470" v="3121" actId="478"/>
          <ac:picMkLst>
            <pc:docMk/>
            <pc:sldMk cId="1632567945" sldId="1527"/>
            <ac:picMk id="21" creationId="{A2927AF2-EB30-1A3D-B4FD-B786261125F6}"/>
          </ac:picMkLst>
        </pc:picChg>
        <pc:picChg chg="add mod">
          <ac:chgData name="Vrielink, Francis" userId="3d258d00-cfd8-41c5-9f04-1a5a39faef2f" providerId="ADAL" clId="{0A7F6F97-4ABA-41E4-9113-E8B4548D0AC7}" dt="2024-10-21T18:16:55.039" v="3129" actId="14100"/>
          <ac:picMkLst>
            <pc:docMk/>
            <pc:sldMk cId="1632567945" sldId="1527"/>
            <ac:picMk id="22" creationId="{BB331EFC-E02D-45C2-6047-2E0864EC082D}"/>
          </ac:picMkLst>
        </pc:picChg>
        <pc:picChg chg="del">
          <ac:chgData name="Vrielink, Francis" userId="3d258d00-cfd8-41c5-9f04-1a5a39faef2f" providerId="ADAL" clId="{0A7F6F97-4ABA-41E4-9113-E8B4548D0AC7}" dt="2024-10-21T18:14:48.973" v="3099" actId="478"/>
          <ac:picMkLst>
            <pc:docMk/>
            <pc:sldMk cId="1632567945" sldId="1527"/>
            <ac:picMk id="23" creationId="{98E3B2FA-B38A-088D-9AD9-46E33097CFA3}"/>
          </ac:picMkLst>
        </pc:picChg>
        <pc:picChg chg="del">
          <ac:chgData name="Vrielink, Francis" userId="3d258d00-cfd8-41c5-9f04-1a5a39faef2f" providerId="ADAL" clId="{0A7F6F97-4ABA-41E4-9113-E8B4548D0AC7}" dt="2024-10-21T18:15:30.297" v="3104" actId="478"/>
          <ac:picMkLst>
            <pc:docMk/>
            <pc:sldMk cId="1632567945" sldId="1527"/>
            <ac:picMk id="25" creationId="{B0B7F43D-4508-AB5C-3E12-66F9A1045A55}"/>
          </ac:picMkLst>
        </pc:picChg>
        <pc:picChg chg="add mod">
          <ac:chgData name="Vrielink, Francis" userId="3d258d00-cfd8-41c5-9f04-1a5a39faef2f" providerId="ADAL" clId="{0A7F6F97-4ABA-41E4-9113-E8B4548D0AC7}" dt="2024-10-21T18:16:51.108" v="3128" actId="14100"/>
          <ac:picMkLst>
            <pc:docMk/>
            <pc:sldMk cId="1632567945" sldId="1527"/>
            <ac:picMk id="26" creationId="{F1C506B3-CEEB-9175-1D59-4EBF82756FDE}"/>
          </ac:picMkLst>
        </pc:picChg>
        <pc:picChg chg="add mod">
          <ac:chgData name="Vrielink, Francis" userId="3d258d00-cfd8-41c5-9f04-1a5a39faef2f" providerId="ADAL" clId="{0A7F6F97-4ABA-41E4-9113-E8B4548D0AC7}" dt="2024-10-21T18:17:49.308" v="3137" actId="14100"/>
          <ac:picMkLst>
            <pc:docMk/>
            <pc:sldMk cId="1632567945" sldId="1527"/>
            <ac:picMk id="28" creationId="{1A9F3B32-826F-8DE5-BF2A-71479251CAFA}"/>
          </ac:picMkLst>
        </pc:picChg>
      </pc:sldChg>
      <pc:sldChg chg="add del">
        <pc:chgData name="Vrielink, Francis" userId="3d258d00-cfd8-41c5-9f04-1a5a39faef2f" providerId="ADAL" clId="{0A7F6F97-4ABA-41E4-9113-E8B4548D0AC7}" dt="2024-10-21T17:07:53.672" v="2284" actId="47"/>
        <pc:sldMkLst>
          <pc:docMk/>
          <pc:sldMk cId="1749859924" sldId="1527"/>
        </pc:sldMkLst>
      </pc:sldChg>
    </pc:docChg>
  </pc:docChgLst>
  <pc:docChgLst>
    <pc:chgData name="Routledge, Mandy" userId="bacdedf5-8e30-494b-ad8b-f27fa30c4f8d" providerId="ADAL" clId="{69B3BD85-4F54-421D-BD99-AEF90D835E0A}"/>
    <pc:docChg chg="addSld delSld modSld modSection">
      <pc:chgData name="Routledge, Mandy" userId="bacdedf5-8e30-494b-ad8b-f27fa30c4f8d" providerId="ADAL" clId="{69B3BD85-4F54-421D-BD99-AEF90D835E0A}" dt="2024-09-24T09:44:28.581" v="50"/>
      <pc:docMkLst>
        <pc:docMk/>
      </pc:docMkLst>
      <pc:sldChg chg="del">
        <pc:chgData name="Routledge, Mandy" userId="bacdedf5-8e30-494b-ad8b-f27fa30c4f8d" providerId="ADAL" clId="{69B3BD85-4F54-421D-BD99-AEF90D835E0A}" dt="2024-09-24T09:17:32.719" v="22" actId="47"/>
        <pc:sldMkLst>
          <pc:docMk/>
          <pc:sldMk cId="192884965" sldId="259"/>
        </pc:sldMkLst>
      </pc:sldChg>
      <pc:sldChg chg="del">
        <pc:chgData name="Routledge, Mandy" userId="bacdedf5-8e30-494b-ad8b-f27fa30c4f8d" providerId="ADAL" clId="{69B3BD85-4F54-421D-BD99-AEF90D835E0A}" dt="2024-09-24T09:17:29.411" v="18" actId="47"/>
        <pc:sldMkLst>
          <pc:docMk/>
          <pc:sldMk cId="155461494" sldId="263"/>
        </pc:sldMkLst>
      </pc:sldChg>
      <pc:sldChg chg="del">
        <pc:chgData name="Routledge, Mandy" userId="bacdedf5-8e30-494b-ad8b-f27fa30c4f8d" providerId="ADAL" clId="{69B3BD85-4F54-421D-BD99-AEF90D835E0A}" dt="2024-09-24T09:17:29.972" v="19" actId="47"/>
        <pc:sldMkLst>
          <pc:docMk/>
          <pc:sldMk cId="3558003521" sldId="267"/>
        </pc:sldMkLst>
      </pc:sldChg>
      <pc:sldChg chg="del">
        <pc:chgData name="Routledge, Mandy" userId="bacdedf5-8e30-494b-ad8b-f27fa30c4f8d" providerId="ADAL" clId="{69B3BD85-4F54-421D-BD99-AEF90D835E0A}" dt="2024-09-24T09:17:31.873" v="21" actId="47"/>
        <pc:sldMkLst>
          <pc:docMk/>
          <pc:sldMk cId="2441164173" sldId="268"/>
        </pc:sldMkLst>
      </pc:sldChg>
      <pc:sldChg chg="modSp mod">
        <pc:chgData name="Routledge, Mandy" userId="bacdedf5-8e30-494b-ad8b-f27fa30c4f8d" providerId="ADAL" clId="{69B3BD85-4F54-421D-BD99-AEF90D835E0A}" dt="2024-09-24T09:17:18.311" v="16" actId="20577"/>
        <pc:sldMkLst>
          <pc:docMk/>
          <pc:sldMk cId="323006580" sldId="548"/>
        </pc:sldMkLst>
        <pc:spChg chg="mod">
          <ac:chgData name="Routledge, Mandy" userId="bacdedf5-8e30-494b-ad8b-f27fa30c4f8d" providerId="ADAL" clId="{69B3BD85-4F54-421D-BD99-AEF90D835E0A}" dt="2024-09-24T09:17:18.311" v="16" actId="20577"/>
          <ac:spMkLst>
            <pc:docMk/>
            <pc:sldMk cId="323006580" sldId="548"/>
            <ac:spMk id="3" creationId="{00000000-0000-0000-0000-000000000000}"/>
          </ac:spMkLst>
        </pc:spChg>
      </pc:sldChg>
      <pc:sldChg chg="modNotesTx">
        <pc:chgData name="Routledge, Mandy" userId="bacdedf5-8e30-494b-ad8b-f27fa30c4f8d" providerId="ADAL" clId="{69B3BD85-4F54-421D-BD99-AEF90D835E0A}" dt="2024-09-24T09:26:24.135" v="46" actId="6549"/>
        <pc:sldMkLst>
          <pc:docMk/>
          <pc:sldMk cId="2189114603" sldId="1437"/>
        </pc:sldMkLst>
      </pc:sldChg>
      <pc:sldChg chg="add del">
        <pc:chgData name="Routledge, Mandy" userId="bacdedf5-8e30-494b-ad8b-f27fa30c4f8d" providerId="ADAL" clId="{69B3BD85-4F54-421D-BD99-AEF90D835E0A}" dt="2024-09-24T09:17:55.502" v="25"/>
        <pc:sldMkLst>
          <pc:docMk/>
          <pc:sldMk cId="3978205201" sldId="1474"/>
        </pc:sldMkLst>
      </pc:sldChg>
      <pc:sldChg chg="del">
        <pc:chgData name="Routledge, Mandy" userId="bacdedf5-8e30-494b-ad8b-f27fa30c4f8d" providerId="ADAL" clId="{69B3BD85-4F54-421D-BD99-AEF90D835E0A}" dt="2024-09-24T09:27:07.674" v="47" actId="47"/>
        <pc:sldMkLst>
          <pc:docMk/>
          <pc:sldMk cId="1487044012" sldId="1480"/>
        </pc:sldMkLst>
      </pc:sldChg>
      <pc:sldChg chg="del">
        <pc:chgData name="Routledge, Mandy" userId="bacdedf5-8e30-494b-ad8b-f27fa30c4f8d" providerId="ADAL" clId="{69B3BD85-4F54-421D-BD99-AEF90D835E0A}" dt="2024-09-24T09:17:30.990" v="20" actId="47"/>
        <pc:sldMkLst>
          <pc:docMk/>
          <pc:sldMk cId="3153421729" sldId="1484"/>
        </pc:sldMkLst>
      </pc:sldChg>
      <pc:sldChg chg="del">
        <pc:chgData name="Routledge, Mandy" userId="bacdedf5-8e30-494b-ad8b-f27fa30c4f8d" providerId="ADAL" clId="{69B3BD85-4F54-421D-BD99-AEF90D835E0A}" dt="2024-09-24T09:17:33.473" v="23" actId="47"/>
        <pc:sldMkLst>
          <pc:docMk/>
          <pc:sldMk cId="573887307" sldId="1485"/>
        </pc:sldMkLst>
      </pc:sldChg>
      <pc:sldChg chg="add">
        <pc:chgData name="Routledge, Mandy" userId="bacdedf5-8e30-494b-ad8b-f27fa30c4f8d" providerId="ADAL" clId="{69B3BD85-4F54-421D-BD99-AEF90D835E0A}" dt="2024-09-24T09:17:23.951" v="17"/>
        <pc:sldMkLst>
          <pc:docMk/>
          <pc:sldMk cId="2967928418" sldId="1511"/>
        </pc:sldMkLst>
      </pc:sldChg>
      <pc:sldChg chg="add">
        <pc:chgData name="Routledge, Mandy" userId="bacdedf5-8e30-494b-ad8b-f27fa30c4f8d" providerId="ADAL" clId="{69B3BD85-4F54-421D-BD99-AEF90D835E0A}" dt="2024-09-24T09:17:23.951" v="17"/>
        <pc:sldMkLst>
          <pc:docMk/>
          <pc:sldMk cId="1594331871" sldId="1512"/>
        </pc:sldMkLst>
      </pc:sldChg>
      <pc:sldChg chg="add">
        <pc:chgData name="Routledge, Mandy" userId="bacdedf5-8e30-494b-ad8b-f27fa30c4f8d" providerId="ADAL" clId="{69B3BD85-4F54-421D-BD99-AEF90D835E0A}" dt="2024-09-24T09:17:23.951" v="17"/>
        <pc:sldMkLst>
          <pc:docMk/>
          <pc:sldMk cId="3112181829" sldId="1515"/>
        </pc:sldMkLst>
      </pc:sldChg>
      <pc:sldChg chg="add">
        <pc:chgData name="Routledge, Mandy" userId="bacdedf5-8e30-494b-ad8b-f27fa30c4f8d" providerId="ADAL" clId="{69B3BD85-4F54-421D-BD99-AEF90D835E0A}" dt="2024-09-24T09:17:23.951" v="17"/>
        <pc:sldMkLst>
          <pc:docMk/>
          <pc:sldMk cId="2946319108" sldId="1516"/>
        </pc:sldMkLst>
      </pc:sldChg>
      <pc:sldChg chg="add">
        <pc:chgData name="Routledge, Mandy" userId="bacdedf5-8e30-494b-ad8b-f27fa30c4f8d" providerId="ADAL" clId="{69B3BD85-4F54-421D-BD99-AEF90D835E0A}" dt="2024-09-24T09:17:23.951" v="17"/>
        <pc:sldMkLst>
          <pc:docMk/>
          <pc:sldMk cId="1628480429" sldId="1517"/>
        </pc:sldMkLst>
      </pc:sldChg>
      <pc:sldChg chg="add">
        <pc:chgData name="Routledge, Mandy" userId="bacdedf5-8e30-494b-ad8b-f27fa30c4f8d" providerId="ADAL" clId="{69B3BD85-4F54-421D-BD99-AEF90D835E0A}" dt="2024-09-24T09:17:23.951" v="17"/>
        <pc:sldMkLst>
          <pc:docMk/>
          <pc:sldMk cId="933367485" sldId="1518"/>
        </pc:sldMkLst>
      </pc:sldChg>
      <pc:sldChg chg="add">
        <pc:chgData name="Routledge, Mandy" userId="bacdedf5-8e30-494b-ad8b-f27fa30c4f8d" providerId="ADAL" clId="{69B3BD85-4F54-421D-BD99-AEF90D835E0A}" dt="2024-09-24T09:27:17.952" v="48"/>
        <pc:sldMkLst>
          <pc:docMk/>
          <pc:sldMk cId="164643335" sldId="1519"/>
        </pc:sldMkLst>
      </pc:sldChg>
      <pc:sldChg chg="add">
        <pc:chgData name="Routledge, Mandy" userId="bacdedf5-8e30-494b-ad8b-f27fa30c4f8d" providerId="ADAL" clId="{69B3BD85-4F54-421D-BD99-AEF90D835E0A}" dt="2024-09-24T09:33:04.476" v="49"/>
        <pc:sldMkLst>
          <pc:docMk/>
          <pc:sldMk cId="1530054038" sldId="1520"/>
        </pc:sldMkLst>
      </pc:sldChg>
      <pc:sldChg chg="add">
        <pc:chgData name="Routledge, Mandy" userId="bacdedf5-8e30-494b-ad8b-f27fa30c4f8d" providerId="ADAL" clId="{69B3BD85-4F54-421D-BD99-AEF90D835E0A}" dt="2024-09-24T09:44:28.581" v="50"/>
        <pc:sldMkLst>
          <pc:docMk/>
          <pc:sldMk cId="3006462251" sldId="1521"/>
        </pc:sldMkLst>
      </pc:sldChg>
    </pc:docChg>
  </pc:docChgLst>
  <pc:docChgLst>
    <pc:chgData name="Routledge, Mandy" userId="bacdedf5-8e30-494b-ad8b-f27fa30c4f8d" providerId="ADAL" clId="{B38A7417-544A-4735-A153-A49E7D17E97F}"/>
    <pc:docChg chg="modSld">
      <pc:chgData name="Routledge, Mandy" userId="bacdedf5-8e30-494b-ad8b-f27fa30c4f8d" providerId="ADAL" clId="{B38A7417-544A-4735-A153-A49E7D17E97F}" dt="2024-09-24T09:46:03.719" v="3" actId="20577"/>
      <pc:docMkLst>
        <pc:docMk/>
      </pc:docMkLst>
      <pc:sldChg chg="modSp mod">
        <pc:chgData name="Routledge, Mandy" userId="bacdedf5-8e30-494b-ad8b-f27fa30c4f8d" providerId="ADAL" clId="{B38A7417-544A-4735-A153-A49E7D17E97F}" dt="2024-09-24T09:46:03.719" v="3" actId="20577"/>
        <pc:sldMkLst>
          <pc:docMk/>
          <pc:sldMk cId="323006580" sldId="548"/>
        </pc:sldMkLst>
        <pc:spChg chg="mod">
          <ac:chgData name="Routledge, Mandy" userId="bacdedf5-8e30-494b-ad8b-f27fa30c4f8d" providerId="ADAL" clId="{B38A7417-544A-4735-A153-A49E7D17E97F}" dt="2024-09-24T09:46:03.719" v="3" actId="20577"/>
          <ac:spMkLst>
            <pc:docMk/>
            <pc:sldMk cId="323006580" sldId="548"/>
            <ac:spMk id="3" creationId="{00000000-0000-0000-0000-000000000000}"/>
          </ac:spMkLst>
        </pc:spChg>
      </pc:sldChg>
    </pc:docChg>
  </pc:docChgLst>
  <pc:docChgLst>
    <pc:chgData name="Harmsel ter, Marjan" userId="5bf7b4e5-383a-4bf6-a1ba-3724f9cc09cb" providerId="ADAL" clId="{37C0715C-76B2-46BE-837D-BF03223645D4}"/>
    <pc:docChg chg="custSel modSld">
      <pc:chgData name="Harmsel ter, Marjan" userId="5bf7b4e5-383a-4bf6-a1ba-3724f9cc09cb" providerId="ADAL" clId="{37C0715C-76B2-46BE-837D-BF03223645D4}" dt="2024-10-22T07:45:05.341" v="17" actId="14100"/>
      <pc:docMkLst>
        <pc:docMk/>
      </pc:docMkLst>
      <pc:sldChg chg="modSp mod">
        <pc:chgData name="Harmsel ter, Marjan" userId="5bf7b4e5-383a-4bf6-a1ba-3724f9cc09cb" providerId="ADAL" clId="{37C0715C-76B2-46BE-837D-BF03223645D4}" dt="2024-10-22T07:36:39.283" v="0" actId="20577"/>
        <pc:sldMkLst>
          <pc:docMk/>
          <pc:sldMk cId="2189114603" sldId="1437"/>
        </pc:sldMkLst>
        <pc:spChg chg="mod">
          <ac:chgData name="Harmsel ter, Marjan" userId="5bf7b4e5-383a-4bf6-a1ba-3724f9cc09cb" providerId="ADAL" clId="{37C0715C-76B2-46BE-837D-BF03223645D4}" dt="2024-10-22T07:36:39.283" v="0" actId="20577"/>
          <ac:spMkLst>
            <pc:docMk/>
            <pc:sldMk cId="2189114603" sldId="1437"/>
            <ac:spMk id="3" creationId="{00000000-0000-0000-0000-000000000000}"/>
          </ac:spMkLst>
        </pc:spChg>
      </pc:sldChg>
      <pc:sldChg chg="modSp mod">
        <pc:chgData name="Harmsel ter, Marjan" userId="5bf7b4e5-383a-4bf6-a1ba-3724f9cc09cb" providerId="ADAL" clId="{37C0715C-76B2-46BE-837D-BF03223645D4}" dt="2024-10-22T07:43:41.857" v="4" actId="20577"/>
        <pc:sldMkLst>
          <pc:docMk/>
          <pc:sldMk cId="3112181829" sldId="1515"/>
        </pc:sldMkLst>
        <pc:spChg chg="mod">
          <ac:chgData name="Harmsel ter, Marjan" userId="5bf7b4e5-383a-4bf6-a1ba-3724f9cc09cb" providerId="ADAL" clId="{37C0715C-76B2-46BE-837D-BF03223645D4}" dt="2024-10-22T07:43:41.857" v="4" actId="20577"/>
          <ac:spMkLst>
            <pc:docMk/>
            <pc:sldMk cId="3112181829" sldId="1515"/>
            <ac:spMk id="26" creationId="{F7CDEB43-D58E-89FF-75B7-9C162DACEF4E}"/>
          </ac:spMkLst>
        </pc:spChg>
      </pc:sldChg>
      <pc:sldChg chg="modSp mod">
        <pc:chgData name="Harmsel ter, Marjan" userId="5bf7b4e5-383a-4bf6-a1ba-3724f9cc09cb" providerId="ADAL" clId="{37C0715C-76B2-46BE-837D-BF03223645D4}" dt="2024-10-22T07:44:01.602" v="7" actId="14100"/>
        <pc:sldMkLst>
          <pc:docMk/>
          <pc:sldMk cId="2946319108" sldId="1516"/>
        </pc:sldMkLst>
        <pc:spChg chg="mod">
          <ac:chgData name="Harmsel ter, Marjan" userId="5bf7b4e5-383a-4bf6-a1ba-3724f9cc09cb" providerId="ADAL" clId="{37C0715C-76B2-46BE-837D-BF03223645D4}" dt="2024-10-22T07:43:53.136" v="5" actId="14100"/>
          <ac:spMkLst>
            <pc:docMk/>
            <pc:sldMk cId="2946319108" sldId="1516"/>
            <ac:spMk id="18" creationId="{85D7DD60-F4AA-AD34-A265-146B167D02FE}"/>
          </ac:spMkLst>
        </pc:spChg>
        <pc:cxnChg chg="mod">
          <ac:chgData name="Harmsel ter, Marjan" userId="5bf7b4e5-383a-4bf6-a1ba-3724f9cc09cb" providerId="ADAL" clId="{37C0715C-76B2-46BE-837D-BF03223645D4}" dt="2024-10-22T07:44:01.602" v="7" actId="14100"/>
          <ac:cxnSpMkLst>
            <pc:docMk/>
            <pc:sldMk cId="2946319108" sldId="1516"/>
            <ac:cxnSpMk id="29" creationId="{10445519-6BAB-CA4B-0B0C-EF80D4D34E4C}"/>
          </ac:cxnSpMkLst>
        </pc:cxnChg>
      </pc:sldChg>
      <pc:sldChg chg="modSp mod">
        <pc:chgData name="Harmsel ter, Marjan" userId="5bf7b4e5-383a-4bf6-a1ba-3724f9cc09cb" providerId="ADAL" clId="{37C0715C-76B2-46BE-837D-BF03223645D4}" dt="2024-10-22T07:42:13.352" v="3" actId="14100"/>
        <pc:sldMkLst>
          <pc:docMk/>
          <pc:sldMk cId="271357767" sldId="1523"/>
        </pc:sldMkLst>
        <pc:spChg chg="mod">
          <ac:chgData name="Harmsel ter, Marjan" userId="5bf7b4e5-383a-4bf6-a1ba-3724f9cc09cb" providerId="ADAL" clId="{37C0715C-76B2-46BE-837D-BF03223645D4}" dt="2024-10-22T07:42:13.352" v="3" actId="14100"/>
          <ac:spMkLst>
            <pc:docMk/>
            <pc:sldMk cId="271357767" sldId="1523"/>
            <ac:spMk id="10" creationId="{EC0CC1D0-FE60-F840-73E9-0CE7E683D1F2}"/>
          </ac:spMkLst>
        </pc:spChg>
      </pc:sldChg>
      <pc:sldChg chg="addSp delSp modSp mod">
        <pc:chgData name="Harmsel ter, Marjan" userId="5bf7b4e5-383a-4bf6-a1ba-3724f9cc09cb" providerId="ADAL" clId="{37C0715C-76B2-46BE-837D-BF03223645D4}" dt="2024-10-22T07:45:05.341" v="17" actId="14100"/>
        <pc:sldMkLst>
          <pc:docMk/>
          <pc:sldMk cId="151276956" sldId="1526"/>
        </pc:sldMkLst>
        <pc:spChg chg="mod">
          <ac:chgData name="Harmsel ter, Marjan" userId="5bf7b4e5-383a-4bf6-a1ba-3724f9cc09cb" providerId="ADAL" clId="{37C0715C-76B2-46BE-837D-BF03223645D4}" dt="2024-10-22T07:44:22.580" v="8" actId="1076"/>
          <ac:spMkLst>
            <pc:docMk/>
            <pc:sldMk cId="151276956" sldId="1526"/>
            <ac:spMk id="13" creationId="{4985FF45-EE56-11C3-E0CC-6BBB359031C0}"/>
          </ac:spMkLst>
        </pc:spChg>
        <pc:picChg chg="add mod">
          <ac:chgData name="Harmsel ter, Marjan" userId="5bf7b4e5-383a-4bf6-a1ba-3724f9cc09cb" providerId="ADAL" clId="{37C0715C-76B2-46BE-837D-BF03223645D4}" dt="2024-10-22T07:45:05.341" v="17" actId="14100"/>
          <ac:picMkLst>
            <pc:docMk/>
            <pc:sldMk cId="151276956" sldId="1526"/>
            <ac:picMk id="16" creationId="{3E25B306-1537-F802-836B-0B4945BD3C58}"/>
          </ac:picMkLst>
        </pc:picChg>
        <pc:picChg chg="del">
          <ac:chgData name="Harmsel ter, Marjan" userId="5bf7b4e5-383a-4bf6-a1ba-3724f9cc09cb" providerId="ADAL" clId="{37C0715C-76B2-46BE-837D-BF03223645D4}" dt="2024-10-22T07:44:52.034" v="11" actId="478"/>
          <ac:picMkLst>
            <pc:docMk/>
            <pc:sldMk cId="151276956" sldId="1526"/>
            <ac:picMk id="17" creationId="{01674A05-0732-B25E-0056-54590668DB2B}"/>
          </ac:picMkLst>
        </pc:picChg>
        <pc:picChg chg="mod">
          <ac:chgData name="Harmsel ter, Marjan" userId="5bf7b4e5-383a-4bf6-a1ba-3724f9cc09cb" providerId="ADAL" clId="{37C0715C-76B2-46BE-837D-BF03223645D4}" dt="2024-10-22T07:44:31.616" v="10" actId="1076"/>
          <ac:picMkLst>
            <pc:docMk/>
            <pc:sldMk cId="151276956" sldId="1526"/>
            <ac:picMk id="28" creationId="{E388D2D8-31E6-86DE-ECBC-359D314684B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22-10-2024</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22-10-2024</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b="1" kern="1200" dirty="0">
              <a:solidFill>
                <a:schemeClr val="tx1"/>
              </a:solidFill>
              <a:effectLst/>
              <a:latin typeface="+mn-lt"/>
              <a:ea typeface="+mn-ea"/>
              <a:cs typeface="+mn-cs"/>
            </a:endParaRPr>
          </a:p>
          <a:p>
            <a:pPr fontAlgn="t"/>
            <a:r>
              <a:rPr lang="nl-NL" b="1" dirty="0"/>
              <a:t>... geleden</a:t>
            </a:r>
            <a:r>
              <a:rPr lang="nl-NL" dirty="0"/>
              <a:t>: ... terug</a:t>
            </a:r>
          </a:p>
          <a:p>
            <a:pPr fontAlgn="t"/>
            <a:r>
              <a:rPr lang="nl-NL" b="1" dirty="0"/>
              <a:t>het museum</a:t>
            </a:r>
            <a:r>
              <a:rPr lang="nl-NL" dirty="0"/>
              <a:t>: het gebouw of de plek waar bijzondere dingen te zien zijn</a:t>
            </a:r>
          </a:p>
          <a:p>
            <a:pPr fontAlgn="t"/>
            <a:r>
              <a:rPr lang="nl-NL" b="1" dirty="0"/>
              <a:t>de kudde</a:t>
            </a:r>
            <a:r>
              <a:rPr lang="nl-NL" dirty="0"/>
              <a:t>: de groep dieren</a:t>
            </a:r>
          </a:p>
          <a:p>
            <a:pPr fontAlgn="t"/>
            <a:r>
              <a:rPr lang="nl-NL" b="1" dirty="0"/>
              <a:t>enorm</a:t>
            </a:r>
            <a:r>
              <a:rPr lang="nl-NL" dirty="0"/>
              <a:t>: heel groot</a:t>
            </a:r>
          </a:p>
          <a:p>
            <a:pPr fontAlgn="t"/>
            <a:r>
              <a:rPr lang="nl-NL" b="1" dirty="0"/>
              <a:t>het skelet</a:t>
            </a:r>
            <a:r>
              <a:rPr lang="nl-NL" dirty="0"/>
              <a:t>: de botten van een mens of dier</a:t>
            </a:r>
          </a:p>
          <a:p>
            <a:pPr fontAlgn="t"/>
            <a:r>
              <a:rPr lang="nl-NL" b="1" dirty="0"/>
              <a:t>de soort</a:t>
            </a:r>
            <a:r>
              <a:rPr lang="nl-NL" dirty="0"/>
              <a:t>: de groep dieren of planten die bij elkaar horen</a:t>
            </a:r>
          </a:p>
          <a:p>
            <a:pPr fontAlgn="t"/>
            <a:r>
              <a:rPr lang="nl-NL" b="1" dirty="0"/>
              <a:t>ontdekken</a:t>
            </a:r>
            <a:r>
              <a:rPr lang="nl-NL" dirty="0"/>
              <a:t>: iets vinden wat nog niemand gevonden had</a:t>
            </a:r>
            <a:endParaRPr lang="nl-NL" sz="1200" b="1"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462250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16819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22-10-2024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22-10-2024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22-10-2024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22-10-2024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22-10-2024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22-10-2024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22-10-2024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22-10-2024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22-10-2024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22-10-2024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22-10-2024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22-10-2024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0.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3.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3.jpg"/><Relationship Id="rId5" Type="http://schemas.microsoft.com/office/2007/relationships/hdphoto" Target="../media/hdphoto2.wdp"/><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a:solidFill>
                  <a:prstClr val="black"/>
                </a:solidFill>
              </a:rPr>
              <a:t>Semantisatieverhaal AA:</a:t>
            </a:r>
          </a:p>
          <a:p>
            <a:pPr marL="0" lvl="0" indent="0">
              <a:spcBef>
                <a:spcPts val="200"/>
              </a:spcBef>
              <a:spcAft>
                <a:spcPts val="200"/>
              </a:spcAft>
              <a:buNone/>
            </a:pPr>
            <a:r>
              <a:rPr lang="nl-NL" sz="2000" dirty="0">
                <a:ea typeface="Times New Roman" panose="02020603050405020304" pitchFamily="18" charset="0"/>
                <a:cs typeface="Arial" panose="020B0604020202020204" pitchFamily="34" charset="0"/>
              </a:rPr>
              <a:t>Het was in 2018 dat ik op vakantie een heel bijzonder </a:t>
            </a:r>
            <a:r>
              <a:rPr lang="nl-NL" sz="2000" b="1" u="sng" dirty="0">
                <a:ea typeface="Times New Roman" panose="02020603050405020304" pitchFamily="18" charset="0"/>
                <a:cs typeface="Arial" panose="020B0604020202020204" pitchFamily="34" charset="0"/>
              </a:rPr>
              <a:t>museum</a:t>
            </a:r>
            <a:r>
              <a:rPr lang="nl-NL" sz="2000" dirty="0">
                <a:ea typeface="Times New Roman" panose="02020603050405020304" pitchFamily="18" charset="0"/>
                <a:cs typeface="Arial" panose="020B0604020202020204" pitchFamily="34" charset="0"/>
              </a:rPr>
              <a:t> bezocht. Zo noemen we </a:t>
            </a:r>
            <a:r>
              <a:rPr lang="nl-NL" sz="2000" b="1" i="1" dirty="0">
                <a:ea typeface="Times New Roman" panose="02020603050405020304" pitchFamily="18" charset="0"/>
                <a:cs typeface="Arial" panose="020B0604020202020204" pitchFamily="34" charset="0"/>
              </a:rPr>
              <a:t>het gebouw of de plek waar bijzondere dingen te zien zijn</a:t>
            </a:r>
            <a:r>
              <a:rPr lang="nl-NL" sz="2000" dirty="0">
                <a:ea typeface="Times New Roman" panose="02020603050405020304" pitchFamily="18" charset="0"/>
                <a:cs typeface="Arial" panose="020B0604020202020204" pitchFamily="34" charset="0"/>
              </a:rPr>
              <a:t>. Het was een museum waar je vooral informatie over dieren kon vinden. Ik kwam terecht in een grote zaal waar </a:t>
            </a:r>
            <a:r>
              <a:rPr lang="nl-NL" sz="2000" b="1" u="sng" dirty="0">
                <a:ea typeface="Times New Roman" panose="02020603050405020304" pitchFamily="18" charset="0"/>
                <a:cs typeface="Arial" panose="020B0604020202020204" pitchFamily="34" charset="0"/>
              </a:rPr>
              <a:t>het skelet</a:t>
            </a:r>
            <a:r>
              <a:rPr lang="nl-NL" sz="2000" b="1" i="1" dirty="0">
                <a:ea typeface="Times New Roman" panose="02020603050405020304" pitchFamily="18" charset="0"/>
                <a:cs typeface="Arial" panose="020B0604020202020204" pitchFamily="34" charset="0"/>
              </a:rPr>
              <a:t> (de botten van een mens of dier) </a:t>
            </a:r>
            <a:r>
              <a:rPr lang="nl-NL" sz="2000" dirty="0">
                <a:ea typeface="Times New Roman" panose="02020603050405020304" pitchFamily="18" charset="0"/>
                <a:cs typeface="Arial" panose="020B0604020202020204" pitchFamily="34" charset="0"/>
              </a:rPr>
              <a:t>stond van een </a:t>
            </a:r>
            <a:r>
              <a:rPr lang="nl-NL" sz="2000" b="1" u="sng" dirty="0">
                <a:ea typeface="Times New Roman" panose="02020603050405020304" pitchFamily="18" charset="0"/>
                <a:cs typeface="Arial" panose="020B0604020202020204" pitchFamily="34" charset="0"/>
              </a:rPr>
              <a:t>enorme</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heel grote </a:t>
            </a:r>
            <a:r>
              <a:rPr lang="nl-NL" sz="2000" dirty="0">
                <a:ea typeface="Times New Roman" panose="02020603050405020304" pitchFamily="18" charset="0"/>
                <a:cs typeface="Arial" panose="020B0604020202020204" pitchFamily="34" charset="0"/>
              </a:rPr>
              <a:t>bizon. Ik las op een bordje: “Tot 200 jaar </a:t>
            </a:r>
            <a:r>
              <a:rPr lang="nl-NL" sz="2000" b="1" u="sng" dirty="0">
                <a:ea typeface="Times New Roman" panose="02020603050405020304" pitchFamily="18" charset="0"/>
                <a:cs typeface="Arial" panose="020B0604020202020204" pitchFamily="34" charset="0"/>
              </a:rPr>
              <a:t>geleden</a:t>
            </a:r>
            <a:r>
              <a:rPr lang="nl-NL" sz="2000" dirty="0">
                <a:ea typeface="Times New Roman" panose="02020603050405020304" pitchFamily="18" charset="0"/>
                <a:cs typeface="Arial" panose="020B0604020202020204" pitchFamily="34" charset="0"/>
              </a:rPr>
              <a:t>, tot 200 jaar </a:t>
            </a:r>
            <a:r>
              <a:rPr lang="nl-NL" sz="2000" b="1" i="1" dirty="0">
                <a:ea typeface="Times New Roman" panose="02020603050405020304" pitchFamily="18" charset="0"/>
                <a:cs typeface="Arial" panose="020B0604020202020204" pitchFamily="34" charset="0"/>
              </a:rPr>
              <a:t>terug</a:t>
            </a:r>
            <a:r>
              <a:rPr lang="nl-NL" sz="2000" dirty="0">
                <a:ea typeface="Times New Roman" panose="02020603050405020304" pitchFamily="18" charset="0"/>
                <a:cs typeface="Arial" panose="020B0604020202020204" pitchFamily="34" charset="0"/>
              </a:rPr>
              <a:t>,</a:t>
            </a:r>
            <a:r>
              <a:rPr lang="nl-NL" sz="2000" i="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leefden er 30 tot 60 miljoen bizons in grote </a:t>
            </a:r>
            <a:r>
              <a:rPr lang="nl-NL" sz="2000" b="1" u="sng" dirty="0">
                <a:ea typeface="Times New Roman" panose="02020603050405020304" pitchFamily="18" charset="0"/>
                <a:cs typeface="Arial" panose="020B0604020202020204" pitchFamily="34" charset="0"/>
              </a:rPr>
              <a:t>kuddes</a:t>
            </a:r>
            <a:r>
              <a:rPr lang="nl-NL" sz="2000" dirty="0">
                <a:ea typeface="Times New Roman" panose="02020603050405020304" pitchFamily="18" charset="0"/>
                <a:cs typeface="Arial" panose="020B0604020202020204" pitchFamily="34" charset="0"/>
              </a:rPr>
              <a:t>, in grote </a:t>
            </a:r>
            <a:r>
              <a:rPr lang="nl-NL" sz="2000" b="1" i="1" dirty="0">
                <a:ea typeface="Times New Roman" panose="02020603050405020304" pitchFamily="18" charset="0"/>
                <a:cs typeface="Arial" panose="020B0604020202020204" pitchFamily="34" charset="0"/>
              </a:rPr>
              <a:t>groepen dieren</a:t>
            </a:r>
            <a:r>
              <a:rPr lang="nl-NL" sz="2000" dirty="0">
                <a:ea typeface="Times New Roman" panose="02020603050405020304" pitchFamily="18" charset="0"/>
                <a:cs typeface="Arial" panose="020B0604020202020204" pitchFamily="34" charset="0"/>
              </a:rPr>
              <a:t>, op de prairie in Amerika”. Terwijl we verder liepen, kwamen we terecht in een tentoonstelling over de indianen en hun leven. Daar </a:t>
            </a:r>
            <a:r>
              <a:rPr lang="nl-NL" sz="2000" b="1" u="sng" dirty="0">
                <a:ea typeface="Times New Roman" panose="02020603050405020304" pitchFamily="18" charset="0"/>
                <a:cs typeface="Arial" panose="020B0604020202020204" pitchFamily="34" charset="0"/>
              </a:rPr>
              <a:t>ontdekte</a:t>
            </a:r>
            <a:r>
              <a:rPr lang="nl-NL" sz="2000" dirty="0">
                <a:ea typeface="Times New Roman" panose="02020603050405020304" pitchFamily="18" charset="0"/>
                <a:cs typeface="Arial" panose="020B0604020202020204" pitchFamily="34" charset="0"/>
              </a:rPr>
              <a:t> ik, daar </a:t>
            </a:r>
            <a:r>
              <a:rPr lang="nl-NL" sz="2000" b="1" i="1" dirty="0">
                <a:ea typeface="Times New Roman" panose="02020603050405020304" pitchFamily="18" charset="0"/>
                <a:cs typeface="Arial" panose="020B0604020202020204" pitchFamily="34" charset="0"/>
              </a:rPr>
              <a:t>vond ik wat ik nog niet eerder gevonden had</a:t>
            </a:r>
            <a:r>
              <a:rPr lang="nl-NL" sz="2000" dirty="0">
                <a:ea typeface="Times New Roman" panose="02020603050405020304" pitchFamily="18" charset="0"/>
                <a:cs typeface="Arial" panose="020B0604020202020204" pitchFamily="34" charset="0"/>
              </a:rPr>
              <a:t>, hoe belangrijk de bizon was voor de indianen. Hij was een belangrijk onderdeel van hun leven. Ze gebruikten bijna elk deel van de bizon: het vlees om te eten, de huid voor kleding en tenten, en de botten voor gereedschap. Maar rond 1900 waren er nog maar 85 bizons over. Dit kwam doordat er veel te veel op ze gejaagd werd. Niet alleen door de indianen maar ook door boeren, soldaten en arbeiders van de spoorwegen. Het gaat nu wel beter met de bizon, maar hij is nog steeds een bedreigde </a:t>
            </a:r>
            <a:r>
              <a:rPr lang="nl-NL" sz="2000" b="1" u="sng" dirty="0">
                <a:ea typeface="Times New Roman" panose="02020603050405020304" pitchFamily="18" charset="0"/>
                <a:cs typeface="Arial" panose="020B0604020202020204" pitchFamily="34" charset="0"/>
              </a:rPr>
              <a:t>soort</a:t>
            </a:r>
            <a:r>
              <a:rPr lang="nl-NL" sz="2000" dirty="0">
                <a:ea typeface="Times New Roman" panose="02020603050405020304" pitchFamily="18" charset="0"/>
                <a:cs typeface="Arial" panose="020B0604020202020204" pitchFamily="34" charset="0"/>
              </a:rPr>
              <a:t>. De soort </a:t>
            </a:r>
            <a:r>
              <a:rPr lang="nl-NL" sz="2000" b="1" i="1" dirty="0">
                <a:ea typeface="Times New Roman" panose="02020603050405020304" pitchFamily="18" charset="0"/>
                <a:cs typeface="Arial" panose="020B0604020202020204" pitchFamily="34" charset="0"/>
              </a:rPr>
              <a:t>is de groep dieren of planten die bij elkaar horen</a:t>
            </a:r>
            <a:r>
              <a:rPr lang="nl-NL" sz="2000" dirty="0">
                <a:ea typeface="Times New Roman" panose="02020603050405020304" pitchFamily="18" charset="0"/>
                <a:cs typeface="Arial" panose="020B0604020202020204" pitchFamily="34" charset="0"/>
              </a:rPr>
              <a:t>. </a:t>
            </a:r>
            <a:r>
              <a:rPr lang="nl-NL" sz="2000" dirty="0">
                <a:solidFill>
                  <a:srgbClr val="00B050"/>
                </a:solidFill>
                <a:ea typeface="Times New Roman" panose="02020603050405020304" pitchFamily="18" charset="0"/>
                <a:cs typeface="Arial" panose="020B0604020202020204" pitchFamily="34" charset="0"/>
              </a:rPr>
              <a:t>(Op het plaatje zie je meer bedreigde dieren)</a:t>
            </a:r>
            <a:r>
              <a:rPr lang="nl-NL" sz="2000" dirty="0">
                <a:ea typeface="Times New Roman" panose="02020603050405020304" pitchFamily="18" charset="0"/>
                <a:cs typeface="Arial" panose="020B0604020202020204" pitchFamily="34" charset="0"/>
              </a:rPr>
              <a:t> Er zijn groepen mensen die proberen hem weer opnieuw op de prairie te laten lopen. Maar dat duurt lang. Nu leven er weer zo’n 200.000 bizons in Amerika. Het gaat gelukkig weer de goede kant op!</a:t>
            </a: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 geleden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recent</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 terug</a:t>
            </a: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Meer dan 200 jaar </a:t>
            </a:r>
            <a:r>
              <a:rPr lang="nl-NL" sz="2400" i="1" u="sng" dirty="0">
                <a:solidFill>
                  <a:srgbClr val="387038"/>
                </a:solidFill>
                <a:latin typeface="Century Gothic" panose="020B0502020202020204" pitchFamily="34" charset="0"/>
                <a:ea typeface="Calibri"/>
                <a:cs typeface="Times New Roman"/>
              </a:rPr>
              <a:t>geleden</a:t>
            </a:r>
            <a:r>
              <a:rPr lang="nl-NL" sz="2400" i="1" dirty="0">
                <a:solidFill>
                  <a:srgbClr val="387038"/>
                </a:solidFill>
                <a:latin typeface="Century Gothic" panose="020B0502020202020204" pitchFamily="34" charset="0"/>
                <a:ea typeface="Calibri"/>
                <a:cs typeface="Times New Roman"/>
              </a:rPr>
              <a:t> leefden er nog miljoenen bizons.</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kort geleden</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Mijn tante was </a:t>
            </a:r>
            <a:r>
              <a:rPr lang="nl-NL" sz="2400" i="1" u="sng" dirty="0">
                <a:solidFill>
                  <a:srgbClr val="387038"/>
                </a:solidFill>
                <a:latin typeface="Century Gothic" panose="020B0502020202020204" pitchFamily="34" charset="0"/>
                <a:ea typeface="Calibri"/>
                <a:cs typeface="Times New Roman"/>
              </a:rPr>
              <a:t>recent</a:t>
            </a:r>
            <a:r>
              <a:rPr lang="nl-NL" sz="2400" i="1" dirty="0">
                <a:solidFill>
                  <a:srgbClr val="387038"/>
                </a:solidFill>
                <a:latin typeface="Century Gothic" panose="020B0502020202020204" pitchFamily="34" charset="0"/>
                <a:ea typeface="Calibri"/>
                <a:cs typeface="Times New Roman"/>
              </a:rPr>
              <a:t> jarig. Namelijk op 20 oktober 2024.</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1623F26E-2A40-FE1E-CE4A-B356F7DAC5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846" y="2864068"/>
            <a:ext cx="3314700" cy="842963"/>
          </a:xfrm>
          <a:prstGeom prst="rect">
            <a:avLst/>
          </a:prstGeom>
        </p:spPr>
      </p:pic>
      <p:sp>
        <p:nvSpPr>
          <p:cNvPr id="9" name="Tekstvak 8">
            <a:extLst>
              <a:ext uri="{FF2B5EF4-FFF2-40B4-BE49-F238E27FC236}">
                <a16:creationId xmlns:a16="http://schemas.microsoft.com/office/drawing/2014/main" id="{147A150A-2C35-2659-C3F4-0B8E7F93E2B7}"/>
              </a:ext>
            </a:extLst>
          </p:cNvPr>
          <p:cNvSpPr txBox="1"/>
          <p:nvPr/>
        </p:nvSpPr>
        <p:spPr>
          <a:xfrm>
            <a:off x="4904596" y="2856160"/>
            <a:ext cx="4037816" cy="646331"/>
          </a:xfrm>
          <a:prstGeom prst="rect">
            <a:avLst/>
          </a:prstGeom>
          <a:noFill/>
        </p:spPr>
        <p:txBody>
          <a:bodyPr wrap="square" rtlCol="0">
            <a:spAutoFit/>
          </a:bodyPr>
          <a:lstStyle/>
          <a:p>
            <a:r>
              <a:rPr lang="nl-NL" sz="3600" dirty="0">
                <a:solidFill>
                  <a:srgbClr val="FF0000"/>
                </a:solidFill>
                <a:latin typeface="Century Gothic" panose="020B0502020202020204" pitchFamily="34" charset="0"/>
              </a:rPr>
              <a:t>20 oktober 2024</a:t>
            </a:r>
          </a:p>
        </p:txBody>
      </p:sp>
    </p:spTree>
    <p:extLst>
      <p:ext uri="{BB962C8B-B14F-4D97-AF65-F5344CB8AC3E}">
        <p14:creationId xmlns:p14="http://schemas.microsoft.com/office/powerpoint/2010/main" val="296792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enorm</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minuscuul</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heel groot</a:t>
            </a: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bizon is een </a:t>
            </a:r>
            <a:r>
              <a:rPr lang="nl-NL" sz="2400" i="1" u="sng" dirty="0">
                <a:solidFill>
                  <a:srgbClr val="387038"/>
                </a:solidFill>
                <a:latin typeface="Century Gothic" panose="020B0502020202020204" pitchFamily="34" charset="0"/>
                <a:ea typeface="Calibri"/>
                <a:cs typeface="Times New Roman"/>
              </a:rPr>
              <a:t>enorm</a:t>
            </a:r>
            <a:r>
              <a:rPr lang="nl-NL" sz="2400" i="1" dirty="0">
                <a:solidFill>
                  <a:srgbClr val="387038"/>
                </a:solidFill>
                <a:latin typeface="Century Gothic" panose="020B0502020202020204" pitchFamily="34" charset="0"/>
                <a:ea typeface="Calibri"/>
                <a:cs typeface="Times New Roman"/>
              </a:rPr>
              <a:t> dier.</a:t>
            </a:r>
            <a:endParaRPr lang="nl-NL" sz="1100" dirty="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heel klein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Een kevertje is een </a:t>
            </a:r>
            <a:r>
              <a:rPr lang="nl-NL" sz="2400" i="1" u="sng" dirty="0">
                <a:solidFill>
                  <a:srgbClr val="387038"/>
                </a:solidFill>
                <a:latin typeface="Century Gothic" panose="020B0502020202020204" pitchFamily="34" charset="0"/>
                <a:ea typeface="Calibri"/>
                <a:cs typeface="Times New Roman"/>
              </a:rPr>
              <a:t>minuscuul</a:t>
            </a:r>
            <a:r>
              <a:rPr lang="nl-NL" sz="2400" i="1" dirty="0">
                <a:solidFill>
                  <a:srgbClr val="387038"/>
                </a:solidFill>
                <a:latin typeface="Century Gothic" panose="020B0502020202020204" pitchFamily="34" charset="0"/>
                <a:ea typeface="Calibri"/>
                <a:cs typeface="Times New Roman"/>
              </a:rPr>
              <a:t> diertje.</a:t>
            </a:r>
            <a:endParaRPr lang="nl-NL" sz="1100" dirty="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silhouet, schets, zoogdier&#10;&#10;Automatisch gegenereerde beschrijving">
            <a:extLst>
              <a:ext uri="{FF2B5EF4-FFF2-40B4-BE49-F238E27FC236}">
                <a16:creationId xmlns:a16="http://schemas.microsoft.com/office/drawing/2014/main" id="{2EEB2A51-4BD9-C066-5369-9F97691B4F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8059" y="2085428"/>
            <a:ext cx="3746046" cy="2767923"/>
          </a:xfrm>
          <a:prstGeom prst="rect">
            <a:avLst/>
          </a:prstGeom>
        </p:spPr>
      </p:pic>
      <p:pic>
        <p:nvPicPr>
          <p:cNvPr id="18" name="Afbeelding 17" descr="Afbeelding met kever, insect, ongewerveld dier, ongedierte&#10;&#10;Automatisch gegenereerde beschrijving">
            <a:extLst>
              <a:ext uri="{FF2B5EF4-FFF2-40B4-BE49-F238E27FC236}">
                <a16:creationId xmlns:a16="http://schemas.microsoft.com/office/drawing/2014/main" id="{FCDC391B-00C7-2245-1387-EF22E93C19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72200" y="3178988"/>
            <a:ext cx="576064" cy="500024"/>
          </a:xfrm>
          <a:prstGeom prst="rect">
            <a:avLst/>
          </a:prstGeom>
        </p:spPr>
      </p:pic>
    </p:spTree>
    <p:extLst>
      <p:ext uri="{BB962C8B-B14F-4D97-AF65-F5344CB8AC3E}">
        <p14:creationId xmlns:p14="http://schemas.microsoft.com/office/powerpoint/2010/main" val="3695197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2491355" y="386052"/>
            <a:ext cx="3614827"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2306782" y="332656"/>
            <a:ext cx="4137426"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het skelet</a:t>
            </a:r>
            <a:endParaRPr lang="nl-NL" sz="5400" b="1" dirty="0">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2834324"/>
            <a:ext cx="2611399"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02809" y="2895559"/>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dirty="0">
                <a:latin typeface="Century Gothic" panose="020B0502020202020204" pitchFamily="34" charset="0"/>
                <a:ea typeface="Calibri"/>
                <a:cs typeface="Times New Roman"/>
              </a:rPr>
              <a:t>het vogel-skelet</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2834324"/>
            <a:ext cx="288839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263411" y="2916646"/>
            <a:ext cx="3024336"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dirty="0">
                <a:latin typeface="Century Gothic" panose="020B0502020202020204" pitchFamily="34" charset="0"/>
                <a:ea typeface="Calibri"/>
                <a:cs typeface="Times New Roman"/>
              </a:rPr>
              <a:t>het mensen-skelet</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323765" y="2822307"/>
            <a:ext cx="238871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95053" y="2924241"/>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dirty="0">
                <a:latin typeface="Century Gothic" panose="020B0502020202020204" pitchFamily="34" charset="0"/>
                <a:ea typeface="Calibri"/>
                <a:cs typeface="Times New Roman"/>
              </a:rPr>
              <a:t>het bizon-skelet</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164199" y="386052"/>
            <a:ext cx="2703612" cy="114816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195053" y="524131"/>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dirty="0">
                <a:effectLst/>
                <a:latin typeface="Century Gothic" panose="020B0502020202020204" pitchFamily="34" charset="0"/>
                <a:ea typeface="Calibri"/>
                <a:cs typeface="Times New Roman"/>
              </a:rPr>
              <a:t>= de botten van een mens of dier</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descr="Afbeelding met schets, tekening, illustratie, zoogdier&#10;&#10;Automatisch gegenereerde beschrijving">
            <a:extLst>
              <a:ext uri="{FF2B5EF4-FFF2-40B4-BE49-F238E27FC236}">
                <a16:creationId xmlns:a16="http://schemas.microsoft.com/office/drawing/2014/main" id="{A2927AF2-EB30-1A3D-B4FD-B786261125F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72200" y="4016995"/>
            <a:ext cx="2406478" cy="1859551"/>
          </a:xfrm>
          <a:prstGeom prst="rect">
            <a:avLst/>
          </a:prstGeom>
        </p:spPr>
      </p:pic>
      <p:pic>
        <p:nvPicPr>
          <p:cNvPr id="23" name="Afbeelding 22" descr="Afbeelding met schets, tekening, skelet, kunst&#10;&#10;Automatisch gegenereerde beschrijving">
            <a:extLst>
              <a:ext uri="{FF2B5EF4-FFF2-40B4-BE49-F238E27FC236}">
                <a16:creationId xmlns:a16="http://schemas.microsoft.com/office/drawing/2014/main" id="{98E3B2FA-B38A-088D-9AD9-46E33097CFA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0838" y="3902541"/>
            <a:ext cx="1969716" cy="1969716"/>
          </a:xfrm>
          <a:prstGeom prst="rect">
            <a:avLst/>
          </a:prstGeom>
        </p:spPr>
      </p:pic>
      <p:pic>
        <p:nvPicPr>
          <p:cNvPr id="25" name="Afbeelding 24" descr="Afbeelding met skelet, kunst&#10;&#10;Automatisch gegenereerde beschrijving">
            <a:extLst>
              <a:ext uri="{FF2B5EF4-FFF2-40B4-BE49-F238E27FC236}">
                <a16:creationId xmlns:a16="http://schemas.microsoft.com/office/drawing/2014/main" id="{B0B7F43D-4508-AB5C-3E12-66F9A1045A5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48566" y="3815067"/>
            <a:ext cx="2611399" cy="2494253"/>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2832343" y="386052"/>
            <a:ext cx="3489364"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2782991" y="286783"/>
            <a:ext cx="341359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de soort</a:t>
            </a:r>
            <a:endParaRPr lang="nl-NL" sz="5400" b="1" dirty="0">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2834322"/>
            <a:ext cx="2611399" cy="88270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31617" y="2923946"/>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dirty="0">
                <a:latin typeface="Century Gothic" panose="020B0502020202020204" pitchFamily="34" charset="0"/>
                <a:ea typeface="Calibri"/>
                <a:cs typeface="Times New Roman"/>
              </a:rPr>
              <a:t>het zoog-dier</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5883"/>
            <a:ext cx="2888393" cy="68114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246545" y="3065745"/>
            <a:ext cx="3024336"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amfibie</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323765" y="3019191"/>
            <a:ext cx="2388713" cy="68582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41940" y="3033839"/>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vogel</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2" y="386051"/>
            <a:ext cx="2551965" cy="188051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2200" y="400568"/>
            <a:ext cx="2808222"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groep dieren of planten die bij elkaar horen</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2" name="Afbeelding 21" descr="Afbeelding met vogel, buitenshuis, zangvogel, fauna&#10;&#10;Automatisch gegenereerde beschrijving">
            <a:extLst>
              <a:ext uri="{FF2B5EF4-FFF2-40B4-BE49-F238E27FC236}">
                <a16:creationId xmlns:a16="http://schemas.microsoft.com/office/drawing/2014/main" id="{BB331EFC-E02D-45C2-6047-2E0864EC082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12522" y="3883131"/>
            <a:ext cx="2360832" cy="2093463"/>
          </a:xfrm>
          <a:prstGeom prst="rect">
            <a:avLst/>
          </a:prstGeom>
        </p:spPr>
      </p:pic>
      <p:pic>
        <p:nvPicPr>
          <p:cNvPr id="26" name="Afbeelding 25" descr="Afbeelding met kikker, amfibisch, Echte kikker, pad&#10;&#10;Automatisch gegenereerde beschrijving">
            <a:extLst>
              <a:ext uri="{FF2B5EF4-FFF2-40B4-BE49-F238E27FC236}">
                <a16:creationId xmlns:a16="http://schemas.microsoft.com/office/drawing/2014/main" id="{F1C506B3-CEEB-9175-1D59-4EBF82756FD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7341" y="3872682"/>
            <a:ext cx="2864808" cy="2148606"/>
          </a:xfrm>
          <a:prstGeom prst="rect">
            <a:avLst/>
          </a:prstGeom>
        </p:spPr>
      </p:pic>
      <p:pic>
        <p:nvPicPr>
          <p:cNvPr id="28" name="Afbeelding 27" descr="Afbeelding met zoogdier, buitenshuis, bison, gras&#10;&#10;Automatisch gegenereerde beschrijving">
            <a:extLst>
              <a:ext uri="{FF2B5EF4-FFF2-40B4-BE49-F238E27FC236}">
                <a16:creationId xmlns:a16="http://schemas.microsoft.com/office/drawing/2014/main" id="{1A9F3B32-826F-8DE5-BF2A-71479251CAF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9996" y="3849537"/>
            <a:ext cx="2611399" cy="2171752"/>
          </a:xfrm>
          <a:prstGeom prst="rect">
            <a:avLst/>
          </a:prstGeom>
        </p:spPr>
      </p:pic>
    </p:spTree>
    <p:extLst>
      <p:ext uri="{BB962C8B-B14F-4D97-AF65-F5344CB8AC3E}">
        <p14:creationId xmlns:p14="http://schemas.microsoft.com/office/powerpoint/2010/main" val="1632567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51369" y="660279"/>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691640" y="300565"/>
            <a:ext cx="5680710"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674146" y="291828"/>
            <a:ext cx="5680710" cy="76282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de groep dieren</a:t>
            </a:r>
            <a:endParaRPr lang="nl-NL" sz="5400" b="1" dirty="0">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11560" y="3041713"/>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zwerm</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19872" y="3021877"/>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kudde</a:t>
            </a:r>
            <a:endParaRPr lang="nl-NL" sz="3600">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9"/>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01081" y="3020940"/>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school</a:t>
            </a:r>
            <a:endParaRPr lang="nl-NL" sz="3600">
              <a:latin typeface="Century Gothic" panose="020B0502020202020204" pitchFamily="34" charset="0"/>
              <a:ea typeface="Calibri"/>
              <a:cs typeface="Times New Roman"/>
            </a:endParaRPr>
          </a:p>
        </p:txBody>
      </p:sp>
      <p:sp>
        <p:nvSpPr>
          <p:cNvPr id="16" name="Text Box 14">
            <a:extLst>
              <a:ext uri="{FF2B5EF4-FFF2-40B4-BE49-F238E27FC236}">
                <a16:creationId xmlns:a16="http://schemas.microsoft.com/office/drawing/2014/main" id="{F53F294D-65CC-23A5-E4A1-B2132FCF814C}"/>
              </a:ext>
            </a:extLst>
          </p:cNvPr>
          <p:cNvSpPr txBox="1"/>
          <p:nvPr/>
        </p:nvSpPr>
        <p:spPr>
          <a:xfrm>
            <a:off x="3419872" y="2102384"/>
            <a:ext cx="2455288" cy="88270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585271" y="2044466"/>
            <a:ext cx="2182083"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groep dieren</a:t>
            </a:r>
            <a:endParaRPr lang="nl-NL" sz="110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153775" y="70247"/>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descr="Afbeelding met buitenshuis, gras, hemel, zoogdier&#10;&#10;Automatisch gegenereerde beschrijving">
            <a:extLst>
              <a:ext uri="{FF2B5EF4-FFF2-40B4-BE49-F238E27FC236}">
                <a16:creationId xmlns:a16="http://schemas.microsoft.com/office/drawing/2014/main" id="{CD661071-8434-8695-EAA0-D70B8C8581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10051" y="3790599"/>
            <a:ext cx="2626769" cy="1754682"/>
          </a:xfrm>
          <a:prstGeom prst="rect">
            <a:avLst/>
          </a:prstGeom>
        </p:spPr>
      </p:pic>
      <p:pic>
        <p:nvPicPr>
          <p:cNvPr id="23" name="Afbeelding 22" descr="Afbeelding met Diermigratie, Vogelmigratie, vogel, zwerm&#10;&#10;Automatisch gegenereerde beschrijving">
            <a:extLst>
              <a:ext uri="{FF2B5EF4-FFF2-40B4-BE49-F238E27FC236}">
                <a16:creationId xmlns:a16="http://schemas.microsoft.com/office/drawing/2014/main" id="{2CF9ED6E-4D72-6D38-BF57-D1E1610E5D1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9996" y="3790599"/>
            <a:ext cx="2622068" cy="1777762"/>
          </a:xfrm>
          <a:prstGeom prst="rect">
            <a:avLst/>
          </a:prstGeom>
          <a:ln>
            <a:solidFill>
              <a:schemeClr val="tx1"/>
            </a:solidFill>
          </a:ln>
        </p:spPr>
      </p:pic>
      <p:pic>
        <p:nvPicPr>
          <p:cNvPr id="25" name="Afbeelding 24" descr="Afbeelding met vis, water, sardien, Maritieme biologie&#10;&#10;Automatisch gegenereerde beschrijving">
            <a:extLst>
              <a:ext uri="{FF2B5EF4-FFF2-40B4-BE49-F238E27FC236}">
                <a16:creationId xmlns:a16="http://schemas.microsoft.com/office/drawing/2014/main" id="{588B471F-699C-8A58-A8D8-9764FF1D088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01079" y="3797153"/>
            <a:ext cx="2612677" cy="1745268"/>
          </a:xfrm>
          <a:prstGeom prst="rect">
            <a:avLst/>
          </a:prstGeom>
        </p:spPr>
      </p:pic>
    </p:spTree>
    <p:extLst>
      <p:ext uri="{BB962C8B-B14F-4D97-AF65-F5344CB8AC3E}">
        <p14:creationId xmlns:p14="http://schemas.microsoft.com/office/powerpoint/2010/main" val="271357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293300" y="4569248"/>
            <a:ext cx="285442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137404" y="4582178"/>
            <a:ext cx="3181151"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onderzoeken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44826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168475" y="4068664"/>
            <a:ext cx="2698536"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ontdekken</a:t>
            </a:r>
            <a:endParaRPr lang="nl-NL" sz="3600">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5831512" y="3543816"/>
            <a:ext cx="309697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831512" y="3544297"/>
            <a:ext cx="3096346"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concluderen</a:t>
            </a:r>
            <a:endParaRPr lang="nl-NL" sz="3600">
              <a:latin typeface="Century Gothic" panose="020B0502020202020204" pitchFamily="34" charset="0"/>
              <a:ea typeface="Calibri"/>
              <a:cs typeface="Times New Roman"/>
            </a:endParaRPr>
          </a:p>
        </p:txBody>
      </p:sp>
      <p:sp>
        <p:nvSpPr>
          <p:cNvPr id="16" name="Text Box 14">
            <a:extLst>
              <a:ext uri="{FF2B5EF4-FFF2-40B4-BE49-F238E27FC236}">
                <a16:creationId xmlns:a16="http://schemas.microsoft.com/office/drawing/2014/main" id="{F53F294D-65CC-23A5-E4A1-B2132FCF814C}"/>
              </a:ext>
            </a:extLst>
          </p:cNvPr>
          <p:cNvSpPr txBox="1"/>
          <p:nvPr/>
        </p:nvSpPr>
        <p:spPr>
          <a:xfrm>
            <a:off x="3293697" y="4962094"/>
            <a:ext cx="3411754" cy="125607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273335" y="5000387"/>
            <a:ext cx="3432116" cy="45157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iets vinden wat nog niemand gevonden had</a:t>
            </a:r>
            <a:endParaRPr lang="nl-NL" sz="105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499129" y="476672"/>
            <a:ext cx="4698513" cy="122188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70000"/>
              </a:lnSpc>
              <a:spcAft>
                <a:spcPts val="800"/>
              </a:spcAft>
            </a:pPr>
            <a:r>
              <a:rPr lang="nl-NL" sz="2400" i="1" dirty="0">
                <a:solidFill>
                  <a:srgbClr val="387038"/>
                </a:solidFill>
                <a:latin typeface="Century Gothic" panose="020B0502020202020204" pitchFamily="34" charset="0"/>
                <a:ea typeface="Calibri"/>
                <a:cs typeface="Times New Roman"/>
              </a:rPr>
              <a:t>Ik </a:t>
            </a:r>
            <a:r>
              <a:rPr lang="nl-NL" sz="2400" i="1" u="sng" dirty="0">
                <a:solidFill>
                  <a:srgbClr val="387038"/>
                </a:solidFill>
                <a:latin typeface="Century Gothic" panose="020B0502020202020204" pitchFamily="34" charset="0"/>
                <a:ea typeface="Calibri"/>
                <a:cs typeface="Times New Roman"/>
              </a:rPr>
              <a:t>ontdekte</a:t>
            </a:r>
            <a:r>
              <a:rPr lang="nl-NL" sz="2400" i="1" dirty="0">
                <a:solidFill>
                  <a:srgbClr val="387038"/>
                </a:solidFill>
                <a:latin typeface="Century Gothic" panose="020B0502020202020204" pitchFamily="34" charset="0"/>
                <a:ea typeface="Calibri"/>
                <a:cs typeface="Times New Roman"/>
              </a:rPr>
              <a:t> dat de bizon erg</a:t>
            </a:r>
          </a:p>
          <a:p>
            <a:pPr>
              <a:lnSpc>
                <a:spcPct val="70000"/>
              </a:lnSpc>
              <a:spcAft>
                <a:spcPts val="800"/>
              </a:spcAft>
            </a:pPr>
            <a:r>
              <a:rPr lang="nl-NL" sz="2400" i="1" dirty="0">
                <a:solidFill>
                  <a:srgbClr val="387038"/>
                </a:solidFill>
                <a:latin typeface="Century Gothic" panose="020B0502020202020204" pitchFamily="34" charset="0"/>
                <a:ea typeface="Calibri"/>
                <a:cs typeface="Times New Roman"/>
              </a:rPr>
              <a:t>b</a:t>
            </a:r>
            <a:r>
              <a:rPr lang="nl-NL" sz="2400" i="1" dirty="0">
                <a:solidFill>
                  <a:srgbClr val="387038"/>
                </a:solidFill>
                <a:effectLst/>
                <a:latin typeface="Century Gothic" panose="020B0502020202020204" pitchFamily="34" charset="0"/>
                <a:ea typeface="Calibri"/>
                <a:cs typeface="Times New Roman"/>
              </a:rPr>
              <a:t>elangrijk was voor de </a:t>
            </a:r>
          </a:p>
          <a:p>
            <a:pPr>
              <a:lnSpc>
                <a:spcPct val="70000"/>
              </a:lnSpc>
              <a:spcAft>
                <a:spcPts val="800"/>
              </a:spcAft>
            </a:pPr>
            <a:r>
              <a:rPr lang="nl-NL" sz="2400" i="1" dirty="0">
                <a:solidFill>
                  <a:srgbClr val="387038"/>
                </a:solidFill>
                <a:latin typeface="Century Gothic" panose="020B0502020202020204" pitchFamily="34" charset="0"/>
                <a:ea typeface="Calibri"/>
                <a:cs typeface="Times New Roman"/>
              </a:rPr>
              <a:t>i</a:t>
            </a:r>
            <a:r>
              <a:rPr lang="nl-NL" sz="2400" i="1" dirty="0">
                <a:solidFill>
                  <a:srgbClr val="387038"/>
                </a:solidFill>
                <a:effectLst/>
                <a:latin typeface="Century Gothic" panose="020B0502020202020204" pitchFamily="34" charset="0"/>
                <a:ea typeface="Calibri"/>
                <a:cs typeface="Times New Roman"/>
              </a:rPr>
              <a:t>ndianen.</a:t>
            </a:r>
            <a:endParaRPr lang="nl-NL" sz="2400" dirty="0">
              <a:effectLst/>
              <a:ea typeface="Calibri"/>
              <a:cs typeface="Times New Roman"/>
            </a:endParaRPr>
          </a:p>
        </p:txBody>
      </p:sp>
      <p:pic>
        <p:nvPicPr>
          <p:cNvPr id="10" name="Afbeelding 9" descr="Afbeelding met kleding, Menselijk gezicht, persoon, muur&#10;&#10;Automatisch gegenereerde beschrijving">
            <a:extLst>
              <a:ext uri="{FF2B5EF4-FFF2-40B4-BE49-F238E27FC236}">
                <a16:creationId xmlns:a16="http://schemas.microsoft.com/office/drawing/2014/main" id="{27409DAB-BA37-FA5F-D20B-11D7F51D2A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93697" y="2361844"/>
            <a:ext cx="2372374" cy="1584746"/>
          </a:xfrm>
          <a:prstGeom prst="rect">
            <a:avLst/>
          </a:prstGeom>
        </p:spPr>
      </p:pic>
      <p:pic>
        <p:nvPicPr>
          <p:cNvPr id="24" name="Afbeelding 23" descr="Afbeelding met Menselijk gezicht, persoon, kleding, meisje&#10;&#10;Automatisch gegenereerde beschrijving">
            <a:extLst>
              <a:ext uri="{FF2B5EF4-FFF2-40B4-BE49-F238E27FC236}">
                <a16:creationId xmlns:a16="http://schemas.microsoft.com/office/drawing/2014/main" id="{3174931B-53E4-C63E-5AAA-3114A45C1D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6817" y="2882762"/>
            <a:ext cx="2861031" cy="1613621"/>
          </a:xfrm>
          <a:prstGeom prst="rect">
            <a:avLst/>
          </a:prstGeom>
        </p:spPr>
      </p:pic>
      <p:pic>
        <p:nvPicPr>
          <p:cNvPr id="11" name="Afbeelding 10" descr="Afbeelding met persoon, kleding, Menselijk gezicht, schouder&#10;&#10;Automatisch gegenereerde beschrijving">
            <a:extLst>
              <a:ext uri="{FF2B5EF4-FFF2-40B4-BE49-F238E27FC236}">
                <a16:creationId xmlns:a16="http://schemas.microsoft.com/office/drawing/2014/main" id="{0F3CCE9A-CE4A-2889-F60F-C1369EC82D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54110" y="1406040"/>
            <a:ext cx="3057264" cy="2042253"/>
          </a:xfrm>
          <a:prstGeom prst="rect">
            <a:avLst/>
          </a:prstGeom>
        </p:spPr>
      </p:pic>
      <p:sp>
        <p:nvSpPr>
          <p:cNvPr id="26" name="Tekstvak 25">
            <a:extLst>
              <a:ext uri="{FF2B5EF4-FFF2-40B4-BE49-F238E27FC236}">
                <a16:creationId xmlns:a16="http://schemas.microsoft.com/office/drawing/2014/main" id="{F7CDEB43-D58E-89FF-75B7-9C162DACEF4E}"/>
              </a:ext>
            </a:extLst>
          </p:cNvPr>
          <p:cNvSpPr txBox="1"/>
          <p:nvPr/>
        </p:nvSpPr>
        <p:spPr>
          <a:xfrm>
            <a:off x="5029014" y="600276"/>
            <a:ext cx="2004470" cy="1200329"/>
          </a:xfrm>
          <a:prstGeom prst="rect">
            <a:avLst/>
          </a:prstGeom>
          <a:noFill/>
        </p:spPr>
        <p:txBody>
          <a:bodyPr wrap="square" rtlCol="0">
            <a:spAutoFit/>
          </a:bodyPr>
          <a:lstStyle/>
          <a:p>
            <a:r>
              <a:rPr lang="nl-NL" b="1" dirty="0">
                <a:latin typeface="Century Gothic" panose="020B0502020202020204" pitchFamily="34" charset="0"/>
              </a:rPr>
              <a:t>Ik concludeer dat de er te veel gejaagd is op de bizon!</a:t>
            </a:r>
          </a:p>
        </p:txBody>
      </p:sp>
      <p:sp>
        <p:nvSpPr>
          <p:cNvPr id="28" name="Tekstballon: ovaal 27">
            <a:extLst>
              <a:ext uri="{FF2B5EF4-FFF2-40B4-BE49-F238E27FC236}">
                <a16:creationId xmlns:a16="http://schemas.microsoft.com/office/drawing/2014/main" id="{6C4B49C0-FE61-1E06-612F-9861AAD4FD6D}"/>
              </a:ext>
            </a:extLst>
          </p:cNvPr>
          <p:cNvSpPr/>
          <p:nvPr/>
        </p:nvSpPr>
        <p:spPr>
          <a:xfrm>
            <a:off x="4722515" y="299029"/>
            <a:ext cx="2437548" cy="1779360"/>
          </a:xfrm>
          <a:prstGeom prst="wedgeEllipseCallout">
            <a:avLst>
              <a:gd name="adj1" fmla="val 49445"/>
              <a:gd name="adj2" fmla="val 36480"/>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12181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6629257" y="381316"/>
            <a:ext cx="226322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629257" y="416319"/>
            <a:ext cx="226322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vitrine</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550640" y="732648"/>
            <a:ext cx="286730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475878" y="720027"/>
            <a:ext cx="296837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collectie</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550640" y="5072970"/>
            <a:ext cx="439248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92165" y="5062186"/>
            <a:ext cx="439248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tentoonstelling</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362157" y="1086739"/>
            <a:ext cx="1658115" cy="168661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339752" y="1428777"/>
            <a:ext cx="864096" cy="108113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195159" y="2509914"/>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137144" y="2456518"/>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het museum</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195159" y="3392622"/>
            <a:ext cx="5473185" cy="104449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179956" y="3407138"/>
            <a:ext cx="6208468"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het gebouw of de plek waar bijzondere dingen te zien zijn</a:t>
            </a:r>
          </a:p>
          <a:p>
            <a:pPr>
              <a:lnSpc>
                <a:spcPct val="107000"/>
              </a:lnSpc>
              <a:spcAft>
                <a:spcPts val="800"/>
              </a:spcAft>
            </a:pP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2627928" y="4424920"/>
            <a:ext cx="1132542" cy="62089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4" name="Afbeelding 23" descr="Afbeelding met raam, architectuur, Vastgoed, armatuur&#10;&#10;Automatisch gegenereerde beschrijving">
            <a:extLst>
              <a:ext uri="{FF2B5EF4-FFF2-40B4-BE49-F238E27FC236}">
                <a16:creationId xmlns:a16="http://schemas.microsoft.com/office/drawing/2014/main" id="{DAB6B76A-9361-D50B-E7BA-63507C7134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9154" y="2720564"/>
            <a:ext cx="1797675" cy="1200847"/>
          </a:xfrm>
          <a:prstGeom prst="rect">
            <a:avLst/>
          </a:prstGeom>
        </p:spPr>
      </p:pic>
      <p:pic>
        <p:nvPicPr>
          <p:cNvPr id="30" name="Afbeelding 29" descr="Afbeelding met ontwerp, vaas, Transparant materiaal, Transparantie&#10;&#10;Automatisch gegenereerde beschrijving">
            <a:extLst>
              <a:ext uri="{FF2B5EF4-FFF2-40B4-BE49-F238E27FC236}">
                <a16:creationId xmlns:a16="http://schemas.microsoft.com/office/drawing/2014/main" id="{7B6856BA-4B40-0161-482C-3845793C1D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4310" r="16094"/>
          <a:stretch/>
        </p:blipFill>
        <p:spPr>
          <a:xfrm>
            <a:off x="7634620" y="1103713"/>
            <a:ext cx="1192804" cy="2142390"/>
          </a:xfrm>
          <a:prstGeom prst="rect">
            <a:avLst/>
          </a:prstGeom>
        </p:spPr>
      </p:pic>
      <p:pic>
        <p:nvPicPr>
          <p:cNvPr id="32" name="Afbeelding 31" descr="Afbeelding met overdekt, bakkerij, Vitrine, scherm&#10;&#10;Automatisch gegenereerde beschrijving">
            <a:extLst>
              <a:ext uri="{FF2B5EF4-FFF2-40B4-BE49-F238E27FC236}">
                <a16:creationId xmlns:a16="http://schemas.microsoft.com/office/drawing/2014/main" id="{2ED7CAE6-D7CD-BB4D-D254-C4696B4E5B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74620" y="349208"/>
            <a:ext cx="2310436" cy="1686618"/>
          </a:xfrm>
          <a:prstGeom prst="rect">
            <a:avLst/>
          </a:prstGeom>
        </p:spPr>
      </p:pic>
      <p:pic>
        <p:nvPicPr>
          <p:cNvPr id="37" name="Afbeelding 36" descr="Afbeelding met overdekt, schermopname, persoon, muur&#10;&#10;Automatisch gegenereerde beschrijving">
            <a:extLst>
              <a:ext uri="{FF2B5EF4-FFF2-40B4-BE49-F238E27FC236}">
                <a16:creationId xmlns:a16="http://schemas.microsoft.com/office/drawing/2014/main" id="{FE3183C6-201F-BB41-B52A-E59AB09751C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42247" y="4466744"/>
            <a:ext cx="2426097" cy="1819573"/>
          </a:xfrm>
          <a:prstGeom prst="rect">
            <a:avLst/>
          </a:prstGeom>
        </p:spPr>
      </p:pic>
    </p:spTree>
    <p:extLst>
      <p:ext uri="{BB962C8B-B14F-4D97-AF65-F5344CB8AC3E}">
        <p14:creationId xmlns:p14="http://schemas.microsoft.com/office/powerpoint/2010/main" val="2946319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021087" y="4442067"/>
            <a:ext cx="3638812" cy="67506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033562" y="4403202"/>
            <a:ext cx="362633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röntgenfoto</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867630" y="453969"/>
            <a:ext cx="274972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865361" y="483760"/>
            <a:ext cx="2923568"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schedel</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743994" y="4460125"/>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92450" y="4444155"/>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bot</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5652120" y="2509914"/>
            <a:ext cx="2376264" cy="190499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flipH="1">
            <a:off x="3203848" y="1149511"/>
            <a:ext cx="2791707" cy="136040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195159" y="2509914"/>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137144" y="2456518"/>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skelet</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195159" y="3392622"/>
            <a:ext cx="4247205" cy="64647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179956" y="3407137"/>
            <a:ext cx="4768885" cy="685351"/>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dirty="0">
                <a:effectLst/>
                <a:latin typeface="Century Gothic" panose="020B0502020202020204" pitchFamily="34" charset="0"/>
                <a:ea typeface="Calibri"/>
                <a:cs typeface="Times New Roman"/>
              </a:rPr>
              <a:t>= de botten van een mens of dier</a:t>
            </a:r>
            <a:endParaRPr lang="nl-NL" sz="1100" dirty="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stCxn id="14" idx="3"/>
            <a:endCxn id="10" idx="2"/>
          </p:cNvCxnSpPr>
          <p:nvPr/>
        </p:nvCxnSpPr>
        <p:spPr>
          <a:xfrm flipV="1">
            <a:off x="3355393" y="4039092"/>
            <a:ext cx="963369" cy="76307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5" name="Afbeelding 24" descr="Afbeelding met buitenshuis, schedel, blad, grond&#10;&#10;Automatisch gegenereerde beschrijving">
            <a:extLst>
              <a:ext uri="{FF2B5EF4-FFF2-40B4-BE49-F238E27FC236}">
                <a16:creationId xmlns:a16="http://schemas.microsoft.com/office/drawing/2014/main" id="{6367949F-197F-6216-A203-4A1FBB9294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3952" y="445189"/>
            <a:ext cx="2134750" cy="1601062"/>
          </a:xfrm>
          <a:prstGeom prst="rect">
            <a:avLst/>
          </a:prstGeom>
        </p:spPr>
      </p:pic>
      <p:pic>
        <p:nvPicPr>
          <p:cNvPr id="22" name="Afbeelding 21" descr="Afbeelding met ax, gereedschap&#10;&#10;Automatisch gegenereerde beschrijving">
            <a:extLst>
              <a:ext uri="{FF2B5EF4-FFF2-40B4-BE49-F238E27FC236}">
                <a16:creationId xmlns:a16="http://schemas.microsoft.com/office/drawing/2014/main" id="{9DF0D493-A972-FF1B-5B7B-318CCDBA6E0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08789" y="4710736"/>
            <a:ext cx="3342333" cy="2232678"/>
          </a:xfrm>
          <a:prstGeom prst="rect">
            <a:avLst/>
          </a:prstGeom>
        </p:spPr>
      </p:pic>
      <p:pic>
        <p:nvPicPr>
          <p:cNvPr id="28" name="Afbeelding 27" descr="Afbeelding met röntgenfilm, Medische beeldbewerking, röntgenfoto, radiografie&#10;&#10;Automatisch gegenereerde beschrijving">
            <a:extLst>
              <a:ext uri="{FF2B5EF4-FFF2-40B4-BE49-F238E27FC236}">
                <a16:creationId xmlns:a16="http://schemas.microsoft.com/office/drawing/2014/main" id="{E388D2D8-31E6-86DE-ECBC-359D314684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6596" y="5212832"/>
            <a:ext cx="1451535" cy="1454444"/>
          </a:xfrm>
          <a:prstGeom prst="rect">
            <a:avLst/>
          </a:prstGeom>
        </p:spPr>
      </p:pic>
      <p:pic>
        <p:nvPicPr>
          <p:cNvPr id="16" name="Afbeelding 15" descr="Afbeelding met schets, tekening, illustratie, zoogdier&#10;&#10;Automatisch gegenereerde beschrijving">
            <a:extLst>
              <a:ext uri="{FF2B5EF4-FFF2-40B4-BE49-F238E27FC236}">
                <a16:creationId xmlns:a16="http://schemas.microsoft.com/office/drawing/2014/main" id="{3E25B306-1537-F802-836B-0B4945BD3C5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0275" y="659248"/>
            <a:ext cx="2325878" cy="1797270"/>
          </a:xfrm>
          <a:prstGeom prst="rect">
            <a:avLst/>
          </a:prstGeom>
        </p:spPr>
      </p:pic>
    </p:spTree>
    <p:extLst>
      <p:ext uri="{BB962C8B-B14F-4D97-AF65-F5344CB8AC3E}">
        <p14:creationId xmlns:p14="http://schemas.microsoft.com/office/powerpoint/2010/main" val="151276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43  –  22 oktober 2024</a:t>
            </a:r>
          </a:p>
          <a:p>
            <a:r>
              <a:rPr lang="nl-NL">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museum</a:t>
            </a:r>
          </a:p>
        </p:txBody>
      </p:sp>
      <p:pic>
        <p:nvPicPr>
          <p:cNvPr id="7" name="Afbeelding 6" descr="Afbeelding met raam, architectuur, Vastgoed, armatuur&#10;&#10;Automatisch gegenereerde beschrijving">
            <a:extLst>
              <a:ext uri="{FF2B5EF4-FFF2-40B4-BE49-F238E27FC236}">
                <a16:creationId xmlns:a16="http://schemas.microsoft.com/office/drawing/2014/main" id="{1A1CBC2D-AC63-B1C9-33CE-3976EFA3A9B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2013" y="1484784"/>
            <a:ext cx="7299973" cy="4876383"/>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skelet</a:t>
            </a:r>
          </a:p>
        </p:txBody>
      </p:sp>
      <p:pic>
        <p:nvPicPr>
          <p:cNvPr id="7" name="Afbeelding 6" descr="Afbeelding met schets, tekening, illustratie, zoogdier&#10;&#10;Automatisch gegenereerde beschrijving">
            <a:extLst>
              <a:ext uri="{FF2B5EF4-FFF2-40B4-BE49-F238E27FC236}">
                <a16:creationId xmlns:a16="http://schemas.microsoft.com/office/drawing/2014/main" id="{B2BC80EA-51E5-0213-BFCB-09156F13AE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3648" y="1412776"/>
            <a:ext cx="6453754" cy="4986992"/>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enorm</a:t>
            </a:r>
          </a:p>
        </p:txBody>
      </p:sp>
      <p:pic>
        <p:nvPicPr>
          <p:cNvPr id="3" name="Afbeelding 2" descr="Afbeelding met silhouet, schets, zoogdier&#10;&#10;Automatisch gegenereerde beschrijving">
            <a:extLst>
              <a:ext uri="{FF2B5EF4-FFF2-40B4-BE49-F238E27FC236}">
                <a16:creationId xmlns:a16="http://schemas.microsoft.com/office/drawing/2014/main" id="{93086217-946B-B8F6-AC5A-EEEFE62A2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374" y="1268941"/>
            <a:ext cx="8947121" cy="5373990"/>
          </a:xfrm>
          <a:prstGeom prst="rect">
            <a:avLst/>
          </a:prstGeom>
        </p:spPr>
      </p:pic>
      <p:pic>
        <p:nvPicPr>
          <p:cNvPr id="5" name="Afbeelding 4" descr="Afbeelding met kever, insect, ongewerveld dier, ongedierte&#10;&#10;Automatisch gegenereerde beschrijving">
            <a:extLst>
              <a:ext uri="{FF2B5EF4-FFF2-40B4-BE49-F238E27FC236}">
                <a16:creationId xmlns:a16="http://schemas.microsoft.com/office/drawing/2014/main" id="{A9C4E607-C319-35D1-B3F3-6FF04C7F6A5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1962" y="2772775"/>
            <a:ext cx="439905" cy="381838"/>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…geleden</a:t>
            </a:r>
          </a:p>
        </p:txBody>
      </p:sp>
      <p:sp>
        <p:nvSpPr>
          <p:cNvPr id="5" name="Tekstvak 4">
            <a:extLst>
              <a:ext uri="{FF2B5EF4-FFF2-40B4-BE49-F238E27FC236}">
                <a16:creationId xmlns:a16="http://schemas.microsoft.com/office/drawing/2014/main" id="{83735C77-3B0B-5725-D309-18872BFD7C4F}"/>
              </a:ext>
            </a:extLst>
          </p:cNvPr>
          <p:cNvSpPr txBox="1"/>
          <p:nvPr/>
        </p:nvSpPr>
        <p:spPr>
          <a:xfrm>
            <a:off x="539552" y="2348880"/>
            <a:ext cx="8064896" cy="1569660"/>
          </a:xfrm>
          <a:prstGeom prst="rect">
            <a:avLst/>
          </a:prstGeom>
          <a:noFill/>
        </p:spPr>
        <p:txBody>
          <a:bodyPr wrap="square" rtlCol="0">
            <a:spAutoFit/>
          </a:bodyPr>
          <a:lstStyle/>
          <a:p>
            <a:r>
              <a:rPr lang="nl-NL" sz="9600" dirty="0">
                <a:solidFill>
                  <a:srgbClr val="00B050"/>
                </a:solidFill>
              </a:rPr>
              <a:t>1800          </a:t>
            </a:r>
            <a:r>
              <a:rPr lang="nl-NL" sz="9600" dirty="0">
                <a:solidFill>
                  <a:srgbClr val="FF0000"/>
                </a:solidFill>
              </a:rPr>
              <a:t>2024</a:t>
            </a:r>
          </a:p>
        </p:txBody>
      </p:sp>
      <p:sp>
        <p:nvSpPr>
          <p:cNvPr id="7" name="Pijl: links 6">
            <a:extLst>
              <a:ext uri="{FF2B5EF4-FFF2-40B4-BE49-F238E27FC236}">
                <a16:creationId xmlns:a16="http://schemas.microsoft.com/office/drawing/2014/main" id="{ABDA74BE-957A-423D-E3F1-7EC353435743}"/>
              </a:ext>
            </a:extLst>
          </p:cNvPr>
          <p:cNvSpPr/>
          <p:nvPr/>
        </p:nvSpPr>
        <p:spPr>
          <a:xfrm>
            <a:off x="3473293" y="3124919"/>
            <a:ext cx="2197414" cy="21825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5290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kudde</a:t>
            </a:r>
          </a:p>
        </p:txBody>
      </p:sp>
      <p:pic>
        <p:nvPicPr>
          <p:cNvPr id="3" name="Afbeelding 2" descr="Afbeelding met buitenshuis, gras, hemel, zoogdier&#10;&#10;Automatisch gegenereerde beschrijving">
            <a:extLst>
              <a:ext uri="{FF2B5EF4-FFF2-40B4-BE49-F238E27FC236}">
                <a16:creationId xmlns:a16="http://schemas.microsoft.com/office/drawing/2014/main" id="{01F2EAA8-32E9-8757-1428-0455B2FBC1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5147" y="1412776"/>
            <a:ext cx="7373706" cy="4925637"/>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ontdekken</a:t>
            </a:r>
          </a:p>
        </p:txBody>
      </p:sp>
      <p:pic>
        <p:nvPicPr>
          <p:cNvPr id="3" name="Afbeelding 2" descr="Afbeelding met kleding, Menselijk gezicht, persoon, muur&#10;&#10;Automatisch gegenereerde beschrijving">
            <a:extLst>
              <a:ext uri="{FF2B5EF4-FFF2-40B4-BE49-F238E27FC236}">
                <a16:creationId xmlns:a16="http://schemas.microsoft.com/office/drawing/2014/main" id="{667028BD-6277-D693-42C9-694D14DC98B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412776"/>
            <a:ext cx="7704856" cy="5146844"/>
          </a:xfrm>
          <a:prstGeom prst="rect">
            <a:avLst/>
          </a:prstGeom>
        </p:spPr>
      </p:pic>
      <p:sp>
        <p:nvSpPr>
          <p:cNvPr id="2" name="Gedachtewolkje: wolk 1">
            <a:extLst>
              <a:ext uri="{FF2B5EF4-FFF2-40B4-BE49-F238E27FC236}">
                <a16:creationId xmlns:a16="http://schemas.microsoft.com/office/drawing/2014/main" id="{7A4CCAD7-BBC5-8954-AFEB-B6C85CCE16D0}"/>
              </a:ext>
            </a:extLst>
          </p:cNvPr>
          <p:cNvSpPr/>
          <p:nvPr/>
        </p:nvSpPr>
        <p:spPr>
          <a:xfrm>
            <a:off x="5724128" y="298380"/>
            <a:ext cx="2880320" cy="1978492"/>
          </a:xfrm>
          <a:prstGeom prst="cloudCallout">
            <a:avLst>
              <a:gd name="adj1" fmla="val -56196"/>
              <a:gd name="adj2" fmla="val 5782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CAFA36A6-7492-030C-B66B-2F2252350A25}"/>
              </a:ext>
            </a:extLst>
          </p:cNvPr>
          <p:cNvSpPr txBox="1"/>
          <p:nvPr/>
        </p:nvSpPr>
        <p:spPr>
          <a:xfrm>
            <a:off x="6084168" y="625978"/>
            <a:ext cx="2232248" cy="1200329"/>
          </a:xfrm>
          <a:prstGeom prst="rect">
            <a:avLst/>
          </a:prstGeom>
          <a:noFill/>
        </p:spPr>
        <p:txBody>
          <a:bodyPr wrap="square" rtlCol="0">
            <a:spAutoFit/>
          </a:bodyPr>
          <a:lstStyle/>
          <a:p>
            <a:r>
              <a:rPr lang="nl-NL" b="1" dirty="0">
                <a:latin typeface="Century Gothic" panose="020B0502020202020204" pitchFamily="34" charset="0"/>
              </a:rPr>
              <a:t>Ik ontdek nu pas hoe belangrijk de bizon voor de indianen was!</a:t>
            </a:r>
          </a:p>
        </p:txBody>
      </p:sp>
    </p:spTree>
    <p:extLst>
      <p:ext uri="{BB962C8B-B14F-4D97-AF65-F5344CB8AC3E}">
        <p14:creationId xmlns:p14="http://schemas.microsoft.com/office/powerpoint/2010/main" val="164643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soort</a:t>
            </a:r>
          </a:p>
        </p:txBody>
      </p:sp>
      <p:sp>
        <p:nvSpPr>
          <p:cNvPr id="3" name="Pijl: rechts 2">
            <a:extLst>
              <a:ext uri="{FF2B5EF4-FFF2-40B4-BE49-F238E27FC236}">
                <a16:creationId xmlns:a16="http://schemas.microsoft.com/office/drawing/2014/main" id="{829BCD5A-F4D9-173F-CC10-9660D6564430}"/>
              </a:ext>
            </a:extLst>
          </p:cNvPr>
          <p:cNvSpPr/>
          <p:nvPr/>
        </p:nvSpPr>
        <p:spPr>
          <a:xfrm rot="1692550">
            <a:off x="373701" y="1781830"/>
            <a:ext cx="1633872" cy="2880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A97FDB61-1D0F-FCC1-8A99-5FD208B0AB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1720" y="1226143"/>
            <a:ext cx="5445224" cy="5445224"/>
          </a:xfrm>
          <a:prstGeom prst="rect">
            <a:avLst/>
          </a:prstGeom>
        </p:spPr>
      </p:pic>
    </p:spTree>
    <p:extLst>
      <p:ext uri="{BB962C8B-B14F-4D97-AF65-F5344CB8AC3E}">
        <p14:creationId xmlns:p14="http://schemas.microsoft.com/office/powerpoint/2010/main" val="421046700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7fa31a7ad44f581ae9476c9a37b5e142">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b3cabd50ed7f81edc7449c15d3fa88ce"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AF074A-4A3A-4F33-9278-4DCEDAC991AC}">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D92D59E-A0A8-4DB4-9CFE-83E44CC6CC9A}">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8CE2BE1-0635-47B5-B355-0D964A093D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TotalTime>
  <Words>674</Words>
  <Application>Microsoft Office PowerPoint</Application>
  <PresentationFormat>Diavoorstelling (4:3)</PresentationFormat>
  <Paragraphs>162</Paragraphs>
  <Slides>18</Slides>
  <Notes>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18</vt:i4>
      </vt:variant>
    </vt:vector>
  </HeadingPairs>
  <TitlesOfParts>
    <vt:vector size="24" baseType="lpstr">
      <vt:lpstr>Arial</vt:lpstr>
      <vt:lpstr>Calibri</vt:lpstr>
      <vt:lpstr>Century Gothic</vt:lpstr>
      <vt:lpstr>Times New Roman</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1</cp:revision>
  <dcterms:created xsi:type="dcterms:W3CDTF">2021-06-08T06:13:59Z</dcterms:created>
  <dcterms:modified xsi:type="dcterms:W3CDTF">2024-10-22T08:34:09Z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