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526" r:id="rId7"/>
    <p:sldId id="1476" r:id="rId8"/>
    <p:sldId id="1460" r:id="rId9"/>
    <p:sldId id="1475" r:id="rId10"/>
    <p:sldId id="1477" r:id="rId11"/>
    <p:sldId id="1478" r:id="rId12"/>
    <p:sldId id="1519" r:id="rId13"/>
    <p:sldId id="1479" r:id="rId14"/>
    <p:sldId id="934" r:id="rId15"/>
    <p:sldId id="1511" r:id="rId16"/>
    <p:sldId id="1525" r:id="rId17"/>
    <p:sldId id="1512" r:id="rId18"/>
    <p:sldId id="1515" r:id="rId19"/>
    <p:sldId id="1516" r:id="rId20"/>
    <p:sldId id="1474"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26"/>
            <p14:sldId id="1476"/>
            <p14:sldId id="1460"/>
            <p14:sldId id="1475"/>
            <p14:sldId id="1477"/>
            <p14:sldId id="1478"/>
            <p14:sldId id="1519"/>
            <p14:sldId id="1479"/>
            <p14:sldId id="934"/>
            <p14:sldId id="1511"/>
            <p14:sldId id="1525"/>
            <p14:sldId id="1512"/>
            <p14:sldId id="1515"/>
            <p14:sldId id="151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FBC66-E8F2-4115-A7AD-32AE89507F0F}" v="7" dt="2024-10-15T08:16:04.867"/>
    <p1510:client id="{7968B61F-6FAE-480C-9711-6E048C539744}" v="137" dt="2024-10-15T08:27:14.481"/>
    <p1510:client id="{C3CC0FB5-F56D-4D29-96F9-F515DDF41EA6}" v="139" dt="2024-10-15T06:23:41.751"/>
    <p1510:client id="{DC3BF6FA-6298-48A2-A2CD-C537D12C9E19}" v="42" dt="2024-10-15T08:20:32.9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C3CC0FB5-F56D-4D29-96F9-F515DDF41EA6}"/>
    <pc:docChg chg="undo custSel addSld delSld modSld sldOrd modSection">
      <pc:chgData name="Vrielink, Francis" userId="3d258d00-cfd8-41c5-9f04-1a5a39faef2f" providerId="ADAL" clId="{C3CC0FB5-F56D-4D29-96F9-F515DDF41EA6}" dt="2024-10-15T06:24:10.552" v="7749" actId="478"/>
      <pc:docMkLst>
        <pc:docMk/>
      </pc:docMkLst>
      <pc:sldChg chg="addSp delSp modSp mod modNotesTx">
        <pc:chgData name="Vrielink, Francis" userId="3d258d00-cfd8-41c5-9f04-1a5a39faef2f" providerId="ADAL" clId="{C3CC0FB5-F56D-4D29-96F9-F515DDF41EA6}" dt="2024-10-15T06:21:54.679" v="7739" actId="20577"/>
        <pc:sldMkLst>
          <pc:docMk/>
          <pc:sldMk cId="2189114603" sldId="1437"/>
        </pc:sldMkLst>
        <pc:spChg chg="mod">
          <ac:chgData name="Vrielink, Francis" userId="3d258d00-cfd8-41c5-9f04-1a5a39faef2f" providerId="ADAL" clId="{C3CC0FB5-F56D-4D29-96F9-F515DDF41EA6}" dt="2024-10-15T06:21:54.679" v="7739" actId="20577"/>
          <ac:spMkLst>
            <pc:docMk/>
            <pc:sldMk cId="2189114603" sldId="1437"/>
            <ac:spMk id="3" creationId="{00000000-0000-0000-0000-000000000000}"/>
          </ac:spMkLst>
        </pc:spChg>
        <pc:spChg chg="add del mod">
          <ac:chgData name="Vrielink, Francis" userId="3d258d00-cfd8-41c5-9f04-1a5a39faef2f" providerId="ADAL" clId="{C3CC0FB5-F56D-4D29-96F9-F515DDF41EA6}" dt="2024-10-14T17:19:19.280" v="3252" actId="478"/>
          <ac:spMkLst>
            <pc:docMk/>
            <pc:sldMk cId="2189114603" sldId="1437"/>
            <ac:spMk id="5" creationId="{10A36903-C60C-6192-116E-4A84C7E298AE}"/>
          </ac:spMkLst>
        </pc:spChg>
      </pc:sldChg>
      <pc:sldChg chg="addSp delSp modSp mod">
        <pc:chgData name="Vrielink, Francis" userId="3d258d00-cfd8-41c5-9f04-1a5a39faef2f" providerId="ADAL" clId="{C3CC0FB5-F56D-4D29-96F9-F515DDF41EA6}" dt="2024-10-14T17:56:18.284" v="4689" actId="14100"/>
        <pc:sldMkLst>
          <pc:docMk/>
          <pc:sldMk cId="3852907103" sldId="1460"/>
        </pc:sldMkLst>
        <pc:spChg chg="mod">
          <ac:chgData name="Vrielink, Francis" userId="3d258d00-cfd8-41c5-9f04-1a5a39faef2f" providerId="ADAL" clId="{C3CC0FB5-F56D-4D29-96F9-F515DDF41EA6}" dt="2024-10-14T15:49:26.510" v="137" actId="20577"/>
          <ac:spMkLst>
            <pc:docMk/>
            <pc:sldMk cId="3852907103" sldId="1460"/>
            <ac:spMk id="6" creationId="{00000000-0000-0000-0000-000000000000}"/>
          </ac:spMkLst>
        </pc:spChg>
        <pc:picChg chg="add del mod">
          <ac:chgData name="Vrielink, Francis" userId="3d258d00-cfd8-41c5-9f04-1a5a39faef2f" providerId="ADAL" clId="{C3CC0FB5-F56D-4D29-96F9-F515DDF41EA6}" dt="2024-10-14T17:56:06.209" v="4682" actId="478"/>
          <ac:picMkLst>
            <pc:docMk/>
            <pc:sldMk cId="3852907103" sldId="1460"/>
            <ac:picMk id="3" creationId="{3315E3E2-C665-220B-23F2-2E6A8A1ACA64}"/>
          </ac:picMkLst>
        </pc:picChg>
        <pc:picChg chg="add mod">
          <ac:chgData name="Vrielink, Francis" userId="3d258d00-cfd8-41c5-9f04-1a5a39faef2f" providerId="ADAL" clId="{C3CC0FB5-F56D-4D29-96F9-F515DDF41EA6}" dt="2024-10-14T17:56:18.284" v="4689" actId="14100"/>
          <ac:picMkLst>
            <pc:docMk/>
            <pc:sldMk cId="3852907103" sldId="1460"/>
            <ac:picMk id="5" creationId="{7DB1572F-D0CE-79A3-5487-045047C9FEFF}"/>
          </ac:picMkLst>
        </pc:picChg>
      </pc:sldChg>
      <pc:sldChg chg="addSp delSp modSp mod">
        <pc:chgData name="Vrielink, Francis" userId="3d258d00-cfd8-41c5-9f04-1a5a39faef2f" providerId="ADAL" clId="{C3CC0FB5-F56D-4D29-96F9-F515DDF41EA6}" dt="2024-10-14T17:57:26.327" v="4777" actId="115"/>
        <pc:sldMkLst>
          <pc:docMk/>
          <pc:sldMk cId="3978205201" sldId="1474"/>
        </pc:sldMkLst>
        <pc:spChg chg="mod">
          <ac:chgData name="Vrielink, Francis" userId="3d258d00-cfd8-41c5-9f04-1a5a39faef2f" providerId="ADAL" clId="{C3CC0FB5-F56D-4D29-96F9-F515DDF41EA6}" dt="2024-10-14T17:57:26.327" v="4777" actId="115"/>
          <ac:spMkLst>
            <pc:docMk/>
            <pc:sldMk cId="3978205201" sldId="1474"/>
            <ac:spMk id="10" creationId="{53A896E9-F098-44DA-A15A-0BB6C51751F4}"/>
          </ac:spMkLst>
        </pc:spChg>
        <pc:picChg chg="add mod">
          <ac:chgData name="Vrielink, Francis" userId="3d258d00-cfd8-41c5-9f04-1a5a39faef2f" providerId="ADAL" clId="{C3CC0FB5-F56D-4D29-96F9-F515DDF41EA6}" dt="2024-10-14T17:57:04.870" v="4705" actId="1076"/>
          <ac:picMkLst>
            <pc:docMk/>
            <pc:sldMk cId="3978205201" sldId="1474"/>
            <ac:picMk id="3" creationId="{432D115F-1CD6-9DEF-E25B-1BD7A949FF03}"/>
          </ac:picMkLst>
        </pc:picChg>
        <pc:picChg chg="del">
          <ac:chgData name="Vrielink, Francis" userId="3d258d00-cfd8-41c5-9f04-1a5a39faef2f" providerId="ADAL" clId="{C3CC0FB5-F56D-4D29-96F9-F515DDF41EA6}" dt="2024-10-14T16:10:53.941" v="938" actId="478"/>
          <ac:picMkLst>
            <pc:docMk/>
            <pc:sldMk cId="3978205201" sldId="1474"/>
            <ac:picMk id="6" creationId="{B5647BC8-A10A-4B97-882E-BEF8EA633468}"/>
          </ac:picMkLst>
        </pc:picChg>
      </pc:sldChg>
      <pc:sldChg chg="addSp delSp modSp mod">
        <pc:chgData name="Vrielink, Francis" userId="3d258d00-cfd8-41c5-9f04-1a5a39faef2f" providerId="ADAL" clId="{C3CC0FB5-F56D-4D29-96F9-F515DDF41EA6}" dt="2024-10-15T06:24:10.552" v="7749" actId="478"/>
        <pc:sldMkLst>
          <pc:docMk/>
          <pc:sldMk cId="4207872812" sldId="1475"/>
        </pc:sldMkLst>
        <pc:spChg chg="mod">
          <ac:chgData name="Vrielink, Francis" userId="3d258d00-cfd8-41c5-9f04-1a5a39faef2f" providerId="ADAL" clId="{C3CC0FB5-F56D-4D29-96F9-F515DDF41EA6}" dt="2024-10-14T15:49:33.923" v="148" actId="20577"/>
          <ac:spMkLst>
            <pc:docMk/>
            <pc:sldMk cId="4207872812" sldId="1475"/>
            <ac:spMk id="6" creationId="{00000000-0000-0000-0000-000000000000}"/>
          </ac:spMkLst>
        </pc:spChg>
        <pc:picChg chg="add mod">
          <ac:chgData name="Vrielink, Francis" userId="3d258d00-cfd8-41c5-9f04-1a5a39faef2f" providerId="ADAL" clId="{C3CC0FB5-F56D-4D29-96F9-F515DDF41EA6}" dt="2024-10-14T18:21:10.237" v="5248" actId="1076"/>
          <ac:picMkLst>
            <pc:docMk/>
            <pc:sldMk cId="4207872812" sldId="1475"/>
            <ac:picMk id="3" creationId="{780BFCA5-E5D0-CCFF-7E42-6FE23E4E1164}"/>
          </ac:picMkLst>
        </pc:picChg>
        <pc:picChg chg="add del mod">
          <ac:chgData name="Vrielink, Francis" userId="3d258d00-cfd8-41c5-9f04-1a5a39faef2f" providerId="ADAL" clId="{C3CC0FB5-F56D-4D29-96F9-F515DDF41EA6}" dt="2024-10-15T06:23:47.906" v="7745" actId="478"/>
          <ac:picMkLst>
            <pc:docMk/>
            <pc:sldMk cId="4207872812" sldId="1475"/>
            <ac:picMk id="4" creationId="{EFF00602-421C-8B3C-A25B-1ECCE0750909}"/>
          </ac:picMkLst>
        </pc:picChg>
        <pc:picChg chg="add del mod">
          <ac:chgData name="Vrielink, Francis" userId="3d258d00-cfd8-41c5-9f04-1a5a39faef2f" providerId="ADAL" clId="{C3CC0FB5-F56D-4D29-96F9-F515DDF41EA6}" dt="2024-10-15T06:24:10.552" v="7749" actId="478"/>
          <ac:picMkLst>
            <pc:docMk/>
            <pc:sldMk cId="4207872812" sldId="1475"/>
            <ac:picMk id="5" creationId="{381675BD-D235-107B-9FF0-DCFCC1F0B760}"/>
          </ac:picMkLst>
        </pc:picChg>
      </pc:sldChg>
      <pc:sldChg chg="addSp modSp mod ord">
        <pc:chgData name="Vrielink, Francis" userId="3d258d00-cfd8-41c5-9f04-1a5a39faef2f" providerId="ADAL" clId="{C3CC0FB5-F56D-4D29-96F9-F515DDF41EA6}" dt="2024-10-14T17:51:04.895" v="4620" actId="1076"/>
        <pc:sldMkLst>
          <pc:docMk/>
          <pc:sldMk cId="2452007587" sldId="1476"/>
        </pc:sldMkLst>
        <pc:spChg chg="mod">
          <ac:chgData name="Vrielink, Francis" userId="3d258d00-cfd8-41c5-9f04-1a5a39faef2f" providerId="ADAL" clId="{C3CC0FB5-F56D-4D29-96F9-F515DDF41EA6}" dt="2024-10-14T15:49:41.106" v="157" actId="20577"/>
          <ac:spMkLst>
            <pc:docMk/>
            <pc:sldMk cId="2452007587" sldId="1476"/>
            <ac:spMk id="6" creationId="{00000000-0000-0000-0000-000000000000}"/>
          </ac:spMkLst>
        </pc:spChg>
        <pc:picChg chg="add mod">
          <ac:chgData name="Vrielink, Francis" userId="3d258d00-cfd8-41c5-9f04-1a5a39faef2f" providerId="ADAL" clId="{C3CC0FB5-F56D-4D29-96F9-F515DDF41EA6}" dt="2024-10-14T17:51:04.895" v="4620" actId="1076"/>
          <ac:picMkLst>
            <pc:docMk/>
            <pc:sldMk cId="2452007587" sldId="1476"/>
            <ac:picMk id="3" creationId="{31A1086C-489D-9B31-00F7-224DAB005831}"/>
          </ac:picMkLst>
        </pc:picChg>
      </pc:sldChg>
      <pc:sldChg chg="addSp delSp modSp mod">
        <pc:chgData name="Vrielink, Francis" userId="3d258d00-cfd8-41c5-9f04-1a5a39faef2f" providerId="ADAL" clId="{C3CC0FB5-F56D-4D29-96F9-F515DDF41EA6}" dt="2024-10-14T19:02:54.905" v="5619" actId="478"/>
        <pc:sldMkLst>
          <pc:docMk/>
          <pc:sldMk cId="2709048002" sldId="1477"/>
        </pc:sldMkLst>
        <pc:spChg chg="mod">
          <ac:chgData name="Vrielink, Francis" userId="3d258d00-cfd8-41c5-9f04-1a5a39faef2f" providerId="ADAL" clId="{C3CC0FB5-F56D-4D29-96F9-F515DDF41EA6}" dt="2024-10-14T15:49:46.331" v="164" actId="20577"/>
          <ac:spMkLst>
            <pc:docMk/>
            <pc:sldMk cId="2709048002" sldId="1477"/>
            <ac:spMk id="6" creationId="{00000000-0000-0000-0000-000000000000}"/>
          </ac:spMkLst>
        </pc:spChg>
        <pc:spChg chg="add del mod">
          <ac:chgData name="Vrielink, Francis" userId="3d258d00-cfd8-41c5-9f04-1a5a39faef2f" providerId="ADAL" clId="{C3CC0FB5-F56D-4D29-96F9-F515DDF41EA6}" dt="2024-10-14T19:02:54.905" v="5619" actId="478"/>
          <ac:spMkLst>
            <pc:docMk/>
            <pc:sldMk cId="2709048002" sldId="1477"/>
            <ac:spMk id="9" creationId="{4551EF7F-2BF0-F414-3DCB-E7B69C69248D}"/>
          </ac:spMkLst>
        </pc:spChg>
        <pc:picChg chg="add mod">
          <ac:chgData name="Vrielink, Francis" userId="3d258d00-cfd8-41c5-9f04-1a5a39faef2f" providerId="ADAL" clId="{C3CC0FB5-F56D-4D29-96F9-F515DDF41EA6}" dt="2024-10-14T19:01:30.720" v="5611" actId="14100"/>
          <ac:picMkLst>
            <pc:docMk/>
            <pc:sldMk cId="2709048002" sldId="1477"/>
            <ac:picMk id="3" creationId="{EC3EDFD6-5559-D59A-7D85-5B9B3AE335B3}"/>
          </ac:picMkLst>
        </pc:picChg>
        <pc:picChg chg="add mod">
          <ac:chgData name="Vrielink, Francis" userId="3d258d00-cfd8-41c5-9f04-1a5a39faef2f" providerId="ADAL" clId="{C3CC0FB5-F56D-4D29-96F9-F515DDF41EA6}" dt="2024-10-14T19:01:36.535" v="5612" actId="1076"/>
          <ac:picMkLst>
            <pc:docMk/>
            <pc:sldMk cId="2709048002" sldId="1477"/>
            <ac:picMk id="5" creationId="{7D9E75AD-6379-00EE-6010-F2681CCC37CA}"/>
          </ac:picMkLst>
        </pc:picChg>
        <pc:picChg chg="add mod">
          <ac:chgData name="Vrielink, Francis" userId="3d258d00-cfd8-41c5-9f04-1a5a39faef2f" providerId="ADAL" clId="{C3CC0FB5-F56D-4D29-96F9-F515DDF41EA6}" dt="2024-10-14T19:01:38.417" v="5613" actId="1076"/>
          <ac:picMkLst>
            <pc:docMk/>
            <pc:sldMk cId="2709048002" sldId="1477"/>
            <ac:picMk id="8" creationId="{C2E67D10-35AF-1B06-F980-2404918BAC36}"/>
          </ac:picMkLst>
        </pc:picChg>
      </pc:sldChg>
      <pc:sldChg chg="addSp delSp modSp mod">
        <pc:chgData name="Vrielink, Francis" userId="3d258d00-cfd8-41c5-9f04-1a5a39faef2f" providerId="ADAL" clId="{C3CC0FB5-F56D-4D29-96F9-F515DDF41EA6}" dt="2024-10-14T18:32:24.456" v="5311" actId="1076"/>
        <pc:sldMkLst>
          <pc:docMk/>
          <pc:sldMk cId="4074911733" sldId="1478"/>
        </pc:sldMkLst>
        <pc:spChg chg="mod">
          <ac:chgData name="Vrielink, Francis" userId="3d258d00-cfd8-41c5-9f04-1a5a39faef2f" providerId="ADAL" clId="{C3CC0FB5-F56D-4D29-96F9-F515DDF41EA6}" dt="2024-10-14T17:47:10.717" v="4564" actId="20577"/>
          <ac:spMkLst>
            <pc:docMk/>
            <pc:sldMk cId="4074911733" sldId="1478"/>
            <ac:spMk id="6" creationId="{00000000-0000-0000-0000-000000000000}"/>
          </ac:spMkLst>
        </pc:spChg>
        <pc:picChg chg="add del mod">
          <ac:chgData name="Vrielink, Francis" userId="3d258d00-cfd8-41c5-9f04-1a5a39faef2f" providerId="ADAL" clId="{C3CC0FB5-F56D-4D29-96F9-F515DDF41EA6}" dt="2024-10-14T18:31:37.360" v="5298" actId="478"/>
          <ac:picMkLst>
            <pc:docMk/>
            <pc:sldMk cId="4074911733" sldId="1478"/>
            <ac:picMk id="3" creationId="{7AA19F1A-32ED-70B6-7925-6AA51C8CF8F0}"/>
          </ac:picMkLst>
        </pc:picChg>
        <pc:picChg chg="add del mod">
          <ac:chgData name="Vrielink, Francis" userId="3d258d00-cfd8-41c5-9f04-1a5a39faef2f" providerId="ADAL" clId="{C3CC0FB5-F56D-4D29-96F9-F515DDF41EA6}" dt="2024-10-14T18:30:11.998" v="5297" actId="478"/>
          <ac:picMkLst>
            <pc:docMk/>
            <pc:sldMk cId="4074911733" sldId="1478"/>
            <ac:picMk id="5" creationId="{C154245A-B5F7-D060-19BB-4ED905817D77}"/>
          </ac:picMkLst>
        </pc:picChg>
        <pc:picChg chg="add mod">
          <ac:chgData name="Vrielink, Francis" userId="3d258d00-cfd8-41c5-9f04-1a5a39faef2f" providerId="ADAL" clId="{C3CC0FB5-F56D-4D29-96F9-F515DDF41EA6}" dt="2024-10-14T18:32:24.456" v="5311" actId="1076"/>
          <ac:picMkLst>
            <pc:docMk/>
            <pc:sldMk cId="4074911733" sldId="1478"/>
            <ac:picMk id="8" creationId="{9CD40B41-D17E-773C-7FEF-3177878E8CC6}"/>
          </ac:picMkLst>
        </pc:picChg>
      </pc:sldChg>
      <pc:sldChg chg="addSp delSp modSp mod">
        <pc:chgData name="Vrielink, Francis" userId="3d258d00-cfd8-41c5-9f04-1a5a39faef2f" providerId="ADAL" clId="{C3CC0FB5-F56D-4D29-96F9-F515DDF41EA6}" dt="2024-10-15T05:47:25.539" v="6824"/>
        <pc:sldMkLst>
          <pc:docMk/>
          <pc:sldMk cId="4210467006" sldId="1479"/>
        </pc:sldMkLst>
        <pc:spChg chg="add mod">
          <ac:chgData name="Vrielink, Francis" userId="3d258d00-cfd8-41c5-9f04-1a5a39faef2f" providerId="ADAL" clId="{C3CC0FB5-F56D-4D29-96F9-F515DDF41EA6}" dt="2024-10-15T05:47:23.132" v="6821" actId="1076"/>
          <ac:spMkLst>
            <pc:docMk/>
            <pc:sldMk cId="4210467006" sldId="1479"/>
            <ac:spMk id="4" creationId="{BE77FC34-A848-8283-0F04-15605D86A752}"/>
          </ac:spMkLst>
        </pc:spChg>
        <pc:spChg chg="mod">
          <ac:chgData name="Vrielink, Francis" userId="3d258d00-cfd8-41c5-9f04-1a5a39faef2f" providerId="ADAL" clId="{C3CC0FB5-F56D-4D29-96F9-F515DDF41EA6}" dt="2024-10-14T15:50:01.794" v="187" actId="20577"/>
          <ac:spMkLst>
            <pc:docMk/>
            <pc:sldMk cId="4210467006" sldId="1479"/>
            <ac:spMk id="6" creationId="{00000000-0000-0000-0000-000000000000}"/>
          </ac:spMkLst>
        </pc:spChg>
        <pc:spChg chg="add del mod">
          <ac:chgData name="Vrielink, Francis" userId="3d258d00-cfd8-41c5-9f04-1a5a39faef2f" providerId="ADAL" clId="{C3CC0FB5-F56D-4D29-96F9-F515DDF41EA6}" dt="2024-10-15T05:47:25.539" v="6824"/>
          <ac:spMkLst>
            <pc:docMk/>
            <pc:sldMk cId="4210467006" sldId="1479"/>
            <ac:spMk id="7" creationId="{4AEDD946-D6AD-6254-1366-F1141C2072E1}"/>
          </ac:spMkLst>
        </pc:spChg>
        <pc:picChg chg="add mod">
          <ac:chgData name="Vrielink, Francis" userId="3d258d00-cfd8-41c5-9f04-1a5a39faef2f" providerId="ADAL" clId="{C3CC0FB5-F56D-4D29-96F9-F515DDF41EA6}" dt="2024-10-15T05:47:24.102" v="6822" actId="1076"/>
          <ac:picMkLst>
            <pc:docMk/>
            <pc:sldMk cId="4210467006" sldId="1479"/>
            <ac:picMk id="3" creationId="{47045A0F-EE1D-7A1B-8DD2-6A5912991D6F}"/>
          </ac:picMkLst>
        </pc:picChg>
      </pc:sldChg>
      <pc:sldChg chg="addSp modSp mod">
        <pc:chgData name="Vrielink, Francis" userId="3d258d00-cfd8-41c5-9f04-1a5a39faef2f" providerId="ADAL" clId="{C3CC0FB5-F56D-4D29-96F9-F515DDF41EA6}" dt="2024-10-15T05:46:57.920" v="6819" actId="20577"/>
        <pc:sldMkLst>
          <pc:docMk/>
          <pc:sldMk cId="2967928418" sldId="1511"/>
        </pc:sldMkLst>
        <pc:spChg chg="mod">
          <ac:chgData name="Vrielink, Francis" userId="3d258d00-cfd8-41c5-9f04-1a5a39faef2f" providerId="ADAL" clId="{C3CC0FB5-F56D-4D29-96F9-F515DDF41EA6}" dt="2024-10-14T15:52:47.653" v="285" actId="20577"/>
          <ac:spMkLst>
            <pc:docMk/>
            <pc:sldMk cId="2967928418" sldId="1511"/>
            <ac:spMk id="33" creationId="{AC757F5E-B016-F947-4518-7C6B9CC7EE04}"/>
          </ac:spMkLst>
        </pc:spChg>
        <pc:spChg chg="mod">
          <ac:chgData name="Vrielink, Francis" userId="3d258d00-cfd8-41c5-9f04-1a5a39faef2f" providerId="ADAL" clId="{C3CC0FB5-F56D-4D29-96F9-F515DDF41EA6}" dt="2024-10-14T15:52:52.433" v="291" actId="20577"/>
          <ac:spMkLst>
            <pc:docMk/>
            <pc:sldMk cId="2967928418" sldId="1511"/>
            <ac:spMk id="34" creationId="{152372B3-00F5-781C-183E-6F2DDF35091D}"/>
          </ac:spMkLst>
        </pc:spChg>
        <pc:spChg chg="mod">
          <ac:chgData name="Vrielink, Francis" userId="3d258d00-cfd8-41c5-9f04-1a5a39faef2f" providerId="ADAL" clId="{C3CC0FB5-F56D-4D29-96F9-F515DDF41EA6}" dt="2024-10-14T19:09:38.180" v="5676" actId="20577"/>
          <ac:spMkLst>
            <pc:docMk/>
            <pc:sldMk cId="2967928418" sldId="1511"/>
            <ac:spMk id="35" creationId="{37104C51-0232-62ED-4C6F-1447D06633EE}"/>
          </ac:spMkLst>
        </pc:spChg>
        <pc:spChg chg="mod">
          <ac:chgData name="Vrielink, Francis" userId="3d258d00-cfd8-41c5-9f04-1a5a39faef2f" providerId="ADAL" clId="{C3CC0FB5-F56D-4D29-96F9-F515DDF41EA6}" dt="2024-10-15T05:46:57.920" v="6819" actId="20577"/>
          <ac:spMkLst>
            <pc:docMk/>
            <pc:sldMk cId="2967928418" sldId="1511"/>
            <ac:spMk id="36" creationId="{D8EF981A-9BA7-0EB1-9B70-F7FBF2F7DF1C}"/>
          </ac:spMkLst>
        </pc:spChg>
        <pc:picChg chg="mod">
          <ac:chgData name="Vrielink, Francis" userId="3d258d00-cfd8-41c5-9f04-1a5a39faef2f" providerId="ADAL" clId="{C3CC0FB5-F56D-4D29-96F9-F515DDF41EA6}" dt="2024-10-14T18:08:52.265" v="5026"/>
          <ac:picMkLst>
            <pc:docMk/>
            <pc:sldMk cId="2967928418" sldId="1511"/>
            <ac:picMk id="8" creationId="{B5CBC534-F2E8-82EA-D6A3-03B17631883B}"/>
          </ac:picMkLst>
        </pc:picChg>
        <pc:picChg chg="mod">
          <ac:chgData name="Vrielink, Francis" userId="3d258d00-cfd8-41c5-9f04-1a5a39faef2f" providerId="ADAL" clId="{C3CC0FB5-F56D-4D29-96F9-F515DDF41EA6}" dt="2024-10-14T18:09:05.765" v="5030"/>
          <ac:picMkLst>
            <pc:docMk/>
            <pc:sldMk cId="2967928418" sldId="1511"/>
            <ac:picMk id="19" creationId="{EEFE8265-92C7-5306-978C-7C1C1569C4C4}"/>
          </ac:picMkLst>
        </pc:picChg>
        <pc:picChg chg="mod">
          <ac:chgData name="Vrielink, Francis" userId="3d258d00-cfd8-41c5-9f04-1a5a39faef2f" providerId="ADAL" clId="{C3CC0FB5-F56D-4D29-96F9-F515DDF41EA6}" dt="2024-10-14T18:09:13.638" v="5034"/>
          <ac:picMkLst>
            <pc:docMk/>
            <pc:sldMk cId="2967928418" sldId="1511"/>
            <ac:picMk id="21" creationId="{1DE49B7D-C5E8-565A-6E49-0DB843E4680A}"/>
          </ac:picMkLst>
        </pc:picChg>
        <pc:picChg chg="add mod">
          <ac:chgData name="Vrielink, Francis" userId="3d258d00-cfd8-41c5-9f04-1a5a39faef2f" providerId="ADAL" clId="{C3CC0FB5-F56D-4D29-96F9-F515DDF41EA6}" dt="2024-10-14T18:17:57.469" v="5164" actId="1076"/>
          <ac:picMkLst>
            <pc:docMk/>
            <pc:sldMk cId="2967928418" sldId="1511"/>
            <ac:picMk id="24" creationId="{C592B016-D7C6-255E-66E2-F9A18F78455D}"/>
          </ac:picMkLst>
        </pc:picChg>
        <pc:picChg chg="add mod">
          <ac:chgData name="Vrielink, Francis" userId="3d258d00-cfd8-41c5-9f04-1a5a39faef2f" providerId="ADAL" clId="{C3CC0FB5-F56D-4D29-96F9-F515DDF41EA6}" dt="2024-10-14T18:18:14.879" v="5214" actId="1076"/>
          <ac:picMkLst>
            <pc:docMk/>
            <pc:sldMk cId="2967928418" sldId="1511"/>
            <ac:picMk id="26" creationId="{67DC8AA3-D26A-8172-9111-6D2059ABE338}"/>
          </ac:picMkLst>
        </pc:picChg>
      </pc:sldChg>
      <pc:sldChg chg="addSp delSp modSp del mod">
        <pc:chgData name="Vrielink, Francis" userId="3d258d00-cfd8-41c5-9f04-1a5a39faef2f" providerId="ADAL" clId="{C3CC0FB5-F56D-4D29-96F9-F515DDF41EA6}" dt="2024-10-15T05:45:11.398" v="6808" actId="14100"/>
        <pc:sldMkLst>
          <pc:docMk/>
          <pc:sldMk cId="1594331871" sldId="1512"/>
        </pc:sldMkLst>
        <pc:spChg chg="mod">
          <ac:chgData name="Vrielink, Francis" userId="3d258d00-cfd8-41c5-9f04-1a5a39faef2f" providerId="ADAL" clId="{C3CC0FB5-F56D-4D29-96F9-F515DDF41EA6}" dt="2024-10-14T15:50:38.979" v="207" actId="1076"/>
          <ac:spMkLst>
            <pc:docMk/>
            <pc:sldMk cId="1594331871" sldId="1512"/>
            <ac:spMk id="10" creationId="{EC0CC1D0-FE60-F840-73E9-0CE7E683D1F2}"/>
          </ac:spMkLst>
        </pc:spChg>
        <pc:spChg chg="mod">
          <ac:chgData name="Vrielink, Francis" userId="3d258d00-cfd8-41c5-9f04-1a5a39faef2f" providerId="ADAL" clId="{C3CC0FB5-F56D-4D29-96F9-F515DDF41EA6}" dt="2024-10-15T05:38:49.773" v="6750" actId="20577"/>
          <ac:spMkLst>
            <pc:docMk/>
            <pc:sldMk cId="1594331871" sldId="1512"/>
            <ac:spMk id="11" creationId="{CD78B488-E032-3F3E-C334-FB96F8D71FB2}"/>
          </ac:spMkLst>
        </pc:spChg>
        <pc:spChg chg="mod">
          <ac:chgData name="Vrielink, Francis" userId="3d258d00-cfd8-41c5-9f04-1a5a39faef2f" providerId="ADAL" clId="{C3CC0FB5-F56D-4D29-96F9-F515DDF41EA6}" dt="2024-10-15T05:36:03.583" v="6680" actId="1076"/>
          <ac:spMkLst>
            <pc:docMk/>
            <pc:sldMk cId="1594331871" sldId="1512"/>
            <ac:spMk id="12" creationId="{E2476A93-B8D4-4E44-87FD-AFF601B2337C}"/>
          </ac:spMkLst>
        </pc:spChg>
        <pc:spChg chg="mod">
          <ac:chgData name="Vrielink, Francis" userId="3d258d00-cfd8-41c5-9f04-1a5a39faef2f" providerId="ADAL" clId="{C3CC0FB5-F56D-4D29-96F9-F515DDF41EA6}" dt="2024-10-15T05:38:37.528" v="6738" actId="14100"/>
          <ac:spMkLst>
            <pc:docMk/>
            <pc:sldMk cId="1594331871" sldId="1512"/>
            <ac:spMk id="13" creationId="{4985FF45-EE56-11C3-E0CC-6BBB359031C0}"/>
          </ac:spMkLst>
        </pc:spChg>
        <pc:spChg chg="mod">
          <ac:chgData name="Vrielink, Francis" userId="3d258d00-cfd8-41c5-9f04-1a5a39faef2f" providerId="ADAL" clId="{C3CC0FB5-F56D-4D29-96F9-F515DDF41EA6}" dt="2024-10-15T05:37:57.944" v="6730" actId="14100"/>
          <ac:spMkLst>
            <pc:docMk/>
            <pc:sldMk cId="1594331871" sldId="1512"/>
            <ac:spMk id="14" creationId="{B7594A3B-3117-84CE-C300-FB96E5ED269D}"/>
          </ac:spMkLst>
        </pc:spChg>
        <pc:spChg chg="mod">
          <ac:chgData name="Vrielink, Francis" userId="3d258d00-cfd8-41c5-9f04-1a5a39faef2f" providerId="ADAL" clId="{C3CC0FB5-F56D-4D29-96F9-F515DDF41EA6}" dt="2024-10-15T05:43:47.352" v="6791" actId="20577"/>
          <ac:spMkLst>
            <pc:docMk/>
            <pc:sldMk cId="1594331871" sldId="1512"/>
            <ac:spMk id="15" creationId="{6EA1F8B7-D4BC-D8B0-E6FD-F33ECB45A1DD}"/>
          </ac:spMkLst>
        </pc:spChg>
        <pc:spChg chg="mod">
          <ac:chgData name="Vrielink, Francis" userId="3d258d00-cfd8-41c5-9f04-1a5a39faef2f" providerId="ADAL" clId="{C3CC0FB5-F56D-4D29-96F9-F515DDF41EA6}" dt="2024-10-15T05:44:45.976" v="6803" actId="1076"/>
          <ac:spMkLst>
            <pc:docMk/>
            <pc:sldMk cId="1594331871" sldId="1512"/>
            <ac:spMk id="16" creationId="{F53F294D-65CC-23A5-E4A1-B2132FCF814C}"/>
          </ac:spMkLst>
        </pc:spChg>
        <pc:spChg chg="mod">
          <ac:chgData name="Vrielink, Francis" userId="3d258d00-cfd8-41c5-9f04-1a5a39faef2f" providerId="ADAL" clId="{C3CC0FB5-F56D-4D29-96F9-F515DDF41EA6}" dt="2024-10-15T05:44:51.759" v="6804" actId="1076"/>
          <ac:spMkLst>
            <pc:docMk/>
            <pc:sldMk cId="1594331871" sldId="1512"/>
            <ac:spMk id="17" creationId="{AB86235B-CBC0-F9DB-29F4-F23367831B1B}"/>
          </ac:spMkLst>
        </pc:spChg>
        <pc:spChg chg="mod">
          <ac:chgData name="Vrielink, Francis" userId="3d258d00-cfd8-41c5-9f04-1a5a39faef2f" providerId="ADAL" clId="{C3CC0FB5-F56D-4D29-96F9-F515DDF41EA6}" dt="2024-10-15T05:38:16.903" v="6733" actId="14100"/>
          <ac:spMkLst>
            <pc:docMk/>
            <pc:sldMk cId="1594331871" sldId="1512"/>
            <ac:spMk id="18" creationId="{85D7DD60-F4AA-AD34-A265-146B167D02FE}"/>
          </ac:spMkLst>
        </pc:spChg>
        <pc:spChg chg="mod">
          <ac:chgData name="Vrielink, Francis" userId="3d258d00-cfd8-41c5-9f04-1a5a39faef2f" providerId="ADAL" clId="{C3CC0FB5-F56D-4D29-96F9-F515DDF41EA6}" dt="2024-10-15T05:45:00.883" v="6805" actId="14100"/>
          <ac:spMkLst>
            <pc:docMk/>
            <pc:sldMk cId="1594331871" sldId="1512"/>
            <ac:spMk id="19" creationId="{40542B69-6D97-5F24-63E3-ABE36EA69A27}"/>
          </ac:spMkLst>
        </pc:spChg>
        <pc:grpChg chg="mod">
          <ac:chgData name="Vrielink, Francis" userId="3d258d00-cfd8-41c5-9f04-1a5a39faef2f" providerId="ADAL" clId="{C3CC0FB5-F56D-4D29-96F9-F515DDF41EA6}" dt="2024-10-15T05:42:03.331" v="6780" actId="1076"/>
          <ac:grpSpMkLst>
            <pc:docMk/>
            <pc:sldMk cId="1594331871" sldId="1512"/>
            <ac:grpSpMk id="20" creationId="{3DD05F28-AA89-0131-F5E3-45BE92293371}"/>
          </ac:grpSpMkLst>
        </pc:grpChg>
        <pc:picChg chg="add mod">
          <ac:chgData name="Vrielink, Francis" userId="3d258d00-cfd8-41c5-9f04-1a5a39faef2f" providerId="ADAL" clId="{C3CC0FB5-F56D-4D29-96F9-F515DDF41EA6}" dt="2024-10-15T05:45:11.398" v="6808" actId="14100"/>
          <ac:picMkLst>
            <pc:docMk/>
            <pc:sldMk cId="1594331871" sldId="1512"/>
            <ac:picMk id="4" creationId="{0455D8EB-0AC3-44AE-4C23-2517DA7E73EA}"/>
          </ac:picMkLst>
        </pc:picChg>
        <pc:picChg chg="add mod">
          <ac:chgData name="Vrielink, Francis" userId="3d258d00-cfd8-41c5-9f04-1a5a39faef2f" providerId="ADAL" clId="{C3CC0FB5-F56D-4D29-96F9-F515DDF41EA6}" dt="2024-10-15T05:44:17.317" v="6798" actId="14100"/>
          <ac:picMkLst>
            <pc:docMk/>
            <pc:sldMk cId="1594331871" sldId="1512"/>
            <ac:picMk id="21" creationId="{2F83D0E7-6B1A-DBA4-35FF-616A2C47CFC5}"/>
          </ac:picMkLst>
        </pc:picChg>
        <pc:picChg chg="add del mod">
          <ac:chgData name="Vrielink, Francis" userId="3d258d00-cfd8-41c5-9f04-1a5a39faef2f" providerId="ADAL" clId="{C3CC0FB5-F56D-4D29-96F9-F515DDF41EA6}" dt="2024-10-15T05:43:38.106" v="6785" actId="478"/>
          <ac:picMkLst>
            <pc:docMk/>
            <pc:sldMk cId="1594331871" sldId="1512"/>
            <ac:picMk id="23" creationId="{86898FAE-9CA7-E012-4C58-7A78E3B861ED}"/>
          </ac:picMkLst>
        </pc:picChg>
        <pc:picChg chg="add mod">
          <ac:chgData name="Vrielink, Francis" userId="3d258d00-cfd8-41c5-9f04-1a5a39faef2f" providerId="ADAL" clId="{C3CC0FB5-F56D-4D29-96F9-F515DDF41EA6}" dt="2024-10-15T05:44:05.848" v="6795" actId="1076"/>
          <ac:picMkLst>
            <pc:docMk/>
            <pc:sldMk cId="1594331871" sldId="1512"/>
            <ac:picMk id="25" creationId="{65FCCDCF-E153-2395-9E1B-57C004FBC9C8}"/>
          </ac:picMkLst>
        </pc:picChg>
      </pc:sldChg>
      <pc:sldChg chg="addSp delSp modSp mod">
        <pc:chgData name="Vrielink, Francis" userId="3d258d00-cfd8-41c5-9f04-1a5a39faef2f" providerId="ADAL" clId="{C3CC0FB5-F56D-4D29-96F9-F515DDF41EA6}" dt="2024-10-14T19:11:27.622" v="5769" actId="688"/>
        <pc:sldMkLst>
          <pc:docMk/>
          <pc:sldMk cId="3112181829" sldId="1515"/>
        </pc:sldMkLst>
        <pc:spChg chg="mod">
          <ac:chgData name="Vrielink, Francis" userId="3d258d00-cfd8-41c5-9f04-1a5a39faef2f" providerId="ADAL" clId="{C3CC0FB5-F56D-4D29-96F9-F515DDF41EA6}" dt="2024-10-14T19:10:54.384" v="5766" actId="115"/>
          <ac:spMkLst>
            <pc:docMk/>
            <pc:sldMk cId="3112181829" sldId="1515"/>
            <ac:spMk id="4" creationId="{D36CDCC8-D80A-3CA3-9903-EC310613197D}"/>
          </ac:spMkLst>
        </pc:spChg>
        <pc:spChg chg="mod">
          <ac:chgData name="Vrielink, Francis" userId="3d258d00-cfd8-41c5-9f04-1a5a39faef2f" providerId="ADAL" clId="{C3CC0FB5-F56D-4D29-96F9-F515DDF41EA6}" dt="2024-10-14T15:52:16.651" v="268" actId="20577"/>
          <ac:spMkLst>
            <pc:docMk/>
            <pc:sldMk cId="3112181829" sldId="1515"/>
            <ac:spMk id="12" creationId="{E2476A93-B8D4-4E44-87FD-AFF601B2337C}"/>
          </ac:spMkLst>
        </pc:spChg>
        <pc:spChg chg="mod">
          <ac:chgData name="Vrielink, Francis" userId="3d258d00-cfd8-41c5-9f04-1a5a39faef2f" providerId="ADAL" clId="{C3CC0FB5-F56D-4D29-96F9-F515DDF41EA6}" dt="2024-10-14T15:52:20.762" v="275" actId="20577"/>
          <ac:spMkLst>
            <pc:docMk/>
            <pc:sldMk cId="3112181829" sldId="1515"/>
            <ac:spMk id="13" creationId="{4985FF45-EE56-11C3-E0CC-6BBB359031C0}"/>
          </ac:spMkLst>
        </pc:spChg>
        <pc:spChg chg="mod">
          <ac:chgData name="Vrielink, Francis" userId="3d258d00-cfd8-41c5-9f04-1a5a39faef2f" providerId="ADAL" clId="{C3CC0FB5-F56D-4D29-96F9-F515DDF41EA6}" dt="2024-10-14T15:52:25.985" v="277" actId="20577"/>
          <ac:spMkLst>
            <pc:docMk/>
            <pc:sldMk cId="3112181829" sldId="1515"/>
            <ac:spMk id="15" creationId="{6EA1F8B7-D4BC-D8B0-E6FD-F33ECB45A1DD}"/>
          </ac:spMkLst>
        </pc:spChg>
        <pc:spChg chg="mod">
          <ac:chgData name="Vrielink, Francis" userId="3d258d00-cfd8-41c5-9f04-1a5a39faef2f" providerId="ADAL" clId="{C3CC0FB5-F56D-4D29-96F9-F515DDF41EA6}" dt="2024-10-14T16:10:10.203" v="899" actId="14100"/>
          <ac:spMkLst>
            <pc:docMk/>
            <pc:sldMk cId="3112181829" sldId="1515"/>
            <ac:spMk id="16" creationId="{F53F294D-65CC-23A5-E4A1-B2132FCF814C}"/>
          </ac:spMkLst>
        </pc:spChg>
        <pc:spChg chg="mod">
          <ac:chgData name="Vrielink, Francis" userId="3d258d00-cfd8-41c5-9f04-1a5a39faef2f" providerId="ADAL" clId="{C3CC0FB5-F56D-4D29-96F9-F515DDF41EA6}" dt="2024-10-14T16:10:06.444" v="898" actId="14100"/>
          <ac:spMkLst>
            <pc:docMk/>
            <pc:sldMk cId="3112181829" sldId="1515"/>
            <ac:spMk id="17" creationId="{AB86235B-CBC0-F9DB-29F4-F23367831B1B}"/>
          </ac:spMkLst>
        </pc:spChg>
        <pc:picChg chg="add mod">
          <ac:chgData name="Vrielink, Francis" userId="3d258d00-cfd8-41c5-9f04-1a5a39faef2f" providerId="ADAL" clId="{C3CC0FB5-F56D-4D29-96F9-F515DDF41EA6}" dt="2024-10-14T19:03:18.405" v="5623" actId="1076"/>
          <ac:picMkLst>
            <pc:docMk/>
            <pc:sldMk cId="3112181829" sldId="1515"/>
            <ac:picMk id="10" creationId="{CCC76234-CD9C-539B-A1E6-66F403ED145D}"/>
          </ac:picMkLst>
        </pc:picChg>
        <pc:picChg chg="add mod">
          <ac:chgData name="Vrielink, Francis" userId="3d258d00-cfd8-41c5-9f04-1a5a39faef2f" providerId="ADAL" clId="{C3CC0FB5-F56D-4D29-96F9-F515DDF41EA6}" dt="2024-10-14T19:05:49.625" v="5629" actId="1076"/>
          <ac:picMkLst>
            <pc:docMk/>
            <pc:sldMk cId="3112181829" sldId="1515"/>
            <ac:picMk id="24" creationId="{50629BF0-3FDE-5862-88DE-2BF5505268CB}"/>
          </ac:picMkLst>
        </pc:picChg>
        <pc:picChg chg="add mod">
          <ac:chgData name="Vrielink, Francis" userId="3d258d00-cfd8-41c5-9f04-1a5a39faef2f" providerId="ADAL" clId="{C3CC0FB5-F56D-4D29-96F9-F515DDF41EA6}" dt="2024-10-14T19:11:27.622" v="5769" actId="688"/>
          <ac:picMkLst>
            <pc:docMk/>
            <pc:sldMk cId="3112181829" sldId="1515"/>
            <ac:picMk id="25" creationId="{963EE695-138B-CB91-36A8-BAB053EA539F}"/>
          </ac:picMkLst>
        </pc:picChg>
        <pc:picChg chg="add del mod">
          <ac:chgData name="Vrielink, Francis" userId="3d258d00-cfd8-41c5-9f04-1a5a39faef2f" providerId="ADAL" clId="{C3CC0FB5-F56D-4D29-96F9-F515DDF41EA6}" dt="2024-10-14T19:08:16.013" v="5649" actId="478"/>
          <ac:picMkLst>
            <pc:docMk/>
            <pc:sldMk cId="3112181829" sldId="1515"/>
            <ac:picMk id="28" creationId="{5D9AB755-72C4-3C51-9753-F28222AB724C}"/>
          </ac:picMkLst>
        </pc:picChg>
        <pc:picChg chg="add mod">
          <ac:chgData name="Vrielink, Francis" userId="3d258d00-cfd8-41c5-9f04-1a5a39faef2f" providerId="ADAL" clId="{C3CC0FB5-F56D-4D29-96F9-F515DDF41EA6}" dt="2024-10-14T19:08:28.861" v="5653" actId="1076"/>
          <ac:picMkLst>
            <pc:docMk/>
            <pc:sldMk cId="3112181829" sldId="1515"/>
            <ac:picMk id="30" creationId="{778DEB11-B7A2-34C9-154C-6B066DFA6ACA}"/>
          </ac:picMkLst>
        </pc:picChg>
      </pc:sldChg>
      <pc:sldChg chg="addSp delSp modSp mod">
        <pc:chgData name="Vrielink, Francis" userId="3d258d00-cfd8-41c5-9f04-1a5a39faef2f" providerId="ADAL" clId="{C3CC0FB5-F56D-4D29-96F9-F515DDF41EA6}" dt="2024-10-14T18:43:12.836" v="5405" actId="1076"/>
        <pc:sldMkLst>
          <pc:docMk/>
          <pc:sldMk cId="2946319108" sldId="1516"/>
        </pc:sldMkLst>
        <pc:spChg chg="mod">
          <ac:chgData name="Vrielink, Francis" userId="3d258d00-cfd8-41c5-9f04-1a5a39faef2f" providerId="ADAL" clId="{C3CC0FB5-F56D-4D29-96F9-F515DDF41EA6}" dt="2024-10-14T18:36:10.675" v="5340" actId="1076"/>
          <ac:spMkLst>
            <pc:docMk/>
            <pc:sldMk cId="2946319108" sldId="1516"/>
            <ac:spMk id="4" creationId="{D753C383-62C8-E733-4553-E085527A1FCA}"/>
          </ac:spMkLst>
        </pc:spChg>
        <pc:spChg chg="mod">
          <ac:chgData name="Vrielink, Francis" userId="3d258d00-cfd8-41c5-9f04-1a5a39faef2f" providerId="ADAL" clId="{C3CC0FB5-F56D-4D29-96F9-F515DDF41EA6}" dt="2024-10-14T18:36:14.536" v="5341" actId="1076"/>
          <ac:spMkLst>
            <pc:docMk/>
            <pc:sldMk cId="2946319108" sldId="1516"/>
            <ac:spMk id="9" creationId="{B5FA4264-9F79-B20D-0826-CEC58E7B74B7}"/>
          </ac:spMkLst>
        </pc:spChg>
        <pc:spChg chg="mod">
          <ac:chgData name="Vrielink, Francis" userId="3d258d00-cfd8-41c5-9f04-1a5a39faef2f" providerId="ADAL" clId="{C3CC0FB5-F56D-4D29-96F9-F515DDF41EA6}" dt="2024-10-14T18:35:16.495" v="5328" actId="1076"/>
          <ac:spMkLst>
            <pc:docMk/>
            <pc:sldMk cId="2946319108" sldId="1516"/>
            <ac:spMk id="10" creationId="{B37FADB8-F5A5-F448-15A7-6A630939BCDC}"/>
          </ac:spMkLst>
        </pc:spChg>
        <pc:spChg chg="mod">
          <ac:chgData name="Vrielink, Francis" userId="3d258d00-cfd8-41c5-9f04-1a5a39faef2f" providerId="ADAL" clId="{C3CC0FB5-F56D-4D29-96F9-F515DDF41EA6}" dt="2024-10-14T18:35:28.658" v="5331" actId="1076"/>
          <ac:spMkLst>
            <pc:docMk/>
            <pc:sldMk cId="2946319108" sldId="1516"/>
            <ac:spMk id="11" creationId="{2D5226DB-4490-ECD5-880A-CDAB0447C263}"/>
          </ac:spMkLst>
        </pc:spChg>
        <pc:spChg chg="mod">
          <ac:chgData name="Vrielink, Francis" userId="3d258d00-cfd8-41c5-9f04-1a5a39faef2f" providerId="ADAL" clId="{C3CC0FB5-F56D-4D29-96F9-F515DDF41EA6}" dt="2024-10-14T18:41:59.086" v="5384" actId="1076"/>
          <ac:spMkLst>
            <pc:docMk/>
            <pc:sldMk cId="2946319108" sldId="1516"/>
            <ac:spMk id="12" creationId="{E2476A93-B8D4-4E44-87FD-AFF601B2337C}"/>
          </ac:spMkLst>
        </pc:spChg>
        <pc:spChg chg="mod">
          <ac:chgData name="Vrielink, Francis" userId="3d258d00-cfd8-41c5-9f04-1a5a39faef2f" providerId="ADAL" clId="{C3CC0FB5-F56D-4D29-96F9-F515DDF41EA6}" dt="2024-10-14T16:12:15.535" v="1016" actId="1076"/>
          <ac:spMkLst>
            <pc:docMk/>
            <pc:sldMk cId="2946319108" sldId="1516"/>
            <ac:spMk id="13" creationId="{4985FF45-EE56-11C3-E0CC-6BBB359031C0}"/>
          </ac:spMkLst>
        </pc:spChg>
        <pc:spChg chg="mod">
          <ac:chgData name="Vrielink, Francis" userId="3d258d00-cfd8-41c5-9f04-1a5a39faef2f" providerId="ADAL" clId="{C3CC0FB5-F56D-4D29-96F9-F515DDF41EA6}" dt="2024-10-14T18:42:42.604" v="5395" actId="1076"/>
          <ac:spMkLst>
            <pc:docMk/>
            <pc:sldMk cId="2946319108" sldId="1516"/>
            <ac:spMk id="14" creationId="{B7594A3B-3117-84CE-C300-FB96E5ED269D}"/>
          </ac:spMkLst>
        </pc:spChg>
        <pc:spChg chg="mod">
          <ac:chgData name="Vrielink, Francis" userId="3d258d00-cfd8-41c5-9f04-1a5a39faef2f" providerId="ADAL" clId="{C3CC0FB5-F56D-4D29-96F9-F515DDF41EA6}" dt="2024-10-14T18:42:40.196" v="5394" actId="1076"/>
          <ac:spMkLst>
            <pc:docMk/>
            <pc:sldMk cId="2946319108" sldId="1516"/>
            <ac:spMk id="15" creationId="{6EA1F8B7-D4BC-D8B0-E6FD-F33ECB45A1DD}"/>
          </ac:spMkLst>
        </pc:spChg>
        <pc:spChg chg="mod">
          <ac:chgData name="Vrielink, Francis" userId="3d258d00-cfd8-41c5-9f04-1a5a39faef2f" providerId="ADAL" clId="{C3CC0FB5-F56D-4D29-96F9-F515DDF41EA6}" dt="2024-10-14T16:12:20.004" v="1017" actId="14100"/>
          <ac:spMkLst>
            <pc:docMk/>
            <pc:sldMk cId="2946319108" sldId="1516"/>
            <ac:spMk id="18" creationId="{85D7DD60-F4AA-AD34-A265-146B167D02FE}"/>
          </ac:spMkLst>
        </pc:spChg>
        <pc:spChg chg="mod">
          <ac:chgData name="Vrielink, Francis" userId="3d258d00-cfd8-41c5-9f04-1a5a39faef2f" providerId="ADAL" clId="{C3CC0FB5-F56D-4D29-96F9-F515DDF41EA6}" dt="2024-10-14T18:41:10.216" v="5370" actId="1076"/>
          <ac:spMkLst>
            <pc:docMk/>
            <pc:sldMk cId="2946319108" sldId="1516"/>
            <ac:spMk id="19" creationId="{40542B69-6D97-5F24-63E3-ABE36EA69A27}"/>
          </ac:spMkLst>
        </pc:spChg>
        <pc:spChg chg="add mod">
          <ac:chgData name="Vrielink, Francis" userId="3d258d00-cfd8-41c5-9f04-1a5a39faef2f" providerId="ADAL" clId="{C3CC0FB5-F56D-4D29-96F9-F515DDF41EA6}" dt="2024-10-14T18:42:49.760" v="5397" actId="14100"/>
          <ac:spMkLst>
            <pc:docMk/>
            <pc:sldMk cId="2946319108" sldId="1516"/>
            <ac:spMk id="22" creationId="{9AB04E51-19F1-6F91-8C1B-1D140FAE4026}"/>
          </ac:spMkLst>
        </pc:spChg>
        <pc:picChg chg="add mod">
          <ac:chgData name="Vrielink, Francis" userId="3d258d00-cfd8-41c5-9f04-1a5a39faef2f" providerId="ADAL" clId="{C3CC0FB5-F56D-4D29-96F9-F515DDF41EA6}" dt="2024-10-14T18:42:53.172" v="5398" actId="1076"/>
          <ac:picMkLst>
            <pc:docMk/>
            <pc:sldMk cId="2946319108" sldId="1516"/>
            <ac:picMk id="17" creationId="{1B67B156-8F5D-0FA8-B6B5-01CA14056288}"/>
          </ac:picMkLst>
        </pc:picChg>
        <pc:picChg chg="add mod">
          <ac:chgData name="Vrielink, Francis" userId="3d258d00-cfd8-41c5-9f04-1a5a39faef2f" providerId="ADAL" clId="{C3CC0FB5-F56D-4D29-96F9-F515DDF41EA6}" dt="2024-10-14T18:43:12.836" v="5405" actId="1076"/>
          <ac:picMkLst>
            <pc:docMk/>
            <pc:sldMk cId="2946319108" sldId="1516"/>
            <ac:picMk id="24" creationId="{041B7770-6071-6B07-B44A-4D6C53527BDA}"/>
          </ac:picMkLst>
        </pc:picChg>
        <pc:picChg chg="add del mod">
          <ac:chgData name="Vrielink, Francis" userId="3d258d00-cfd8-41c5-9f04-1a5a39faef2f" providerId="ADAL" clId="{C3CC0FB5-F56D-4D29-96F9-F515DDF41EA6}" dt="2024-10-14T18:42:21.348" v="5386" actId="478"/>
          <ac:picMkLst>
            <pc:docMk/>
            <pc:sldMk cId="2946319108" sldId="1516"/>
            <ac:picMk id="26" creationId="{D11C0D38-092E-AF8D-53D3-8185D54E8ADA}"/>
          </ac:picMkLst>
        </pc:picChg>
        <pc:picChg chg="add del mod">
          <ac:chgData name="Vrielink, Francis" userId="3d258d00-cfd8-41c5-9f04-1a5a39faef2f" providerId="ADAL" clId="{C3CC0FB5-F56D-4D29-96F9-F515DDF41EA6}" dt="2024-10-14T18:39:03.402" v="5358" actId="478"/>
          <ac:picMkLst>
            <pc:docMk/>
            <pc:sldMk cId="2946319108" sldId="1516"/>
            <ac:picMk id="30" creationId="{DE03CC49-43CC-BEEC-3DA1-19B1122644A2}"/>
          </ac:picMkLst>
        </pc:picChg>
        <pc:picChg chg="add mod">
          <ac:chgData name="Vrielink, Francis" userId="3d258d00-cfd8-41c5-9f04-1a5a39faef2f" providerId="ADAL" clId="{C3CC0FB5-F56D-4D29-96F9-F515DDF41EA6}" dt="2024-10-14T18:39:16.825" v="5364" actId="1076"/>
          <ac:picMkLst>
            <pc:docMk/>
            <pc:sldMk cId="2946319108" sldId="1516"/>
            <ac:picMk id="32" creationId="{AE5E18D4-6022-AA56-6664-AD8EF9D1E3C2}"/>
          </ac:picMkLst>
        </pc:picChg>
        <pc:picChg chg="add mod">
          <ac:chgData name="Vrielink, Francis" userId="3d258d00-cfd8-41c5-9f04-1a5a39faef2f" providerId="ADAL" clId="{C3CC0FB5-F56D-4D29-96F9-F515DDF41EA6}" dt="2024-10-14T18:41:31.468" v="5377" actId="1076"/>
          <ac:picMkLst>
            <pc:docMk/>
            <pc:sldMk cId="2946319108" sldId="1516"/>
            <ac:picMk id="34" creationId="{0C13695E-8393-1026-B8E4-EC3C1986B6C6}"/>
          </ac:picMkLst>
        </pc:picChg>
        <pc:picChg chg="add mod">
          <ac:chgData name="Vrielink, Francis" userId="3d258d00-cfd8-41c5-9f04-1a5a39faef2f" providerId="ADAL" clId="{C3CC0FB5-F56D-4D29-96F9-F515DDF41EA6}" dt="2024-10-14T18:43:08.822" v="5404" actId="1076"/>
          <ac:picMkLst>
            <pc:docMk/>
            <pc:sldMk cId="2946319108" sldId="1516"/>
            <ac:picMk id="38" creationId="{A736D50A-8D5C-5C60-560B-A714EA417BEA}"/>
          </ac:picMkLst>
        </pc:picChg>
        <pc:cxnChg chg="mod">
          <ac:chgData name="Vrielink, Francis" userId="3d258d00-cfd8-41c5-9f04-1a5a39faef2f" providerId="ADAL" clId="{C3CC0FB5-F56D-4D29-96F9-F515DDF41EA6}" dt="2024-10-14T18:41:28.719" v="5376" actId="1076"/>
          <ac:cxnSpMkLst>
            <pc:docMk/>
            <pc:sldMk cId="2946319108" sldId="1516"/>
            <ac:cxnSpMk id="21" creationId="{B84B33EF-2A54-99B2-FEF8-27486B72F624}"/>
          </ac:cxnSpMkLst>
        </pc:cxnChg>
        <pc:cxnChg chg="mod">
          <ac:chgData name="Vrielink, Francis" userId="3d258d00-cfd8-41c5-9f04-1a5a39faef2f" providerId="ADAL" clId="{C3CC0FB5-F56D-4D29-96F9-F515DDF41EA6}" dt="2024-10-14T18:37:45.287" v="5353" actId="1076"/>
          <ac:cxnSpMkLst>
            <pc:docMk/>
            <pc:sldMk cId="2946319108" sldId="1516"/>
            <ac:cxnSpMk id="27" creationId="{EC90AE0F-5DD8-2D25-C999-5E0CC65E11C5}"/>
          </ac:cxnSpMkLst>
        </pc:cxnChg>
        <pc:cxnChg chg="mod">
          <ac:chgData name="Vrielink, Francis" userId="3d258d00-cfd8-41c5-9f04-1a5a39faef2f" providerId="ADAL" clId="{C3CC0FB5-F56D-4D29-96F9-F515DDF41EA6}" dt="2024-10-14T18:43:01.213" v="5401" actId="1076"/>
          <ac:cxnSpMkLst>
            <pc:docMk/>
            <pc:sldMk cId="2946319108" sldId="1516"/>
            <ac:cxnSpMk id="29" creationId="{10445519-6BAB-CA4B-0B0C-EF80D4D34E4C}"/>
          </ac:cxnSpMkLst>
        </pc:cxnChg>
      </pc:sldChg>
      <pc:sldChg chg="del">
        <pc:chgData name="Vrielink, Francis" userId="3d258d00-cfd8-41c5-9f04-1a5a39faef2f" providerId="ADAL" clId="{C3CC0FB5-F56D-4D29-96F9-F515DDF41EA6}" dt="2024-10-14T16:09:51.315" v="872" actId="47"/>
        <pc:sldMkLst>
          <pc:docMk/>
          <pc:sldMk cId="1628480429" sldId="1517"/>
        </pc:sldMkLst>
      </pc:sldChg>
      <pc:sldChg chg="del">
        <pc:chgData name="Vrielink, Francis" userId="3d258d00-cfd8-41c5-9f04-1a5a39faef2f" providerId="ADAL" clId="{C3CC0FB5-F56D-4D29-96F9-F515DDF41EA6}" dt="2024-10-14T15:53:11.891" v="293" actId="47"/>
        <pc:sldMkLst>
          <pc:docMk/>
          <pc:sldMk cId="933367485" sldId="1518"/>
        </pc:sldMkLst>
      </pc:sldChg>
      <pc:sldChg chg="addSp modSp mod ord">
        <pc:chgData name="Vrielink, Francis" userId="3d258d00-cfd8-41c5-9f04-1a5a39faef2f" providerId="ADAL" clId="{C3CC0FB5-F56D-4D29-96F9-F515DDF41EA6}" dt="2024-10-14T18:43:26.072" v="5408" actId="962"/>
        <pc:sldMkLst>
          <pc:docMk/>
          <pc:sldMk cId="164643335" sldId="1519"/>
        </pc:sldMkLst>
        <pc:spChg chg="mod">
          <ac:chgData name="Vrielink, Francis" userId="3d258d00-cfd8-41c5-9f04-1a5a39faef2f" providerId="ADAL" clId="{C3CC0FB5-F56D-4D29-96F9-F515DDF41EA6}" dt="2024-10-14T15:50:15.101" v="201" actId="20577"/>
          <ac:spMkLst>
            <pc:docMk/>
            <pc:sldMk cId="164643335" sldId="1519"/>
            <ac:spMk id="6" creationId="{00000000-0000-0000-0000-000000000000}"/>
          </ac:spMkLst>
        </pc:spChg>
        <pc:picChg chg="add mod">
          <ac:chgData name="Vrielink, Francis" userId="3d258d00-cfd8-41c5-9f04-1a5a39faef2f" providerId="ADAL" clId="{C3CC0FB5-F56D-4D29-96F9-F515DDF41EA6}" dt="2024-10-14T18:43:26.072" v="5408" actId="962"/>
          <ac:picMkLst>
            <pc:docMk/>
            <pc:sldMk cId="164643335" sldId="1519"/>
            <ac:picMk id="3" creationId="{8E71D13F-518B-4E41-BEB0-4D6CBC9FC790}"/>
          </ac:picMkLst>
        </pc:picChg>
      </pc:sldChg>
      <pc:sldChg chg="del">
        <pc:chgData name="Vrielink, Francis" userId="3d258d00-cfd8-41c5-9f04-1a5a39faef2f" providerId="ADAL" clId="{C3CC0FB5-F56D-4D29-96F9-F515DDF41EA6}" dt="2024-10-14T15:50:30.550" v="205" actId="47"/>
        <pc:sldMkLst>
          <pc:docMk/>
          <pc:sldMk cId="1530054038" sldId="1520"/>
        </pc:sldMkLst>
      </pc:sldChg>
      <pc:sldChg chg="del">
        <pc:chgData name="Vrielink, Francis" userId="3d258d00-cfd8-41c5-9f04-1a5a39faef2f" providerId="ADAL" clId="{C3CC0FB5-F56D-4D29-96F9-F515DDF41EA6}" dt="2024-10-14T15:50:29.810" v="204" actId="47"/>
        <pc:sldMkLst>
          <pc:docMk/>
          <pc:sldMk cId="3006462251" sldId="1521"/>
        </pc:sldMkLst>
      </pc:sldChg>
      <pc:sldChg chg="addSp delSp modSp add del mod">
        <pc:chgData name="Vrielink, Francis" userId="3d258d00-cfd8-41c5-9f04-1a5a39faef2f" providerId="ADAL" clId="{C3CC0FB5-F56D-4D29-96F9-F515DDF41EA6}" dt="2024-10-15T05:39:14.393" v="6751" actId="47"/>
        <pc:sldMkLst>
          <pc:docMk/>
          <pc:sldMk cId="2357811630" sldId="1522"/>
        </pc:sldMkLst>
        <pc:spChg chg="mod">
          <ac:chgData name="Vrielink, Francis" userId="3d258d00-cfd8-41c5-9f04-1a5a39faef2f" providerId="ADAL" clId="{C3CC0FB5-F56D-4D29-96F9-F515DDF41EA6}" dt="2024-10-14T15:57:28.878" v="317" actId="1076"/>
          <ac:spMkLst>
            <pc:docMk/>
            <pc:sldMk cId="2357811630" sldId="1522"/>
            <ac:spMk id="33" creationId="{AC757F5E-B016-F947-4518-7C6B9CC7EE04}"/>
          </ac:spMkLst>
        </pc:spChg>
        <pc:spChg chg="mod">
          <ac:chgData name="Vrielink, Francis" userId="3d258d00-cfd8-41c5-9f04-1a5a39faef2f" providerId="ADAL" clId="{C3CC0FB5-F56D-4D29-96F9-F515DDF41EA6}" dt="2024-10-14T19:11:50.723" v="5771" actId="1076"/>
          <ac:spMkLst>
            <pc:docMk/>
            <pc:sldMk cId="2357811630" sldId="1522"/>
            <ac:spMk id="34" creationId="{152372B3-00F5-781C-183E-6F2DDF35091D}"/>
          </ac:spMkLst>
        </pc:spChg>
        <pc:spChg chg="mod">
          <ac:chgData name="Vrielink, Francis" userId="3d258d00-cfd8-41c5-9f04-1a5a39faef2f" providerId="ADAL" clId="{C3CC0FB5-F56D-4D29-96F9-F515DDF41EA6}" dt="2024-10-14T20:07:37.716" v="6603" actId="20577"/>
          <ac:spMkLst>
            <pc:docMk/>
            <pc:sldMk cId="2357811630" sldId="1522"/>
            <ac:spMk id="35" creationId="{37104C51-0232-62ED-4C6F-1447D06633EE}"/>
          </ac:spMkLst>
        </pc:spChg>
        <pc:spChg chg="mod">
          <ac:chgData name="Vrielink, Francis" userId="3d258d00-cfd8-41c5-9f04-1a5a39faef2f" providerId="ADAL" clId="{C3CC0FB5-F56D-4D29-96F9-F515DDF41EA6}" dt="2024-10-14T18:46:06.723" v="5589" actId="20577"/>
          <ac:spMkLst>
            <pc:docMk/>
            <pc:sldMk cId="2357811630" sldId="1522"/>
            <ac:spMk id="36" creationId="{D8EF981A-9BA7-0EB1-9B70-F7FBF2F7DF1C}"/>
          </ac:spMkLst>
        </pc:spChg>
        <pc:picChg chg="add del">
          <ac:chgData name="Vrielink, Francis" userId="3d258d00-cfd8-41c5-9f04-1a5a39faef2f" providerId="ADAL" clId="{C3CC0FB5-F56D-4D29-96F9-F515DDF41EA6}" dt="2024-10-14T17:56:27.299" v="4691" actId="478"/>
          <ac:picMkLst>
            <pc:docMk/>
            <pc:sldMk cId="2357811630" sldId="1522"/>
            <ac:picMk id="19" creationId="{93772C96-E4C5-AF8C-A7E8-3640BE933119}"/>
          </ac:picMkLst>
        </pc:picChg>
        <pc:picChg chg="add del mod">
          <ac:chgData name="Vrielink, Francis" userId="3d258d00-cfd8-41c5-9f04-1a5a39faef2f" providerId="ADAL" clId="{C3CC0FB5-F56D-4D29-96F9-F515DDF41EA6}" dt="2024-10-15T05:33:55.991" v="6604" actId="21"/>
          <ac:picMkLst>
            <pc:docMk/>
            <pc:sldMk cId="2357811630" sldId="1522"/>
            <ac:picMk id="21" creationId="{D7226144-9C7B-912C-E6A0-328ACE405F19}"/>
          </ac:picMkLst>
        </pc:picChg>
        <pc:picChg chg="add del mod">
          <ac:chgData name="Vrielink, Francis" userId="3d258d00-cfd8-41c5-9f04-1a5a39faef2f" providerId="ADAL" clId="{C3CC0FB5-F56D-4D29-96F9-F515DDF41EA6}" dt="2024-10-15T05:34:13.254" v="6613" actId="21"/>
          <ac:picMkLst>
            <pc:docMk/>
            <pc:sldMk cId="2357811630" sldId="1522"/>
            <ac:picMk id="24" creationId="{CD6AD5C3-C07C-BDA4-55CB-7E33E8970586}"/>
          </ac:picMkLst>
        </pc:picChg>
        <pc:cxnChg chg="mod">
          <ac:chgData name="Vrielink, Francis" userId="3d258d00-cfd8-41c5-9f04-1a5a39faef2f" providerId="ADAL" clId="{C3CC0FB5-F56D-4D29-96F9-F515DDF41EA6}" dt="2024-10-14T16:01:59.803" v="373" actId="14100"/>
          <ac:cxnSpMkLst>
            <pc:docMk/>
            <pc:sldMk cId="2357811630" sldId="1522"/>
            <ac:cxnSpMk id="12" creationId="{644A4299-3A63-6813-A679-FB8DB7D5FD7A}"/>
          </ac:cxnSpMkLst>
        </pc:cxnChg>
        <pc:cxnChg chg="mod">
          <ac:chgData name="Vrielink, Francis" userId="3d258d00-cfd8-41c5-9f04-1a5a39faef2f" providerId="ADAL" clId="{C3CC0FB5-F56D-4D29-96F9-F515DDF41EA6}" dt="2024-10-14T16:02:05.643" v="374" actId="14100"/>
          <ac:cxnSpMkLst>
            <pc:docMk/>
            <pc:sldMk cId="2357811630" sldId="1522"/>
            <ac:cxnSpMk id="14" creationId="{D4DC5350-E385-459A-7DF3-9A72313F2A3E}"/>
          </ac:cxnSpMkLst>
        </pc:cxnChg>
      </pc:sldChg>
      <pc:sldChg chg="add del">
        <pc:chgData name="Vrielink, Francis" userId="3d258d00-cfd8-41c5-9f04-1a5a39faef2f" providerId="ADAL" clId="{C3CC0FB5-F56D-4D29-96F9-F515DDF41EA6}" dt="2024-10-14T15:53:05.997" v="292" actId="47"/>
        <pc:sldMkLst>
          <pc:docMk/>
          <pc:sldMk cId="28547166" sldId="1523"/>
        </pc:sldMkLst>
      </pc:sldChg>
      <pc:sldChg chg="add del">
        <pc:chgData name="Vrielink, Francis" userId="3d258d00-cfd8-41c5-9f04-1a5a39faef2f" providerId="ADAL" clId="{C3CC0FB5-F56D-4D29-96F9-F515DDF41EA6}" dt="2024-10-14T16:11:01.596" v="940" actId="47"/>
        <pc:sldMkLst>
          <pc:docMk/>
          <pc:sldMk cId="1815337585" sldId="1523"/>
        </pc:sldMkLst>
      </pc:sldChg>
      <pc:sldChg chg="modSp add del mod">
        <pc:chgData name="Vrielink, Francis" userId="3d258d00-cfd8-41c5-9f04-1a5a39faef2f" providerId="ADAL" clId="{C3CC0FB5-F56D-4D29-96F9-F515DDF41EA6}" dt="2024-10-14T16:11:44.507" v="995" actId="47"/>
        <pc:sldMkLst>
          <pc:docMk/>
          <pc:sldMk cId="3345085916" sldId="1524"/>
        </pc:sldMkLst>
        <pc:spChg chg="mod">
          <ac:chgData name="Vrielink, Francis" userId="3d258d00-cfd8-41c5-9f04-1a5a39faef2f" providerId="ADAL" clId="{C3CC0FB5-F56D-4D29-96F9-F515DDF41EA6}" dt="2024-10-14T16:04:03.861" v="430" actId="14100"/>
          <ac:spMkLst>
            <pc:docMk/>
            <pc:sldMk cId="3345085916" sldId="1524"/>
            <ac:spMk id="10" creationId="{EC0CC1D0-FE60-F840-73E9-0CE7E683D1F2}"/>
          </ac:spMkLst>
        </pc:spChg>
        <pc:spChg chg="mod">
          <ac:chgData name="Vrielink, Francis" userId="3d258d00-cfd8-41c5-9f04-1a5a39faef2f" providerId="ADAL" clId="{C3CC0FB5-F56D-4D29-96F9-F515DDF41EA6}" dt="2024-10-14T16:09:23.034" v="843" actId="20577"/>
          <ac:spMkLst>
            <pc:docMk/>
            <pc:sldMk cId="3345085916" sldId="1524"/>
            <ac:spMk id="11" creationId="{CD78B488-E032-3F3E-C334-FB96F8D71FB2}"/>
          </ac:spMkLst>
        </pc:spChg>
        <pc:spChg chg="mod">
          <ac:chgData name="Vrielink, Francis" userId="3d258d00-cfd8-41c5-9f04-1a5a39faef2f" providerId="ADAL" clId="{C3CC0FB5-F56D-4D29-96F9-F515DDF41EA6}" dt="2024-10-14T16:09:42.609" v="871" actId="14100"/>
          <ac:spMkLst>
            <pc:docMk/>
            <pc:sldMk cId="3345085916" sldId="1524"/>
            <ac:spMk id="16" creationId="{F53F294D-65CC-23A5-E4A1-B2132FCF814C}"/>
          </ac:spMkLst>
        </pc:spChg>
        <pc:spChg chg="mod">
          <ac:chgData name="Vrielink, Francis" userId="3d258d00-cfd8-41c5-9f04-1a5a39faef2f" providerId="ADAL" clId="{C3CC0FB5-F56D-4D29-96F9-F515DDF41EA6}" dt="2024-10-14T16:09:30.041" v="869" actId="20577"/>
          <ac:spMkLst>
            <pc:docMk/>
            <pc:sldMk cId="3345085916" sldId="1524"/>
            <ac:spMk id="17" creationId="{AB86235B-CBC0-F9DB-29F4-F23367831B1B}"/>
          </ac:spMkLst>
        </pc:spChg>
      </pc:sldChg>
      <pc:sldChg chg="addSp delSp modSp add mod">
        <pc:chgData name="Vrielink, Francis" userId="3d258d00-cfd8-41c5-9f04-1a5a39faef2f" providerId="ADAL" clId="{C3CC0FB5-F56D-4D29-96F9-F515DDF41EA6}" dt="2024-10-14T18:22:23.274" v="5273" actId="14100"/>
        <pc:sldMkLst>
          <pc:docMk/>
          <pc:sldMk cId="2886290726" sldId="1525"/>
        </pc:sldMkLst>
        <pc:spChg chg="mod">
          <ac:chgData name="Vrielink, Francis" userId="3d258d00-cfd8-41c5-9f04-1a5a39faef2f" providerId="ADAL" clId="{C3CC0FB5-F56D-4D29-96F9-F515DDF41EA6}" dt="2024-10-14T16:03:06.077" v="396" actId="20577"/>
          <ac:spMkLst>
            <pc:docMk/>
            <pc:sldMk cId="2886290726" sldId="1525"/>
            <ac:spMk id="33" creationId="{AC757F5E-B016-F947-4518-7C6B9CC7EE04}"/>
          </ac:spMkLst>
        </pc:spChg>
        <pc:spChg chg="mod">
          <ac:chgData name="Vrielink, Francis" userId="3d258d00-cfd8-41c5-9f04-1a5a39faef2f" providerId="ADAL" clId="{C3CC0FB5-F56D-4D29-96F9-F515DDF41EA6}" dt="2024-10-14T18:04:45.632" v="4948" actId="20577"/>
          <ac:spMkLst>
            <pc:docMk/>
            <pc:sldMk cId="2886290726" sldId="1525"/>
            <ac:spMk id="34" creationId="{152372B3-00F5-781C-183E-6F2DDF35091D}"/>
          </ac:spMkLst>
        </pc:spChg>
        <pc:spChg chg="mod">
          <ac:chgData name="Vrielink, Francis" userId="3d258d00-cfd8-41c5-9f04-1a5a39faef2f" providerId="ADAL" clId="{C3CC0FB5-F56D-4D29-96F9-F515DDF41EA6}" dt="2024-10-14T18:21:58.111" v="5265" actId="20577"/>
          <ac:spMkLst>
            <pc:docMk/>
            <pc:sldMk cId="2886290726" sldId="1525"/>
            <ac:spMk id="35" creationId="{37104C51-0232-62ED-4C6F-1447D06633EE}"/>
          </ac:spMkLst>
        </pc:spChg>
        <pc:spChg chg="mod">
          <ac:chgData name="Vrielink, Francis" userId="3d258d00-cfd8-41c5-9f04-1a5a39faef2f" providerId="ADAL" clId="{C3CC0FB5-F56D-4D29-96F9-F515DDF41EA6}" dt="2024-10-14T18:06:14.387" v="5021" actId="115"/>
          <ac:spMkLst>
            <pc:docMk/>
            <pc:sldMk cId="2886290726" sldId="1525"/>
            <ac:spMk id="36" creationId="{D8EF981A-9BA7-0EB1-9B70-F7FBF2F7DF1C}"/>
          </ac:spMkLst>
        </pc:spChg>
        <pc:picChg chg="add del mod">
          <ac:chgData name="Vrielink, Francis" userId="3d258d00-cfd8-41c5-9f04-1a5a39faef2f" providerId="ADAL" clId="{C3CC0FB5-F56D-4D29-96F9-F515DDF41EA6}" dt="2024-10-14T18:21:21.923" v="5249" actId="478"/>
          <ac:picMkLst>
            <pc:docMk/>
            <pc:sldMk cId="2886290726" sldId="1525"/>
            <ac:picMk id="8" creationId="{8FFDFC4E-1D7D-B8E0-867D-B198B40D9BDA}"/>
          </ac:picMkLst>
        </pc:picChg>
        <pc:picChg chg="add mod">
          <ac:chgData name="Vrielink, Francis" userId="3d258d00-cfd8-41c5-9f04-1a5a39faef2f" providerId="ADAL" clId="{C3CC0FB5-F56D-4D29-96F9-F515DDF41EA6}" dt="2024-10-14T18:22:10.774" v="5271" actId="1076"/>
          <ac:picMkLst>
            <pc:docMk/>
            <pc:sldMk cId="2886290726" sldId="1525"/>
            <ac:picMk id="18" creationId="{1B45B722-CD75-6D52-AAAD-02D0D25F167D}"/>
          </ac:picMkLst>
        </pc:picChg>
        <pc:picChg chg="add mod">
          <ac:chgData name="Vrielink, Francis" userId="3d258d00-cfd8-41c5-9f04-1a5a39faef2f" providerId="ADAL" clId="{C3CC0FB5-F56D-4D29-96F9-F515DDF41EA6}" dt="2024-10-14T18:22:23.274" v="5273" actId="14100"/>
          <ac:picMkLst>
            <pc:docMk/>
            <pc:sldMk cId="2886290726" sldId="1525"/>
            <ac:picMk id="20" creationId="{AB4356C3-89CE-EEE7-A772-E1AD8E09F658}"/>
          </ac:picMkLst>
        </pc:picChg>
      </pc:sldChg>
      <pc:sldChg chg="addSp delSp modSp new mod">
        <pc:chgData name="Vrielink, Francis" userId="3d258d00-cfd8-41c5-9f04-1a5a39faef2f" providerId="ADAL" clId="{C3CC0FB5-F56D-4D29-96F9-F515DDF41EA6}" dt="2024-10-14T19:50:51.429" v="6439" actId="20577"/>
        <pc:sldMkLst>
          <pc:docMk/>
          <pc:sldMk cId="1964532275" sldId="1526"/>
        </pc:sldMkLst>
        <pc:spChg chg="mod">
          <ac:chgData name="Vrielink, Francis" userId="3d258d00-cfd8-41c5-9f04-1a5a39faef2f" providerId="ADAL" clId="{C3CC0FB5-F56D-4D29-96F9-F515DDF41EA6}" dt="2024-10-14T19:41:20.453" v="6135" actId="20577"/>
          <ac:spMkLst>
            <pc:docMk/>
            <pc:sldMk cId="1964532275" sldId="1526"/>
            <ac:spMk id="2" creationId="{54AF1C70-8C6E-8E97-F03B-98840445966E}"/>
          </ac:spMkLst>
        </pc:spChg>
        <pc:spChg chg="del">
          <ac:chgData name="Vrielink, Francis" userId="3d258d00-cfd8-41c5-9f04-1a5a39faef2f" providerId="ADAL" clId="{C3CC0FB5-F56D-4D29-96F9-F515DDF41EA6}" dt="2024-10-14T19:40:44.230" v="6123" actId="931"/>
          <ac:spMkLst>
            <pc:docMk/>
            <pc:sldMk cId="1964532275" sldId="1526"/>
            <ac:spMk id="3" creationId="{03FA5DD6-601C-1246-7045-36F1112276E4}"/>
          </ac:spMkLst>
        </pc:spChg>
        <pc:spChg chg="add mod">
          <ac:chgData name="Vrielink, Francis" userId="3d258d00-cfd8-41c5-9f04-1a5a39faef2f" providerId="ADAL" clId="{C3CC0FB5-F56D-4D29-96F9-F515DDF41EA6}" dt="2024-10-14T19:42:17.622" v="6182" actId="20577"/>
          <ac:spMkLst>
            <pc:docMk/>
            <pc:sldMk cId="1964532275" sldId="1526"/>
            <ac:spMk id="6" creationId="{E35E0812-477E-2FF8-54FB-B03D08AF4CD2}"/>
          </ac:spMkLst>
        </pc:spChg>
        <pc:spChg chg="add mod">
          <ac:chgData name="Vrielink, Francis" userId="3d258d00-cfd8-41c5-9f04-1a5a39faef2f" providerId="ADAL" clId="{C3CC0FB5-F56D-4D29-96F9-F515DDF41EA6}" dt="2024-10-14T19:45:43.233" v="6286" actId="207"/>
          <ac:spMkLst>
            <pc:docMk/>
            <pc:sldMk cId="1964532275" sldId="1526"/>
            <ac:spMk id="7" creationId="{1BA63C58-8649-5DD4-F3A5-EAD951157EDE}"/>
          </ac:spMkLst>
        </pc:spChg>
        <pc:spChg chg="add del mod">
          <ac:chgData name="Vrielink, Francis" userId="3d258d00-cfd8-41c5-9f04-1a5a39faef2f" providerId="ADAL" clId="{C3CC0FB5-F56D-4D29-96F9-F515DDF41EA6}" dt="2024-10-14T19:43:51.547" v="6223"/>
          <ac:spMkLst>
            <pc:docMk/>
            <pc:sldMk cId="1964532275" sldId="1526"/>
            <ac:spMk id="9" creationId="{F38C3B88-75E0-ADDD-DF0D-31E9C5971414}"/>
          </ac:spMkLst>
        </pc:spChg>
        <pc:spChg chg="add mod">
          <ac:chgData name="Vrielink, Francis" userId="3d258d00-cfd8-41c5-9f04-1a5a39faef2f" providerId="ADAL" clId="{C3CC0FB5-F56D-4D29-96F9-F515DDF41EA6}" dt="2024-10-14T19:45:35.084" v="6285" actId="20577"/>
          <ac:spMkLst>
            <pc:docMk/>
            <pc:sldMk cId="1964532275" sldId="1526"/>
            <ac:spMk id="10" creationId="{1081A8CC-6068-E622-3485-5D3CD42316ED}"/>
          </ac:spMkLst>
        </pc:spChg>
        <pc:spChg chg="add mod">
          <ac:chgData name="Vrielink, Francis" userId="3d258d00-cfd8-41c5-9f04-1a5a39faef2f" providerId="ADAL" clId="{C3CC0FB5-F56D-4D29-96F9-F515DDF41EA6}" dt="2024-10-14T19:46:51.510" v="6341" actId="20577"/>
          <ac:spMkLst>
            <pc:docMk/>
            <pc:sldMk cId="1964532275" sldId="1526"/>
            <ac:spMk id="11" creationId="{F1DBF88D-F222-59D3-0B09-8D73FDE81AFF}"/>
          </ac:spMkLst>
        </pc:spChg>
        <pc:spChg chg="add mod">
          <ac:chgData name="Vrielink, Francis" userId="3d258d00-cfd8-41c5-9f04-1a5a39faef2f" providerId="ADAL" clId="{C3CC0FB5-F56D-4D29-96F9-F515DDF41EA6}" dt="2024-10-14T19:47:45.543" v="6391" actId="20577"/>
          <ac:spMkLst>
            <pc:docMk/>
            <pc:sldMk cId="1964532275" sldId="1526"/>
            <ac:spMk id="12" creationId="{9FCA5C88-A8F6-1CB0-1B0C-F55E13409BBB}"/>
          </ac:spMkLst>
        </pc:spChg>
        <pc:spChg chg="add mod">
          <ac:chgData name="Vrielink, Francis" userId="3d258d00-cfd8-41c5-9f04-1a5a39faef2f" providerId="ADAL" clId="{C3CC0FB5-F56D-4D29-96F9-F515DDF41EA6}" dt="2024-10-14T19:50:51.429" v="6439" actId="20577"/>
          <ac:spMkLst>
            <pc:docMk/>
            <pc:sldMk cId="1964532275" sldId="1526"/>
            <ac:spMk id="13" creationId="{8801B7BA-5CA3-CB3F-9F6C-414F1C9100EA}"/>
          </ac:spMkLst>
        </pc:spChg>
        <pc:picChg chg="add mod">
          <ac:chgData name="Vrielink, Francis" userId="3d258d00-cfd8-41c5-9f04-1a5a39faef2f" providerId="ADAL" clId="{C3CC0FB5-F56D-4D29-96F9-F515DDF41EA6}" dt="2024-10-14T19:41:03.280" v="6132" actId="1076"/>
          <ac:picMkLst>
            <pc:docMk/>
            <pc:sldMk cId="1964532275" sldId="1526"/>
            <ac:picMk id="5" creationId="{B26605BD-D514-5140-3D14-A4E8B9E88C59}"/>
          </ac:picMkLst>
        </pc:picChg>
        <pc:picChg chg="add del mod">
          <ac:chgData name="Vrielink, Francis" userId="3d258d00-cfd8-41c5-9f04-1a5a39faef2f" providerId="ADAL" clId="{C3CC0FB5-F56D-4D29-96F9-F515DDF41EA6}" dt="2024-10-14T19:43:41.282" v="6219" actId="478"/>
          <ac:picMkLst>
            <pc:docMk/>
            <pc:sldMk cId="1964532275" sldId="1526"/>
            <ac:picMk id="8" creationId="{6783AA56-A3C3-C8C8-3B26-0704E6A38570}"/>
          </ac:picMkLst>
        </pc:pic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B4005042-35D7-44B0-AD8E-DA29393359C3}"/>
    <pc:docChg chg="modSld">
      <pc:chgData name="Routledge, Mandy" userId="bacdedf5-8e30-494b-ad8b-f27fa30c4f8d" providerId="ADAL" clId="{B4005042-35D7-44B0-AD8E-DA29393359C3}" dt="2024-09-24T09:49:25.772" v="4" actId="20577"/>
      <pc:docMkLst>
        <pc:docMk/>
      </pc:docMkLst>
      <pc:sldChg chg="modSp mod">
        <pc:chgData name="Routledge, Mandy" userId="bacdedf5-8e30-494b-ad8b-f27fa30c4f8d" providerId="ADAL" clId="{B4005042-35D7-44B0-AD8E-DA29393359C3}" dt="2024-09-24T09:49:25.772" v="4" actId="20577"/>
        <pc:sldMkLst>
          <pc:docMk/>
          <pc:sldMk cId="323006580" sldId="548"/>
        </pc:sldMkLst>
        <pc:spChg chg="mod">
          <ac:chgData name="Routledge, Mandy" userId="bacdedf5-8e30-494b-ad8b-f27fa30c4f8d" providerId="ADAL" clId="{B4005042-35D7-44B0-AD8E-DA29393359C3}" dt="2024-09-24T09:49:25.772" v="4" actId="20577"/>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DC3BF6FA-6298-48A2-A2CD-C537D12C9E19}"/>
    <pc:docChg chg="modSld">
      <pc:chgData name="Routledge, Mandy" userId="bacdedf5-8e30-494b-ad8b-f27fa30c4f8d" providerId="ADAL" clId="{DC3BF6FA-6298-48A2-A2CD-C537D12C9E19}" dt="2024-10-15T08:20:32.970" v="41" actId="1076"/>
      <pc:docMkLst>
        <pc:docMk/>
      </pc:docMkLst>
      <pc:sldChg chg="modSp mod modNotesTx">
        <pc:chgData name="Routledge, Mandy" userId="bacdedf5-8e30-494b-ad8b-f27fa30c4f8d" providerId="ADAL" clId="{DC3BF6FA-6298-48A2-A2CD-C537D12C9E19}" dt="2024-10-15T08:15:51.151" v="21" actId="6549"/>
        <pc:sldMkLst>
          <pc:docMk/>
          <pc:sldMk cId="2189114603" sldId="1437"/>
        </pc:sldMkLst>
        <pc:spChg chg="mod">
          <ac:chgData name="Routledge, Mandy" userId="bacdedf5-8e30-494b-ad8b-f27fa30c4f8d" providerId="ADAL" clId="{DC3BF6FA-6298-48A2-A2CD-C537D12C9E19}" dt="2024-10-15T08:15:51.151" v="21" actId="6549"/>
          <ac:spMkLst>
            <pc:docMk/>
            <pc:sldMk cId="2189114603" sldId="1437"/>
            <ac:spMk id="3" creationId="{00000000-0000-0000-0000-000000000000}"/>
          </ac:spMkLst>
        </pc:spChg>
      </pc:sldChg>
      <pc:sldChg chg="modSp mod">
        <pc:chgData name="Routledge, Mandy" userId="bacdedf5-8e30-494b-ad8b-f27fa30c4f8d" providerId="ADAL" clId="{DC3BF6FA-6298-48A2-A2CD-C537D12C9E19}" dt="2024-10-15T08:18:49.400" v="25" actId="404"/>
        <pc:sldMkLst>
          <pc:docMk/>
          <pc:sldMk cId="2967928418" sldId="1511"/>
        </pc:sldMkLst>
        <pc:spChg chg="mod">
          <ac:chgData name="Routledge, Mandy" userId="bacdedf5-8e30-494b-ad8b-f27fa30c4f8d" providerId="ADAL" clId="{DC3BF6FA-6298-48A2-A2CD-C537D12C9E19}" dt="2024-10-15T08:18:44.568" v="23" actId="404"/>
          <ac:spMkLst>
            <pc:docMk/>
            <pc:sldMk cId="2967928418" sldId="1511"/>
            <ac:spMk id="35" creationId="{37104C51-0232-62ED-4C6F-1447D06633EE}"/>
          </ac:spMkLst>
        </pc:spChg>
        <pc:spChg chg="mod">
          <ac:chgData name="Routledge, Mandy" userId="bacdedf5-8e30-494b-ad8b-f27fa30c4f8d" providerId="ADAL" clId="{DC3BF6FA-6298-48A2-A2CD-C537D12C9E19}" dt="2024-10-15T08:18:49.400" v="25" actId="404"/>
          <ac:spMkLst>
            <pc:docMk/>
            <pc:sldMk cId="2967928418" sldId="1511"/>
            <ac:spMk id="36" creationId="{D8EF981A-9BA7-0EB1-9B70-F7FBF2F7DF1C}"/>
          </ac:spMkLst>
        </pc:spChg>
      </pc:sldChg>
      <pc:sldChg chg="modSp mod">
        <pc:chgData name="Routledge, Mandy" userId="bacdedf5-8e30-494b-ad8b-f27fa30c4f8d" providerId="ADAL" clId="{DC3BF6FA-6298-48A2-A2CD-C537D12C9E19}" dt="2024-10-15T08:20:00.607" v="36" actId="1076"/>
        <pc:sldMkLst>
          <pc:docMk/>
          <pc:sldMk cId="1594331871" sldId="1512"/>
        </pc:sldMkLst>
        <pc:spChg chg="mod">
          <ac:chgData name="Routledge, Mandy" userId="bacdedf5-8e30-494b-ad8b-f27fa30c4f8d" providerId="ADAL" clId="{DC3BF6FA-6298-48A2-A2CD-C537D12C9E19}" dt="2024-10-15T08:19:40.325" v="32" actId="14100"/>
          <ac:spMkLst>
            <pc:docMk/>
            <pc:sldMk cId="1594331871" sldId="1512"/>
            <ac:spMk id="14" creationId="{B7594A3B-3117-84CE-C300-FB96E5ED269D}"/>
          </ac:spMkLst>
        </pc:spChg>
        <pc:spChg chg="mod">
          <ac:chgData name="Routledge, Mandy" userId="bacdedf5-8e30-494b-ad8b-f27fa30c4f8d" providerId="ADAL" clId="{DC3BF6FA-6298-48A2-A2CD-C537D12C9E19}" dt="2024-10-15T08:20:00.607" v="36" actId="1076"/>
          <ac:spMkLst>
            <pc:docMk/>
            <pc:sldMk cId="1594331871" sldId="1512"/>
            <ac:spMk id="15" creationId="{6EA1F8B7-D4BC-D8B0-E6FD-F33ECB45A1DD}"/>
          </ac:spMkLst>
        </pc:spChg>
        <pc:spChg chg="mod">
          <ac:chgData name="Routledge, Mandy" userId="bacdedf5-8e30-494b-ad8b-f27fa30c4f8d" providerId="ADAL" clId="{DC3BF6FA-6298-48A2-A2CD-C537D12C9E19}" dt="2024-10-15T08:19:13.745" v="28" actId="14100"/>
          <ac:spMkLst>
            <pc:docMk/>
            <pc:sldMk cId="1594331871" sldId="1512"/>
            <ac:spMk id="16" creationId="{F53F294D-65CC-23A5-E4A1-B2132FCF814C}"/>
          </ac:spMkLst>
        </pc:spChg>
        <pc:spChg chg="mod">
          <ac:chgData name="Routledge, Mandy" userId="bacdedf5-8e30-494b-ad8b-f27fa30c4f8d" providerId="ADAL" clId="{DC3BF6FA-6298-48A2-A2CD-C537D12C9E19}" dt="2024-10-15T08:19:10.283" v="27" actId="1076"/>
          <ac:spMkLst>
            <pc:docMk/>
            <pc:sldMk cId="1594331871" sldId="1512"/>
            <ac:spMk id="17" creationId="{AB86235B-CBC0-F9DB-29F4-F23367831B1B}"/>
          </ac:spMkLst>
        </pc:spChg>
      </pc:sldChg>
      <pc:sldChg chg="modSp mod">
        <pc:chgData name="Routledge, Mandy" userId="bacdedf5-8e30-494b-ad8b-f27fa30c4f8d" providerId="ADAL" clId="{DC3BF6FA-6298-48A2-A2CD-C537D12C9E19}" dt="2024-10-15T08:20:32.970" v="41" actId="1076"/>
        <pc:sldMkLst>
          <pc:docMk/>
          <pc:sldMk cId="2946319108" sldId="1516"/>
        </pc:sldMkLst>
        <pc:spChg chg="mod">
          <ac:chgData name="Routledge, Mandy" userId="bacdedf5-8e30-494b-ad8b-f27fa30c4f8d" providerId="ADAL" clId="{DC3BF6FA-6298-48A2-A2CD-C537D12C9E19}" dt="2024-10-15T08:20:16.055" v="37" actId="1076"/>
          <ac:spMkLst>
            <pc:docMk/>
            <pc:sldMk cId="2946319108" sldId="1516"/>
            <ac:spMk id="9" creationId="{B5FA4264-9F79-B20D-0826-CEC58E7B74B7}"/>
          </ac:spMkLst>
        </pc:spChg>
        <pc:spChg chg="mod">
          <ac:chgData name="Routledge, Mandy" userId="bacdedf5-8e30-494b-ad8b-f27fa30c4f8d" providerId="ADAL" clId="{DC3BF6FA-6298-48A2-A2CD-C537D12C9E19}" dt="2024-10-15T08:20:24.278" v="39" actId="1076"/>
          <ac:spMkLst>
            <pc:docMk/>
            <pc:sldMk cId="2946319108" sldId="1516"/>
            <ac:spMk id="10" creationId="{B37FADB8-F5A5-F448-15A7-6A630939BCDC}"/>
          </ac:spMkLst>
        </pc:spChg>
        <pc:spChg chg="mod">
          <ac:chgData name="Routledge, Mandy" userId="bacdedf5-8e30-494b-ad8b-f27fa30c4f8d" providerId="ADAL" clId="{DC3BF6FA-6298-48A2-A2CD-C537D12C9E19}" dt="2024-10-15T08:20:19.828" v="38" actId="1076"/>
          <ac:spMkLst>
            <pc:docMk/>
            <pc:sldMk cId="2946319108" sldId="1516"/>
            <ac:spMk id="11" creationId="{2D5226DB-4490-ECD5-880A-CDAB0447C263}"/>
          </ac:spMkLst>
        </pc:spChg>
        <pc:picChg chg="mod">
          <ac:chgData name="Routledge, Mandy" userId="bacdedf5-8e30-494b-ad8b-f27fa30c4f8d" providerId="ADAL" clId="{DC3BF6FA-6298-48A2-A2CD-C537D12C9E19}" dt="2024-10-15T08:20:32.970" v="41" actId="1076"/>
          <ac:picMkLst>
            <pc:docMk/>
            <pc:sldMk cId="2946319108" sldId="1516"/>
            <ac:picMk id="24" creationId="{041B7770-6071-6B07-B44A-4D6C53527BDA}"/>
          </ac:picMkLst>
        </pc:picChg>
        <pc:cxnChg chg="mod">
          <ac:chgData name="Routledge, Mandy" userId="bacdedf5-8e30-494b-ad8b-f27fa30c4f8d" providerId="ADAL" clId="{DC3BF6FA-6298-48A2-A2CD-C537D12C9E19}" dt="2024-10-15T08:20:27.088" v="40" actId="14100"/>
          <ac:cxnSpMkLst>
            <pc:docMk/>
            <pc:sldMk cId="2946319108" sldId="1516"/>
            <ac:cxnSpMk id="29" creationId="{10445519-6BAB-CA4B-0B0C-EF80D4D34E4C}"/>
          </ac:cxnSpMkLst>
        </pc:cxnChg>
      </pc:sldChg>
    </pc:docChg>
  </pc:docChgLst>
  <pc:docChgLst>
    <pc:chgData name="Das, Gerarda" userId="dec061bf-56a5-47a0-b9f3-f749fe418ae6" providerId="ADAL" clId="{7968B61F-6FAE-480C-9711-6E048C539744}"/>
    <pc:docChg chg="modSld">
      <pc:chgData name="Das, Gerarda" userId="dec061bf-56a5-47a0-b9f3-f749fe418ae6" providerId="ADAL" clId="{7968B61F-6FAE-480C-9711-6E048C539744}" dt="2024-10-15T08:29:00.819" v="211" actId="6549"/>
      <pc:docMkLst>
        <pc:docMk/>
      </pc:docMkLst>
      <pc:sldChg chg="modSp mod">
        <pc:chgData name="Das, Gerarda" userId="dec061bf-56a5-47a0-b9f3-f749fe418ae6" providerId="ADAL" clId="{7968B61F-6FAE-480C-9711-6E048C539744}" dt="2024-10-15T08:27:14.481" v="136" actId="20577"/>
        <pc:sldMkLst>
          <pc:docMk/>
          <pc:sldMk cId="2189114603" sldId="1437"/>
        </pc:sldMkLst>
        <pc:spChg chg="mod">
          <ac:chgData name="Das, Gerarda" userId="dec061bf-56a5-47a0-b9f3-f749fe418ae6" providerId="ADAL" clId="{7968B61F-6FAE-480C-9711-6E048C539744}" dt="2024-10-15T08:27:14.481" v="136" actId="20577"/>
          <ac:spMkLst>
            <pc:docMk/>
            <pc:sldMk cId="2189114603" sldId="1437"/>
            <ac:spMk id="3" creationId="{00000000-0000-0000-0000-000000000000}"/>
          </ac:spMkLst>
        </pc:spChg>
      </pc:sldChg>
      <pc:sldChg chg="modSp mod">
        <pc:chgData name="Das, Gerarda" userId="dec061bf-56a5-47a0-b9f3-f749fe418ae6" providerId="ADAL" clId="{7968B61F-6FAE-480C-9711-6E048C539744}" dt="2024-10-15T08:29:00.819" v="211" actId="6549"/>
        <pc:sldMkLst>
          <pc:docMk/>
          <pc:sldMk cId="3112181829" sldId="1515"/>
        </pc:sldMkLst>
        <pc:spChg chg="mod">
          <ac:chgData name="Das, Gerarda" userId="dec061bf-56a5-47a0-b9f3-f749fe418ae6" providerId="ADAL" clId="{7968B61F-6FAE-480C-9711-6E048C539744}" dt="2024-10-15T08:29:00.819" v="211" actId="6549"/>
          <ac:spMkLst>
            <pc:docMk/>
            <pc:sldMk cId="3112181829" sldId="1515"/>
            <ac:spMk id="4" creationId="{D36CDCC8-D80A-3CA3-9903-EC310613197D}"/>
          </ac:spMkLst>
        </pc:spChg>
      </pc:sldChg>
    </pc:docChg>
  </pc:docChgLst>
  <pc:docChgLst>
    <pc:chgData name="Harmsel ter, Marjan" userId="5bf7b4e5-383a-4bf6-a1ba-3724f9cc09cb" providerId="ADAL" clId="{703FBC66-E8F2-4115-A7AD-32AE89507F0F}"/>
    <pc:docChg chg="modSld">
      <pc:chgData name="Harmsel ter, Marjan" userId="5bf7b4e5-383a-4bf6-a1ba-3724f9cc09cb" providerId="ADAL" clId="{703FBC66-E8F2-4115-A7AD-32AE89507F0F}" dt="2024-10-15T08:16:04.867" v="8" actId="14100"/>
      <pc:docMkLst>
        <pc:docMk/>
      </pc:docMkLst>
      <pc:sldChg chg="modSp mod">
        <pc:chgData name="Harmsel ter, Marjan" userId="5bf7b4e5-383a-4bf6-a1ba-3724f9cc09cb" providerId="ADAL" clId="{703FBC66-E8F2-4115-A7AD-32AE89507F0F}" dt="2024-10-15T08:14:39.959" v="1" actId="6549"/>
        <pc:sldMkLst>
          <pc:docMk/>
          <pc:sldMk cId="2967928418" sldId="1511"/>
        </pc:sldMkLst>
        <pc:spChg chg="mod">
          <ac:chgData name="Harmsel ter, Marjan" userId="5bf7b4e5-383a-4bf6-a1ba-3724f9cc09cb" providerId="ADAL" clId="{703FBC66-E8F2-4115-A7AD-32AE89507F0F}" dt="2024-10-15T08:14:39.959" v="1" actId="6549"/>
          <ac:spMkLst>
            <pc:docMk/>
            <pc:sldMk cId="2967928418" sldId="1511"/>
            <ac:spMk id="36" creationId="{D8EF981A-9BA7-0EB1-9B70-F7FBF2F7DF1C}"/>
          </ac:spMkLst>
        </pc:spChg>
      </pc:sldChg>
      <pc:sldChg chg="modSp mod">
        <pc:chgData name="Harmsel ter, Marjan" userId="5bf7b4e5-383a-4bf6-a1ba-3724f9cc09cb" providerId="ADAL" clId="{703FBC66-E8F2-4115-A7AD-32AE89507F0F}" dt="2024-10-15T08:15:13.112" v="2" actId="1076"/>
        <pc:sldMkLst>
          <pc:docMk/>
          <pc:sldMk cId="3112181829" sldId="1515"/>
        </pc:sldMkLst>
        <pc:spChg chg="mod">
          <ac:chgData name="Harmsel ter, Marjan" userId="5bf7b4e5-383a-4bf6-a1ba-3724f9cc09cb" providerId="ADAL" clId="{703FBC66-E8F2-4115-A7AD-32AE89507F0F}" dt="2024-10-15T08:15:13.112" v="2" actId="1076"/>
          <ac:spMkLst>
            <pc:docMk/>
            <pc:sldMk cId="3112181829" sldId="1515"/>
            <ac:spMk id="4" creationId="{D36CDCC8-D80A-3CA3-9903-EC310613197D}"/>
          </ac:spMkLst>
        </pc:spChg>
      </pc:sldChg>
      <pc:sldChg chg="modSp mod">
        <pc:chgData name="Harmsel ter, Marjan" userId="5bf7b4e5-383a-4bf6-a1ba-3724f9cc09cb" providerId="ADAL" clId="{703FBC66-E8F2-4115-A7AD-32AE89507F0F}" dt="2024-10-15T08:16:04.867" v="8" actId="14100"/>
        <pc:sldMkLst>
          <pc:docMk/>
          <pc:sldMk cId="2946319108" sldId="1516"/>
        </pc:sldMkLst>
        <pc:spChg chg="mod">
          <ac:chgData name="Harmsel ter, Marjan" userId="5bf7b4e5-383a-4bf6-a1ba-3724f9cc09cb" providerId="ADAL" clId="{703FBC66-E8F2-4115-A7AD-32AE89507F0F}" dt="2024-10-15T08:15:59.429" v="7" actId="1076"/>
          <ac:spMkLst>
            <pc:docMk/>
            <pc:sldMk cId="2946319108" sldId="1516"/>
            <ac:spMk id="15" creationId="{6EA1F8B7-D4BC-D8B0-E6FD-F33ECB45A1DD}"/>
          </ac:spMkLst>
        </pc:spChg>
        <pc:spChg chg="mod">
          <ac:chgData name="Harmsel ter, Marjan" userId="5bf7b4e5-383a-4bf6-a1ba-3724f9cc09cb" providerId="ADAL" clId="{703FBC66-E8F2-4115-A7AD-32AE89507F0F}" dt="2024-10-15T08:16:04.867" v="8" actId="14100"/>
          <ac:spMkLst>
            <pc:docMk/>
            <pc:sldMk cId="2946319108" sldId="1516"/>
            <ac:spMk id="19" creationId="{40542B69-6D97-5F24-63E3-ABE36EA69A27}"/>
          </ac:spMkLst>
        </pc:spChg>
        <pc:spChg chg="mod">
          <ac:chgData name="Harmsel ter, Marjan" userId="5bf7b4e5-383a-4bf6-a1ba-3724f9cc09cb" providerId="ADAL" clId="{703FBC66-E8F2-4115-A7AD-32AE89507F0F}" dt="2024-10-15T08:15:54.051" v="6" actId="1076"/>
          <ac:spMkLst>
            <pc:docMk/>
            <pc:sldMk cId="2946319108" sldId="1516"/>
            <ac:spMk id="22" creationId="{9AB04E51-19F1-6F91-8C1B-1D140FAE4026}"/>
          </ac:spMkLst>
        </pc:spChg>
        <pc:picChg chg="mod">
          <ac:chgData name="Harmsel ter, Marjan" userId="5bf7b4e5-383a-4bf6-a1ba-3724f9cc09cb" providerId="ADAL" clId="{703FBC66-E8F2-4115-A7AD-32AE89507F0F}" dt="2024-10-15T08:15:51.815" v="5" actId="1076"/>
          <ac:picMkLst>
            <pc:docMk/>
            <pc:sldMk cId="2946319108" sldId="1516"/>
            <ac:picMk id="17" creationId="{1B67B156-8F5D-0FA8-B6B5-01CA140562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zeeschip: </a:t>
            </a:r>
            <a:r>
              <a:rPr lang="nl-NL" sz="1200" b="0" kern="1200">
                <a:solidFill>
                  <a:schemeClr val="tx1"/>
                </a:solidFill>
                <a:effectLst/>
                <a:latin typeface="+mn-lt"/>
                <a:ea typeface="+mn-ea"/>
                <a:cs typeface="+mn-cs"/>
              </a:rPr>
              <a:t>de grote boot die op zee kan varen</a:t>
            </a:r>
          </a:p>
          <a:p>
            <a:pPr fontAlgn="t"/>
            <a:r>
              <a:rPr lang="nl-NL" sz="1200" b="1" kern="1200">
                <a:solidFill>
                  <a:schemeClr val="tx1"/>
                </a:solidFill>
                <a:effectLst/>
                <a:latin typeface="+mn-lt"/>
                <a:ea typeface="+mn-ea"/>
                <a:cs typeface="+mn-cs"/>
              </a:rPr>
              <a:t>de haven: </a:t>
            </a:r>
            <a:r>
              <a:rPr lang="nl-NL" sz="1200" b="0" kern="1200">
                <a:solidFill>
                  <a:schemeClr val="tx1"/>
                </a:solidFill>
                <a:effectLst/>
                <a:latin typeface="+mn-lt"/>
                <a:ea typeface="+mn-ea"/>
                <a:cs typeface="+mn-cs"/>
              </a:rPr>
              <a:t>de plek bij een stad of dorp waar schepen kunnen aanleggen</a:t>
            </a:r>
          </a:p>
          <a:p>
            <a:pPr fontAlgn="t"/>
            <a:r>
              <a:rPr lang="nl-NL" sz="1200" b="1" kern="1200">
                <a:solidFill>
                  <a:schemeClr val="tx1"/>
                </a:solidFill>
                <a:effectLst/>
                <a:latin typeface="+mn-lt"/>
                <a:ea typeface="+mn-ea"/>
                <a:cs typeface="+mn-cs"/>
              </a:rPr>
              <a:t>eigenlijk: </a:t>
            </a:r>
            <a:r>
              <a:rPr lang="nl-NL" sz="1200" b="0" kern="1200">
                <a:solidFill>
                  <a:schemeClr val="tx1"/>
                </a:solidFill>
                <a:effectLst/>
                <a:latin typeface="+mn-lt"/>
                <a:ea typeface="+mn-ea"/>
                <a:cs typeface="+mn-cs"/>
              </a:rPr>
              <a:t>zoals bedacht was</a:t>
            </a:r>
          </a:p>
          <a:p>
            <a:pPr fontAlgn="t"/>
            <a:r>
              <a:rPr lang="nl-NL" sz="1200" b="1" kern="1200">
                <a:solidFill>
                  <a:schemeClr val="tx1"/>
                </a:solidFill>
                <a:effectLst/>
                <a:latin typeface="+mn-lt"/>
                <a:ea typeface="+mn-ea"/>
                <a:cs typeface="+mn-cs"/>
              </a:rPr>
              <a:t>tijdens: </a:t>
            </a:r>
            <a:r>
              <a:rPr lang="nl-NL" sz="1200" b="0" kern="1200">
                <a:solidFill>
                  <a:schemeClr val="tx1"/>
                </a:solidFill>
                <a:effectLst/>
                <a:latin typeface="+mn-lt"/>
                <a:ea typeface="+mn-ea"/>
                <a:cs typeface="+mn-cs"/>
              </a:rPr>
              <a:t>in de tijd van, gedurende</a:t>
            </a:r>
            <a:br>
              <a:rPr lang="nl-NL" sz="1200" b="1" kern="1200">
                <a:solidFill>
                  <a:schemeClr val="tx1"/>
                </a:solidFill>
                <a:effectLst/>
                <a:latin typeface="+mn-lt"/>
                <a:ea typeface="+mn-ea"/>
                <a:cs typeface="+mn-cs"/>
              </a:rPr>
            </a:br>
            <a:r>
              <a:rPr lang="nl-NL" sz="1200" b="1" kern="1200">
                <a:solidFill>
                  <a:schemeClr val="tx1"/>
                </a:solidFill>
                <a:effectLst/>
                <a:latin typeface="+mn-lt"/>
                <a:ea typeface="+mn-ea"/>
                <a:cs typeface="+mn-cs"/>
              </a:rPr>
              <a:t>het explosief: </a:t>
            </a:r>
            <a:r>
              <a:rPr lang="nl-NL" sz="1200" b="0" kern="1200">
                <a:solidFill>
                  <a:schemeClr val="tx1"/>
                </a:solidFill>
                <a:effectLst/>
                <a:latin typeface="+mn-lt"/>
                <a:ea typeface="+mn-ea"/>
                <a:cs typeface="+mn-cs"/>
              </a:rPr>
              <a:t>de stof die kan ontploffen</a:t>
            </a:r>
          </a:p>
          <a:p>
            <a:pPr fontAlgn="t"/>
            <a:r>
              <a:rPr lang="nl-NL" sz="1200" b="1" kern="1200">
                <a:solidFill>
                  <a:schemeClr val="tx1"/>
                </a:solidFill>
                <a:effectLst/>
                <a:latin typeface="+mn-lt"/>
                <a:ea typeface="+mn-ea"/>
                <a:cs typeface="+mn-cs"/>
              </a:rPr>
              <a:t>slopen: </a:t>
            </a:r>
            <a:r>
              <a:rPr lang="nl-NL" sz="1200" b="0" kern="1200">
                <a:solidFill>
                  <a:schemeClr val="tx1"/>
                </a:solidFill>
                <a:effectLst/>
                <a:latin typeface="+mn-lt"/>
                <a:ea typeface="+mn-ea"/>
                <a:cs typeface="+mn-cs"/>
              </a:rPr>
              <a:t>kapotmaken</a:t>
            </a:r>
          </a:p>
          <a:p>
            <a:pPr fontAlgn="t"/>
            <a:r>
              <a:rPr lang="nl-NL" sz="1200" b="1" kern="1200">
                <a:solidFill>
                  <a:schemeClr val="tx1"/>
                </a:solidFill>
                <a:effectLst/>
                <a:latin typeface="+mn-lt"/>
                <a:ea typeface="+mn-ea"/>
                <a:cs typeface="+mn-cs"/>
              </a:rPr>
              <a:t>de beving: </a:t>
            </a:r>
            <a:r>
              <a:rPr lang="nl-NL" sz="1200" b="0" kern="1200">
                <a:solidFill>
                  <a:schemeClr val="tx1"/>
                </a:solidFill>
                <a:effectLst/>
                <a:latin typeface="+mn-lt"/>
                <a:ea typeface="+mn-ea"/>
                <a:cs typeface="+mn-cs"/>
              </a:rPr>
              <a:t>de trilling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70ts9yx7a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Zoals jullie misschien wel weten ben ik dol op lezen. Afgelopen week had ik geluk. Ik kreeg van mijn oudere neef een serie boeken die hij in zijn jeugd zelf had gelezen. </a:t>
            </a:r>
            <a:r>
              <a:rPr lang="nl-NL" sz="1800" dirty="0">
                <a:solidFill>
                  <a:srgbClr val="00B050"/>
                </a:solidFill>
                <a:ea typeface="Times New Roman" panose="02020603050405020304" pitchFamily="18" charset="0"/>
                <a:cs typeface="Arial" panose="020B0604020202020204" pitchFamily="34" charset="0"/>
              </a:rPr>
              <a:t>(extra klik) </a:t>
            </a:r>
            <a:r>
              <a:rPr lang="nl-NL" sz="1800" dirty="0">
                <a:ea typeface="Times New Roman" panose="02020603050405020304" pitchFamily="18" charset="0"/>
                <a:cs typeface="Arial" panose="020B0604020202020204" pitchFamily="34" charset="0"/>
              </a:rPr>
              <a:t>De serie heet: Greenpeace in actie. Hij vond ze toen prachtig en hij was </a:t>
            </a:r>
            <a:r>
              <a:rPr lang="nl-NL" sz="1800" b="1" u="sng" dirty="0">
                <a:ea typeface="Times New Roman" panose="02020603050405020304" pitchFamily="18" charset="0"/>
                <a:cs typeface="Arial" panose="020B0604020202020204" pitchFamily="34" charset="0"/>
              </a:rPr>
              <a:t>eigenlijk</a:t>
            </a:r>
            <a:r>
              <a:rPr lang="nl-NL" sz="1800" dirty="0">
                <a:ea typeface="Times New Roman" panose="02020603050405020304" pitchFamily="18" charset="0"/>
                <a:cs typeface="Arial" panose="020B0604020202020204" pitchFamily="34" charset="0"/>
              </a:rPr>
              <a:t>,</a:t>
            </a:r>
            <a:r>
              <a:rPr lang="nl-NL" sz="1800" b="1" i="1" dirty="0">
                <a:ea typeface="Times New Roman" panose="02020603050405020304" pitchFamily="18" charset="0"/>
                <a:cs typeface="Arial" panose="020B0604020202020204" pitchFamily="34" charset="0"/>
              </a:rPr>
              <a:t> zoals bedacht was</a:t>
            </a:r>
            <a:r>
              <a:rPr lang="nl-NL" sz="1800" dirty="0">
                <a:ea typeface="Times New Roman" panose="02020603050405020304" pitchFamily="18" charset="0"/>
                <a:cs typeface="Arial" panose="020B0604020202020204" pitchFamily="34" charset="0"/>
              </a:rPr>
              <a:t>,</a:t>
            </a:r>
            <a:r>
              <a:rPr lang="nl-NL" sz="1800" b="1" i="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van plan deze boeken altijd zelf te houden. Toch heb ik ze nu gekregen. En ik ben er heel erg blij mee. Het is een serie boeken over de (bedachte) avonturen van een groep kinderen bij Greenpeace. Ik weet dat Greenpeace een echte organisatie is die al meer dan 50 jaar actie voert voor een beter milieu. Maar niet iedereen is altijd blij met de acties van Greenpeace. Luister maar eens. Dit (waargebeurde) verhaal gaat over de Rainbow Warrior. Het schip van Greenpeace. Het gebeurde zo’n 40 jaar geleden, in 1985. De Rainbow Warrior was </a:t>
            </a:r>
            <a:r>
              <a:rPr lang="nl-NL" sz="1800" b="1" u="sng" dirty="0">
                <a:ea typeface="Times New Roman" panose="02020603050405020304" pitchFamily="18" charset="0"/>
                <a:cs typeface="Arial" panose="020B0604020202020204" pitchFamily="34" charset="0"/>
              </a:rPr>
              <a:t>een zeeschip</a:t>
            </a:r>
            <a:r>
              <a:rPr lang="nl-NL" sz="1800" dirty="0">
                <a:ea typeface="Times New Roman" panose="02020603050405020304" pitchFamily="18" charset="0"/>
                <a:cs typeface="Arial" panose="020B0604020202020204" pitchFamily="34" charset="0"/>
              </a:rPr>
              <a:t>,</a:t>
            </a:r>
            <a:r>
              <a:rPr lang="nl-NL" sz="1800" b="1" i="1" dirty="0">
                <a:ea typeface="Times New Roman" panose="02020603050405020304" pitchFamily="18" charset="0"/>
                <a:cs typeface="Arial" panose="020B0604020202020204" pitchFamily="34" charset="0"/>
              </a:rPr>
              <a:t> een grote boot die op zee kan varen</a:t>
            </a:r>
            <a:r>
              <a:rPr lang="nl-NL" sz="1800" dirty="0">
                <a:ea typeface="Times New Roman" panose="02020603050405020304" pitchFamily="18" charset="0"/>
                <a:cs typeface="Arial" panose="020B0604020202020204" pitchFamily="34" charset="0"/>
              </a:rPr>
              <a:t>. Deze boot lag in </a:t>
            </a:r>
            <a:r>
              <a:rPr lang="nl-NL" sz="1800" b="1" u="sng" dirty="0">
                <a:ea typeface="Times New Roman" panose="02020603050405020304" pitchFamily="18" charset="0"/>
                <a:cs typeface="Arial" panose="020B0604020202020204" pitchFamily="34" charset="0"/>
              </a:rPr>
              <a:t>de haven</a:t>
            </a:r>
            <a:r>
              <a:rPr lang="nl-NL" sz="1800" dirty="0">
                <a:ea typeface="Times New Roman" panose="02020603050405020304" pitchFamily="18" charset="0"/>
                <a:cs typeface="Arial" panose="020B0604020202020204" pitchFamily="34" charset="0"/>
              </a:rPr>
              <a:t> van een grote stad in Nieuw-Zeeland. De haven, zo noemen we </a:t>
            </a:r>
            <a:r>
              <a:rPr lang="nl-NL" sz="1800" b="1" i="1" dirty="0">
                <a:ea typeface="Times New Roman" panose="02020603050405020304" pitchFamily="18" charset="0"/>
                <a:cs typeface="Arial" panose="020B0604020202020204" pitchFamily="34" charset="0"/>
              </a:rPr>
              <a:t>de plek bij een stad of dorp waar schepen kunnen aanleggen</a:t>
            </a:r>
            <a:r>
              <a:rPr lang="nl-NL" sz="1800" dirty="0">
                <a:ea typeface="Times New Roman" panose="02020603050405020304" pitchFamily="18" charset="0"/>
                <a:cs typeface="Arial" panose="020B0604020202020204" pitchFamily="34" charset="0"/>
              </a:rPr>
              <a:t>. Greenpeace was in Nieuw-Zeeland om samen met anderen te protesteren tegen experimenten met een atoombom. </a:t>
            </a:r>
            <a:r>
              <a:rPr lang="nl-NL" sz="1800" b="1" u="sng" dirty="0">
                <a:ea typeface="Times New Roman" panose="02020603050405020304" pitchFamily="18" charset="0"/>
                <a:cs typeface="Arial" panose="020B0604020202020204" pitchFamily="34" charset="0"/>
              </a:rPr>
              <a:t>Tijdens</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in de tijd van, gedurende </a:t>
            </a:r>
            <a:r>
              <a:rPr lang="nl-NL" sz="1800" dirty="0">
                <a:ea typeface="Times New Roman" panose="02020603050405020304" pitchFamily="18" charset="0"/>
                <a:cs typeface="Arial" panose="020B0604020202020204" pitchFamily="34" charset="0"/>
              </a:rPr>
              <a:t>de voorbereidingen voor deze actie is door tegenstanders van Greenpeace stiekem </a:t>
            </a:r>
            <a:r>
              <a:rPr lang="nl-NL" sz="1800" b="1" u="sng" dirty="0">
                <a:ea typeface="Times New Roman" panose="02020603050405020304" pitchFamily="18" charset="0"/>
                <a:cs typeface="Arial" panose="020B0604020202020204" pitchFamily="34" charset="0"/>
              </a:rPr>
              <a:t>een explosief</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in het zeeschip gelegd. Het explosief is </a:t>
            </a:r>
            <a:r>
              <a:rPr lang="nl-NL" sz="1800" b="1" i="1" dirty="0">
                <a:ea typeface="Times New Roman" panose="02020603050405020304" pitchFamily="18" charset="0"/>
                <a:cs typeface="Arial" panose="020B0604020202020204" pitchFamily="34" charset="0"/>
              </a:rPr>
              <a:t>een stof die kan ontploffen</a:t>
            </a:r>
            <a:r>
              <a:rPr lang="nl-NL" sz="1800" dirty="0">
                <a:ea typeface="Times New Roman" panose="02020603050405020304" pitchFamily="18" charset="0"/>
                <a:cs typeface="Arial" panose="020B0604020202020204" pitchFamily="34" charset="0"/>
              </a:rPr>
              <a:t>. De bom is dan ook ontploft. </a:t>
            </a:r>
            <a:r>
              <a:rPr lang="nl-NL" sz="1800" b="1" u="sng" dirty="0">
                <a:ea typeface="Times New Roman" panose="02020603050405020304" pitchFamily="18" charset="0"/>
                <a:cs typeface="Arial" panose="020B0604020202020204" pitchFamily="34" charset="0"/>
              </a:rPr>
              <a:t>De beving</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de trilling </a:t>
            </a:r>
            <a:r>
              <a:rPr lang="nl-NL" sz="1800" dirty="0">
                <a:ea typeface="Times New Roman" panose="02020603050405020304" pitchFamily="18" charset="0"/>
                <a:cs typeface="Arial" panose="020B0604020202020204" pitchFamily="34" charset="0"/>
              </a:rPr>
              <a:t>was enorm en de boot was heel erg beschadigd. De mensen die op het schip waren, werden gelukkig gered. Greenpeace heeft het schip toen niet laten </a:t>
            </a:r>
            <a:r>
              <a:rPr lang="nl-NL" sz="1800" b="1" u="sng" dirty="0">
                <a:ea typeface="Times New Roman" panose="02020603050405020304" pitchFamily="18" charset="0"/>
                <a:cs typeface="Arial" panose="020B0604020202020204" pitchFamily="34" charset="0"/>
              </a:rPr>
              <a:t>slopen</a:t>
            </a:r>
            <a:r>
              <a:rPr lang="nl-NL" sz="1800" dirty="0">
                <a:ea typeface="Times New Roman" panose="02020603050405020304" pitchFamily="18" charset="0"/>
                <a:cs typeface="Arial" panose="020B0604020202020204" pitchFamily="34" charset="0"/>
              </a:rPr>
              <a:t>, laten </a:t>
            </a:r>
            <a:r>
              <a:rPr lang="nl-NL" sz="1800" b="1" i="1" dirty="0">
                <a:ea typeface="Times New Roman" panose="02020603050405020304" pitchFamily="18" charset="0"/>
                <a:cs typeface="Arial" panose="020B0604020202020204" pitchFamily="34" charset="0"/>
              </a:rPr>
              <a:t>kapotmaken, </a:t>
            </a:r>
            <a:r>
              <a:rPr lang="nl-NL" sz="1800" dirty="0">
                <a:ea typeface="Times New Roman" panose="02020603050405020304" pitchFamily="18" charset="0"/>
                <a:cs typeface="Arial" panose="020B0604020202020204" pitchFamily="34" charset="0"/>
              </a:rPr>
              <a:t>maar laten zinken. Het ligt er nu nog steeds en is met allerlei planten begroeid. Er leven nu allerlei zeedieren in. </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De boeven zijn later gepakt en moesten jarenlang de gevangenis in. </a:t>
            </a:r>
            <a:br>
              <a:rPr lang="nl-NL" sz="1800" dirty="0">
                <a:ea typeface="Times New Roman" panose="02020603050405020304" pitchFamily="18" charset="0"/>
                <a:cs typeface="Arial" panose="020B0604020202020204" pitchFamily="34" charset="0"/>
              </a:rPr>
            </a:br>
            <a:r>
              <a:rPr lang="nl-NL" sz="1800" dirty="0">
                <a:ea typeface="Times New Roman" panose="02020603050405020304" pitchFamily="18" charset="0"/>
                <a:cs typeface="Arial" panose="020B0604020202020204" pitchFamily="34" charset="0"/>
              </a:rPr>
              <a:t>Wie van jullie heeft al eens van Greenpeace gehoord?</a:t>
            </a:r>
            <a:endParaRPr lang="nl-NL" sz="18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dirty="0">
                <a:solidFill>
                  <a:srgbClr val="00B050"/>
                </a:solidFill>
                <a:ea typeface="Times New Roman" panose="02020603050405020304" pitchFamily="18" charset="0"/>
                <a:cs typeface="Arial" panose="020B0604020202020204" pitchFamily="34" charset="0"/>
              </a:rPr>
              <a:t>In de laatste dia vind je een link naar een kort filmpje over Greenpeace en de Rainbow Warrior 3 (1.49)</a:t>
            </a:r>
          </a:p>
          <a:p>
            <a:pPr marL="0" lvl="0" indent="0">
              <a:spcBef>
                <a:spcPts val="200"/>
              </a:spcBef>
              <a:spcAft>
                <a:spcPts val="200"/>
              </a:spcAft>
              <a:buNone/>
            </a:pPr>
            <a:endParaRPr lang="nl-NL" sz="2000" dirty="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slopen</a:t>
            </a:r>
          </a:p>
        </p:txBody>
      </p:sp>
      <p:pic>
        <p:nvPicPr>
          <p:cNvPr id="3" name="Afbeelding 2" descr="Afbeelding met boot, transport, schip, buitenshuis&#10;&#10;Automatisch gegenereerde beschrijving">
            <a:extLst>
              <a:ext uri="{FF2B5EF4-FFF2-40B4-BE49-F238E27FC236}">
                <a16:creationId xmlns:a16="http://schemas.microsoft.com/office/drawing/2014/main" id="{47045A0F-EE1D-7A1B-8DD2-6A5912991D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0894" y="1486658"/>
            <a:ext cx="6120680" cy="4464496"/>
          </a:xfrm>
          <a:prstGeom prst="rect">
            <a:avLst/>
          </a:prstGeom>
        </p:spPr>
      </p:pic>
      <p:sp>
        <p:nvSpPr>
          <p:cNvPr id="4" name="Tekstvak 3">
            <a:extLst>
              <a:ext uri="{FF2B5EF4-FFF2-40B4-BE49-F238E27FC236}">
                <a16:creationId xmlns:a16="http://schemas.microsoft.com/office/drawing/2014/main" id="{BE77FC34-A848-8283-0F04-15605D86A752}"/>
              </a:ext>
            </a:extLst>
          </p:cNvPr>
          <p:cNvSpPr txBox="1"/>
          <p:nvPr/>
        </p:nvSpPr>
        <p:spPr>
          <a:xfrm>
            <a:off x="2100807" y="6167718"/>
            <a:ext cx="4820854" cy="646331"/>
          </a:xfrm>
          <a:prstGeom prst="rect">
            <a:avLst/>
          </a:prstGeom>
          <a:noFill/>
        </p:spPr>
        <p:txBody>
          <a:bodyPr wrap="square">
            <a:spAutoFit/>
          </a:bodyPr>
          <a:lstStyle/>
          <a:p>
            <a:r>
              <a:rPr lang="nl-NL">
                <a:hlinkClick r:id="rId4"/>
              </a:rPr>
              <a:t>https://www.youtube.com/watch?v=70ts9yx7acE</a:t>
            </a:r>
            <a:endParaRPr lang="nl-NL"/>
          </a:p>
          <a:p>
            <a:endParaRPr lang="nl-NL"/>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slopen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bouwen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12817" y="142136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kapotmaken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Een grote groep arbeiders </a:t>
            </a:r>
            <a:r>
              <a:rPr lang="nl-NL" sz="2400" i="1" u="sng">
                <a:solidFill>
                  <a:srgbClr val="387038"/>
                </a:solidFill>
                <a:effectLst/>
                <a:latin typeface="Century Gothic" panose="020B0502020202020204" pitchFamily="34" charset="0"/>
                <a:ea typeface="Calibri"/>
                <a:cs typeface="Times New Roman"/>
              </a:rPr>
              <a:t>sloopt</a:t>
            </a:r>
            <a:r>
              <a:rPr lang="nl-NL" sz="2400" i="1">
                <a:solidFill>
                  <a:srgbClr val="387038"/>
                </a:solidFill>
                <a:effectLst/>
                <a:latin typeface="Century Gothic" panose="020B0502020202020204" pitchFamily="34" charset="0"/>
                <a:ea typeface="Calibri"/>
                <a:cs typeface="Times New Roman"/>
              </a:rPr>
              <a:t> het oude schip.</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93939" y="1550131"/>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 elkaar zetten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Arbeiders </a:t>
            </a:r>
            <a:r>
              <a:rPr lang="nl-NL" sz="2400" i="1" u="sng">
                <a:solidFill>
                  <a:srgbClr val="387038"/>
                </a:solidFill>
                <a:latin typeface="Century Gothic" panose="020B0502020202020204" pitchFamily="34" charset="0"/>
                <a:ea typeface="Calibri"/>
                <a:cs typeface="Times New Roman"/>
              </a:rPr>
              <a:t>bouwen</a:t>
            </a:r>
            <a:r>
              <a:rPr lang="nl-NL" sz="2400" i="1">
                <a:solidFill>
                  <a:srgbClr val="387038"/>
                </a:solidFill>
                <a:latin typeface="Century Gothic" panose="020B0502020202020204" pitchFamily="34" charset="0"/>
                <a:ea typeface="Calibri"/>
                <a:cs typeface="Times New Roman"/>
              </a:rPr>
              <a:t> een nieuw schip op een scheepswerf.</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boot, transport, schip, buitenshuis&#10;&#10;Automatisch gegenereerde beschrijving">
            <a:extLst>
              <a:ext uri="{FF2B5EF4-FFF2-40B4-BE49-F238E27FC236}">
                <a16:creationId xmlns:a16="http://schemas.microsoft.com/office/drawing/2014/main" id="{C592B016-D7C6-255E-66E2-F9A18F7845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758" y="2264714"/>
            <a:ext cx="3235223" cy="2880320"/>
          </a:xfrm>
          <a:prstGeom prst="rect">
            <a:avLst/>
          </a:prstGeom>
        </p:spPr>
      </p:pic>
      <p:pic>
        <p:nvPicPr>
          <p:cNvPr id="26" name="Afbeelding 25" descr="Afbeelding met hemel, wolk, buitenshuis, boot&#10;&#10;Automatisch gegenereerde beschrijving">
            <a:extLst>
              <a:ext uri="{FF2B5EF4-FFF2-40B4-BE49-F238E27FC236}">
                <a16:creationId xmlns:a16="http://schemas.microsoft.com/office/drawing/2014/main" id="{67DC8AA3-D26A-8172-9111-6D2059ABE3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1899" y="2247565"/>
            <a:ext cx="4066544" cy="287922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haven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op volle zee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plek bij een stad of dorp waar schepen kunnen aanleggen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deze </a:t>
            </a:r>
            <a:r>
              <a:rPr lang="nl-NL" sz="2400" i="1" u="sng">
                <a:solidFill>
                  <a:srgbClr val="387038"/>
                </a:solidFill>
                <a:latin typeface="Century Gothic" panose="020B0502020202020204" pitchFamily="34" charset="0"/>
                <a:ea typeface="Calibri"/>
                <a:cs typeface="Times New Roman"/>
              </a:rPr>
              <a:t>haven</a:t>
            </a:r>
            <a:r>
              <a:rPr lang="nl-NL" sz="2400" i="1">
                <a:solidFill>
                  <a:srgbClr val="387038"/>
                </a:solidFill>
                <a:latin typeface="Century Gothic" panose="020B0502020202020204" pitchFamily="34" charset="0"/>
                <a:ea typeface="Calibri"/>
                <a:cs typeface="Times New Roman"/>
              </a:rPr>
              <a:t> liggen alleen maar kleine boten.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midden op zee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containerschip vaart </a:t>
            </a:r>
            <a:r>
              <a:rPr lang="nl-NL" sz="2400" i="1" u="sng">
                <a:solidFill>
                  <a:srgbClr val="387038"/>
                </a:solidFill>
                <a:latin typeface="Century Gothic" panose="020B0502020202020204" pitchFamily="34" charset="0"/>
                <a:ea typeface="Calibri"/>
                <a:cs typeface="Times New Roman"/>
              </a:rPr>
              <a:t>op volle zee</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ransport, water, watervoertuig, buitenshuis&#10;&#10;Automatisch gegenereerde beschrijving">
            <a:extLst>
              <a:ext uri="{FF2B5EF4-FFF2-40B4-BE49-F238E27FC236}">
                <a16:creationId xmlns:a16="http://schemas.microsoft.com/office/drawing/2014/main" id="{1B45B722-CD75-6D52-AAAD-02D0D25F16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5428" y="2994618"/>
            <a:ext cx="3775447" cy="2226393"/>
          </a:xfrm>
          <a:prstGeom prst="rect">
            <a:avLst/>
          </a:prstGeom>
        </p:spPr>
      </p:pic>
      <p:pic>
        <p:nvPicPr>
          <p:cNvPr id="20" name="Afbeelding 19" descr="Afbeelding met buitenshuis, water, hemel, schip&#10;&#10;Automatisch gegenereerde beschrijving">
            <a:extLst>
              <a:ext uri="{FF2B5EF4-FFF2-40B4-BE49-F238E27FC236}">
                <a16:creationId xmlns:a16="http://schemas.microsoft.com/office/drawing/2014/main" id="{AB4356C3-89CE-EEE7-A772-E1AD8E09F6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994617"/>
            <a:ext cx="3391379" cy="2226393"/>
          </a:xfrm>
          <a:prstGeom prst="rect">
            <a:avLst/>
          </a:prstGeom>
        </p:spPr>
      </p:pic>
    </p:spTree>
    <p:extLst>
      <p:ext uri="{BB962C8B-B14F-4D97-AF65-F5344CB8AC3E}">
        <p14:creationId xmlns:p14="http://schemas.microsoft.com/office/powerpoint/2010/main" val="288629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schip</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64591" y="3472721"/>
            <a:ext cx="2578025" cy="9157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28184" y="3586114"/>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zeeschip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05169" y="3246356"/>
            <a:ext cx="2873308" cy="11853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18749" y="3311168"/>
            <a:ext cx="3051298" cy="46155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500">
                <a:latin typeface="Century Gothic" panose="020B0502020202020204" pitchFamily="34" charset="0"/>
                <a:ea typeface="Calibri"/>
                <a:cs typeface="Times New Roman"/>
              </a:rPr>
              <a:t>het binnenvaart- schip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70048" y="3479716"/>
            <a:ext cx="2737321" cy="9552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7437" y="3559844"/>
            <a:ext cx="27373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a:t>
            </a:r>
          </a:p>
          <a:p>
            <a:pPr algn="ctr">
              <a:lnSpc>
                <a:spcPct val="70000"/>
              </a:lnSpc>
              <a:spcAft>
                <a:spcPts val="800"/>
              </a:spcAft>
            </a:pPr>
            <a:r>
              <a:rPr lang="nl-NL" sz="3600">
                <a:latin typeface="Century Gothic" panose="020B0502020202020204" pitchFamily="34" charset="0"/>
                <a:ea typeface="Calibri"/>
                <a:cs typeface="Times New Roman"/>
              </a:rPr>
              <a:t>zeiljacht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53513" y="2120440"/>
            <a:ext cx="2584711" cy="12692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53513" y="2033895"/>
            <a:ext cx="2693342" cy="8827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grote boot die op zee kan varen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76485"/>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0455D8EB-0AC3-44AE-4C23-2517DA7E73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590" y="4501895"/>
            <a:ext cx="2562587" cy="1756109"/>
          </a:xfrm>
          <a:prstGeom prst="rect">
            <a:avLst/>
          </a:prstGeom>
        </p:spPr>
      </p:pic>
      <p:pic>
        <p:nvPicPr>
          <p:cNvPr id="21" name="Afbeelding 20">
            <a:extLst>
              <a:ext uri="{FF2B5EF4-FFF2-40B4-BE49-F238E27FC236}">
                <a16:creationId xmlns:a16="http://schemas.microsoft.com/office/drawing/2014/main" id="{2F83D0E7-6B1A-DBA4-35FF-616A2C47CF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8083" y="4523198"/>
            <a:ext cx="2827573" cy="1734806"/>
          </a:xfrm>
          <a:prstGeom prst="rect">
            <a:avLst/>
          </a:prstGeom>
        </p:spPr>
      </p:pic>
      <p:pic>
        <p:nvPicPr>
          <p:cNvPr id="25" name="Afbeelding 24" descr="Afbeelding met hemel, watervoertuig, transport, zeilboot&#10;&#10;Automatisch gegenereerde beschrijving">
            <a:extLst>
              <a:ext uri="{FF2B5EF4-FFF2-40B4-BE49-F238E27FC236}">
                <a16:creationId xmlns:a16="http://schemas.microsoft.com/office/drawing/2014/main" id="{65FCCDCF-E153-2395-9E1B-57C004FBC9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1098" y="4530622"/>
            <a:ext cx="2570349" cy="1716993"/>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voor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tijdens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16927" y="4977008"/>
            <a:ext cx="2455288" cy="8282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16928" y="4934827"/>
            <a:ext cx="2654158" cy="5040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in de tijd van, gedurende</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55228" y="426771"/>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latin typeface="Century Gothic" panose="020B0502020202020204" pitchFamily="34" charset="0"/>
                <a:ea typeface="Calibri"/>
                <a:cs typeface="Times New Roman"/>
              </a:rPr>
              <a:t>Tijdens</a:t>
            </a:r>
            <a:r>
              <a:rPr lang="nl-NL" sz="2400" i="1" dirty="0">
                <a:solidFill>
                  <a:srgbClr val="387038"/>
                </a:solidFill>
                <a:latin typeface="Century Gothic" panose="020B0502020202020204" pitchFamily="34" charset="0"/>
                <a:ea typeface="Calibri"/>
                <a:cs typeface="Times New Roman"/>
              </a:rPr>
              <a:t> de voorbereidingen is er stiekem een explosief in het schip </a:t>
            </a:r>
            <a:r>
              <a:rPr lang="nl-NL" sz="2400" i="1">
                <a:solidFill>
                  <a:srgbClr val="387038"/>
                </a:solidFill>
                <a:latin typeface="Century Gothic" panose="020B0502020202020204" pitchFamily="34" charset="0"/>
                <a:ea typeface="Calibri"/>
                <a:cs typeface="Times New Roman"/>
              </a:rPr>
              <a:t>gelegd.</a:t>
            </a:r>
            <a:endParaRPr lang="nl-NL" sz="2400" dirty="0">
              <a:effectLst/>
              <a:ea typeface="Calibri"/>
              <a:cs typeface="Times New Roman"/>
            </a:endParaRPr>
          </a:p>
        </p:txBody>
      </p:sp>
      <p:pic>
        <p:nvPicPr>
          <p:cNvPr id="10" name="Afbeelding 9">
            <a:extLst>
              <a:ext uri="{FF2B5EF4-FFF2-40B4-BE49-F238E27FC236}">
                <a16:creationId xmlns:a16="http://schemas.microsoft.com/office/drawing/2014/main" id="{CCC76234-CD9C-539B-A1E6-66F403ED1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7783" y="1483868"/>
            <a:ext cx="2611399" cy="2444223"/>
          </a:xfrm>
          <a:prstGeom prst="rect">
            <a:avLst/>
          </a:prstGeom>
        </p:spPr>
      </p:pic>
      <p:pic>
        <p:nvPicPr>
          <p:cNvPr id="24" name="Afbeelding 23" descr="Afbeelding met transport, watervoertuig, water, scheepswrak&#10;&#10;Automatisch gegenereerde beschrijving">
            <a:extLst>
              <a:ext uri="{FF2B5EF4-FFF2-40B4-BE49-F238E27FC236}">
                <a16:creationId xmlns:a16="http://schemas.microsoft.com/office/drawing/2014/main" id="{50629BF0-3FDE-5862-88DE-2BF5505268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662" y="1030988"/>
            <a:ext cx="2444222" cy="2444222"/>
          </a:xfrm>
          <a:prstGeom prst="rect">
            <a:avLst/>
          </a:prstGeom>
        </p:spPr>
      </p:pic>
      <p:pic>
        <p:nvPicPr>
          <p:cNvPr id="25" name="Afbeelding 24">
            <a:extLst>
              <a:ext uri="{FF2B5EF4-FFF2-40B4-BE49-F238E27FC236}">
                <a16:creationId xmlns:a16="http://schemas.microsoft.com/office/drawing/2014/main" id="{963EE695-138B-CB91-36A8-BAB053EA53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073203">
            <a:off x="7204682" y="2287319"/>
            <a:ext cx="620183" cy="123125"/>
          </a:xfrm>
          <a:prstGeom prst="rect">
            <a:avLst/>
          </a:prstGeom>
        </p:spPr>
      </p:pic>
      <p:pic>
        <p:nvPicPr>
          <p:cNvPr id="30" name="Afbeelding 29" descr="Afbeelding met buitenshuis, transport, watervoertuig, water&#10;&#10;Automatisch gegenereerde beschrijving">
            <a:extLst>
              <a:ext uri="{FF2B5EF4-FFF2-40B4-BE49-F238E27FC236}">
                <a16:creationId xmlns:a16="http://schemas.microsoft.com/office/drawing/2014/main" id="{778DEB11-B7A2-34C9-154C-6B066DFA6A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516" y="2705541"/>
            <a:ext cx="2561664" cy="1711191"/>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28062" y="377257"/>
            <a:ext cx="2637021" cy="6174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55826" y="377257"/>
            <a:ext cx="296424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schade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5" y="711046"/>
            <a:ext cx="343818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53846" y="684792"/>
            <a:ext cx="381332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ontploffing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47230" y="491898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86172" y="492018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beving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09267" y="981236"/>
            <a:ext cx="1106707" cy="147317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948633" y="1377123"/>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300857" y="2458261"/>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253542" y="246310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explosief</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860558" y="3352400"/>
            <a:ext cx="4984332"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916265" y="3375880"/>
            <a:ext cx="498433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stof die kan ontploffen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965539" y="3941322"/>
            <a:ext cx="1449064" cy="13765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1B67B156-8F5D-0FA8-B6B5-01CA14056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736" y="5599418"/>
            <a:ext cx="2253378" cy="579170"/>
          </a:xfrm>
          <a:prstGeom prst="rect">
            <a:avLst/>
          </a:prstGeom>
        </p:spPr>
      </p:pic>
      <p:sp>
        <p:nvSpPr>
          <p:cNvPr id="22" name="Tekstvak 21">
            <a:extLst>
              <a:ext uri="{FF2B5EF4-FFF2-40B4-BE49-F238E27FC236}">
                <a16:creationId xmlns:a16="http://schemas.microsoft.com/office/drawing/2014/main" id="{9AB04E51-19F1-6F91-8C1B-1D140FAE4026}"/>
              </a:ext>
            </a:extLst>
          </p:cNvPr>
          <p:cNvSpPr txBox="1"/>
          <p:nvPr/>
        </p:nvSpPr>
        <p:spPr>
          <a:xfrm>
            <a:off x="844300" y="5603804"/>
            <a:ext cx="3235011" cy="523220"/>
          </a:xfrm>
          <a:prstGeom prst="rect">
            <a:avLst/>
          </a:prstGeom>
          <a:noFill/>
        </p:spPr>
        <p:txBody>
          <a:bodyPr wrap="square" rtlCol="0">
            <a:spAutoFit/>
          </a:bodyPr>
          <a:lstStyle/>
          <a:p>
            <a:r>
              <a:rPr lang="nl-NL" sz="2800">
                <a:latin typeface="Century Gothic" panose="020B0502020202020204" pitchFamily="34" charset="0"/>
              </a:rPr>
              <a:t>= de trilling</a:t>
            </a:r>
          </a:p>
        </p:txBody>
      </p:sp>
      <p:pic>
        <p:nvPicPr>
          <p:cNvPr id="24" name="Afbeelding 23">
            <a:extLst>
              <a:ext uri="{FF2B5EF4-FFF2-40B4-BE49-F238E27FC236}">
                <a16:creationId xmlns:a16="http://schemas.microsoft.com/office/drawing/2014/main" id="{041B7770-6071-6B07-B44A-4D6C53527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365553" y="3172118"/>
            <a:ext cx="2129109" cy="3727919"/>
          </a:xfrm>
          <a:prstGeom prst="rect">
            <a:avLst/>
          </a:prstGeom>
        </p:spPr>
      </p:pic>
      <p:pic>
        <p:nvPicPr>
          <p:cNvPr id="32" name="Afbeelding 31" descr="Afbeelding met voedsel, Snack&#10;&#10;Automatisch gegenereerde beschrijving">
            <a:extLst>
              <a:ext uri="{FF2B5EF4-FFF2-40B4-BE49-F238E27FC236}">
                <a16:creationId xmlns:a16="http://schemas.microsoft.com/office/drawing/2014/main" id="{AE5E18D4-6022-AA56-6664-AD8EF9D1E3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413" y="1540132"/>
            <a:ext cx="2450553" cy="1906530"/>
          </a:xfrm>
          <a:prstGeom prst="rect">
            <a:avLst/>
          </a:prstGeom>
        </p:spPr>
      </p:pic>
      <p:pic>
        <p:nvPicPr>
          <p:cNvPr id="34" name="Afbeelding 33" descr="Afbeelding met buitenshuis, voertuig, Landvoertuig, band&#10;&#10;Automatisch gegenereerde beschrijving">
            <a:extLst>
              <a:ext uri="{FF2B5EF4-FFF2-40B4-BE49-F238E27FC236}">
                <a16:creationId xmlns:a16="http://schemas.microsoft.com/office/drawing/2014/main" id="{0C13695E-8393-1026-B8E4-EC3C1986B6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3250" y="1028512"/>
            <a:ext cx="1978034" cy="1321327"/>
          </a:xfrm>
          <a:prstGeom prst="rect">
            <a:avLst/>
          </a:prstGeom>
        </p:spPr>
      </p:pic>
      <p:pic>
        <p:nvPicPr>
          <p:cNvPr id="38" name="Afbeelding 37" descr="Afbeelding met Lettertype, schets, kalligrafie, handschrift&#10;&#10;Automatisch gegenereerde beschrijving">
            <a:extLst>
              <a:ext uri="{FF2B5EF4-FFF2-40B4-BE49-F238E27FC236}">
                <a16:creationId xmlns:a16="http://schemas.microsoft.com/office/drawing/2014/main" id="{A736D50A-8D5C-5C60-560B-A714EA417B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721" y="3701073"/>
            <a:ext cx="2912651" cy="103686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eigenlijk</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zoals bedacht was</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Mijn neef was </a:t>
            </a:r>
            <a:r>
              <a:rPr lang="nl-NL" sz="2800" i="1" u="sng">
                <a:solidFill>
                  <a:srgbClr val="387038"/>
                </a:solidFill>
                <a:latin typeface="Century Gothic" panose="020B0502020202020204" pitchFamily="34" charset="0"/>
                <a:cs typeface="Times New Roman"/>
              </a:rPr>
              <a:t>eigenlijk</a:t>
            </a:r>
            <a:r>
              <a:rPr lang="nl-NL" sz="2800" i="1">
                <a:solidFill>
                  <a:srgbClr val="387038"/>
                </a:solidFill>
                <a:latin typeface="Century Gothic" panose="020B0502020202020204" pitchFamily="34" charset="0"/>
                <a:cs typeface="Times New Roman"/>
              </a:rPr>
              <a:t> van plan het boek nooit weg te geven.</a:t>
            </a:r>
            <a:endParaRPr lang="nl-NL" sz="2800" i="1">
              <a:solidFill>
                <a:srgbClr val="00B050"/>
              </a:solidFill>
              <a:latin typeface="Century Gothic" panose="020B0502020202020204" pitchFamily="34" charset="0"/>
            </a:endParaRPr>
          </a:p>
        </p:txBody>
      </p:sp>
      <p:pic>
        <p:nvPicPr>
          <p:cNvPr id="3" name="Afbeelding 2" descr="Afbeelding met ketting, boek, vloer&#10;&#10;Automatisch gegenereerde beschrijving">
            <a:extLst>
              <a:ext uri="{FF2B5EF4-FFF2-40B4-BE49-F238E27FC236}">
                <a16:creationId xmlns:a16="http://schemas.microsoft.com/office/drawing/2014/main" id="{432D115F-1CD6-9DEF-E25B-1BD7A949FF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1700808"/>
            <a:ext cx="5688632" cy="3800007"/>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42  –  15 oktober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F1C70-8C6E-8E97-F03B-98840445966E}"/>
              </a:ext>
            </a:extLst>
          </p:cNvPr>
          <p:cNvSpPr>
            <a:spLocks noGrp="1"/>
          </p:cNvSpPr>
          <p:nvPr>
            <p:ph type="title"/>
          </p:nvPr>
        </p:nvSpPr>
        <p:spPr/>
        <p:txBody>
          <a:bodyPr/>
          <a:lstStyle/>
          <a:p>
            <a:r>
              <a:rPr lang="nl-NL"/>
              <a:t>E</a:t>
            </a:r>
          </a:p>
        </p:txBody>
      </p:sp>
      <p:pic>
        <p:nvPicPr>
          <p:cNvPr id="5" name="Tijdelijke aanduiding voor inhoud 4" descr="Afbeelding met ontwerp, wit, kunst&#10;&#10;Automatisch gegenereerde beschrijving">
            <a:extLst>
              <a:ext uri="{FF2B5EF4-FFF2-40B4-BE49-F238E27FC236}">
                <a16:creationId xmlns:a16="http://schemas.microsoft.com/office/drawing/2014/main" id="{B26605BD-D514-5140-3D14-A4E8B9E88C5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512676"/>
            <a:ext cx="7776864" cy="5832648"/>
          </a:xfrm>
        </p:spPr>
      </p:pic>
      <p:sp>
        <p:nvSpPr>
          <p:cNvPr id="6" name="Tekstvak 5">
            <a:extLst>
              <a:ext uri="{FF2B5EF4-FFF2-40B4-BE49-F238E27FC236}">
                <a16:creationId xmlns:a16="http://schemas.microsoft.com/office/drawing/2014/main" id="{E35E0812-477E-2FF8-54FB-B03D08AF4CD2}"/>
              </a:ext>
            </a:extLst>
          </p:cNvPr>
          <p:cNvSpPr txBox="1"/>
          <p:nvPr/>
        </p:nvSpPr>
        <p:spPr>
          <a:xfrm rot="5400000">
            <a:off x="2884458" y="4195853"/>
            <a:ext cx="5472608" cy="369332"/>
          </a:xfrm>
          <a:prstGeom prst="rect">
            <a:avLst/>
          </a:prstGeom>
          <a:noFill/>
        </p:spPr>
        <p:txBody>
          <a:bodyPr wrap="square" rtlCol="0">
            <a:spAutoFit/>
          </a:bodyPr>
          <a:lstStyle/>
          <a:p>
            <a:r>
              <a:rPr lang="nl-NL" b="1">
                <a:solidFill>
                  <a:srgbClr val="FF0000"/>
                </a:solidFill>
                <a:latin typeface="Century Gothic" panose="020B0502020202020204" pitchFamily="34" charset="0"/>
              </a:rPr>
              <a:t>DE SIRIUS ONTSNAPT    Rob Zadel</a:t>
            </a:r>
          </a:p>
        </p:txBody>
      </p:sp>
      <p:sp>
        <p:nvSpPr>
          <p:cNvPr id="7" name="Tekstvak 6">
            <a:extLst>
              <a:ext uri="{FF2B5EF4-FFF2-40B4-BE49-F238E27FC236}">
                <a16:creationId xmlns:a16="http://schemas.microsoft.com/office/drawing/2014/main" id="{1BA63C58-8649-5DD4-F3A5-EAD951157EDE}"/>
              </a:ext>
            </a:extLst>
          </p:cNvPr>
          <p:cNvSpPr txBox="1"/>
          <p:nvPr/>
        </p:nvSpPr>
        <p:spPr>
          <a:xfrm rot="5400000">
            <a:off x="2360766" y="4195853"/>
            <a:ext cx="5472608" cy="369332"/>
          </a:xfrm>
          <a:prstGeom prst="rect">
            <a:avLst/>
          </a:prstGeom>
          <a:noFill/>
        </p:spPr>
        <p:txBody>
          <a:bodyPr wrap="square" rtlCol="0">
            <a:spAutoFit/>
          </a:bodyPr>
          <a:lstStyle/>
          <a:p>
            <a:r>
              <a:rPr lang="nl-NL" b="1">
                <a:solidFill>
                  <a:schemeClr val="accent1"/>
                </a:solidFill>
                <a:latin typeface="Century Gothic" panose="020B0502020202020204" pitchFamily="34" charset="0"/>
              </a:rPr>
              <a:t>DE SOLO GRIJPT IN       Rob Zadel</a:t>
            </a:r>
          </a:p>
        </p:txBody>
      </p:sp>
      <p:sp>
        <p:nvSpPr>
          <p:cNvPr id="10" name="Tekstvak 9">
            <a:extLst>
              <a:ext uri="{FF2B5EF4-FFF2-40B4-BE49-F238E27FC236}">
                <a16:creationId xmlns:a16="http://schemas.microsoft.com/office/drawing/2014/main" id="{1081A8CC-6068-E622-3485-5D3CD42316ED}"/>
              </a:ext>
            </a:extLst>
          </p:cNvPr>
          <p:cNvSpPr txBox="1"/>
          <p:nvPr/>
        </p:nvSpPr>
        <p:spPr>
          <a:xfrm rot="5400000">
            <a:off x="1197497" y="3662027"/>
            <a:ext cx="4320480" cy="307777"/>
          </a:xfrm>
          <a:prstGeom prst="rect">
            <a:avLst/>
          </a:prstGeom>
          <a:noFill/>
        </p:spPr>
        <p:txBody>
          <a:bodyPr wrap="square" rtlCol="0">
            <a:spAutoFit/>
          </a:bodyPr>
          <a:lstStyle/>
          <a:p>
            <a:r>
              <a:rPr lang="nl-NL" sz="1400">
                <a:solidFill>
                  <a:srgbClr val="00B050"/>
                </a:solidFill>
              </a:rPr>
              <a:t>DE RAINBOW WARRIOR VALT AAN        Rob Zadel</a:t>
            </a:r>
          </a:p>
        </p:txBody>
      </p:sp>
      <p:sp>
        <p:nvSpPr>
          <p:cNvPr id="11" name="Tekstvak 10">
            <a:extLst>
              <a:ext uri="{FF2B5EF4-FFF2-40B4-BE49-F238E27FC236}">
                <a16:creationId xmlns:a16="http://schemas.microsoft.com/office/drawing/2014/main" id="{F1DBF88D-F222-59D3-0B09-8D73FDE81AFF}"/>
              </a:ext>
            </a:extLst>
          </p:cNvPr>
          <p:cNvSpPr txBox="1"/>
          <p:nvPr/>
        </p:nvSpPr>
        <p:spPr>
          <a:xfrm rot="5400000">
            <a:off x="1822026" y="3460358"/>
            <a:ext cx="4176464" cy="369332"/>
          </a:xfrm>
          <a:prstGeom prst="rect">
            <a:avLst/>
          </a:prstGeom>
          <a:noFill/>
        </p:spPr>
        <p:txBody>
          <a:bodyPr wrap="square" rtlCol="0">
            <a:spAutoFit/>
          </a:bodyPr>
          <a:lstStyle/>
          <a:p>
            <a:r>
              <a:rPr lang="nl-NL" b="1">
                <a:solidFill>
                  <a:srgbClr val="7030A0"/>
                </a:solidFill>
              </a:rPr>
              <a:t>Greenpeace naar </a:t>
            </a:r>
            <a:r>
              <a:rPr lang="nl-NL" b="1" err="1">
                <a:solidFill>
                  <a:srgbClr val="7030A0"/>
                </a:solidFill>
              </a:rPr>
              <a:t>Moruroa</a:t>
            </a:r>
            <a:r>
              <a:rPr lang="nl-NL">
                <a:solidFill>
                  <a:srgbClr val="7030A0"/>
                </a:solidFill>
              </a:rPr>
              <a:t>    Rob Zadel</a:t>
            </a:r>
          </a:p>
        </p:txBody>
      </p:sp>
      <p:sp>
        <p:nvSpPr>
          <p:cNvPr id="12" name="Tekstvak 11">
            <a:extLst>
              <a:ext uri="{FF2B5EF4-FFF2-40B4-BE49-F238E27FC236}">
                <a16:creationId xmlns:a16="http://schemas.microsoft.com/office/drawing/2014/main" id="{9FCA5C88-A8F6-1CB0-1B0C-F55E13409BBB}"/>
              </a:ext>
            </a:extLst>
          </p:cNvPr>
          <p:cNvSpPr txBox="1"/>
          <p:nvPr/>
        </p:nvSpPr>
        <p:spPr>
          <a:xfrm rot="5400000">
            <a:off x="2451993" y="3375556"/>
            <a:ext cx="3950096" cy="369332"/>
          </a:xfrm>
          <a:prstGeom prst="rect">
            <a:avLst/>
          </a:prstGeom>
          <a:noFill/>
        </p:spPr>
        <p:txBody>
          <a:bodyPr wrap="square" rtlCol="0">
            <a:spAutoFit/>
          </a:bodyPr>
          <a:lstStyle/>
          <a:p>
            <a:r>
              <a:rPr lang="nl-NL">
                <a:solidFill>
                  <a:schemeClr val="accent6">
                    <a:lumMod val="75000"/>
                  </a:schemeClr>
                </a:solidFill>
              </a:rPr>
              <a:t>De vloek van Sellafield            Rob Zadel</a:t>
            </a:r>
          </a:p>
        </p:txBody>
      </p:sp>
      <p:sp>
        <p:nvSpPr>
          <p:cNvPr id="13" name="Tekstvak 12">
            <a:extLst>
              <a:ext uri="{FF2B5EF4-FFF2-40B4-BE49-F238E27FC236}">
                <a16:creationId xmlns:a16="http://schemas.microsoft.com/office/drawing/2014/main" id="{8801B7BA-5CA3-CB3F-9F6C-414F1C9100EA}"/>
              </a:ext>
            </a:extLst>
          </p:cNvPr>
          <p:cNvSpPr txBox="1"/>
          <p:nvPr/>
        </p:nvSpPr>
        <p:spPr>
          <a:xfrm>
            <a:off x="3003288" y="510352"/>
            <a:ext cx="5832648" cy="523220"/>
          </a:xfrm>
          <a:prstGeom prst="rect">
            <a:avLst/>
          </a:prstGeom>
          <a:noFill/>
        </p:spPr>
        <p:txBody>
          <a:bodyPr wrap="square" rtlCol="0">
            <a:spAutoFit/>
          </a:bodyPr>
          <a:lstStyle/>
          <a:p>
            <a:r>
              <a:rPr lang="nl-NL" sz="2800" dirty="0">
                <a:solidFill>
                  <a:srgbClr val="FF0000"/>
                </a:solidFill>
                <a:latin typeface="Script MT Bold" panose="03040602040607080904" pitchFamily="66" charset="0"/>
              </a:rPr>
              <a:t>Greenpeace in actie</a:t>
            </a:r>
          </a:p>
        </p:txBody>
      </p:sp>
    </p:spTree>
    <p:extLst>
      <p:ext uri="{BB962C8B-B14F-4D97-AF65-F5344CB8AC3E}">
        <p14:creationId xmlns:p14="http://schemas.microsoft.com/office/powerpoint/2010/main" val="196453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eigenlijk</a:t>
            </a:r>
          </a:p>
        </p:txBody>
      </p:sp>
      <p:pic>
        <p:nvPicPr>
          <p:cNvPr id="3" name="Afbeelding 2" descr="Afbeelding met ketting, boek, vloer&#10;&#10;Automatisch gegenereerde beschrijving">
            <a:extLst>
              <a:ext uri="{FF2B5EF4-FFF2-40B4-BE49-F238E27FC236}">
                <a16:creationId xmlns:a16="http://schemas.microsoft.com/office/drawing/2014/main" id="{31A1086C-489D-9B31-00F7-224DAB0058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226143"/>
            <a:ext cx="7848872" cy="524304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zeeschip</a:t>
            </a:r>
          </a:p>
        </p:txBody>
      </p:sp>
      <p:pic>
        <p:nvPicPr>
          <p:cNvPr id="5" name="Afbeelding 4" descr="Afbeelding met buitenshuis, transport, watervoertuig, water&#10;&#10;Automatisch gegenereerde beschrijving">
            <a:extLst>
              <a:ext uri="{FF2B5EF4-FFF2-40B4-BE49-F238E27FC236}">
                <a16:creationId xmlns:a16="http://schemas.microsoft.com/office/drawing/2014/main" id="{7DB1572F-D0CE-79A3-5487-045047C9FE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35296"/>
            <a:ext cx="7344816" cy="49063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haven</a:t>
            </a:r>
          </a:p>
        </p:txBody>
      </p:sp>
      <p:pic>
        <p:nvPicPr>
          <p:cNvPr id="3" name="Afbeelding 2" descr="Afbeelding met buitenshuis, water, hemel, schip&#10;&#10;Automatisch gegenereerde beschrijving">
            <a:extLst>
              <a:ext uri="{FF2B5EF4-FFF2-40B4-BE49-F238E27FC236}">
                <a16:creationId xmlns:a16="http://schemas.microsoft.com/office/drawing/2014/main" id="{780BFCA5-E5D0-CCFF-7E42-6FE23E4E11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313604" cy="487085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tijdens</a:t>
            </a:r>
          </a:p>
        </p:txBody>
      </p:sp>
      <p:pic>
        <p:nvPicPr>
          <p:cNvPr id="3" name="Afbeelding 2" descr="Afbeelding met buitenshuis, hemel, boot, kleding&#10;&#10;Automatisch gegenereerde beschrijving">
            <a:extLst>
              <a:ext uri="{FF2B5EF4-FFF2-40B4-BE49-F238E27FC236}">
                <a16:creationId xmlns:a16="http://schemas.microsoft.com/office/drawing/2014/main" id="{EC3EDFD6-5559-D59A-7D85-5B9B3AE335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48070"/>
            <a:ext cx="5328592" cy="4989242"/>
          </a:xfrm>
          <a:prstGeom prst="rect">
            <a:avLst/>
          </a:prstGeom>
        </p:spPr>
      </p:pic>
      <p:pic>
        <p:nvPicPr>
          <p:cNvPr id="5" name="Afbeelding 4">
            <a:extLst>
              <a:ext uri="{FF2B5EF4-FFF2-40B4-BE49-F238E27FC236}">
                <a16:creationId xmlns:a16="http://schemas.microsoft.com/office/drawing/2014/main" id="{7D9E75AD-6379-00EE-6010-F2681CCC37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85223">
            <a:off x="2708319" y="3795536"/>
            <a:ext cx="1171575" cy="322201"/>
          </a:xfrm>
          <a:prstGeom prst="rect">
            <a:avLst/>
          </a:prstGeom>
        </p:spPr>
      </p:pic>
      <p:pic>
        <p:nvPicPr>
          <p:cNvPr id="8" name="Afbeelding 7">
            <a:extLst>
              <a:ext uri="{FF2B5EF4-FFF2-40B4-BE49-F238E27FC236}">
                <a16:creationId xmlns:a16="http://schemas.microsoft.com/office/drawing/2014/main" id="{C2E67D10-35AF-1B06-F980-2404918BAC36}"/>
              </a:ext>
            </a:extLst>
          </p:cNvPr>
          <p:cNvPicPr>
            <a:picLocks noChangeAspect="1"/>
          </p:cNvPicPr>
          <p:nvPr/>
        </p:nvPicPr>
        <p:blipFill>
          <a:blip r:embed="rId5"/>
          <a:stretch>
            <a:fillRect/>
          </a:stretch>
        </p:blipFill>
        <p:spPr>
          <a:xfrm rot="21131435">
            <a:off x="4871497" y="3495277"/>
            <a:ext cx="1295400" cy="25717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explosief</a:t>
            </a:r>
          </a:p>
        </p:txBody>
      </p:sp>
      <p:pic>
        <p:nvPicPr>
          <p:cNvPr id="8" name="Afbeelding 7">
            <a:extLst>
              <a:ext uri="{FF2B5EF4-FFF2-40B4-BE49-F238E27FC236}">
                <a16:creationId xmlns:a16="http://schemas.microsoft.com/office/drawing/2014/main" id="{9CD40B41-D17E-773C-7FEF-3177878E8C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2090776" y="5568"/>
            <a:ext cx="4464498" cy="756694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beving</a:t>
            </a:r>
          </a:p>
        </p:txBody>
      </p:sp>
      <p:pic>
        <p:nvPicPr>
          <p:cNvPr id="3" name="Afbeelding 2" descr="Afbeelding met Lettertype, schets, kalligrafie, handschrift&#10;&#10;Automatisch gegenereerde beschrijving">
            <a:extLst>
              <a:ext uri="{FF2B5EF4-FFF2-40B4-BE49-F238E27FC236}">
                <a16:creationId xmlns:a16="http://schemas.microsoft.com/office/drawing/2014/main" id="{8E71D13F-518B-4E41-BEB0-4D6CBC9FC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03863"/>
            <a:ext cx="9144000" cy="3050273"/>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Diavoorstelling (4:3)</PresentationFormat>
  <Paragraphs>149</Paragraphs>
  <Slides>17</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Script MT Bold</vt:lpstr>
      <vt:lpstr>Times New Roman</vt:lpstr>
      <vt:lpstr>Trebuchet MS</vt:lpstr>
      <vt:lpstr>Kantoorthema</vt:lpstr>
      <vt:lpstr>PowerPoint-presentatie</vt:lpstr>
      <vt:lpstr>PowerPoint-presentatie</vt:lpstr>
      <vt:lpstr>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2024-10-15T08:29:04Z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