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1437" r:id="rId5"/>
    <p:sldId id="548" r:id="rId6"/>
    <p:sldId id="1477" r:id="rId7"/>
    <p:sldId id="1479" r:id="rId8"/>
    <p:sldId id="1478" r:id="rId9"/>
    <p:sldId id="1475" r:id="rId10"/>
    <p:sldId id="1476" r:id="rId11"/>
    <p:sldId id="1460" r:id="rId12"/>
    <p:sldId id="1519" r:id="rId13"/>
    <p:sldId id="934" r:id="rId14"/>
    <p:sldId id="1511" r:id="rId15"/>
    <p:sldId id="1529" r:id="rId16"/>
    <p:sldId id="1522" r:id="rId17"/>
    <p:sldId id="1523" r:id="rId18"/>
    <p:sldId id="1528" r:id="rId19"/>
    <p:sldId id="1512" r:id="rId20"/>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479"/>
            <p14:sldId id="1478"/>
            <p14:sldId id="1475"/>
            <p14:sldId id="1476"/>
            <p14:sldId id="1460"/>
            <p14:sldId id="1519"/>
            <p14:sldId id="934"/>
            <p14:sldId id="1511"/>
            <p14:sldId id="1529"/>
            <p14:sldId id="1522"/>
            <p14:sldId id="1523"/>
            <p14:sldId id="1528"/>
            <p14:sldId id="15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34CC9-42C5-49CC-A39E-58AC2162404E}" v="14" dt="2024-10-08T08:15:45.253"/>
    <p1510:client id="{535FF970-6193-4D34-992B-13F8FCC02403}" v="305" dt="2024-10-08T09:14:03.934"/>
    <p1510:client id="{B5A375A4-79A5-4A3C-BC70-5C5F6B0A2CDE}" v="1478" dt="2024-10-08T09:10:00.167"/>
    <p1510:client id="{EF2E090E-FAC5-4343-877C-EC142697E682}" v="1" dt="2024-10-08T09:03:20.72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535FF970-6193-4D34-992B-13F8FCC02403}"/>
    <pc:docChg chg="undo custSel addSld delSld modSld modSection">
      <pc:chgData name="Das, Gerarda" userId="dec061bf-56a5-47a0-b9f3-f749fe418ae6" providerId="ADAL" clId="{535FF970-6193-4D34-992B-13F8FCC02403}" dt="2024-10-08T09:14:03.934" v="304" actId="1076"/>
      <pc:docMkLst>
        <pc:docMk/>
      </pc:docMkLst>
      <pc:sldChg chg="modSp mod">
        <pc:chgData name="Das, Gerarda" userId="dec061bf-56a5-47a0-b9f3-f749fe418ae6" providerId="ADAL" clId="{535FF970-6193-4D34-992B-13F8FCC02403}" dt="2024-10-08T08:53:17.683" v="292" actId="20577"/>
        <pc:sldMkLst>
          <pc:docMk/>
          <pc:sldMk cId="2189114603" sldId="1437"/>
        </pc:sldMkLst>
        <pc:spChg chg="mod">
          <ac:chgData name="Das, Gerarda" userId="dec061bf-56a5-47a0-b9f3-f749fe418ae6" providerId="ADAL" clId="{535FF970-6193-4D34-992B-13F8FCC02403}" dt="2024-10-08T08:53:17.683" v="292" actId="20577"/>
          <ac:spMkLst>
            <pc:docMk/>
            <pc:sldMk cId="2189114603" sldId="1437"/>
            <ac:spMk id="3" creationId="{00000000-0000-0000-0000-000000000000}"/>
          </ac:spMkLst>
        </pc:spChg>
      </pc:sldChg>
      <pc:sldChg chg="modSp mod">
        <pc:chgData name="Das, Gerarda" userId="dec061bf-56a5-47a0-b9f3-f749fe418ae6" providerId="ADAL" clId="{535FF970-6193-4D34-992B-13F8FCC02403}" dt="2024-10-08T08:42:32.962" v="151" actId="14100"/>
        <pc:sldMkLst>
          <pc:docMk/>
          <pc:sldMk cId="3852907103" sldId="1460"/>
        </pc:sldMkLst>
        <pc:spChg chg="mod">
          <ac:chgData name="Das, Gerarda" userId="dec061bf-56a5-47a0-b9f3-f749fe418ae6" providerId="ADAL" clId="{535FF970-6193-4D34-992B-13F8FCC02403}" dt="2024-10-08T08:42:32.962" v="151" actId="14100"/>
          <ac:spMkLst>
            <pc:docMk/>
            <pc:sldMk cId="3852907103" sldId="1460"/>
            <ac:spMk id="3" creationId="{05A44FF2-8918-20AB-A3C7-CB180CAE5360}"/>
          </ac:spMkLst>
        </pc:spChg>
        <pc:spChg chg="mod">
          <ac:chgData name="Das, Gerarda" userId="dec061bf-56a5-47a0-b9f3-f749fe418ae6" providerId="ADAL" clId="{535FF970-6193-4D34-992B-13F8FCC02403}" dt="2024-10-08T08:42:00.406" v="145" actId="1037"/>
          <ac:spMkLst>
            <pc:docMk/>
            <pc:sldMk cId="3852907103" sldId="1460"/>
            <ac:spMk id="4" creationId="{85920B22-F447-9479-12CD-7FEE096086B0}"/>
          </ac:spMkLst>
        </pc:spChg>
      </pc:sldChg>
      <pc:sldChg chg="modSp mod">
        <pc:chgData name="Das, Gerarda" userId="dec061bf-56a5-47a0-b9f3-f749fe418ae6" providerId="ADAL" clId="{535FF970-6193-4D34-992B-13F8FCC02403}" dt="2024-10-08T08:41:18.644" v="112" actId="1036"/>
        <pc:sldMkLst>
          <pc:docMk/>
          <pc:sldMk cId="4207872812" sldId="1475"/>
        </pc:sldMkLst>
        <pc:spChg chg="mod">
          <ac:chgData name="Das, Gerarda" userId="dec061bf-56a5-47a0-b9f3-f749fe418ae6" providerId="ADAL" clId="{535FF970-6193-4D34-992B-13F8FCC02403}" dt="2024-10-08T08:41:02.501" v="92" actId="1076"/>
          <ac:spMkLst>
            <pc:docMk/>
            <pc:sldMk cId="4207872812" sldId="1475"/>
            <ac:spMk id="2" creationId="{CC53CB35-74C9-441E-ED78-D87E25D72A09}"/>
          </ac:spMkLst>
        </pc:spChg>
        <pc:spChg chg="mod">
          <ac:chgData name="Das, Gerarda" userId="dec061bf-56a5-47a0-b9f3-f749fe418ae6" providerId="ADAL" clId="{535FF970-6193-4D34-992B-13F8FCC02403}" dt="2024-10-08T08:41:18.644" v="112" actId="1036"/>
          <ac:spMkLst>
            <pc:docMk/>
            <pc:sldMk cId="4207872812" sldId="1475"/>
            <ac:spMk id="5" creationId="{8E1C62A1-B8C4-74D5-DAE7-5B1C3BCB9964}"/>
          </ac:spMkLst>
        </pc:spChg>
      </pc:sldChg>
      <pc:sldChg chg="addSp delSp modSp add mod">
        <pc:chgData name="Das, Gerarda" userId="dec061bf-56a5-47a0-b9f3-f749fe418ae6" providerId="ADAL" clId="{535FF970-6193-4D34-992B-13F8FCC02403}" dt="2024-10-08T08:55:58.882" v="302" actId="1076"/>
        <pc:sldMkLst>
          <pc:docMk/>
          <pc:sldMk cId="1664031476" sldId="1476"/>
        </pc:sldMkLst>
        <pc:picChg chg="del">
          <ac:chgData name="Das, Gerarda" userId="dec061bf-56a5-47a0-b9f3-f749fe418ae6" providerId="ADAL" clId="{535FF970-6193-4D34-992B-13F8FCC02403}" dt="2024-10-08T08:54:38.179" v="295" actId="478"/>
          <ac:picMkLst>
            <pc:docMk/>
            <pc:sldMk cId="1664031476" sldId="1476"/>
            <ac:picMk id="3" creationId="{F1DE75C9-AEF4-83BE-B5A9-EFC7AF383A18}"/>
          </ac:picMkLst>
        </pc:picChg>
        <pc:picChg chg="add mod">
          <ac:chgData name="Das, Gerarda" userId="dec061bf-56a5-47a0-b9f3-f749fe418ae6" providerId="ADAL" clId="{535FF970-6193-4D34-992B-13F8FCC02403}" dt="2024-10-08T08:55:58.882" v="302" actId="1076"/>
          <ac:picMkLst>
            <pc:docMk/>
            <pc:sldMk cId="1664031476" sldId="1476"/>
            <ac:picMk id="4" creationId="{54F263E4-36EC-63D4-B29C-48EB139E78E3}"/>
          </ac:picMkLst>
        </pc:picChg>
      </pc:sldChg>
      <pc:sldChg chg="del">
        <pc:chgData name="Das, Gerarda" userId="dec061bf-56a5-47a0-b9f3-f749fe418ae6" providerId="ADAL" clId="{535FF970-6193-4D34-992B-13F8FCC02403}" dt="2024-10-08T08:54:30.576" v="293" actId="2696"/>
        <pc:sldMkLst>
          <pc:docMk/>
          <pc:sldMk cId="2452007587" sldId="1476"/>
        </pc:sldMkLst>
      </pc:sldChg>
      <pc:sldChg chg="addSp delSp modSp mod">
        <pc:chgData name="Das, Gerarda" userId="dec061bf-56a5-47a0-b9f3-f749fe418ae6" providerId="ADAL" clId="{535FF970-6193-4D34-992B-13F8FCC02403}" dt="2024-10-08T08:43:33.013" v="182" actId="14100"/>
        <pc:sldMkLst>
          <pc:docMk/>
          <pc:sldMk cId="2967928418" sldId="1511"/>
        </pc:sldMkLst>
        <pc:spChg chg="mod">
          <ac:chgData name="Das, Gerarda" userId="dec061bf-56a5-47a0-b9f3-f749fe418ae6" providerId="ADAL" clId="{535FF970-6193-4D34-992B-13F8FCC02403}" dt="2024-10-08T08:43:33.013" v="182" actId="14100"/>
          <ac:spMkLst>
            <pc:docMk/>
            <pc:sldMk cId="2967928418" sldId="1511"/>
            <ac:spMk id="2" creationId="{0A7D80BA-6F19-91DA-B540-612D1FA91935}"/>
          </ac:spMkLst>
        </pc:spChg>
        <pc:spChg chg="mod">
          <ac:chgData name="Das, Gerarda" userId="dec061bf-56a5-47a0-b9f3-f749fe418ae6" providerId="ADAL" clId="{535FF970-6193-4D34-992B-13F8FCC02403}" dt="2024-10-08T08:43:28.522" v="181" actId="1076"/>
          <ac:spMkLst>
            <pc:docMk/>
            <pc:sldMk cId="2967928418" sldId="1511"/>
            <ac:spMk id="9" creationId="{9D6E7F2D-37B7-B36F-41B3-963BDCCAD6D6}"/>
          </ac:spMkLst>
        </pc:spChg>
        <pc:spChg chg="add del mod">
          <ac:chgData name="Das, Gerarda" userId="dec061bf-56a5-47a0-b9f3-f749fe418ae6" providerId="ADAL" clId="{535FF970-6193-4D34-992B-13F8FCC02403}" dt="2024-10-08T08:42:49.276" v="166" actId="14100"/>
          <ac:spMkLst>
            <pc:docMk/>
            <pc:sldMk cId="2967928418" sldId="1511"/>
            <ac:spMk id="21" creationId="{1BCC88F0-E12A-4D8A-FE03-B5CE035B5D77}"/>
          </ac:spMkLst>
        </pc:spChg>
        <pc:spChg chg="mod">
          <ac:chgData name="Das, Gerarda" userId="dec061bf-56a5-47a0-b9f3-f749fe418ae6" providerId="ADAL" clId="{535FF970-6193-4D34-992B-13F8FCC02403}" dt="2024-10-08T08:42:50.980" v="167" actId="6549"/>
          <ac:spMkLst>
            <pc:docMk/>
            <pc:sldMk cId="2967928418" sldId="1511"/>
            <ac:spMk id="23" creationId="{6021FC48-55A0-FF0F-C15B-54121F2EA1B1}"/>
          </ac:spMkLst>
        </pc:spChg>
        <pc:picChg chg="add del">
          <ac:chgData name="Das, Gerarda" userId="dec061bf-56a5-47a0-b9f3-f749fe418ae6" providerId="ADAL" clId="{535FF970-6193-4D34-992B-13F8FCC02403}" dt="2024-10-08T08:42:32.746" v="150" actId="478"/>
          <ac:picMkLst>
            <pc:docMk/>
            <pc:sldMk cId="2967928418" sldId="1511"/>
            <ac:picMk id="18" creationId="{901C9CC3-CE39-EA79-7871-2278458F0B36}"/>
          </ac:picMkLst>
        </pc:picChg>
      </pc:sldChg>
      <pc:sldChg chg="modSp mod">
        <pc:chgData name="Das, Gerarda" userId="dec061bf-56a5-47a0-b9f3-f749fe418ae6" providerId="ADAL" clId="{535FF970-6193-4D34-992B-13F8FCC02403}" dt="2024-10-08T09:14:03.934" v="304" actId="1076"/>
        <pc:sldMkLst>
          <pc:docMk/>
          <pc:sldMk cId="1776560641" sldId="1523"/>
        </pc:sldMkLst>
        <pc:picChg chg="mod">
          <ac:chgData name="Das, Gerarda" userId="dec061bf-56a5-47a0-b9f3-f749fe418ae6" providerId="ADAL" clId="{535FF970-6193-4D34-992B-13F8FCC02403}" dt="2024-10-08T09:14:03.934" v="304" actId="1076"/>
          <ac:picMkLst>
            <pc:docMk/>
            <pc:sldMk cId="1776560641" sldId="1523"/>
            <ac:picMk id="20" creationId="{7B69B647-F481-BA4B-4C7E-00B6B731FC1E}"/>
          </ac:picMkLst>
        </pc:picChg>
      </pc:sldChg>
    </pc:docChg>
  </pc:docChgLst>
  <pc:docChgLst>
    <pc:chgData name="Routledge, Mandy" userId="bacdedf5-8e30-494b-ad8b-f27fa30c4f8d" providerId="ADAL" clId="{2B234CC9-42C5-49CC-A39E-58AC2162404E}"/>
    <pc:docChg chg="undo custSel modSld">
      <pc:chgData name="Routledge, Mandy" userId="bacdedf5-8e30-494b-ad8b-f27fa30c4f8d" providerId="ADAL" clId="{2B234CC9-42C5-49CC-A39E-58AC2162404E}" dt="2024-10-08T08:16:07.483" v="136" actId="1076"/>
      <pc:docMkLst>
        <pc:docMk/>
      </pc:docMkLst>
      <pc:sldChg chg="modSp mod modNotesTx">
        <pc:chgData name="Routledge, Mandy" userId="bacdedf5-8e30-494b-ad8b-f27fa30c4f8d" providerId="ADAL" clId="{2B234CC9-42C5-49CC-A39E-58AC2162404E}" dt="2024-10-08T08:09:13.787" v="11" actId="114"/>
        <pc:sldMkLst>
          <pc:docMk/>
          <pc:sldMk cId="2189114603" sldId="1437"/>
        </pc:sldMkLst>
        <pc:spChg chg="mod">
          <ac:chgData name="Routledge, Mandy" userId="bacdedf5-8e30-494b-ad8b-f27fa30c4f8d" providerId="ADAL" clId="{2B234CC9-42C5-49CC-A39E-58AC2162404E}" dt="2024-10-08T08:09:13.787" v="11" actId="114"/>
          <ac:spMkLst>
            <pc:docMk/>
            <pc:sldMk cId="2189114603" sldId="1437"/>
            <ac:spMk id="3" creationId="{00000000-0000-0000-0000-000000000000}"/>
          </ac:spMkLst>
        </pc:spChg>
      </pc:sldChg>
      <pc:sldChg chg="modSp mod">
        <pc:chgData name="Routledge, Mandy" userId="bacdedf5-8e30-494b-ad8b-f27fa30c4f8d" providerId="ADAL" clId="{2B234CC9-42C5-49CC-A39E-58AC2162404E}" dt="2024-10-08T08:11:23.084" v="23" actId="1076"/>
        <pc:sldMkLst>
          <pc:docMk/>
          <pc:sldMk cId="4210467006" sldId="1479"/>
        </pc:sldMkLst>
        <pc:picChg chg="mod">
          <ac:chgData name="Routledge, Mandy" userId="bacdedf5-8e30-494b-ad8b-f27fa30c4f8d" providerId="ADAL" clId="{2B234CC9-42C5-49CC-A39E-58AC2162404E}" dt="2024-10-08T08:11:23.084" v="23" actId="1076"/>
          <ac:picMkLst>
            <pc:docMk/>
            <pc:sldMk cId="4210467006" sldId="1479"/>
            <ac:picMk id="4" creationId="{FAE520B5-0DBC-FBA9-9BD2-33C3B5E0D4EA}"/>
          </ac:picMkLst>
        </pc:picChg>
      </pc:sldChg>
      <pc:sldChg chg="modSp mod">
        <pc:chgData name="Routledge, Mandy" userId="bacdedf5-8e30-494b-ad8b-f27fa30c4f8d" providerId="ADAL" clId="{2B234CC9-42C5-49CC-A39E-58AC2162404E}" dt="2024-10-08T08:12:02.346" v="25" actId="404"/>
        <pc:sldMkLst>
          <pc:docMk/>
          <pc:sldMk cId="2967928418" sldId="1511"/>
        </pc:sldMkLst>
        <pc:spChg chg="mod">
          <ac:chgData name="Routledge, Mandy" userId="bacdedf5-8e30-494b-ad8b-f27fa30c4f8d" providerId="ADAL" clId="{2B234CC9-42C5-49CC-A39E-58AC2162404E}" dt="2024-10-08T08:12:02.346" v="25" actId="404"/>
          <ac:spMkLst>
            <pc:docMk/>
            <pc:sldMk cId="2967928418" sldId="1511"/>
            <ac:spMk id="35" creationId="{37104C51-0232-62ED-4C6F-1447D06633EE}"/>
          </ac:spMkLst>
        </pc:spChg>
      </pc:sldChg>
      <pc:sldChg chg="addSp modSp mod">
        <pc:chgData name="Routledge, Mandy" userId="bacdedf5-8e30-494b-ad8b-f27fa30c4f8d" providerId="ADAL" clId="{2B234CC9-42C5-49CC-A39E-58AC2162404E}" dt="2024-10-08T08:16:07.483" v="136" actId="1076"/>
        <pc:sldMkLst>
          <pc:docMk/>
          <pc:sldMk cId="1594331871" sldId="1512"/>
        </pc:sldMkLst>
        <pc:spChg chg="add mod">
          <ac:chgData name="Routledge, Mandy" userId="bacdedf5-8e30-494b-ad8b-f27fa30c4f8d" providerId="ADAL" clId="{2B234CC9-42C5-49CC-A39E-58AC2162404E}" dt="2024-10-08T08:13:56.293" v="50" actId="1076"/>
          <ac:spMkLst>
            <pc:docMk/>
            <pc:sldMk cId="1594331871" sldId="1512"/>
            <ac:spMk id="4" creationId="{DFDD5E80-EF05-C286-CD73-1E2F105C96C0}"/>
          </ac:spMkLst>
        </pc:spChg>
        <pc:spChg chg="mod">
          <ac:chgData name="Routledge, Mandy" userId="bacdedf5-8e30-494b-ad8b-f27fa30c4f8d" providerId="ADAL" clId="{2B234CC9-42C5-49CC-A39E-58AC2162404E}" dt="2024-10-08T08:13:59.096" v="51" actId="14100"/>
          <ac:spMkLst>
            <pc:docMk/>
            <pc:sldMk cId="1594331871" sldId="1512"/>
            <ac:spMk id="10" creationId="{EC0CC1D0-FE60-F840-73E9-0CE7E683D1F2}"/>
          </ac:spMkLst>
        </pc:spChg>
        <pc:spChg chg="mod">
          <ac:chgData name="Routledge, Mandy" userId="bacdedf5-8e30-494b-ad8b-f27fa30c4f8d" providerId="ADAL" clId="{2B234CC9-42C5-49CC-A39E-58AC2162404E}" dt="2024-10-08T08:13:44.775" v="41" actId="1076"/>
          <ac:spMkLst>
            <pc:docMk/>
            <pc:sldMk cId="1594331871" sldId="1512"/>
            <ac:spMk id="11" creationId="{CD78B488-E032-3F3E-C334-FB96F8D71FB2}"/>
          </ac:spMkLst>
        </pc:spChg>
        <pc:spChg chg="mod">
          <ac:chgData name="Routledge, Mandy" userId="bacdedf5-8e30-494b-ad8b-f27fa30c4f8d" providerId="ADAL" clId="{2B234CC9-42C5-49CC-A39E-58AC2162404E}" dt="2024-10-08T08:15:57.124" v="132" actId="1076"/>
          <ac:spMkLst>
            <pc:docMk/>
            <pc:sldMk cId="1594331871" sldId="1512"/>
            <ac:spMk id="12" creationId="{E2476A93-B8D4-4E44-87FD-AFF601B2337C}"/>
          </ac:spMkLst>
        </pc:spChg>
        <pc:spChg chg="mod">
          <ac:chgData name="Routledge, Mandy" userId="bacdedf5-8e30-494b-ad8b-f27fa30c4f8d" providerId="ADAL" clId="{2B234CC9-42C5-49CC-A39E-58AC2162404E}" dt="2024-10-08T08:15:04.845" v="99" actId="1076"/>
          <ac:spMkLst>
            <pc:docMk/>
            <pc:sldMk cId="1594331871" sldId="1512"/>
            <ac:spMk id="13" creationId="{4985FF45-EE56-11C3-E0CC-6BBB359031C0}"/>
          </ac:spMkLst>
        </pc:spChg>
        <pc:spChg chg="mod">
          <ac:chgData name="Routledge, Mandy" userId="bacdedf5-8e30-494b-ad8b-f27fa30c4f8d" providerId="ADAL" clId="{2B234CC9-42C5-49CC-A39E-58AC2162404E}" dt="2024-10-08T08:15:39.561" v="115" actId="14100"/>
          <ac:spMkLst>
            <pc:docMk/>
            <pc:sldMk cId="1594331871" sldId="1512"/>
            <ac:spMk id="14" creationId="{B7594A3B-3117-84CE-C300-FB96E5ED269D}"/>
          </ac:spMkLst>
        </pc:spChg>
        <pc:spChg chg="mod">
          <ac:chgData name="Routledge, Mandy" userId="bacdedf5-8e30-494b-ad8b-f27fa30c4f8d" providerId="ADAL" clId="{2B234CC9-42C5-49CC-A39E-58AC2162404E}" dt="2024-10-08T08:15:43.317" v="116" actId="1076"/>
          <ac:spMkLst>
            <pc:docMk/>
            <pc:sldMk cId="1594331871" sldId="1512"/>
            <ac:spMk id="15" creationId="{6EA1F8B7-D4BC-D8B0-E6FD-F33ECB45A1DD}"/>
          </ac:spMkLst>
        </pc:spChg>
        <pc:spChg chg="mod">
          <ac:chgData name="Routledge, Mandy" userId="bacdedf5-8e30-494b-ad8b-f27fa30c4f8d" providerId="ADAL" clId="{2B234CC9-42C5-49CC-A39E-58AC2162404E}" dt="2024-10-08T08:15:11.315" v="100" actId="14100"/>
          <ac:spMkLst>
            <pc:docMk/>
            <pc:sldMk cId="1594331871" sldId="1512"/>
            <ac:spMk id="18" creationId="{85D7DD60-F4AA-AD34-A265-146B167D02FE}"/>
          </ac:spMkLst>
        </pc:spChg>
        <pc:spChg chg="mod">
          <ac:chgData name="Routledge, Mandy" userId="bacdedf5-8e30-494b-ad8b-f27fa30c4f8d" providerId="ADAL" clId="{2B234CC9-42C5-49CC-A39E-58AC2162404E}" dt="2024-10-08T08:15:24.019" v="101" actId="1076"/>
          <ac:spMkLst>
            <pc:docMk/>
            <pc:sldMk cId="1594331871" sldId="1512"/>
            <ac:spMk id="19" creationId="{40542B69-6D97-5F24-63E3-ABE36EA69A27}"/>
          </ac:spMkLst>
        </pc:spChg>
        <pc:spChg chg="add mod">
          <ac:chgData name="Routledge, Mandy" userId="bacdedf5-8e30-494b-ad8b-f27fa30c4f8d" providerId="ADAL" clId="{2B234CC9-42C5-49CC-A39E-58AC2162404E}" dt="2024-10-08T08:15:59.661" v="133" actId="1076"/>
          <ac:spMkLst>
            <pc:docMk/>
            <pc:sldMk cId="1594331871" sldId="1512"/>
            <ac:spMk id="22" creationId="{649ED892-7CBF-1950-79B5-492822A80D5C}"/>
          </ac:spMkLst>
        </pc:spChg>
        <pc:spChg chg="add mod">
          <ac:chgData name="Routledge, Mandy" userId="bacdedf5-8e30-494b-ad8b-f27fa30c4f8d" providerId="ADAL" clId="{2B234CC9-42C5-49CC-A39E-58AC2162404E}" dt="2024-10-08T08:16:03.315" v="134" actId="1076"/>
          <ac:spMkLst>
            <pc:docMk/>
            <pc:sldMk cId="1594331871" sldId="1512"/>
            <ac:spMk id="24" creationId="{1109D614-AFDF-4B33-AD40-6764C0B4FCB0}"/>
          </ac:spMkLst>
        </pc:spChg>
        <pc:spChg chg="add mod">
          <ac:chgData name="Routledge, Mandy" userId="bacdedf5-8e30-494b-ad8b-f27fa30c4f8d" providerId="ADAL" clId="{2B234CC9-42C5-49CC-A39E-58AC2162404E}" dt="2024-10-08T08:15:02.145" v="98" actId="1076"/>
          <ac:spMkLst>
            <pc:docMk/>
            <pc:sldMk cId="1594331871" sldId="1512"/>
            <ac:spMk id="25" creationId="{F6170EDC-DC88-BC3C-7DE5-05CE626EF703}"/>
          </ac:spMkLst>
        </pc:spChg>
        <pc:spChg chg="add mod">
          <ac:chgData name="Routledge, Mandy" userId="bacdedf5-8e30-494b-ad8b-f27fa30c4f8d" providerId="ADAL" clId="{2B234CC9-42C5-49CC-A39E-58AC2162404E}" dt="2024-10-08T08:15:52.481" v="131" actId="1076"/>
          <ac:spMkLst>
            <pc:docMk/>
            <pc:sldMk cId="1594331871" sldId="1512"/>
            <ac:spMk id="26" creationId="{516C9984-74E8-6D2F-1C5A-70A442E63874}"/>
          </ac:spMkLst>
        </pc:spChg>
        <pc:picChg chg="mod">
          <ac:chgData name="Routledge, Mandy" userId="bacdedf5-8e30-494b-ad8b-f27fa30c4f8d" providerId="ADAL" clId="{2B234CC9-42C5-49CC-A39E-58AC2162404E}" dt="2024-10-08T08:16:07.483" v="136" actId="1076"/>
          <ac:picMkLst>
            <pc:docMk/>
            <pc:sldMk cId="1594331871" sldId="1512"/>
            <ac:picMk id="21" creationId="{042BAEDC-7440-7CDE-ED2F-00097227B6F8}"/>
          </ac:picMkLst>
        </pc:picChg>
      </pc:sldChg>
      <pc:sldChg chg="modSp mod">
        <pc:chgData name="Routledge, Mandy" userId="bacdedf5-8e30-494b-ad8b-f27fa30c4f8d" providerId="ADAL" clId="{2B234CC9-42C5-49CC-A39E-58AC2162404E}" dt="2024-10-08T08:13:01.139" v="26" actId="115"/>
        <pc:sldMkLst>
          <pc:docMk/>
          <pc:sldMk cId="1776560641" sldId="1523"/>
        </pc:sldMkLst>
        <pc:spChg chg="mod">
          <ac:chgData name="Routledge, Mandy" userId="bacdedf5-8e30-494b-ad8b-f27fa30c4f8d" providerId="ADAL" clId="{2B234CC9-42C5-49CC-A39E-58AC2162404E}" dt="2024-10-08T08:13:01.139" v="26" actId="115"/>
          <ac:spMkLst>
            <pc:docMk/>
            <pc:sldMk cId="1776560641" sldId="1523"/>
            <ac:spMk id="35" creationId="{37104C51-0232-62ED-4C6F-1447D06633EE}"/>
          </ac:spMkLst>
        </pc:spChg>
      </pc:sldChg>
      <pc:sldChg chg="modSp mod">
        <pc:chgData name="Routledge, Mandy" userId="bacdedf5-8e30-494b-ad8b-f27fa30c4f8d" providerId="ADAL" clId="{2B234CC9-42C5-49CC-A39E-58AC2162404E}" dt="2024-10-08T08:13:27.922" v="32" actId="20577"/>
        <pc:sldMkLst>
          <pc:docMk/>
          <pc:sldMk cId="583663313" sldId="1528"/>
        </pc:sldMkLst>
        <pc:spChg chg="mod">
          <ac:chgData name="Routledge, Mandy" userId="bacdedf5-8e30-494b-ad8b-f27fa30c4f8d" providerId="ADAL" clId="{2B234CC9-42C5-49CC-A39E-58AC2162404E}" dt="2024-10-08T08:13:22.253" v="30" actId="6549"/>
          <ac:spMkLst>
            <pc:docMk/>
            <pc:sldMk cId="583663313" sldId="1528"/>
            <ac:spMk id="35" creationId="{37104C51-0232-62ED-4C6F-1447D06633EE}"/>
          </ac:spMkLst>
        </pc:spChg>
        <pc:spChg chg="mod">
          <ac:chgData name="Routledge, Mandy" userId="bacdedf5-8e30-494b-ad8b-f27fa30c4f8d" providerId="ADAL" clId="{2B234CC9-42C5-49CC-A39E-58AC2162404E}" dt="2024-10-08T08:13:27.922" v="32" actId="20577"/>
          <ac:spMkLst>
            <pc:docMk/>
            <pc:sldMk cId="583663313" sldId="1528"/>
            <ac:spMk id="36" creationId="{D8EF981A-9BA7-0EB1-9B70-F7FBF2F7DF1C}"/>
          </ac:spMkLst>
        </pc:spChg>
        <pc:picChg chg="mod">
          <ac:chgData name="Routledge, Mandy" userId="bacdedf5-8e30-494b-ad8b-f27fa30c4f8d" providerId="ADAL" clId="{2B234CC9-42C5-49CC-A39E-58AC2162404E}" dt="2024-10-08T08:13:16.531" v="29" actId="1076"/>
          <ac:picMkLst>
            <pc:docMk/>
            <pc:sldMk cId="583663313" sldId="1528"/>
            <ac:picMk id="8" creationId="{AD9BC701-FC55-C2EA-D522-4E6C99D96052}"/>
          </ac:picMkLst>
        </pc:picChg>
      </pc:sldChg>
    </pc:docChg>
  </pc:docChgLst>
  <pc:docChgLst>
    <pc:chgData name="Harmsel ter, Marjan" userId="5bf7b4e5-383a-4bf6-a1ba-3724f9cc09cb" providerId="ADAL" clId="{EF2E090E-FAC5-4343-877C-EC142697E682}"/>
    <pc:docChg chg="modSld">
      <pc:chgData name="Harmsel ter, Marjan" userId="5bf7b4e5-383a-4bf6-a1ba-3724f9cc09cb" providerId="ADAL" clId="{EF2E090E-FAC5-4343-877C-EC142697E682}" dt="2024-10-08T09:03:20.727" v="0" actId="20577"/>
      <pc:docMkLst>
        <pc:docMk/>
      </pc:docMkLst>
      <pc:sldChg chg="modSp mod">
        <pc:chgData name="Harmsel ter, Marjan" userId="5bf7b4e5-383a-4bf6-a1ba-3724f9cc09cb" providerId="ADAL" clId="{EF2E090E-FAC5-4343-877C-EC142697E682}" dt="2024-10-08T09:03:20.727" v="0" actId="20577"/>
        <pc:sldMkLst>
          <pc:docMk/>
          <pc:sldMk cId="1776560641" sldId="1523"/>
        </pc:sldMkLst>
        <pc:spChg chg="mod">
          <ac:chgData name="Harmsel ter, Marjan" userId="5bf7b4e5-383a-4bf6-a1ba-3724f9cc09cb" providerId="ADAL" clId="{EF2E090E-FAC5-4343-877C-EC142697E682}" dt="2024-10-08T09:03:20.727" v="0" actId="20577"/>
          <ac:spMkLst>
            <pc:docMk/>
            <pc:sldMk cId="1776560641" sldId="1523"/>
            <ac:spMk id="36" creationId="{D8EF981A-9BA7-0EB1-9B70-F7FBF2F7DF1C}"/>
          </ac:spMkLst>
        </pc:spChg>
      </pc:sldChg>
    </pc:docChg>
  </pc:docChgLst>
  <pc:docChgLst>
    <pc:chgData name="Vrielink, Francis" userId="3d258d00-cfd8-41c5-9f04-1a5a39faef2f" providerId="ADAL" clId="{B5A375A4-79A5-4A3C-BC70-5C5F6B0A2CDE}"/>
    <pc:docChg chg="undo custSel addSld delSld modSld sldOrd modSection">
      <pc:chgData name="Vrielink, Francis" userId="3d258d00-cfd8-41c5-9f04-1a5a39faef2f" providerId="ADAL" clId="{B5A375A4-79A5-4A3C-BC70-5C5F6B0A2CDE}" dt="2024-10-08T09:10:00.167" v="4743" actId="1076"/>
      <pc:docMkLst>
        <pc:docMk/>
      </pc:docMkLst>
      <pc:sldChg chg="modSp mod">
        <pc:chgData name="Vrielink, Francis" userId="3d258d00-cfd8-41c5-9f04-1a5a39faef2f" providerId="ADAL" clId="{B5A375A4-79A5-4A3C-BC70-5C5F6B0A2CDE}" dt="2024-10-07T17:11:25.066" v="98" actId="20577"/>
        <pc:sldMkLst>
          <pc:docMk/>
          <pc:sldMk cId="323006580" sldId="548"/>
        </pc:sldMkLst>
        <pc:spChg chg="mod">
          <ac:chgData name="Vrielink, Francis" userId="3d258d00-cfd8-41c5-9f04-1a5a39faef2f" providerId="ADAL" clId="{B5A375A4-79A5-4A3C-BC70-5C5F6B0A2CDE}" dt="2024-10-07T17:11:25.066" v="98" actId="20577"/>
          <ac:spMkLst>
            <pc:docMk/>
            <pc:sldMk cId="323006580" sldId="548"/>
            <ac:spMk id="3" creationId="{00000000-0000-0000-0000-000000000000}"/>
          </ac:spMkLst>
        </pc:spChg>
      </pc:sldChg>
      <pc:sldChg chg="addSp delSp modSp mod modNotesTx">
        <pc:chgData name="Vrielink, Francis" userId="3d258d00-cfd8-41c5-9f04-1a5a39faef2f" providerId="ADAL" clId="{B5A375A4-79A5-4A3C-BC70-5C5F6B0A2CDE}" dt="2024-10-08T09:00:42.462" v="4537" actId="20577"/>
        <pc:sldMkLst>
          <pc:docMk/>
          <pc:sldMk cId="2189114603" sldId="1437"/>
        </pc:sldMkLst>
        <pc:spChg chg="mod">
          <ac:chgData name="Vrielink, Francis" userId="3d258d00-cfd8-41c5-9f04-1a5a39faef2f" providerId="ADAL" clId="{B5A375A4-79A5-4A3C-BC70-5C5F6B0A2CDE}" dt="2024-10-08T09:00:42.462" v="4537" actId="20577"/>
          <ac:spMkLst>
            <pc:docMk/>
            <pc:sldMk cId="2189114603" sldId="1437"/>
            <ac:spMk id="3" creationId="{00000000-0000-0000-0000-000000000000}"/>
          </ac:spMkLst>
        </pc:spChg>
        <pc:spChg chg="add del mod">
          <ac:chgData name="Vrielink, Francis" userId="3d258d00-cfd8-41c5-9f04-1a5a39faef2f" providerId="ADAL" clId="{B5A375A4-79A5-4A3C-BC70-5C5F6B0A2CDE}" dt="2024-10-07T17:56:10.318" v="1909"/>
          <ac:spMkLst>
            <pc:docMk/>
            <pc:sldMk cId="2189114603" sldId="1437"/>
            <ac:spMk id="5" creationId="{1777914C-7245-FC14-C006-7015F97A64E6}"/>
          </ac:spMkLst>
        </pc:spChg>
      </pc:sldChg>
      <pc:sldChg chg="addSp delSp modSp mod">
        <pc:chgData name="Vrielink, Francis" userId="3d258d00-cfd8-41c5-9f04-1a5a39faef2f" providerId="ADAL" clId="{B5A375A4-79A5-4A3C-BC70-5C5F6B0A2CDE}" dt="2024-10-07T19:53:16.114" v="3918" actId="1076"/>
        <pc:sldMkLst>
          <pc:docMk/>
          <pc:sldMk cId="3852907103" sldId="1460"/>
        </pc:sldMkLst>
        <pc:spChg chg="add del mod">
          <ac:chgData name="Vrielink, Francis" userId="3d258d00-cfd8-41c5-9f04-1a5a39faef2f" providerId="ADAL" clId="{B5A375A4-79A5-4A3C-BC70-5C5F6B0A2CDE}" dt="2024-10-07T19:50:14.355" v="3830"/>
          <ac:spMkLst>
            <pc:docMk/>
            <pc:sldMk cId="3852907103" sldId="1460"/>
            <ac:spMk id="2" creationId="{E244B773-8C31-CC01-7E5B-1CB5AEF78AA5}"/>
          </ac:spMkLst>
        </pc:spChg>
        <pc:spChg chg="add mod">
          <ac:chgData name="Vrielink, Francis" userId="3d258d00-cfd8-41c5-9f04-1a5a39faef2f" providerId="ADAL" clId="{B5A375A4-79A5-4A3C-BC70-5C5F6B0A2CDE}" dt="2024-10-07T19:53:10.726" v="3917" actId="14100"/>
          <ac:spMkLst>
            <pc:docMk/>
            <pc:sldMk cId="3852907103" sldId="1460"/>
            <ac:spMk id="3" creationId="{05A44FF2-8918-20AB-A3C7-CB180CAE5360}"/>
          </ac:spMkLst>
        </pc:spChg>
        <pc:spChg chg="add mod">
          <ac:chgData name="Vrielink, Francis" userId="3d258d00-cfd8-41c5-9f04-1a5a39faef2f" providerId="ADAL" clId="{B5A375A4-79A5-4A3C-BC70-5C5F6B0A2CDE}" dt="2024-10-07T19:53:16.114" v="3918" actId="1076"/>
          <ac:spMkLst>
            <pc:docMk/>
            <pc:sldMk cId="3852907103" sldId="1460"/>
            <ac:spMk id="4" creationId="{85920B22-F447-9479-12CD-7FEE096086B0}"/>
          </ac:spMkLst>
        </pc:spChg>
        <pc:spChg chg="mod">
          <ac:chgData name="Vrielink, Francis" userId="3d258d00-cfd8-41c5-9f04-1a5a39faef2f" providerId="ADAL" clId="{B5A375A4-79A5-4A3C-BC70-5C5F6B0A2CDE}" dt="2024-10-07T17:09:58.142" v="7" actId="20577"/>
          <ac:spMkLst>
            <pc:docMk/>
            <pc:sldMk cId="3852907103" sldId="1460"/>
            <ac:spMk id="6" creationId="{00000000-0000-0000-0000-000000000000}"/>
          </ac:spMkLst>
        </pc:spChg>
        <pc:picChg chg="add del mod">
          <ac:chgData name="Vrielink, Francis" userId="3d258d00-cfd8-41c5-9f04-1a5a39faef2f" providerId="ADAL" clId="{B5A375A4-79A5-4A3C-BC70-5C5F6B0A2CDE}" dt="2024-10-07T18:42:07.468" v="2825" actId="478"/>
          <ac:picMkLst>
            <pc:docMk/>
            <pc:sldMk cId="3852907103" sldId="1460"/>
            <ac:picMk id="3" creationId="{C3A9DF00-1C91-102E-A03F-EF86EA80DAD2}"/>
          </ac:picMkLst>
        </pc:picChg>
        <pc:picChg chg="add mod">
          <ac:chgData name="Vrielink, Francis" userId="3d258d00-cfd8-41c5-9f04-1a5a39faef2f" providerId="ADAL" clId="{B5A375A4-79A5-4A3C-BC70-5C5F6B0A2CDE}" dt="2024-10-07T18:42:14.588" v="2830" actId="1076"/>
          <ac:picMkLst>
            <pc:docMk/>
            <pc:sldMk cId="3852907103" sldId="1460"/>
            <ac:picMk id="5" creationId="{90F95709-EF7D-6AA0-96FB-79C600E4472F}"/>
          </ac:picMkLst>
        </pc:picChg>
        <pc:picChg chg="add del mod">
          <ac:chgData name="Vrielink, Francis" userId="3d258d00-cfd8-41c5-9f04-1a5a39faef2f" providerId="ADAL" clId="{B5A375A4-79A5-4A3C-BC70-5C5F6B0A2CDE}" dt="2024-10-07T18:42:06.866" v="2824" actId="478"/>
          <ac:picMkLst>
            <pc:docMk/>
            <pc:sldMk cId="3852907103" sldId="1460"/>
            <ac:picMk id="8" creationId="{F0C6C48E-E26D-0C23-2C40-82470998F800}"/>
          </ac:picMkLst>
        </pc:picChg>
        <pc:picChg chg="add del mod">
          <ac:chgData name="Vrielink, Francis" userId="3d258d00-cfd8-41c5-9f04-1a5a39faef2f" providerId="ADAL" clId="{B5A375A4-79A5-4A3C-BC70-5C5F6B0A2CDE}" dt="2024-10-07T19:50:07.188" v="3827" actId="478"/>
          <ac:picMkLst>
            <pc:docMk/>
            <pc:sldMk cId="3852907103" sldId="1460"/>
            <ac:picMk id="9" creationId="{10957BAD-4ADD-E850-ADC3-1B00CC0B466C}"/>
          </ac:picMkLst>
        </pc:picChg>
      </pc:sldChg>
      <pc:sldChg chg="del">
        <pc:chgData name="Vrielink, Francis" userId="3d258d00-cfd8-41c5-9f04-1a5a39faef2f" providerId="ADAL" clId="{B5A375A4-79A5-4A3C-BC70-5C5F6B0A2CDE}" dt="2024-10-07T19:29:00.139" v="3307" actId="47"/>
        <pc:sldMkLst>
          <pc:docMk/>
          <pc:sldMk cId="3978205201" sldId="1474"/>
        </pc:sldMkLst>
      </pc:sldChg>
      <pc:sldChg chg="addSp delSp modSp mod ord">
        <pc:chgData name="Vrielink, Francis" userId="3d258d00-cfd8-41c5-9f04-1a5a39faef2f" providerId="ADAL" clId="{B5A375A4-79A5-4A3C-BC70-5C5F6B0A2CDE}" dt="2024-10-07T19:52:06.694" v="3911" actId="207"/>
        <pc:sldMkLst>
          <pc:docMk/>
          <pc:sldMk cId="4207872812" sldId="1475"/>
        </pc:sldMkLst>
        <pc:spChg chg="add mod">
          <ac:chgData name="Vrielink, Francis" userId="3d258d00-cfd8-41c5-9f04-1a5a39faef2f" providerId="ADAL" clId="{B5A375A4-79A5-4A3C-BC70-5C5F6B0A2CDE}" dt="2024-10-07T19:52:06.694" v="3911" actId="207"/>
          <ac:spMkLst>
            <pc:docMk/>
            <pc:sldMk cId="4207872812" sldId="1475"/>
            <ac:spMk id="2" creationId="{CC53CB35-74C9-441E-ED78-D87E25D72A09}"/>
          </ac:spMkLst>
        </pc:spChg>
        <pc:spChg chg="add mod">
          <ac:chgData name="Vrielink, Francis" userId="3d258d00-cfd8-41c5-9f04-1a5a39faef2f" providerId="ADAL" clId="{B5A375A4-79A5-4A3C-BC70-5C5F6B0A2CDE}" dt="2024-10-07T19:51:52.767" v="3909" actId="1076"/>
          <ac:spMkLst>
            <pc:docMk/>
            <pc:sldMk cId="4207872812" sldId="1475"/>
            <ac:spMk id="5" creationId="{8E1C62A1-B8C4-74D5-DAE7-5B1C3BCB9964}"/>
          </ac:spMkLst>
        </pc:spChg>
        <pc:spChg chg="mod">
          <ac:chgData name="Vrielink, Francis" userId="3d258d00-cfd8-41c5-9f04-1a5a39faef2f" providerId="ADAL" clId="{B5A375A4-79A5-4A3C-BC70-5C5F6B0A2CDE}" dt="2024-10-07T19:48:40.765" v="3786" actId="207"/>
          <ac:spMkLst>
            <pc:docMk/>
            <pc:sldMk cId="4207872812" sldId="1475"/>
            <ac:spMk id="6" creationId="{00000000-0000-0000-0000-000000000000}"/>
          </ac:spMkLst>
        </pc:spChg>
        <pc:picChg chg="add mod">
          <ac:chgData name="Vrielink, Francis" userId="3d258d00-cfd8-41c5-9f04-1a5a39faef2f" providerId="ADAL" clId="{B5A375A4-79A5-4A3C-BC70-5C5F6B0A2CDE}" dt="2024-10-07T18:33:48.271" v="2803" actId="14100"/>
          <ac:picMkLst>
            <pc:docMk/>
            <pc:sldMk cId="4207872812" sldId="1475"/>
            <ac:picMk id="3" creationId="{95B1406C-2102-EF55-7941-378C348CAE3D}"/>
          </ac:picMkLst>
        </pc:picChg>
        <pc:picChg chg="add del mod">
          <ac:chgData name="Vrielink, Francis" userId="3d258d00-cfd8-41c5-9f04-1a5a39faef2f" providerId="ADAL" clId="{B5A375A4-79A5-4A3C-BC70-5C5F6B0A2CDE}" dt="2024-10-07T19:49:39.228" v="3819" actId="478"/>
          <ac:picMkLst>
            <pc:docMk/>
            <pc:sldMk cId="4207872812" sldId="1475"/>
            <ac:picMk id="4" creationId="{43C892E8-29BE-E7D6-A408-27284F47CB92}"/>
          </ac:picMkLst>
        </pc:picChg>
      </pc:sldChg>
      <pc:sldChg chg="addSp modSp mod ord">
        <pc:chgData name="Vrielink, Francis" userId="3d258d00-cfd8-41c5-9f04-1a5a39faef2f" providerId="ADAL" clId="{B5A375A4-79A5-4A3C-BC70-5C5F6B0A2CDE}" dt="2024-10-07T18:44:50.313" v="2836" actId="1076"/>
        <pc:sldMkLst>
          <pc:docMk/>
          <pc:sldMk cId="2452007587" sldId="1476"/>
        </pc:sldMkLst>
        <pc:spChg chg="mod">
          <ac:chgData name="Vrielink, Francis" userId="3d258d00-cfd8-41c5-9f04-1a5a39faef2f" providerId="ADAL" clId="{B5A375A4-79A5-4A3C-BC70-5C5F6B0A2CDE}" dt="2024-10-07T17:10:15.378" v="22" actId="20577"/>
          <ac:spMkLst>
            <pc:docMk/>
            <pc:sldMk cId="2452007587" sldId="1476"/>
            <ac:spMk id="6" creationId="{00000000-0000-0000-0000-000000000000}"/>
          </ac:spMkLst>
        </pc:spChg>
        <pc:picChg chg="add mod">
          <ac:chgData name="Vrielink, Francis" userId="3d258d00-cfd8-41c5-9f04-1a5a39faef2f" providerId="ADAL" clId="{B5A375A4-79A5-4A3C-BC70-5C5F6B0A2CDE}" dt="2024-10-07T18:44:50.313" v="2836" actId="1076"/>
          <ac:picMkLst>
            <pc:docMk/>
            <pc:sldMk cId="2452007587" sldId="1476"/>
            <ac:picMk id="3" creationId="{F1DE75C9-AEF4-83BE-B5A9-EFC7AF383A18}"/>
          </ac:picMkLst>
        </pc:picChg>
      </pc:sldChg>
      <pc:sldChg chg="addSp delSp modSp mod ord">
        <pc:chgData name="Vrielink, Francis" userId="3d258d00-cfd8-41c5-9f04-1a5a39faef2f" providerId="ADAL" clId="{B5A375A4-79A5-4A3C-BC70-5C5F6B0A2CDE}" dt="2024-10-08T07:01:39.326" v="4200"/>
        <pc:sldMkLst>
          <pc:docMk/>
          <pc:sldMk cId="2709048002" sldId="1477"/>
        </pc:sldMkLst>
        <pc:spChg chg="add mod">
          <ac:chgData name="Vrielink, Francis" userId="3d258d00-cfd8-41c5-9f04-1a5a39faef2f" providerId="ADAL" clId="{B5A375A4-79A5-4A3C-BC70-5C5F6B0A2CDE}" dt="2024-10-07T18:45:59.163" v="2840" actId="208"/>
          <ac:spMkLst>
            <pc:docMk/>
            <pc:sldMk cId="2709048002" sldId="1477"/>
            <ac:spMk id="2" creationId="{467B8263-05B4-9580-704D-4DE7D82CC4E0}"/>
          </ac:spMkLst>
        </pc:spChg>
        <pc:spChg chg="add del mod">
          <ac:chgData name="Vrielink, Francis" userId="3d258d00-cfd8-41c5-9f04-1a5a39faef2f" providerId="ADAL" clId="{B5A375A4-79A5-4A3C-BC70-5C5F6B0A2CDE}" dt="2024-10-07T18:46:08.906" v="2843"/>
          <ac:spMkLst>
            <pc:docMk/>
            <pc:sldMk cId="2709048002" sldId="1477"/>
            <ac:spMk id="3" creationId="{209BFE13-2B20-09BF-4C54-B9BFB060C872}"/>
          </ac:spMkLst>
        </pc:spChg>
        <pc:spChg chg="add del mod">
          <ac:chgData name="Vrielink, Francis" userId="3d258d00-cfd8-41c5-9f04-1a5a39faef2f" providerId="ADAL" clId="{B5A375A4-79A5-4A3C-BC70-5C5F6B0A2CDE}" dt="2024-10-08T07:01:39.326" v="4200"/>
          <ac:spMkLst>
            <pc:docMk/>
            <pc:sldMk cId="2709048002" sldId="1477"/>
            <ac:spMk id="4" creationId="{3D4A3245-8A96-F0D8-4BAD-10B11125A5B5}"/>
          </ac:spMkLst>
        </pc:spChg>
        <pc:spChg chg="mod">
          <ac:chgData name="Vrielink, Francis" userId="3d258d00-cfd8-41c5-9f04-1a5a39faef2f" providerId="ADAL" clId="{B5A375A4-79A5-4A3C-BC70-5C5F6B0A2CDE}" dt="2024-10-07T17:10:25.537" v="35" actId="20577"/>
          <ac:spMkLst>
            <pc:docMk/>
            <pc:sldMk cId="2709048002" sldId="1477"/>
            <ac:spMk id="6" creationId="{00000000-0000-0000-0000-000000000000}"/>
          </ac:spMkLst>
        </pc:spChg>
        <pc:picChg chg="add mod">
          <ac:chgData name="Vrielink, Francis" userId="3d258d00-cfd8-41c5-9f04-1a5a39faef2f" providerId="ADAL" clId="{B5A375A4-79A5-4A3C-BC70-5C5F6B0A2CDE}" dt="2024-10-08T07:01:36.250" v="4198" actId="1076"/>
          <ac:picMkLst>
            <pc:docMk/>
            <pc:sldMk cId="2709048002" sldId="1477"/>
            <ac:picMk id="3" creationId="{BD2B57BD-ADDE-1655-F302-8BEB3C7DCDFF}"/>
          </ac:picMkLst>
        </pc:picChg>
      </pc:sldChg>
      <pc:sldChg chg="addSp modSp mod ord">
        <pc:chgData name="Vrielink, Francis" userId="3d258d00-cfd8-41c5-9f04-1a5a39faef2f" providerId="ADAL" clId="{B5A375A4-79A5-4A3C-BC70-5C5F6B0A2CDE}" dt="2024-10-07T18:29:29.877" v="2790" actId="1076"/>
        <pc:sldMkLst>
          <pc:docMk/>
          <pc:sldMk cId="4074911733" sldId="1478"/>
        </pc:sldMkLst>
        <pc:spChg chg="mod">
          <ac:chgData name="Vrielink, Francis" userId="3d258d00-cfd8-41c5-9f04-1a5a39faef2f" providerId="ADAL" clId="{B5A375A4-79A5-4A3C-BC70-5C5F6B0A2CDE}" dt="2024-10-07T17:10:36.498" v="44" actId="20577"/>
          <ac:spMkLst>
            <pc:docMk/>
            <pc:sldMk cId="4074911733" sldId="1478"/>
            <ac:spMk id="6" creationId="{00000000-0000-0000-0000-000000000000}"/>
          </ac:spMkLst>
        </pc:spChg>
        <pc:picChg chg="add mod">
          <ac:chgData name="Vrielink, Francis" userId="3d258d00-cfd8-41c5-9f04-1a5a39faef2f" providerId="ADAL" clId="{B5A375A4-79A5-4A3C-BC70-5C5F6B0A2CDE}" dt="2024-10-07T18:29:29.877" v="2790" actId="1076"/>
          <ac:picMkLst>
            <pc:docMk/>
            <pc:sldMk cId="4074911733" sldId="1478"/>
            <ac:picMk id="3" creationId="{E1CEE5EF-64C2-A7E3-F636-6DC6531272CF}"/>
          </ac:picMkLst>
        </pc:picChg>
      </pc:sldChg>
      <pc:sldChg chg="addSp delSp modSp mod ord">
        <pc:chgData name="Vrielink, Francis" userId="3d258d00-cfd8-41c5-9f04-1a5a39faef2f" providerId="ADAL" clId="{B5A375A4-79A5-4A3C-BC70-5C5F6B0A2CDE}" dt="2024-10-07T20:02:37.126" v="4078" actId="1076"/>
        <pc:sldMkLst>
          <pc:docMk/>
          <pc:sldMk cId="4210467006" sldId="1479"/>
        </pc:sldMkLst>
        <pc:spChg chg="add del mod">
          <ac:chgData name="Vrielink, Francis" userId="3d258d00-cfd8-41c5-9f04-1a5a39faef2f" providerId="ADAL" clId="{B5A375A4-79A5-4A3C-BC70-5C5F6B0A2CDE}" dt="2024-10-07T20:02:26.602" v="4074" actId="478"/>
          <ac:spMkLst>
            <pc:docMk/>
            <pc:sldMk cId="4210467006" sldId="1479"/>
            <ac:spMk id="2" creationId="{D0188F1C-8F18-1E06-C5F4-DCCE994CE67C}"/>
          </ac:spMkLst>
        </pc:spChg>
        <pc:spChg chg="mod">
          <ac:chgData name="Vrielink, Francis" userId="3d258d00-cfd8-41c5-9f04-1a5a39faef2f" providerId="ADAL" clId="{B5A375A4-79A5-4A3C-BC70-5C5F6B0A2CDE}" dt="2024-10-07T17:10:47.448" v="65" actId="20577"/>
          <ac:spMkLst>
            <pc:docMk/>
            <pc:sldMk cId="4210467006" sldId="1479"/>
            <ac:spMk id="6" creationId="{00000000-0000-0000-0000-000000000000}"/>
          </ac:spMkLst>
        </pc:spChg>
        <pc:picChg chg="add mod">
          <ac:chgData name="Vrielink, Francis" userId="3d258d00-cfd8-41c5-9f04-1a5a39faef2f" providerId="ADAL" clId="{B5A375A4-79A5-4A3C-BC70-5C5F6B0A2CDE}" dt="2024-10-07T18:29:40.657" v="2794" actId="1076"/>
          <ac:picMkLst>
            <pc:docMk/>
            <pc:sldMk cId="4210467006" sldId="1479"/>
            <ac:picMk id="3" creationId="{A09A79EE-24DF-6667-8AA9-28F185C12DA5}"/>
          </ac:picMkLst>
        </pc:picChg>
        <pc:picChg chg="add del mod">
          <ac:chgData name="Vrielink, Francis" userId="3d258d00-cfd8-41c5-9f04-1a5a39faef2f" providerId="ADAL" clId="{B5A375A4-79A5-4A3C-BC70-5C5F6B0A2CDE}" dt="2024-10-07T19:53:54.728" v="3921" actId="478"/>
          <ac:picMkLst>
            <pc:docMk/>
            <pc:sldMk cId="4210467006" sldId="1479"/>
            <ac:picMk id="4" creationId="{D088F7FD-74BB-3AC2-4735-2CB5DA32A13B}"/>
          </ac:picMkLst>
        </pc:picChg>
        <pc:picChg chg="add mod">
          <ac:chgData name="Vrielink, Francis" userId="3d258d00-cfd8-41c5-9f04-1a5a39faef2f" providerId="ADAL" clId="{B5A375A4-79A5-4A3C-BC70-5C5F6B0A2CDE}" dt="2024-10-07T20:02:37.126" v="4078" actId="1076"/>
          <ac:picMkLst>
            <pc:docMk/>
            <pc:sldMk cId="4210467006" sldId="1479"/>
            <ac:picMk id="4" creationId="{FAE520B5-0DBC-FBA9-9BD2-33C3B5E0D4EA}"/>
          </ac:picMkLst>
        </pc:picChg>
      </pc:sldChg>
      <pc:sldChg chg="addSp delSp modSp mod">
        <pc:chgData name="Vrielink, Francis" userId="3d258d00-cfd8-41c5-9f04-1a5a39faef2f" providerId="ADAL" clId="{B5A375A4-79A5-4A3C-BC70-5C5F6B0A2CDE}" dt="2024-10-08T07:02:22.582" v="4207" actId="20577"/>
        <pc:sldMkLst>
          <pc:docMk/>
          <pc:sldMk cId="2967928418" sldId="1511"/>
        </pc:sldMkLst>
        <pc:spChg chg="add mod">
          <ac:chgData name="Vrielink, Francis" userId="3d258d00-cfd8-41c5-9f04-1a5a39faef2f" providerId="ADAL" clId="{B5A375A4-79A5-4A3C-BC70-5C5F6B0A2CDE}" dt="2024-10-07T19:56:38.566" v="3989" actId="207"/>
          <ac:spMkLst>
            <pc:docMk/>
            <pc:sldMk cId="2967928418" sldId="1511"/>
            <ac:spMk id="2" creationId="{0A7D80BA-6F19-91DA-B540-612D1FA91935}"/>
          </ac:spMkLst>
        </pc:spChg>
        <pc:spChg chg="add mod">
          <ac:chgData name="Vrielink, Francis" userId="3d258d00-cfd8-41c5-9f04-1a5a39faef2f" providerId="ADAL" clId="{B5A375A4-79A5-4A3C-BC70-5C5F6B0A2CDE}" dt="2024-10-08T07:02:22.582" v="4207" actId="20577"/>
          <ac:spMkLst>
            <pc:docMk/>
            <pc:sldMk cId="2967928418" sldId="1511"/>
            <ac:spMk id="9" creationId="{9D6E7F2D-37B7-B36F-41B3-963BDCCAD6D6}"/>
          </ac:spMkLst>
        </pc:spChg>
        <pc:spChg chg="add mod">
          <ac:chgData name="Vrielink, Francis" userId="3d258d00-cfd8-41c5-9f04-1a5a39faef2f" providerId="ADAL" clId="{B5A375A4-79A5-4A3C-BC70-5C5F6B0A2CDE}" dt="2024-10-07T19:58:52.696" v="4053" actId="14100"/>
          <ac:spMkLst>
            <pc:docMk/>
            <pc:sldMk cId="2967928418" sldId="1511"/>
            <ac:spMk id="21" creationId="{1BCC88F0-E12A-4D8A-FE03-B5CE035B5D77}"/>
          </ac:spMkLst>
        </pc:spChg>
        <pc:spChg chg="add mod">
          <ac:chgData name="Vrielink, Francis" userId="3d258d00-cfd8-41c5-9f04-1a5a39faef2f" providerId="ADAL" clId="{B5A375A4-79A5-4A3C-BC70-5C5F6B0A2CDE}" dt="2024-10-07T19:57:41.846" v="4034" actId="1076"/>
          <ac:spMkLst>
            <pc:docMk/>
            <pc:sldMk cId="2967928418" sldId="1511"/>
            <ac:spMk id="23" creationId="{6021FC48-55A0-FF0F-C15B-54121F2EA1B1}"/>
          </ac:spMkLst>
        </pc:spChg>
        <pc:spChg chg="mod">
          <ac:chgData name="Vrielink, Francis" userId="3d258d00-cfd8-41c5-9f04-1a5a39faef2f" providerId="ADAL" clId="{B5A375A4-79A5-4A3C-BC70-5C5F6B0A2CDE}" dt="2024-10-07T17:13:11.148" v="134" actId="20577"/>
          <ac:spMkLst>
            <pc:docMk/>
            <pc:sldMk cId="2967928418" sldId="1511"/>
            <ac:spMk id="33" creationId="{AC757F5E-B016-F947-4518-7C6B9CC7EE04}"/>
          </ac:spMkLst>
        </pc:spChg>
        <pc:spChg chg="mod">
          <ac:chgData name="Vrielink, Francis" userId="3d258d00-cfd8-41c5-9f04-1a5a39faef2f" providerId="ADAL" clId="{B5A375A4-79A5-4A3C-BC70-5C5F6B0A2CDE}" dt="2024-10-07T17:13:15.105" v="140" actId="20577"/>
          <ac:spMkLst>
            <pc:docMk/>
            <pc:sldMk cId="2967928418" sldId="1511"/>
            <ac:spMk id="34" creationId="{152372B3-00F5-781C-183E-6F2DDF35091D}"/>
          </ac:spMkLst>
        </pc:spChg>
        <pc:spChg chg="mod">
          <ac:chgData name="Vrielink, Francis" userId="3d258d00-cfd8-41c5-9f04-1a5a39faef2f" providerId="ADAL" clId="{B5A375A4-79A5-4A3C-BC70-5C5F6B0A2CDE}" dt="2024-10-07T19:03:21.010" v="3030" actId="1076"/>
          <ac:spMkLst>
            <pc:docMk/>
            <pc:sldMk cId="2967928418" sldId="1511"/>
            <ac:spMk id="35" creationId="{37104C51-0232-62ED-4C6F-1447D06633EE}"/>
          </ac:spMkLst>
        </pc:spChg>
        <pc:spChg chg="mod">
          <ac:chgData name="Vrielink, Francis" userId="3d258d00-cfd8-41c5-9f04-1a5a39faef2f" providerId="ADAL" clId="{B5A375A4-79A5-4A3C-BC70-5C5F6B0A2CDE}" dt="2024-10-07T19:38:30.149" v="3516" actId="20577"/>
          <ac:spMkLst>
            <pc:docMk/>
            <pc:sldMk cId="2967928418" sldId="1511"/>
            <ac:spMk id="36" creationId="{D8EF981A-9BA7-0EB1-9B70-F7FBF2F7DF1C}"/>
          </ac:spMkLst>
        </pc:spChg>
        <pc:picChg chg="add mod">
          <ac:chgData name="Vrielink, Francis" userId="3d258d00-cfd8-41c5-9f04-1a5a39faef2f" providerId="ADAL" clId="{B5A375A4-79A5-4A3C-BC70-5C5F6B0A2CDE}" dt="2024-10-07T19:19:21.981" v="3243" actId="1076"/>
          <ac:picMkLst>
            <pc:docMk/>
            <pc:sldMk cId="2967928418" sldId="1511"/>
            <ac:picMk id="8" creationId="{A968BF04-64E3-446F-9C88-2B9A6185FEA2}"/>
          </ac:picMkLst>
        </pc:picChg>
        <pc:picChg chg="add mod">
          <ac:chgData name="Vrielink, Francis" userId="3d258d00-cfd8-41c5-9f04-1a5a39faef2f" providerId="ADAL" clId="{B5A375A4-79A5-4A3C-BC70-5C5F6B0A2CDE}" dt="2024-10-07T19:19:37.778" v="3244" actId="1076"/>
          <ac:picMkLst>
            <pc:docMk/>
            <pc:sldMk cId="2967928418" sldId="1511"/>
            <ac:picMk id="18" creationId="{901C9CC3-CE39-EA79-7871-2278458F0B36}"/>
          </ac:picMkLst>
        </pc:picChg>
        <pc:picChg chg="add del mod">
          <ac:chgData name="Vrielink, Francis" userId="3d258d00-cfd8-41c5-9f04-1a5a39faef2f" providerId="ADAL" clId="{B5A375A4-79A5-4A3C-BC70-5C5F6B0A2CDE}" dt="2024-10-07T19:54:46.280" v="3926" actId="478"/>
          <ac:picMkLst>
            <pc:docMk/>
            <pc:sldMk cId="2967928418" sldId="1511"/>
            <ac:picMk id="19" creationId="{F3F57057-88B1-B68E-5E71-0B1397751EA4}"/>
          </ac:picMkLst>
        </pc:picChg>
        <pc:picChg chg="add del mod">
          <ac:chgData name="Vrielink, Francis" userId="3d258d00-cfd8-41c5-9f04-1a5a39faef2f" providerId="ADAL" clId="{B5A375A4-79A5-4A3C-BC70-5C5F6B0A2CDE}" dt="2024-10-07T19:54:47.730" v="3927" actId="478"/>
          <ac:picMkLst>
            <pc:docMk/>
            <pc:sldMk cId="2967928418" sldId="1511"/>
            <ac:picMk id="20" creationId="{D8544777-B03B-3D94-5F0B-DC809A14AD73}"/>
          </ac:picMkLst>
        </pc:picChg>
      </pc:sldChg>
      <pc:sldChg chg="addSp delSp modSp mod">
        <pc:chgData name="Vrielink, Francis" userId="3d258d00-cfd8-41c5-9f04-1a5a39faef2f" providerId="ADAL" clId="{B5A375A4-79A5-4A3C-BC70-5C5F6B0A2CDE}" dt="2024-10-08T08:28:40.921" v="4209" actId="15"/>
        <pc:sldMkLst>
          <pc:docMk/>
          <pc:sldMk cId="1594331871" sldId="1512"/>
        </pc:sldMkLst>
        <pc:spChg chg="mod">
          <ac:chgData name="Vrielink, Francis" userId="3d258d00-cfd8-41c5-9f04-1a5a39faef2f" providerId="ADAL" clId="{B5A375A4-79A5-4A3C-BC70-5C5F6B0A2CDE}" dt="2024-10-07T17:14:46.973" v="273" actId="14100"/>
          <ac:spMkLst>
            <pc:docMk/>
            <pc:sldMk cId="1594331871" sldId="1512"/>
            <ac:spMk id="10" creationId="{EC0CC1D0-FE60-F840-73E9-0CE7E683D1F2}"/>
          </ac:spMkLst>
        </pc:spChg>
        <pc:spChg chg="mod">
          <ac:chgData name="Vrielink, Francis" userId="3d258d00-cfd8-41c5-9f04-1a5a39faef2f" providerId="ADAL" clId="{B5A375A4-79A5-4A3C-BC70-5C5F6B0A2CDE}" dt="2024-10-07T17:14:42.895" v="272" actId="1076"/>
          <ac:spMkLst>
            <pc:docMk/>
            <pc:sldMk cId="1594331871" sldId="1512"/>
            <ac:spMk id="11" creationId="{CD78B488-E032-3F3E-C334-FB96F8D71FB2}"/>
          </ac:spMkLst>
        </pc:spChg>
        <pc:spChg chg="mod">
          <ac:chgData name="Vrielink, Francis" userId="3d258d00-cfd8-41c5-9f04-1a5a39faef2f" providerId="ADAL" clId="{B5A375A4-79A5-4A3C-BC70-5C5F6B0A2CDE}" dt="2024-10-07T18:05:06.835" v="2200" actId="1076"/>
          <ac:spMkLst>
            <pc:docMk/>
            <pc:sldMk cId="1594331871" sldId="1512"/>
            <ac:spMk id="12" creationId="{E2476A93-B8D4-4E44-87FD-AFF601B2337C}"/>
          </ac:spMkLst>
        </pc:spChg>
        <pc:spChg chg="mod">
          <ac:chgData name="Vrielink, Francis" userId="3d258d00-cfd8-41c5-9f04-1a5a39faef2f" providerId="ADAL" clId="{B5A375A4-79A5-4A3C-BC70-5C5F6B0A2CDE}" dt="2024-10-07T19:35:57.497" v="3489" actId="1076"/>
          <ac:spMkLst>
            <pc:docMk/>
            <pc:sldMk cId="1594331871" sldId="1512"/>
            <ac:spMk id="13" creationId="{4985FF45-EE56-11C3-E0CC-6BBB359031C0}"/>
          </ac:spMkLst>
        </pc:spChg>
        <pc:spChg chg="mod">
          <ac:chgData name="Vrielink, Francis" userId="3d258d00-cfd8-41c5-9f04-1a5a39faef2f" providerId="ADAL" clId="{B5A375A4-79A5-4A3C-BC70-5C5F6B0A2CDE}" dt="2024-10-07T19:35:10.121" v="3460" actId="14100"/>
          <ac:spMkLst>
            <pc:docMk/>
            <pc:sldMk cId="1594331871" sldId="1512"/>
            <ac:spMk id="14" creationId="{B7594A3B-3117-84CE-C300-FB96E5ED269D}"/>
          </ac:spMkLst>
        </pc:spChg>
        <pc:spChg chg="mod">
          <ac:chgData name="Vrielink, Francis" userId="3d258d00-cfd8-41c5-9f04-1a5a39faef2f" providerId="ADAL" clId="{B5A375A4-79A5-4A3C-BC70-5C5F6B0A2CDE}" dt="2024-10-08T08:28:40.921" v="4209" actId="15"/>
          <ac:spMkLst>
            <pc:docMk/>
            <pc:sldMk cId="1594331871" sldId="1512"/>
            <ac:spMk id="15" creationId="{6EA1F8B7-D4BC-D8B0-E6FD-F33ECB45A1DD}"/>
          </ac:spMkLst>
        </pc:spChg>
        <pc:spChg chg="mod">
          <ac:chgData name="Vrielink, Francis" userId="3d258d00-cfd8-41c5-9f04-1a5a39faef2f" providerId="ADAL" clId="{B5A375A4-79A5-4A3C-BC70-5C5F6B0A2CDE}" dt="2024-10-07T17:14:18.614" v="268" actId="14100"/>
          <ac:spMkLst>
            <pc:docMk/>
            <pc:sldMk cId="1594331871" sldId="1512"/>
            <ac:spMk id="16" creationId="{F53F294D-65CC-23A5-E4A1-B2132FCF814C}"/>
          </ac:spMkLst>
        </pc:spChg>
        <pc:spChg chg="mod">
          <ac:chgData name="Vrielink, Francis" userId="3d258d00-cfd8-41c5-9f04-1a5a39faef2f" providerId="ADAL" clId="{B5A375A4-79A5-4A3C-BC70-5C5F6B0A2CDE}" dt="2024-10-07T17:14:13.395" v="267" actId="20577"/>
          <ac:spMkLst>
            <pc:docMk/>
            <pc:sldMk cId="1594331871" sldId="1512"/>
            <ac:spMk id="17" creationId="{AB86235B-CBC0-F9DB-29F4-F23367831B1B}"/>
          </ac:spMkLst>
        </pc:spChg>
        <pc:spChg chg="mod">
          <ac:chgData name="Vrielink, Francis" userId="3d258d00-cfd8-41c5-9f04-1a5a39faef2f" providerId="ADAL" clId="{B5A375A4-79A5-4A3C-BC70-5C5F6B0A2CDE}" dt="2024-10-07T19:35:37.709" v="3485" actId="14100"/>
          <ac:spMkLst>
            <pc:docMk/>
            <pc:sldMk cId="1594331871" sldId="1512"/>
            <ac:spMk id="18" creationId="{85D7DD60-F4AA-AD34-A265-146B167D02FE}"/>
          </ac:spMkLst>
        </pc:spChg>
        <pc:spChg chg="mod">
          <ac:chgData name="Vrielink, Francis" userId="3d258d00-cfd8-41c5-9f04-1a5a39faef2f" providerId="ADAL" clId="{B5A375A4-79A5-4A3C-BC70-5C5F6B0A2CDE}" dt="2024-10-07T18:05:01.417" v="2199" actId="1076"/>
          <ac:spMkLst>
            <pc:docMk/>
            <pc:sldMk cId="1594331871" sldId="1512"/>
            <ac:spMk id="19" creationId="{40542B69-6D97-5F24-63E3-ABE36EA69A27}"/>
          </ac:spMkLst>
        </pc:spChg>
        <pc:picChg chg="mod">
          <ac:chgData name="Vrielink, Francis" userId="3d258d00-cfd8-41c5-9f04-1a5a39faef2f" providerId="ADAL" clId="{B5A375A4-79A5-4A3C-BC70-5C5F6B0A2CDE}" dt="2024-10-07T17:14:56.372" v="275" actId="1076"/>
          <ac:picMkLst>
            <pc:docMk/>
            <pc:sldMk cId="1594331871" sldId="1512"/>
            <ac:picMk id="9" creationId="{E06C8F40-E030-859B-EFB0-2058A254FCD2}"/>
          </ac:picMkLst>
        </pc:picChg>
        <pc:picChg chg="add mod">
          <ac:chgData name="Vrielink, Francis" userId="3d258d00-cfd8-41c5-9f04-1a5a39faef2f" providerId="ADAL" clId="{B5A375A4-79A5-4A3C-BC70-5C5F6B0A2CDE}" dt="2024-10-07T19:24:22.342" v="3286" actId="1076"/>
          <ac:picMkLst>
            <pc:docMk/>
            <pc:sldMk cId="1594331871" sldId="1512"/>
            <ac:picMk id="21" creationId="{042BAEDC-7440-7CDE-ED2F-00097227B6F8}"/>
          </ac:picMkLst>
        </pc:picChg>
        <pc:picChg chg="add mod">
          <ac:chgData name="Vrielink, Francis" userId="3d258d00-cfd8-41c5-9f04-1a5a39faef2f" providerId="ADAL" clId="{B5A375A4-79A5-4A3C-BC70-5C5F6B0A2CDE}" dt="2024-10-07T19:35:13.601" v="3463" actId="14100"/>
          <ac:picMkLst>
            <pc:docMk/>
            <pc:sldMk cId="1594331871" sldId="1512"/>
            <ac:picMk id="23" creationId="{575DC85C-58B5-EC52-810E-C75F5ACBB972}"/>
          </ac:picMkLst>
        </pc:picChg>
        <pc:picChg chg="add del mod">
          <ac:chgData name="Vrielink, Francis" userId="3d258d00-cfd8-41c5-9f04-1a5a39faef2f" providerId="ADAL" clId="{B5A375A4-79A5-4A3C-BC70-5C5F6B0A2CDE}" dt="2024-10-07T19:28:20.356" v="3298" actId="478"/>
          <ac:picMkLst>
            <pc:docMk/>
            <pc:sldMk cId="1594331871" sldId="1512"/>
            <ac:picMk id="25" creationId="{0CB2DE5B-B798-D958-B2B1-CD9256577A56}"/>
          </ac:picMkLst>
        </pc:picChg>
        <pc:picChg chg="add del mod">
          <ac:chgData name="Vrielink, Francis" userId="3d258d00-cfd8-41c5-9f04-1a5a39faef2f" providerId="ADAL" clId="{B5A375A4-79A5-4A3C-BC70-5C5F6B0A2CDE}" dt="2024-10-07T19:34:19.787" v="3424" actId="478"/>
          <ac:picMkLst>
            <pc:docMk/>
            <pc:sldMk cId="1594331871" sldId="1512"/>
            <ac:picMk id="27" creationId="{347030A5-0FA0-3998-8025-8974E6A32E1B}"/>
          </ac:picMkLst>
        </pc:picChg>
        <pc:picChg chg="add mod">
          <ac:chgData name="Vrielink, Francis" userId="3d258d00-cfd8-41c5-9f04-1a5a39faef2f" providerId="ADAL" clId="{B5A375A4-79A5-4A3C-BC70-5C5F6B0A2CDE}" dt="2024-10-07T19:36:30.817" v="3495" actId="1076"/>
          <ac:picMkLst>
            <pc:docMk/>
            <pc:sldMk cId="1594331871" sldId="1512"/>
            <ac:picMk id="28" creationId="{89768B29-9D56-6F6C-5908-CFEFA22D812B}"/>
          </ac:picMkLst>
        </pc:picChg>
      </pc:sldChg>
      <pc:sldChg chg="del">
        <pc:chgData name="Vrielink, Francis" userId="3d258d00-cfd8-41c5-9f04-1a5a39faef2f" providerId="ADAL" clId="{B5A375A4-79A5-4A3C-BC70-5C5F6B0A2CDE}" dt="2024-10-07T19:28:56.946" v="3305" actId="47"/>
        <pc:sldMkLst>
          <pc:docMk/>
          <pc:sldMk cId="3112181829" sldId="1515"/>
        </pc:sldMkLst>
      </pc:sldChg>
      <pc:sldChg chg="del">
        <pc:chgData name="Vrielink, Francis" userId="3d258d00-cfd8-41c5-9f04-1a5a39faef2f" providerId="ADAL" clId="{B5A375A4-79A5-4A3C-BC70-5C5F6B0A2CDE}" dt="2024-10-07T19:29:02.277" v="3309" actId="47"/>
        <pc:sldMkLst>
          <pc:docMk/>
          <pc:sldMk cId="2946319108" sldId="1516"/>
        </pc:sldMkLst>
      </pc:sldChg>
      <pc:sldChg chg="del">
        <pc:chgData name="Vrielink, Francis" userId="3d258d00-cfd8-41c5-9f04-1a5a39faef2f" providerId="ADAL" clId="{B5A375A4-79A5-4A3C-BC70-5C5F6B0A2CDE}" dt="2024-10-07T17:12:31.852" v="125" actId="47"/>
        <pc:sldMkLst>
          <pc:docMk/>
          <pc:sldMk cId="1628480429" sldId="1517"/>
        </pc:sldMkLst>
      </pc:sldChg>
      <pc:sldChg chg="del">
        <pc:chgData name="Vrielink, Francis" userId="3d258d00-cfd8-41c5-9f04-1a5a39faef2f" providerId="ADAL" clId="{B5A375A4-79A5-4A3C-BC70-5C5F6B0A2CDE}" dt="2024-10-07T17:12:35.183" v="126" actId="47"/>
        <pc:sldMkLst>
          <pc:docMk/>
          <pc:sldMk cId="933367485" sldId="1518"/>
        </pc:sldMkLst>
      </pc:sldChg>
      <pc:sldChg chg="addSp modSp mod">
        <pc:chgData name="Vrielink, Francis" userId="3d258d00-cfd8-41c5-9f04-1a5a39faef2f" providerId="ADAL" clId="{B5A375A4-79A5-4A3C-BC70-5C5F6B0A2CDE}" dt="2024-10-07T18:56:06.285" v="2868" actId="1076"/>
        <pc:sldMkLst>
          <pc:docMk/>
          <pc:sldMk cId="164643335" sldId="1519"/>
        </pc:sldMkLst>
        <pc:spChg chg="mod">
          <ac:chgData name="Vrielink, Francis" userId="3d258d00-cfd8-41c5-9f04-1a5a39faef2f" providerId="ADAL" clId="{B5A375A4-79A5-4A3C-BC70-5C5F6B0A2CDE}" dt="2024-10-07T17:11:07.340" v="91" actId="255"/>
          <ac:spMkLst>
            <pc:docMk/>
            <pc:sldMk cId="164643335" sldId="1519"/>
            <ac:spMk id="6" creationId="{00000000-0000-0000-0000-000000000000}"/>
          </ac:spMkLst>
        </pc:spChg>
        <pc:picChg chg="add mod">
          <ac:chgData name="Vrielink, Francis" userId="3d258d00-cfd8-41c5-9f04-1a5a39faef2f" providerId="ADAL" clId="{B5A375A4-79A5-4A3C-BC70-5C5F6B0A2CDE}" dt="2024-10-07T18:56:06.285" v="2868" actId="1076"/>
          <ac:picMkLst>
            <pc:docMk/>
            <pc:sldMk cId="164643335" sldId="1519"/>
            <ac:picMk id="3" creationId="{61FA921B-75B2-BBC4-AA19-898BFD6564AE}"/>
          </ac:picMkLst>
        </pc:picChg>
      </pc:sldChg>
      <pc:sldChg chg="del">
        <pc:chgData name="Vrielink, Francis" userId="3d258d00-cfd8-41c5-9f04-1a5a39faef2f" providerId="ADAL" clId="{B5A375A4-79A5-4A3C-BC70-5C5F6B0A2CDE}" dt="2024-10-07T17:12:19.395" v="122" actId="47"/>
        <pc:sldMkLst>
          <pc:docMk/>
          <pc:sldMk cId="1530054038" sldId="1520"/>
        </pc:sldMkLst>
      </pc:sldChg>
      <pc:sldChg chg="del">
        <pc:chgData name="Vrielink, Francis" userId="3d258d00-cfd8-41c5-9f04-1a5a39faef2f" providerId="ADAL" clId="{B5A375A4-79A5-4A3C-BC70-5C5F6B0A2CDE}" dt="2024-10-07T17:12:15.584" v="121" actId="47"/>
        <pc:sldMkLst>
          <pc:docMk/>
          <pc:sldMk cId="3006462251" sldId="1521"/>
        </pc:sldMkLst>
      </pc:sldChg>
      <pc:sldChg chg="addSp delSp modSp add mod">
        <pc:chgData name="Vrielink, Francis" userId="3d258d00-cfd8-41c5-9f04-1a5a39faef2f" providerId="ADAL" clId="{B5A375A4-79A5-4A3C-BC70-5C5F6B0A2CDE}" dt="2024-10-07T20:00:02.911" v="4068" actId="1076"/>
        <pc:sldMkLst>
          <pc:docMk/>
          <pc:sldMk cId="4015473382" sldId="1522"/>
        </pc:sldMkLst>
        <pc:spChg chg="add mod">
          <ac:chgData name="Vrielink, Francis" userId="3d258d00-cfd8-41c5-9f04-1a5a39faef2f" providerId="ADAL" clId="{B5A375A4-79A5-4A3C-BC70-5C5F6B0A2CDE}" dt="2024-10-07T19:59:42.172" v="4062" actId="1076"/>
          <ac:spMkLst>
            <pc:docMk/>
            <pc:sldMk cId="4015473382" sldId="1522"/>
            <ac:spMk id="19" creationId="{0D96E155-7D2B-E44D-4418-8643F8772208}"/>
          </ac:spMkLst>
        </pc:spChg>
        <pc:spChg chg="mod">
          <ac:chgData name="Vrielink, Francis" userId="3d258d00-cfd8-41c5-9f04-1a5a39faef2f" providerId="ADAL" clId="{B5A375A4-79A5-4A3C-BC70-5C5F6B0A2CDE}" dt="2024-10-07T19:03:00.088" v="3024" actId="20577"/>
          <ac:spMkLst>
            <pc:docMk/>
            <pc:sldMk cId="4015473382" sldId="1522"/>
            <ac:spMk id="33" creationId="{AC757F5E-B016-F947-4518-7C6B9CC7EE04}"/>
          </ac:spMkLst>
        </pc:spChg>
        <pc:spChg chg="mod">
          <ac:chgData name="Vrielink, Francis" userId="3d258d00-cfd8-41c5-9f04-1a5a39faef2f" providerId="ADAL" clId="{B5A375A4-79A5-4A3C-BC70-5C5F6B0A2CDE}" dt="2024-10-07T17:23:32.241" v="373" actId="20577"/>
          <ac:spMkLst>
            <pc:docMk/>
            <pc:sldMk cId="4015473382" sldId="1522"/>
            <ac:spMk id="34" creationId="{152372B3-00F5-781C-183E-6F2DDF35091D}"/>
          </ac:spMkLst>
        </pc:spChg>
        <pc:spChg chg="mod">
          <ac:chgData name="Vrielink, Francis" userId="3d258d00-cfd8-41c5-9f04-1a5a39faef2f" providerId="ADAL" clId="{B5A375A4-79A5-4A3C-BC70-5C5F6B0A2CDE}" dt="2024-10-07T19:22:40.213" v="3264" actId="20577"/>
          <ac:spMkLst>
            <pc:docMk/>
            <pc:sldMk cId="4015473382" sldId="1522"/>
            <ac:spMk id="35" creationId="{37104C51-0232-62ED-4C6F-1447D06633EE}"/>
          </ac:spMkLst>
        </pc:spChg>
        <pc:spChg chg="mod">
          <ac:chgData name="Vrielink, Francis" userId="3d258d00-cfd8-41c5-9f04-1a5a39faef2f" providerId="ADAL" clId="{B5A375A4-79A5-4A3C-BC70-5C5F6B0A2CDE}" dt="2024-10-07T19:10:53.156" v="3205" actId="20577"/>
          <ac:spMkLst>
            <pc:docMk/>
            <pc:sldMk cId="4015473382" sldId="1522"/>
            <ac:spMk id="36" creationId="{D8EF981A-9BA7-0EB1-9B70-F7FBF2F7DF1C}"/>
          </ac:spMkLst>
        </pc:spChg>
        <pc:picChg chg="add mod">
          <ac:chgData name="Vrielink, Francis" userId="3d258d00-cfd8-41c5-9f04-1a5a39faef2f" providerId="ADAL" clId="{B5A375A4-79A5-4A3C-BC70-5C5F6B0A2CDE}" dt="2024-10-07T19:02:05.993" v="2998" actId="1076"/>
          <ac:picMkLst>
            <pc:docMk/>
            <pc:sldMk cId="4015473382" sldId="1522"/>
            <ac:picMk id="2" creationId="{83FC7C18-2587-35E8-2039-A591FE8F4168}"/>
          </ac:picMkLst>
        </pc:picChg>
        <pc:picChg chg="add mod">
          <ac:chgData name="Vrielink, Francis" userId="3d258d00-cfd8-41c5-9f04-1a5a39faef2f" providerId="ADAL" clId="{B5A375A4-79A5-4A3C-BC70-5C5F6B0A2CDE}" dt="2024-10-07T19:10:24.201" v="3163" actId="14100"/>
          <ac:picMkLst>
            <pc:docMk/>
            <pc:sldMk cId="4015473382" sldId="1522"/>
            <ac:picMk id="8" creationId="{42FFB8DB-A53D-175B-994F-9A32DB0DF190}"/>
          </ac:picMkLst>
        </pc:picChg>
        <pc:picChg chg="add del mod">
          <ac:chgData name="Vrielink, Francis" userId="3d258d00-cfd8-41c5-9f04-1a5a39faef2f" providerId="ADAL" clId="{B5A375A4-79A5-4A3C-BC70-5C5F6B0A2CDE}" dt="2024-10-07T19:59:07.401" v="4054" actId="478"/>
          <ac:picMkLst>
            <pc:docMk/>
            <pc:sldMk cId="4015473382" sldId="1522"/>
            <ac:picMk id="9" creationId="{A7BF2C7E-F9E9-118C-4461-1E38542BBE3A}"/>
          </ac:picMkLst>
        </pc:picChg>
        <pc:picChg chg="add del mod">
          <ac:chgData name="Vrielink, Francis" userId="3d258d00-cfd8-41c5-9f04-1a5a39faef2f" providerId="ADAL" clId="{B5A375A4-79A5-4A3C-BC70-5C5F6B0A2CDE}" dt="2024-10-07T19:59:10.397" v="4055" actId="478"/>
          <ac:picMkLst>
            <pc:docMk/>
            <pc:sldMk cId="4015473382" sldId="1522"/>
            <ac:picMk id="18" creationId="{BB165E3A-5340-A1C2-9D8D-E4C6BC887FDD}"/>
          </ac:picMkLst>
        </pc:picChg>
        <pc:picChg chg="add mod">
          <ac:chgData name="Vrielink, Francis" userId="3d258d00-cfd8-41c5-9f04-1a5a39faef2f" providerId="ADAL" clId="{B5A375A4-79A5-4A3C-BC70-5C5F6B0A2CDE}" dt="2024-10-07T20:00:02.911" v="4068" actId="1076"/>
          <ac:picMkLst>
            <pc:docMk/>
            <pc:sldMk cId="4015473382" sldId="1522"/>
            <ac:picMk id="20" creationId="{87D4EEAB-4DB6-748E-C6AA-8E6297A01C4F}"/>
          </ac:picMkLst>
        </pc:picChg>
      </pc:sldChg>
      <pc:sldChg chg="addSp delSp modSp add mod">
        <pc:chgData name="Vrielink, Francis" userId="3d258d00-cfd8-41c5-9f04-1a5a39faef2f" providerId="ADAL" clId="{B5A375A4-79A5-4A3C-BC70-5C5F6B0A2CDE}" dt="2024-10-08T09:10:00.167" v="4743" actId="1076"/>
        <pc:sldMkLst>
          <pc:docMk/>
          <pc:sldMk cId="1776560641" sldId="1523"/>
        </pc:sldMkLst>
        <pc:spChg chg="mod">
          <ac:chgData name="Vrielink, Francis" userId="3d258d00-cfd8-41c5-9f04-1a5a39faef2f" providerId="ADAL" clId="{B5A375A4-79A5-4A3C-BC70-5C5F6B0A2CDE}" dt="2024-10-07T17:15:58.441" v="329" actId="20577"/>
          <ac:spMkLst>
            <pc:docMk/>
            <pc:sldMk cId="1776560641" sldId="1523"/>
            <ac:spMk id="33" creationId="{AC757F5E-B016-F947-4518-7C6B9CC7EE04}"/>
          </ac:spMkLst>
        </pc:spChg>
        <pc:spChg chg="mod">
          <ac:chgData name="Vrielink, Francis" userId="3d258d00-cfd8-41c5-9f04-1a5a39faef2f" providerId="ADAL" clId="{B5A375A4-79A5-4A3C-BC70-5C5F6B0A2CDE}" dt="2024-10-08T09:05:37.888" v="4617" actId="20577"/>
          <ac:spMkLst>
            <pc:docMk/>
            <pc:sldMk cId="1776560641" sldId="1523"/>
            <ac:spMk id="34" creationId="{152372B3-00F5-781C-183E-6F2DDF35091D}"/>
          </ac:spMkLst>
        </pc:spChg>
        <pc:spChg chg="mod">
          <ac:chgData name="Vrielink, Francis" userId="3d258d00-cfd8-41c5-9f04-1a5a39faef2f" providerId="ADAL" clId="{B5A375A4-79A5-4A3C-BC70-5C5F6B0A2CDE}" dt="2024-10-08T09:02:55.843" v="4592" actId="115"/>
          <ac:spMkLst>
            <pc:docMk/>
            <pc:sldMk cId="1776560641" sldId="1523"/>
            <ac:spMk id="35" creationId="{37104C51-0232-62ED-4C6F-1447D06633EE}"/>
          </ac:spMkLst>
        </pc:spChg>
        <pc:spChg chg="mod">
          <ac:chgData name="Vrielink, Francis" userId="3d258d00-cfd8-41c5-9f04-1a5a39faef2f" providerId="ADAL" clId="{B5A375A4-79A5-4A3C-BC70-5C5F6B0A2CDE}" dt="2024-10-08T09:09:25.968" v="4741" actId="20577"/>
          <ac:spMkLst>
            <pc:docMk/>
            <pc:sldMk cId="1776560641" sldId="1523"/>
            <ac:spMk id="36" creationId="{D8EF981A-9BA7-0EB1-9B70-F7FBF2F7DF1C}"/>
          </ac:spMkLst>
        </pc:spChg>
        <pc:picChg chg="add del">
          <ac:chgData name="Vrielink, Francis" userId="3d258d00-cfd8-41c5-9f04-1a5a39faef2f" providerId="ADAL" clId="{B5A375A4-79A5-4A3C-BC70-5C5F6B0A2CDE}" dt="2024-10-08T09:02:07.221" v="4540" actId="478"/>
          <ac:picMkLst>
            <pc:docMk/>
            <pc:sldMk cId="1776560641" sldId="1523"/>
            <ac:picMk id="2" creationId="{4D5A0A8F-F3EB-A94B-EE29-77A859CE6ED2}"/>
          </ac:picMkLst>
        </pc:picChg>
        <pc:picChg chg="add del mod">
          <ac:chgData name="Vrielink, Francis" userId="3d258d00-cfd8-41c5-9f04-1a5a39faef2f" providerId="ADAL" clId="{B5A375A4-79A5-4A3C-BC70-5C5F6B0A2CDE}" dt="2024-10-08T09:09:10.211" v="4728" actId="478"/>
          <ac:picMkLst>
            <pc:docMk/>
            <pc:sldMk cId="1776560641" sldId="1523"/>
            <ac:picMk id="8" creationId="{5F7A99F2-C72D-8A3B-2676-D4EDCCC1578A}"/>
          </ac:picMkLst>
        </pc:picChg>
        <pc:picChg chg="add mod">
          <ac:chgData name="Vrielink, Francis" userId="3d258d00-cfd8-41c5-9f04-1a5a39faef2f" providerId="ADAL" clId="{B5A375A4-79A5-4A3C-BC70-5C5F6B0A2CDE}" dt="2024-10-08T09:02:57.413" v="4593" actId="1076"/>
          <ac:picMkLst>
            <pc:docMk/>
            <pc:sldMk cId="1776560641" sldId="1523"/>
            <ac:picMk id="9" creationId="{3DB46ACF-425C-F3F3-1927-80A5C2EE808A}"/>
          </ac:picMkLst>
        </pc:picChg>
        <pc:picChg chg="add del mod">
          <ac:chgData name="Vrielink, Francis" userId="3d258d00-cfd8-41c5-9f04-1a5a39faef2f" providerId="ADAL" clId="{B5A375A4-79A5-4A3C-BC70-5C5F6B0A2CDE}" dt="2024-10-08T09:02:02.253" v="4538" actId="478"/>
          <ac:picMkLst>
            <pc:docMk/>
            <pc:sldMk cId="1776560641" sldId="1523"/>
            <ac:picMk id="18" creationId="{0350968E-5EFF-B81C-8A04-EAB67DCF7F52}"/>
          </ac:picMkLst>
        </pc:picChg>
        <pc:picChg chg="add mod">
          <ac:chgData name="Vrielink, Francis" userId="3d258d00-cfd8-41c5-9f04-1a5a39faef2f" providerId="ADAL" clId="{B5A375A4-79A5-4A3C-BC70-5C5F6B0A2CDE}" dt="2024-10-08T09:10:00.167" v="4743" actId="1076"/>
          <ac:picMkLst>
            <pc:docMk/>
            <pc:sldMk cId="1776560641" sldId="1523"/>
            <ac:picMk id="20" creationId="{7B69B647-F481-BA4B-4C7E-00B6B731FC1E}"/>
          </ac:picMkLst>
        </pc:picChg>
      </pc:sldChg>
      <pc:sldChg chg="add del">
        <pc:chgData name="Vrielink, Francis" userId="3d258d00-cfd8-41c5-9f04-1a5a39faef2f" providerId="ADAL" clId="{B5A375A4-79A5-4A3C-BC70-5C5F6B0A2CDE}" dt="2024-10-07T17:26:06.487" v="556" actId="47"/>
        <pc:sldMkLst>
          <pc:docMk/>
          <pc:sldMk cId="2669250800" sldId="1524"/>
        </pc:sldMkLst>
      </pc:sldChg>
      <pc:sldChg chg="add del">
        <pc:chgData name="Vrielink, Francis" userId="3d258d00-cfd8-41c5-9f04-1a5a39faef2f" providerId="ADAL" clId="{B5A375A4-79A5-4A3C-BC70-5C5F6B0A2CDE}" dt="2024-10-07T17:26:08.157" v="557" actId="47"/>
        <pc:sldMkLst>
          <pc:docMk/>
          <pc:sldMk cId="916731526" sldId="1525"/>
        </pc:sldMkLst>
      </pc:sldChg>
      <pc:sldChg chg="add del">
        <pc:chgData name="Vrielink, Francis" userId="3d258d00-cfd8-41c5-9f04-1a5a39faef2f" providerId="ADAL" clId="{B5A375A4-79A5-4A3C-BC70-5C5F6B0A2CDE}" dt="2024-10-07T19:28:58.448" v="3306" actId="47"/>
        <pc:sldMkLst>
          <pc:docMk/>
          <pc:sldMk cId="2422481936" sldId="1526"/>
        </pc:sldMkLst>
      </pc:sldChg>
      <pc:sldChg chg="add del">
        <pc:chgData name="Vrielink, Francis" userId="3d258d00-cfd8-41c5-9f04-1a5a39faef2f" providerId="ADAL" clId="{B5A375A4-79A5-4A3C-BC70-5C5F6B0A2CDE}" dt="2024-10-07T19:29:01.089" v="3308" actId="47"/>
        <pc:sldMkLst>
          <pc:docMk/>
          <pc:sldMk cId="3016013006" sldId="1527"/>
        </pc:sldMkLst>
      </pc:sldChg>
      <pc:sldChg chg="addSp delSp modSp add mod">
        <pc:chgData name="Vrielink, Francis" userId="3d258d00-cfd8-41c5-9f04-1a5a39faef2f" providerId="ADAL" clId="{B5A375A4-79A5-4A3C-BC70-5C5F6B0A2CDE}" dt="2024-10-07T20:00:25.754" v="4073" actId="1076"/>
        <pc:sldMkLst>
          <pc:docMk/>
          <pc:sldMk cId="583663313" sldId="1528"/>
        </pc:sldMkLst>
        <pc:spChg chg="add del mod">
          <ac:chgData name="Vrielink, Francis" userId="3d258d00-cfd8-41c5-9f04-1a5a39faef2f" providerId="ADAL" clId="{B5A375A4-79A5-4A3C-BC70-5C5F6B0A2CDE}" dt="2024-10-07T20:00:15.196" v="4069" actId="478"/>
          <ac:spMkLst>
            <pc:docMk/>
            <pc:sldMk cId="583663313" sldId="1528"/>
            <ac:spMk id="18" creationId="{590DFC0A-3CC0-5CE1-7CD7-647B19EEBBE8}"/>
          </ac:spMkLst>
        </pc:spChg>
        <pc:spChg chg="mod">
          <ac:chgData name="Vrielink, Francis" userId="3d258d00-cfd8-41c5-9f04-1a5a39faef2f" providerId="ADAL" clId="{B5A375A4-79A5-4A3C-BC70-5C5F6B0A2CDE}" dt="2024-10-07T17:24:06.348" v="406" actId="20577"/>
          <ac:spMkLst>
            <pc:docMk/>
            <pc:sldMk cId="583663313" sldId="1528"/>
            <ac:spMk id="33" creationId="{AC757F5E-B016-F947-4518-7C6B9CC7EE04}"/>
          </ac:spMkLst>
        </pc:spChg>
        <pc:spChg chg="mod">
          <ac:chgData name="Vrielink, Francis" userId="3d258d00-cfd8-41c5-9f04-1a5a39faef2f" providerId="ADAL" clId="{B5A375A4-79A5-4A3C-BC70-5C5F6B0A2CDE}" dt="2024-10-07T18:08:27.552" v="2296" actId="20577"/>
          <ac:spMkLst>
            <pc:docMk/>
            <pc:sldMk cId="583663313" sldId="1528"/>
            <ac:spMk id="34" creationId="{152372B3-00F5-781C-183E-6F2DDF35091D}"/>
          </ac:spMkLst>
        </pc:spChg>
        <pc:spChg chg="mod">
          <ac:chgData name="Vrielink, Francis" userId="3d258d00-cfd8-41c5-9f04-1a5a39faef2f" providerId="ADAL" clId="{B5A375A4-79A5-4A3C-BC70-5C5F6B0A2CDE}" dt="2024-10-07T19:23:22.464" v="3277" actId="20577"/>
          <ac:spMkLst>
            <pc:docMk/>
            <pc:sldMk cId="583663313" sldId="1528"/>
            <ac:spMk id="35" creationId="{37104C51-0232-62ED-4C6F-1447D06633EE}"/>
          </ac:spMkLst>
        </pc:spChg>
        <pc:spChg chg="mod">
          <ac:chgData name="Vrielink, Francis" userId="3d258d00-cfd8-41c5-9f04-1a5a39faef2f" providerId="ADAL" clId="{B5A375A4-79A5-4A3C-BC70-5C5F6B0A2CDE}" dt="2024-10-07T18:16:47.246" v="2778" actId="115"/>
          <ac:spMkLst>
            <pc:docMk/>
            <pc:sldMk cId="583663313" sldId="1528"/>
            <ac:spMk id="36" creationId="{D8EF981A-9BA7-0EB1-9B70-F7FBF2F7DF1C}"/>
          </ac:spMkLst>
        </pc:spChg>
        <pc:picChg chg="add mod">
          <ac:chgData name="Vrielink, Francis" userId="3d258d00-cfd8-41c5-9f04-1a5a39faef2f" providerId="ADAL" clId="{B5A375A4-79A5-4A3C-BC70-5C5F6B0A2CDE}" dt="2024-10-07T19:37:03.667" v="3500" actId="1076"/>
          <ac:picMkLst>
            <pc:docMk/>
            <pc:sldMk cId="583663313" sldId="1528"/>
            <ac:picMk id="2" creationId="{6CA638F9-9B7B-EB67-8570-6B7B20F44858}"/>
          </ac:picMkLst>
        </pc:picChg>
        <pc:picChg chg="add mod">
          <ac:chgData name="Vrielink, Francis" userId="3d258d00-cfd8-41c5-9f04-1a5a39faef2f" providerId="ADAL" clId="{B5A375A4-79A5-4A3C-BC70-5C5F6B0A2CDE}" dt="2024-10-07T20:00:25.754" v="4073" actId="1076"/>
          <ac:picMkLst>
            <pc:docMk/>
            <pc:sldMk cId="583663313" sldId="1528"/>
            <ac:picMk id="8" creationId="{AD9BC701-FC55-C2EA-D522-4E6C99D96052}"/>
          </ac:picMkLst>
        </pc:picChg>
        <pc:picChg chg="add mod">
          <ac:chgData name="Vrielink, Francis" userId="3d258d00-cfd8-41c5-9f04-1a5a39faef2f" providerId="ADAL" clId="{B5A375A4-79A5-4A3C-BC70-5C5F6B0A2CDE}" dt="2024-10-07T19:14:04.450" v="3211" actId="1076"/>
          <ac:picMkLst>
            <pc:docMk/>
            <pc:sldMk cId="583663313" sldId="1528"/>
            <ac:picMk id="9" creationId="{BEEAFFFD-F955-2F20-E1DA-513E67522681}"/>
          </ac:picMkLst>
        </pc:picChg>
      </pc:sldChg>
      <pc:sldChg chg="addSp delSp modSp add mod">
        <pc:chgData name="Vrielink, Francis" userId="3d258d00-cfd8-41c5-9f04-1a5a39faef2f" providerId="ADAL" clId="{B5A375A4-79A5-4A3C-BC70-5C5F6B0A2CDE}" dt="2024-10-07T19:29:31.245" v="3321" actId="20577"/>
        <pc:sldMkLst>
          <pc:docMk/>
          <pc:sldMk cId="445996244" sldId="1529"/>
        </pc:sldMkLst>
        <pc:spChg chg="add mod">
          <ac:chgData name="Vrielink, Francis" userId="3d258d00-cfd8-41c5-9f04-1a5a39faef2f" providerId="ADAL" clId="{B5A375A4-79A5-4A3C-BC70-5C5F6B0A2CDE}" dt="2024-10-07T19:08:40.910" v="3125" actId="1076"/>
          <ac:spMkLst>
            <pc:docMk/>
            <pc:sldMk cId="445996244" sldId="1529"/>
            <ac:spMk id="2" creationId="{2788DEAB-3F25-2E21-39F1-95E5C0A18843}"/>
          </ac:spMkLst>
        </pc:spChg>
        <pc:spChg chg="add del mod">
          <ac:chgData name="Vrielink, Francis" userId="3d258d00-cfd8-41c5-9f04-1a5a39faef2f" providerId="ADAL" clId="{B5A375A4-79A5-4A3C-BC70-5C5F6B0A2CDE}" dt="2024-10-07T19:21:39.523" v="3255"/>
          <ac:spMkLst>
            <pc:docMk/>
            <pc:sldMk cId="445996244" sldId="1529"/>
            <ac:spMk id="9" creationId="{6A8BDB52-F7E1-619F-CA8E-CE4E017DE061}"/>
          </ac:spMkLst>
        </pc:spChg>
        <pc:spChg chg="mod">
          <ac:chgData name="Vrielink, Francis" userId="3d258d00-cfd8-41c5-9f04-1a5a39faef2f" providerId="ADAL" clId="{B5A375A4-79A5-4A3C-BC70-5C5F6B0A2CDE}" dt="2024-10-07T17:25:20.468" v="508" actId="20577"/>
          <ac:spMkLst>
            <pc:docMk/>
            <pc:sldMk cId="445996244" sldId="1529"/>
            <ac:spMk id="33" creationId="{AC757F5E-B016-F947-4518-7C6B9CC7EE04}"/>
          </ac:spMkLst>
        </pc:spChg>
        <pc:spChg chg="mod">
          <ac:chgData name="Vrielink, Francis" userId="3d258d00-cfd8-41c5-9f04-1a5a39faef2f" providerId="ADAL" clId="{B5A375A4-79A5-4A3C-BC70-5C5F6B0A2CDE}" dt="2024-10-07T17:25:33.780" v="536" actId="20577"/>
          <ac:spMkLst>
            <pc:docMk/>
            <pc:sldMk cId="445996244" sldId="1529"/>
            <ac:spMk id="34" creationId="{152372B3-00F5-781C-183E-6F2DDF35091D}"/>
          </ac:spMkLst>
        </pc:spChg>
        <pc:spChg chg="mod">
          <ac:chgData name="Vrielink, Francis" userId="3d258d00-cfd8-41c5-9f04-1a5a39faef2f" providerId="ADAL" clId="{B5A375A4-79A5-4A3C-BC70-5C5F6B0A2CDE}" dt="2024-10-07T19:29:31.245" v="3321" actId="20577"/>
          <ac:spMkLst>
            <pc:docMk/>
            <pc:sldMk cId="445996244" sldId="1529"/>
            <ac:spMk id="35" creationId="{37104C51-0232-62ED-4C6F-1447D06633EE}"/>
          </ac:spMkLst>
        </pc:spChg>
        <pc:spChg chg="mod">
          <ac:chgData name="Vrielink, Francis" userId="3d258d00-cfd8-41c5-9f04-1a5a39faef2f" providerId="ADAL" clId="{B5A375A4-79A5-4A3C-BC70-5C5F6B0A2CDE}" dt="2024-10-07T18:11:22.542" v="2492" actId="115"/>
          <ac:spMkLst>
            <pc:docMk/>
            <pc:sldMk cId="445996244" sldId="1529"/>
            <ac:spMk id="36" creationId="{D8EF981A-9BA7-0EB1-9B70-F7FBF2F7DF1C}"/>
          </ac:spMkLst>
        </pc:spChg>
        <pc:picChg chg="add mod">
          <ac:chgData name="Vrielink, Francis" userId="3d258d00-cfd8-41c5-9f04-1a5a39faef2f" providerId="ADAL" clId="{B5A375A4-79A5-4A3C-BC70-5C5F6B0A2CDE}" dt="2024-10-07T19:06:17.634" v="3118" actId="1076"/>
          <ac:picMkLst>
            <pc:docMk/>
            <pc:sldMk cId="445996244" sldId="1529"/>
            <ac:picMk id="8" creationId="{0948019C-BF5F-756A-D882-AD4BAD4B826A}"/>
          </ac:picMkLst>
        </pc:picChg>
        <pc:picChg chg="add mod">
          <ac:chgData name="Vrielink, Francis" userId="3d258d00-cfd8-41c5-9f04-1a5a39faef2f" providerId="ADAL" clId="{B5A375A4-79A5-4A3C-BC70-5C5F6B0A2CDE}" dt="2024-10-07T19:08:43.615" v="3126" actId="1076"/>
          <ac:picMkLst>
            <pc:docMk/>
            <pc:sldMk cId="445996244" sldId="1529"/>
            <ac:picMk id="19" creationId="{1022DD09-F854-2963-6F43-2D843E0D6398}"/>
          </ac:picMkLst>
        </pc:picChg>
        <pc:picChg chg="add mod">
          <ac:chgData name="Vrielink, Francis" userId="3d258d00-cfd8-41c5-9f04-1a5a39faef2f" providerId="ADAL" clId="{B5A375A4-79A5-4A3C-BC70-5C5F6B0A2CDE}" dt="2024-10-07T19:21:42.596" v="3256" actId="1076"/>
          <ac:picMkLst>
            <pc:docMk/>
            <pc:sldMk cId="445996244" sldId="1529"/>
            <ac:picMk id="21" creationId="{69409E31-74D3-1CFE-05CF-B72949E3B143}"/>
          </ac:picMkLst>
        </pc:pic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8-10-2024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8-10-2024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black"/>
                </a:solidFill>
                <a:effectLst/>
                <a:uLnTx/>
                <a:uFillTx/>
                <a:latin typeface="Calibri"/>
                <a:ea typeface="+mn-ea"/>
                <a:cs typeface="+mn-cs"/>
              </a:rPr>
              <a:t>Woordenoverzicht</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black"/>
                </a:solidFill>
                <a:effectLst/>
                <a:uLnTx/>
                <a:uFillTx/>
                <a:latin typeface="Calibri"/>
                <a:ea typeface="+mn-ea"/>
                <a:cs typeface="+mn-cs"/>
              </a:rPr>
              <a:t>bijzonder: </a:t>
            </a:r>
            <a:r>
              <a:rPr kumimoji="0" lang="nl-NL" sz="1200" b="0" i="0" u="none" strike="noStrike" kern="1200" cap="none" spc="0" normalizeH="0" baseline="0" noProof="0">
                <a:ln>
                  <a:noFill/>
                </a:ln>
                <a:solidFill>
                  <a:prstClr val="black"/>
                </a:solidFill>
                <a:effectLst/>
                <a:uLnTx/>
                <a:uFillTx/>
                <a:latin typeface="Calibri"/>
                <a:ea typeface="+mn-ea"/>
                <a:cs typeface="+mn-cs"/>
              </a:rPr>
              <a:t>anders dan gewoon, apart</a:t>
            </a:r>
            <a:endParaRPr kumimoji="0" lang="nl-NL" sz="12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black"/>
                </a:solidFill>
                <a:effectLst/>
                <a:uLnTx/>
                <a:uFillTx/>
                <a:latin typeface="Calibri"/>
                <a:ea typeface="+mn-ea"/>
                <a:cs typeface="+mn-cs"/>
              </a:rPr>
              <a:t>tot nu toe: </a:t>
            </a:r>
            <a:r>
              <a:rPr kumimoji="0" lang="nl-NL" sz="1200" b="0" i="0" u="none" strike="noStrike" kern="1200" cap="none" spc="0" normalizeH="0" baseline="0" noProof="0">
                <a:ln>
                  <a:noFill/>
                </a:ln>
                <a:solidFill>
                  <a:prstClr val="black"/>
                </a:solidFill>
                <a:effectLst/>
                <a:uLnTx/>
                <a:uFillTx/>
                <a:latin typeface="Calibri"/>
                <a:ea typeface="+mn-ea"/>
                <a:cs typeface="+mn-cs"/>
              </a:rPr>
              <a:t>tot aan dit moment</a:t>
            </a:r>
            <a:endParaRPr kumimoji="0" lang="nl-NL" sz="12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black"/>
                </a:solidFill>
                <a:effectLst/>
                <a:uLnTx/>
                <a:uFillTx/>
                <a:latin typeface="Calibri"/>
                <a:ea typeface="+mn-ea"/>
                <a:cs typeface="+mn-cs"/>
              </a:rPr>
              <a:t>hoofd-: </a:t>
            </a:r>
            <a:r>
              <a:rPr kumimoji="0" lang="nl-NL" sz="1200" b="0" i="0" u="none" strike="noStrike" kern="1200" cap="none" spc="0" normalizeH="0" baseline="0" noProof="0">
                <a:ln>
                  <a:noFill/>
                </a:ln>
                <a:solidFill>
                  <a:prstClr val="black"/>
                </a:solidFill>
                <a:effectLst/>
                <a:uLnTx/>
                <a:uFillTx/>
                <a:latin typeface="Calibri"/>
                <a:ea typeface="+mn-ea"/>
                <a:cs typeface="+mn-cs"/>
              </a:rPr>
              <a:t>belangrijkste</a:t>
            </a:r>
            <a:endParaRPr kumimoji="0" lang="nl-NL" sz="12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black"/>
                </a:solidFill>
                <a:effectLst/>
                <a:uLnTx/>
                <a:uFillTx/>
                <a:latin typeface="Calibri"/>
                <a:ea typeface="+mn-ea"/>
                <a:cs typeface="+mn-cs"/>
              </a:rPr>
              <a:t>de assistent: </a:t>
            </a:r>
            <a:r>
              <a:rPr kumimoji="0" lang="nl-NL" sz="1200" b="0" i="0" u="none" strike="noStrike" kern="1200" cap="none" spc="0" normalizeH="0" baseline="0" noProof="0">
                <a:ln>
                  <a:noFill/>
                </a:ln>
                <a:solidFill>
                  <a:prstClr val="black"/>
                </a:solidFill>
                <a:effectLst/>
                <a:uLnTx/>
                <a:uFillTx/>
                <a:latin typeface="Calibri"/>
                <a:ea typeface="+mn-ea"/>
                <a:cs typeface="+mn-cs"/>
              </a:rPr>
              <a:t>iemand die een ander bij zijn werk helpt</a:t>
            </a:r>
            <a:endParaRPr kumimoji="0" lang="nl-NL" sz="12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black"/>
                </a:solidFill>
                <a:effectLst/>
                <a:uLnTx/>
                <a:uFillTx/>
                <a:latin typeface="Calibri"/>
                <a:ea typeface="+mn-ea"/>
                <a:cs typeface="+mn-cs"/>
              </a:rPr>
              <a:t>in het zonnetje zetten: </a:t>
            </a:r>
            <a:r>
              <a:rPr kumimoji="0" lang="nl-NL" sz="1200" b="0" i="0" u="none" strike="noStrike" kern="1200" cap="none" spc="0" normalizeH="0" baseline="0" noProof="0">
                <a:ln>
                  <a:noFill/>
                </a:ln>
                <a:solidFill>
                  <a:prstClr val="black"/>
                </a:solidFill>
                <a:effectLst/>
                <a:uLnTx/>
                <a:uFillTx/>
                <a:latin typeface="Calibri"/>
                <a:ea typeface="+mn-ea"/>
                <a:cs typeface="+mn-cs"/>
              </a:rPr>
              <a:t>op een leuke manier aandacht geven</a:t>
            </a:r>
            <a:endParaRPr kumimoji="0" lang="nl-NL" sz="12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black"/>
                </a:solidFill>
                <a:effectLst/>
                <a:uLnTx/>
                <a:uFillTx/>
                <a:latin typeface="Calibri"/>
                <a:ea typeface="+mn-ea"/>
                <a:cs typeface="+mn-cs"/>
              </a:rPr>
              <a:t>leiden: </a:t>
            </a:r>
            <a:r>
              <a:rPr kumimoji="0" lang="nl-NL" sz="1200" b="0" i="0" u="none" strike="noStrike" kern="1200" cap="none" spc="0" normalizeH="0" baseline="0" noProof="0">
                <a:ln>
                  <a:noFill/>
                </a:ln>
                <a:solidFill>
                  <a:prstClr val="black"/>
                </a:solidFill>
                <a:effectLst/>
                <a:uLnTx/>
                <a:uFillTx/>
                <a:latin typeface="Calibri"/>
                <a:ea typeface="+mn-ea"/>
                <a:cs typeface="+mn-cs"/>
              </a:rPr>
              <a:t>vertellen wat er moet gebeuren</a:t>
            </a:r>
            <a:endParaRPr kumimoji="0" lang="nl-NL" sz="12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black"/>
                </a:solidFill>
                <a:effectLst/>
                <a:uLnTx/>
                <a:uFillTx/>
                <a:latin typeface="Calibri"/>
                <a:ea typeface="+mn-ea"/>
                <a:cs typeface="+mn-cs"/>
              </a:rPr>
              <a:t>volgen: </a:t>
            </a:r>
            <a:r>
              <a:rPr kumimoji="0" lang="nl-NL" sz="1200" b="0" i="0" u="none" strike="noStrike" kern="1200" cap="none" spc="0" normalizeH="0" baseline="0" noProof="0">
                <a:ln>
                  <a:noFill/>
                </a:ln>
                <a:solidFill>
                  <a:prstClr val="black"/>
                </a:solidFill>
                <a:effectLst/>
                <a:uLnTx/>
                <a:uFillTx/>
                <a:latin typeface="Calibri"/>
                <a:ea typeface="+mn-ea"/>
                <a:cs typeface="+mn-cs"/>
              </a:rPr>
              <a:t>zich houden aan</a:t>
            </a:r>
            <a:endParaRPr kumimoji="0" lang="nl-NL" sz="1200" b="1" i="0" u="none" strike="noStrike" kern="1200" cap="none" spc="0" normalizeH="0" baseline="0" noProof="0">
              <a:ln>
                <a:noFill/>
              </a:ln>
              <a:solidFill>
                <a:prstClr val="black"/>
              </a:solidFill>
              <a:effectLst/>
              <a:uLnTx/>
              <a:uFillTx/>
              <a:latin typeface="Calibri"/>
              <a:ea typeface="+mn-ea"/>
              <a:cs typeface="+mn-cs"/>
            </a:endParaRPr>
          </a:p>
          <a:p>
            <a:pPr fontAlgn="t"/>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81875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462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8-10-2024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8-10-2024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8-10-2024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8-10-2024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a:t>
            </a:r>
          </a:p>
          <a:p>
            <a:pPr marL="0" lvl="0" indent="0">
              <a:spcBef>
                <a:spcPts val="200"/>
              </a:spcBef>
              <a:spcAft>
                <a:spcPts val="200"/>
              </a:spcAft>
              <a:buNone/>
            </a:pPr>
            <a:r>
              <a:rPr lang="nl-NL" sz="2000">
                <a:effectLst/>
                <a:ea typeface="Times New Roman" panose="02020603050405020304" pitchFamily="18" charset="0"/>
                <a:cs typeface="Arial" panose="020B0604020202020204" pitchFamily="34" charset="0"/>
              </a:rPr>
              <a:t>Sam is mijn buurjongen. Hij is 9 jaar. Hij is een heel grappige jongen</a:t>
            </a:r>
            <a:r>
              <a:rPr lang="nl-NL" sz="2000">
                <a:ea typeface="Times New Roman" panose="02020603050405020304" pitchFamily="18" charset="0"/>
                <a:cs typeface="Arial" panose="020B0604020202020204" pitchFamily="34" charset="0"/>
              </a:rPr>
              <a:t>.</a:t>
            </a:r>
            <a:r>
              <a:rPr lang="nl-NL" sz="2000" b="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H</a:t>
            </a:r>
            <a:r>
              <a:rPr lang="nl-NL" sz="2000">
                <a:effectLst/>
                <a:ea typeface="Times New Roman" panose="02020603050405020304" pitchFamily="18" charset="0"/>
                <a:cs typeface="Arial" panose="020B0604020202020204" pitchFamily="34" charset="0"/>
              </a:rPr>
              <a:t>eel creatief en houdt erg van dansen en zingen</a:t>
            </a:r>
            <a:r>
              <a:rPr lang="nl-NL" sz="2000">
                <a:ea typeface="Times New Roman" panose="02020603050405020304" pitchFamily="18" charset="0"/>
                <a:cs typeface="Arial" panose="020B0604020202020204" pitchFamily="34" charset="0"/>
              </a:rPr>
              <a:t>. Maar niemand wist dat. </a:t>
            </a:r>
            <a:r>
              <a:rPr lang="nl-NL" sz="2000" b="1" u="sng">
                <a:effectLst/>
                <a:ea typeface="Times New Roman" panose="02020603050405020304" pitchFamily="18" charset="0"/>
                <a:cs typeface="Arial" panose="020B0604020202020204" pitchFamily="34" charset="0"/>
              </a:rPr>
              <a:t>Tot nu toe</a:t>
            </a:r>
            <a:r>
              <a:rPr lang="nl-NL" sz="2000">
                <a:effectLst/>
                <a:ea typeface="Times New Roman" panose="02020603050405020304" pitchFamily="18" charset="0"/>
                <a:cs typeface="Arial" panose="020B0604020202020204" pitchFamily="34" charset="0"/>
              </a:rPr>
              <a:t>,</a:t>
            </a:r>
            <a:r>
              <a:rPr lang="nl-NL" sz="2000" b="1" i="1">
                <a:effectLst/>
                <a:ea typeface="Times New Roman" panose="02020603050405020304" pitchFamily="18" charset="0"/>
                <a:cs typeface="Arial" panose="020B0604020202020204" pitchFamily="34" charset="0"/>
              </a:rPr>
              <a:t> tot aan dit moment </a:t>
            </a:r>
            <a:r>
              <a:rPr lang="nl-NL" sz="2000">
                <a:ea typeface="Times New Roman" panose="02020603050405020304" pitchFamily="18" charset="0"/>
                <a:cs typeface="Arial" panose="020B0604020202020204" pitchFamily="34" charset="0"/>
              </a:rPr>
              <a:t>bleef</a:t>
            </a:r>
            <a:r>
              <a:rPr lang="nl-NL" sz="2000">
                <a:effectLst/>
                <a:ea typeface="Times New Roman" panose="02020603050405020304" pitchFamily="18" charset="0"/>
                <a:cs typeface="Arial" panose="020B0604020202020204" pitchFamily="34" charset="0"/>
              </a:rPr>
              <a:t> Sam altijd een beetje op de achtergrond. Op school volgde hij de lessen zonder op te vallen. Maar afgelopen week veranderde dat. De school organiseerde namelijk een talentenjacht. En Job, een van de oudere kinderen, zou </a:t>
            </a:r>
            <a:r>
              <a:rPr lang="nl-NL" sz="2000">
                <a:ea typeface="Times New Roman" panose="02020603050405020304" pitchFamily="18" charset="0"/>
                <a:cs typeface="Arial" panose="020B0604020202020204" pitchFamily="34" charset="0"/>
              </a:rPr>
              <a:t>een goochelshow geven. Hij vroeg </a:t>
            </a:r>
            <a:r>
              <a:rPr lang="nl-NL" sz="2000">
                <a:effectLst/>
                <a:ea typeface="Times New Roman" panose="02020603050405020304" pitchFamily="18" charset="0"/>
                <a:cs typeface="Arial" panose="020B0604020202020204" pitchFamily="34" charset="0"/>
              </a:rPr>
              <a:t>Sam om </a:t>
            </a:r>
            <a:r>
              <a:rPr lang="nl-NL" sz="2000" b="1" u="sng">
                <a:effectLst/>
                <a:ea typeface="Times New Roman" panose="02020603050405020304" pitchFamily="18" charset="0"/>
                <a:cs typeface="Arial" panose="020B0604020202020204" pitchFamily="34" charset="0"/>
              </a:rPr>
              <a:t>de assistent</a:t>
            </a:r>
            <a:r>
              <a:rPr lang="nl-NL" sz="2000">
                <a:effectLst/>
                <a:ea typeface="Times New Roman" panose="02020603050405020304" pitchFamily="18" charset="0"/>
                <a:cs typeface="Arial" panose="020B0604020202020204" pitchFamily="34" charset="0"/>
              </a:rPr>
              <a:t> te zijn, </a:t>
            </a:r>
            <a:r>
              <a:rPr lang="nl-NL" sz="2000" b="1" i="1">
                <a:effectLst/>
                <a:ea typeface="Times New Roman" panose="02020603050405020304" pitchFamily="18" charset="0"/>
                <a:cs typeface="Arial" panose="020B0604020202020204" pitchFamily="34" charset="0"/>
              </a:rPr>
              <a:t>iemand die een ander bij zijn werk helpt</a:t>
            </a:r>
            <a:r>
              <a:rPr lang="nl-NL" sz="2000">
                <a:effectLst/>
                <a:ea typeface="Times New Roman" panose="02020603050405020304" pitchFamily="18" charset="0"/>
                <a:cs typeface="Arial" panose="020B0604020202020204" pitchFamily="34" charset="0"/>
              </a:rPr>
              <a:t>,</a:t>
            </a:r>
            <a:r>
              <a:rPr lang="nl-NL" sz="2000" b="1">
                <a:effectLst/>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tijdens deze </a:t>
            </a:r>
            <a:r>
              <a:rPr lang="nl-NL" sz="2000" b="1" u="sng">
                <a:effectLst/>
                <a:ea typeface="Times New Roman" panose="02020603050405020304" pitchFamily="18" charset="0"/>
                <a:cs typeface="Arial" panose="020B0604020202020204" pitchFamily="34" charset="0"/>
              </a:rPr>
              <a:t>hoofd-</a:t>
            </a:r>
            <a:r>
              <a:rPr lang="nl-NL" sz="2000">
                <a:effectLst/>
                <a:ea typeface="Times New Roman" panose="02020603050405020304" pitchFamily="18" charset="0"/>
                <a:cs typeface="Arial" panose="020B0604020202020204" pitchFamily="34" charset="0"/>
              </a:rPr>
              <a:t>act, tijdens de </a:t>
            </a:r>
            <a:r>
              <a:rPr lang="nl-NL" sz="2000" b="1" i="1">
                <a:effectLst/>
                <a:ea typeface="Times New Roman" panose="02020603050405020304" pitchFamily="18" charset="0"/>
                <a:cs typeface="Arial" panose="020B0604020202020204" pitchFamily="34" charset="0"/>
              </a:rPr>
              <a:t>belangrijkste</a:t>
            </a:r>
            <a:r>
              <a:rPr lang="nl-NL" sz="2000">
                <a:effectLst/>
                <a:ea typeface="Times New Roman" panose="02020603050405020304" pitchFamily="18" charset="0"/>
                <a:cs typeface="Arial" panose="020B0604020202020204" pitchFamily="34" charset="0"/>
              </a:rPr>
              <a:t> act van die avond. </a:t>
            </a:r>
            <a:r>
              <a:rPr lang="nl-NL" sz="2000">
                <a:ea typeface="Times New Roman" panose="02020603050405020304" pitchFamily="18" charset="0"/>
                <a:cs typeface="Arial" panose="020B0604020202020204" pitchFamily="34" charset="0"/>
              </a:rPr>
              <a:t>Sam hoefde eigenlijk niets te doen, </a:t>
            </a:r>
            <a:r>
              <a:rPr lang="nl-NL" sz="2000">
                <a:effectLst/>
                <a:ea typeface="Times New Roman" panose="02020603050405020304" pitchFamily="18" charset="0"/>
                <a:cs typeface="Arial" panose="020B0604020202020204" pitchFamily="34" charset="0"/>
              </a:rPr>
              <a:t>alleen maar de aanwijzingen van Job </a:t>
            </a:r>
            <a:r>
              <a:rPr lang="nl-NL" sz="2000" b="1" u="sng">
                <a:effectLst/>
                <a:ea typeface="Times New Roman" panose="02020603050405020304" pitchFamily="18" charset="0"/>
                <a:cs typeface="Arial" panose="020B0604020202020204" pitchFamily="34" charset="0"/>
              </a:rPr>
              <a:t>volgen</a:t>
            </a:r>
            <a:r>
              <a:rPr lang="nl-NL" sz="2000">
                <a:effectLst/>
                <a:ea typeface="Times New Roman" panose="02020603050405020304" pitchFamily="18" charset="0"/>
                <a:cs typeface="Arial" panose="020B0604020202020204" pitchFamily="34" charset="0"/>
              </a:rPr>
              <a:t>. Hij moest </a:t>
            </a:r>
            <a:r>
              <a:rPr lang="nl-NL" sz="2000" b="1" i="1">
                <a:effectLst/>
                <a:ea typeface="Times New Roman" panose="02020603050405020304" pitchFamily="18" charset="0"/>
                <a:cs typeface="Arial" panose="020B0604020202020204" pitchFamily="34" charset="0"/>
              </a:rPr>
              <a:t>zich houden aan</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zijn</a:t>
            </a:r>
            <a:r>
              <a:rPr lang="nl-NL" sz="2000">
                <a:effectLst/>
                <a:ea typeface="Times New Roman" panose="02020603050405020304" pitchFamily="18" charset="0"/>
                <a:cs typeface="Arial" panose="020B0604020202020204" pitchFamily="34" charset="0"/>
              </a:rPr>
              <a:t> aanwijzingen. Tijdens de repetities gebeurde er echter iets </a:t>
            </a:r>
            <a:r>
              <a:rPr lang="nl-NL" sz="2000" b="1" u="sng">
                <a:effectLst/>
                <a:ea typeface="Times New Roman" panose="02020603050405020304" pitchFamily="18" charset="0"/>
                <a:cs typeface="Arial" panose="020B0604020202020204" pitchFamily="34" charset="0"/>
              </a:rPr>
              <a:t>bijzonders</a:t>
            </a:r>
            <a:r>
              <a:rPr lang="nl-NL" sz="2000">
                <a:effectLst/>
                <a:ea typeface="Times New Roman" panose="02020603050405020304" pitchFamily="18" charset="0"/>
                <a:cs typeface="Arial" panose="020B0604020202020204" pitchFamily="34" charset="0"/>
              </a:rPr>
              <a:t>. Er gebeurde iets </a:t>
            </a:r>
            <a:r>
              <a:rPr lang="nl-NL" sz="2000" b="1" i="1">
                <a:ea typeface="Times New Roman" panose="02020603050405020304" pitchFamily="18" charset="0"/>
                <a:cs typeface="Arial" panose="020B0604020202020204" pitchFamily="34" charset="0"/>
              </a:rPr>
              <a:t>wat anders is dan gewoon</a:t>
            </a:r>
            <a:r>
              <a:rPr lang="nl-NL" sz="2000">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Job werd ziek! En </a:t>
            </a:r>
            <a:r>
              <a:rPr lang="nl-NL" sz="2000">
                <a:ea typeface="Times New Roman" panose="02020603050405020304" pitchFamily="18" charset="0"/>
                <a:cs typeface="Arial" panose="020B0604020202020204" pitchFamily="34" charset="0"/>
              </a:rPr>
              <a:t>hij zou </a:t>
            </a:r>
            <a:r>
              <a:rPr lang="nl-NL" sz="2000">
                <a:effectLst/>
                <a:ea typeface="Times New Roman" panose="02020603050405020304" pitchFamily="18" charset="0"/>
                <a:cs typeface="Arial" panose="020B0604020202020204" pitchFamily="34" charset="0"/>
              </a:rPr>
              <a:t>het optreden </a:t>
            </a:r>
            <a:r>
              <a:rPr lang="nl-NL" sz="2000" b="1" u="sng">
                <a:effectLst/>
                <a:ea typeface="Times New Roman" panose="02020603050405020304" pitchFamily="18" charset="0"/>
                <a:cs typeface="Arial" panose="020B0604020202020204" pitchFamily="34" charset="0"/>
              </a:rPr>
              <a:t>leiden</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hij</a:t>
            </a:r>
            <a:r>
              <a:rPr lang="nl-NL" sz="2000">
                <a:effectLst/>
                <a:ea typeface="Times New Roman" panose="02020603050405020304" pitchFamily="18" charset="0"/>
                <a:cs typeface="Arial" panose="020B0604020202020204" pitchFamily="34" charset="0"/>
              </a:rPr>
              <a:t> zou </a:t>
            </a:r>
            <a:r>
              <a:rPr lang="nl-NL" sz="2000" b="1" i="1">
                <a:effectLst/>
                <a:ea typeface="Times New Roman" panose="02020603050405020304" pitchFamily="18" charset="0"/>
                <a:cs typeface="Arial" panose="020B0604020202020204" pitchFamily="34" charset="0"/>
              </a:rPr>
              <a:t>vertellen wat er moest gebeuren</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Zijn</a:t>
            </a:r>
            <a:r>
              <a:rPr lang="nl-NL" sz="2000">
                <a:effectLst/>
                <a:ea typeface="Times New Roman" panose="02020603050405020304" pitchFamily="18" charset="0"/>
                <a:cs typeface="Arial" panose="020B0604020202020204" pitchFamily="34" charset="0"/>
              </a:rPr>
              <a:t> leraar, meneer Jansen, twijfelde even, maar besloot toen Sam de kans te geven om het optreden over te nemen. Niemand had verwacht dat Sam het zo goed zou doen! Hij maakte er een geweldige show van. Hij won dan ook de talentenjacht en aan het einde van de dag werd hij </a:t>
            </a:r>
            <a:r>
              <a:rPr lang="nl-NL" sz="2000" b="1" u="sng">
                <a:effectLst/>
                <a:ea typeface="Times New Roman" panose="02020603050405020304" pitchFamily="18" charset="0"/>
                <a:cs typeface="Arial" panose="020B0604020202020204" pitchFamily="34" charset="0"/>
              </a:rPr>
              <a:t>in het zonnetje gezet</a:t>
            </a:r>
            <a:r>
              <a:rPr lang="nl-NL" sz="2000">
                <a:effectLst/>
                <a:ea typeface="Times New Roman" panose="02020603050405020304" pitchFamily="18" charset="0"/>
                <a:cs typeface="Arial" panose="020B0604020202020204" pitchFamily="34" charset="0"/>
              </a:rPr>
              <a:t> door de hele school. Er werd </a:t>
            </a:r>
            <a:r>
              <a:rPr lang="nl-NL" sz="2000" b="1" i="1">
                <a:effectLst/>
                <a:ea typeface="Times New Roman" panose="02020603050405020304" pitchFamily="18" charset="0"/>
                <a:cs typeface="Arial" panose="020B0604020202020204" pitchFamily="34" charset="0"/>
              </a:rPr>
              <a:t>op een leuke manier aandacht gegeven</a:t>
            </a:r>
            <a:r>
              <a:rPr lang="nl-NL" sz="2000">
                <a:effectLst/>
                <a:ea typeface="Times New Roman" panose="02020603050405020304" pitchFamily="18" charset="0"/>
                <a:cs typeface="Arial" panose="020B0604020202020204" pitchFamily="34" charset="0"/>
              </a:rPr>
              <a:t> aan zijn overwinning. Hij kreeg een medaille en alle kinderen feliciteerden hem. Wie van jullie heeft ook wel eens een talentjacht gewonnen?</a:t>
            </a:r>
            <a:endParaRPr lang="nl-NL" sz="240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leiden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volgen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5247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vertellen wat er moet gebeuren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Job zou het optreden </a:t>
            </a:r>
            <a:r>
              <a:rPr lang="nl-NL" sz="2400" i="1" u="sng">
                <a:solidFill>
                  <a:srgbClr val="387038"/>
                </a:solidFill>
                <a:latin typeface="Century Gothic" panose="020B0502020202020204" pitchFamily="34" charset="0"/>
                <a:ea typeface="Calibri"/>
                <a:cs typeface="Times New Roman"/>
              </a:rPr>
              <a:t>leiden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zich houden aan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Sam moet de aanwijzingen </a:t>
            </a:r>
            <a:r>
              <a:rPr lang="nl-NL" sz="2400" i="1" u="sng">
                <a:solidFill>
                  <a:srgbClr val="387038"/>
                </a:solidFill>
                <a:latin typeface="Century Gothic" panose="020B0502020202020204" pitchFamily="34" charset="0"/>
                <a:ea typeface="Calibri"/>
                <a:cs typeface="Times New Roman"/>
              </a:rPr>
              <a:t>volgen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kleding, persoon, person, schoeisel&#10;&#10;Automatisch gegenereerde beschrijving">
            <a:extLst>
              <a:ext uri="{FF2B5EF4-FFF2-40B4-BE49-F238E27FC236}">
                <a16:creationId xmlns:a16="http://schemas.microsoft.com/office/drawing/2014/main" id="{A968BF04-64E3-446F-9C88-2B9A6185FE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811" y="2538059"/>
            <a:ext cx="2777653" cy="2777653"/>
          </a:xfrm>
          <a:prstGeom prst="rect">
            <a:avLst/>
          </a:prstGeom>
        </p:spPr>
      </p:pic>
      <p:pic>
        <p:nvPicPr>
          <p:cNvPr id="18" name="Afbeelding 17" descr="Afbeelding met persoon, Menselijk gezicht, person, evenement&#10;&#10;Automatisch gegenereerde beschrijving">
            <a:extLst>
              <a:ext uri="{FF2B5EF4-FFF2-40B4-BE49-F238E27FC236}">
                <a16:creationId xmlns:a16="http://schemas.microsoft.com/office/drawing/2014/main" id="{901C9CC3-CE39-EA79-7871-2278458F0B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33505" y="2599200"/>
            <a:ext cx="2902840" cy="2783242"/>
          </a:xfrm>
          <a:prstGeom prst="rect">
            <a:avLst/>
          </a:prstGeom>
        </p:spPr>
      </p:pic>
      <p:sp>
        <p:nvSpPr>
          <p:cNvPr id="2" name="Tekstballon: ovaal 1">
            <a:extLst>
              <a:ext uri="{FF2B5EF4-FFF2-40B4-BE49-F238E27FC236}">
                <a16:creationId xmlns:a16="http://schemas.microsoft.com/office/drawing/2014/main" id="{0A7D80BA-6F19-91DA-B540-612D1FA91935}"/>
              </a:ext>
            </a:extLst>
          </p:cNvPr>
          <p:cNvSpPr/>
          <p:nvPr/>
        </p:nvSpPr>
        <p:spPr>
          <a:xfrm>
            <a:off x="2137215" y="2393837"/>
            <a:ext cx="2228145" cy="603885"/>
          </a:xfrm>
          <a:prstGeom prst="wedgeEllipseCallout">
            <a:avLst>
              <a:gd name="adj1" fmla="val -23452"/>
              <a:gd name="adj2" fmla="val 71099"/>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9D6E7F2D-37B7-B36F-41B3-963BDCCAD6D6}"/>
              </a:ext>
            </a:extLst>
          </p:cNvPr>
          <p:cNvSpPr txBox="1"/>
          <p:nvPr/>
        </p:nvSpPr>
        <p:spPr>
          <a:xfrm>
            <a:off x="2193087" y="2559532"/>
            <a:ext cx="3197184" cy="276999"/>
          </a:xfrm>
          <a:prstGeom prst="rect">
            <a:avLst/>
          </a:prstGeom>
          <a:noFill/>
        </p:spPr>
        <p:txBody>
          <a:bodyPr wrap="square" rtlCol="0">
            <a:spAutoFit/>
          </a:bodyPr>
          <a:lstStyle/>
          <a:p>
            <a:r>
              <a:rPr lang="nl-NL" sz="1200">
                <a:latin typeface="Century Gothic" panose="020B0502020202020204" pitchFamily="34" charset="0"/>
              </a:rPr>
              <a:t>“Ik zeg wat jij moet doen</a:t>
            </a:r>
            <a:r>
              <a:rPr lang="nl-NL" sz="1200"/>
              <a:t>”</a:t>
            </a:r>
          </a:p>
        </p:txBody>
      </p:sp>
      <p:sp>
        <p:nvSpPr>
          <p:cNvPr id="21" name="Tekstballon: ovaal 20">
            <a:extLst>
              <a:ext uri="{FF2B5EF4-FFF2-40B4-BE49-F238E27FC236}">
                <a16:creationId xmlns:a16="http://schemas.microsoft.com/office/drawing/2014/main" id="{1BCC88F0-E12A-4D8A-FE03-B5CE035B5D77}"/>
              </a:ext>
            </a:extLst>
          </p:cNvPr>
          <p:cNvSpPr/>
          <p:nvPr/>
        </p:nvSpPr>
        <p:spPr>
          <a:xfrm>
            <a:off x="4767930" y="1993167"/>
            <a:ext cx="1757338" cy="646330"/>
          </a:xfrm>
          <a:prstGeom prst="wedgeEllipseCallout">
            <a:avLst>
              <a:gd name="adj1" fmla="val 30445"/>
              <a:gd name="adj2" fmla="val 110137"/>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a:extLst>
              <a:ext uri="{FF2B5EF4-FFF2-40B4-BE49-F238E27FC236}">
                <a16:creationId xmlns:a16="http://schemas.microsoft.com/office/drawing/2014/main" id="{6021FC48-55A0-FF0F-C15B-54121F2EA1B1}"/>
              </a:ext>
            </a:extLst>
          </p:cNvPr>
          <p:cNvSpPr txBox="1"/>
          <p:nvPr/>
        </p:nvSpPr>
        <p:spPr>
          <a:xfrm>
            <a:off x="4830589" y="2175271"/>
            <a:ext cx="1668420" cy="276999"/>
          </a:xfrm>
          <a:prstGeom prst="rect">
            <a:avLst/>
          </a:prstGeom>
          <a:noFill/>
        </p:spPr>
        <p:txBody>
          <a:bodyPr wrap="square" rtlCol="0">
            <a:spAutoFit/>
          </a:bodyPr>
          <a:lstStyle/>
          <a:p>
            <a:r>
              <a:rPr lang="nl-NL" sz="1200">
                <a:latin typeface="Century Gothic" panose="020B0502020202020204" pitchFamily="34" charset="0"/>
              </a:rPr>
              <a:t>“Ik doe wat jij zegt”</a:t>
            </a:r>
          </a:p>
        </p:txBody>
      </p:sp>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vanaf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a:t>
            </a:r>
            <a:r>
              <a:rPr lang="nl-NL" sz="5400" b="1">
                <a:solidFill>
                  <a:srgbClr val="387038"/>
                </a:solidFill>
                <a:effectLst/>
                <a:latin typeface="Century Gothic" panose="020B0502020202020204" pitchFamily="34" charset="0"/>
                <a:ea typeface="Calibri"/>
                <a:cs typeface="Times New Roman"/>
              </a:rPr>
              <a:t>ot nu toe</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te beginnen bij</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 </a:t>
            </a:r>
            <a:r>
              <a:rPr lang="nl-NL" sz="2400" i="1" u="sng">
                <a:solidFill>
                  <a:srgbClr val="387038"/>
                </a:solidFill>
                <a:latin typeface="Century Gothic" panose="020B0502020202020204" pitchFamily="34" charset="0"/>
                <a:ea typeface="Calibri"/>
                <a:cs typeface="Times New Roman"/>
              </a:rPr>
              <a:t>vanaf</a:t>
            </a:r>
            <a:r>
              <a:rPr lang="nl-NL" sz="2400" i="1">
                <a:solidFill>
                  <a:srgbClr val="387038"/>
                </a:solidFill>
                <a:latin typeface="Century Gothic" panose="020B0502020202020204" pitchFamily="34" charset="0"/>
                <a:ea typeface="Calibri"/>
                <a:cs typeface="Times New Roman"/>
              </a:rPr>
              <a:t> zijn geboorte was hij heel grappig!</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tot aan dit moment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Tot nu toe</a:t>
            </a:r>
            <a:r>
              <a:rPr lang="nl-NL" sz="2400" i="1">
                <a:solidFill>
                  <a:srgbClr val="387038"/>
                </a:solidFill>
                <a:latin typeface="Century Gothic" panose="020B0502020202020204" pitchFamily="34" charset="0"/>
                <a:ea typeface="Calibri"/>
                <a:cs typeface="Times New Roman"/>
              </a:rPr>
              <a:t> was Sam een bescheiden jongen.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Pijl: rechts 1">
            <a:extLst>
              <a:ext uri="{FF2B5EF4-FFF2-40B4-BE49-F238E27FC236}">
                <a16:creationId xmlns:a16="http://schemas.microsoft.com/office/drawing/2014/main" id="{2788DEAB-3F25-2E21-39F1-95E5C0A18843}"/>
              </a:ext>
            </a:extLst>
          </p:cNvPr>
          <p:cNvSpPr/>
          <p:nvPr/>
        </p:nvSpPr>
        <p:spPr>
          <a:xfrm>
            <a:off x="2206581" y="3486946"/>
            <a:ext cx="1792243" cy="24078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0948019C-BF5F-756A-D882-AD4BAD4B82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8446" y="3429000"/>
            <a:ext cx="1822862" cy="298730"/>
          </a:xfrm>
          <a:prstGeom prst="rect">
            <a:avLst/>
          </a:prstGeom>
        </p:spPr>
      </p:pic>
      <p:pic>
        <p:nvPicPr>
          <p:cNvPr id="19" name="Afbeelding 18" descr="Afbeelding met tekenfilm, clipart, illustratie, kunst&#10;&#10;Automatisch gegenereerde beschrijving">
            <a:extLst>
              <a:ext uri="{FF2B5EF4-FFF2-40B4-BE49-F238E27FC236}">
                <a16:creationId xmlns:a16="http://schemas.microsoft.com/office/drawing/2014/main" id="{1022DD09-F854-2963-6F43-2D843E0D63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715" y="2750353"/>
            <a:ext cx="1717210" cy="1642376"/>
          </a:xfrm>
          <a:prstGeom prst="rect">
            <a:avLst/>
          </a:prstGeom>
        </p:spPr>
      </p:pic>
      <p:pic>
        <p:nvPicPr>
          <p:cNvPr id="21" name="Afbeelding 20" descr="Afbeelding met kleding, persoon, jongen, Menselijk gezicht&#10;&#10;Automatisch gegenereerde beschrijving">
            <a:extLst>
              <a:ext uri="{FF2B5EF4-FFF2-40B4-BE49-F238E27FC236}">
                <a16:creationId xmlns:a16="http://schemas.microsoft.com/office/drawing/2014/main" id="{69409E31-74D3-1CFE-05CF-B72949E3B1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8910" y="2464521"/>
            <a:ext cx="1255538" cy="2044849"/>
          </a:xfrm>
          <a:prstGeom prst="rect">
            <a:avLst/>
          </a:prstGeom>
        </p:spPr>
      </p:pic>
    </p:spTree>
    <p:extLst>
      <p:ext uri="{BB962C8B-B14F-4D97-AF65-F5344CB8AC3E}">
        <p14:creationId xmlns:p14="http://schemas.microsoft.com/office/powerpoint/2010/main" val="44599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hoofd-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bij</a:t>
            </a:r>
            <a:r>
              <a:rPr lang="nl-NL" sz="5400" b="1">
                <a:solidFill>
                  <a:srgbClr val="387038"/>
                </a:solidFill>
                <a:effectLst/>
                <a:latin typeface="Century Gothic" panose="020B0502020202020204" pitchFamily="34" charset="0"/>
                <a:ea typeface="Calibri"/>
                <a:cs typeface="Times New Roman"/>
              </a:rPr>
              <a: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belangrijkste</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Job heeft de </a:t>
            </a:r>
            <a:r>
              <a:rPr lang="nl-NL" sz="2400" i="1" u="sng">
                <a:solidFill>
                  <a:srgbClr val="387038"/>
                </a:solidFill>
                <a:latin typeface="Century Gothic" panose="020B0502020202020204" pitchFamily="34" charset="0"/>
                <a:ea typeface="Calibri"/>
                <a:cs typeface="Times New Roman"/>
              </a:rPr>
              <a:t>hoofd</a:t>
            </a:r>
            <a:r>
              <a:rPr lang="nl-NL" sz="2400" i="1">
                <a:solidFill>
                  <a:srgbClr val="387038"/>
                </a:solidFill>
                <a:latin typeface="Century Gothic" panose="020B0502020202020204" pitchFamily="34" charset="0"/>
                <a:ea typeface="Calibri"/>
                <a:cs typeface="Times New Roman"/>
              </a:rPr>
              <a:t>rol bij de talentenjacht.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minder belangrijk</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Sam heeft een </a:t>
            </a:r>
            <a:r>
              <a:rPr lang="nl-NL" sz="2400" i="1" u="sng">
                <a:solidFill>
                  <a:srgbClr val="387038"/>
                </a:solidFill>
                <a:latin typeface="Century Gothic" panose="020B0502020202020204" pitchFamily="34" charset="0"/>
                <a:ea typeface="Calibri"/>
                <a:cs typeface="Times New Roman"/>
              </a:rPr>
              <a:t>bij</a:t>
            </a:r>
            <a:r>
              <a:rPr lang="nl-NL" sz="2400" i="1">
                <a:solidFill>
                  <a:srgbClr val="387038"/>
                </a:solidFill>
                <a:latin typeface="Century Gothic" panose="020B0502020202020204" pitchFamily="34" charset="0"/>
                <a:ea typeface="Calibri"/>
                <a:cs typeface="Times New Roman"/>
              </a:rPr>
              <a:t>rol in tijdens het optreden.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83FC7C18-2587-35E8-2039-A591FE8F41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183" y="2200247"/>
            <a:ext cx="3179728" cy="3179728"/>
          </a:xfrm>
          <a:prstGeom prst="rect">
            <a:avLst/>
          </a:prstGeom>
        </p:spPr>
      </p:pic>
      <p:pic>
        <p:nvPicPr>
          <p:cNvPr id="8" name="Afbeelding 7">
            <a:extLst>
              <a:ext uri="{FF2B5EF4-FFF2-40B4-BE49-F238E27FC236}">
                <a16:creationId xmlns:a16="http://schemas.microsoft.com/office/drawing/2014/main" id="{42FFB8DB-A53D-175B-994F-9A32DB0DF1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3814" y="2206485"/>
            <a:ext cx="3101402" cy="3101402"/>
          </a:xfrm>
          <a:prstGeom prst="rect">
            <a:avLst/>
          </a:prstGeom>
        </p:spPr>
      </p:pic>
      <p:sp>
        <p:nvSpPr>
          <p:cNvPr id="19" name="Pijl: rechts 18">
            <a:extLst>
              <a:ext uri="{FF2B5EF4-FFF2-40B4-BE49-F238E27FC236}">
                <a16:creationId xmlns:a16="http://schemas.microsoft.com/office/drawing/2014/main" id="{0D96E155-7D2B-E44D-4418-8643F8772208}"/>
              </a:ext>
            </a:extLst>
          </p:cNvPr>
          <p:cNvSpPr/>
          <p:nvPr/>
        </p:nvSpPr>
        <p:spPr>
          <a:xfrm rot="5400000">
            <a:off x="5374429" y="2454013"/>
            <a:ext cx="634137" cy="263951"/>
          </a:xfrm>
          <a:prstGeom prst="rightArrow">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id="{87D4EEAB-4DB6-748E-C6AA-8E6297A01C4F}"/>
              </a:ext>
            </a:extLst>
          </p:cNvPr>
          <p:cNvPicPr>
            <a:picLocks noChangeAspect="1"/>
          </p:cNvPicPr>
          <p:nvPr/>
        </p:nvPicPr>
        <p:blipFill>
          <a:blip r:embed="rId5"/>
          <a:stretch>
            <a:fillRect/>
          </a:stretch>
        </p:blipFill>
        <p:spPr>
          <a:xfrm rot="2436528">
            <a:off x="2972343" y="1792718"/>
            <a:ext cx="323116" cy="1098808"/>
          </a:xfrm>
          <a:prstGeom prst="rect">
            <a:avLst/>
          </a:prstGeom>
        </p:spPr>
      </p:pic>
    </p:spTree>
    <p:extLst>
      <p:ext uri="{BB962C8B-B14F-4D97-AF65-F5344CB8AC3E}">
        <p14:creationId xmlns:p14="http://schemas.microsoft.com/office/powerpoint/2010/main" val="4015473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bijzonder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gewoonlijk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22032"/>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anders dan gewoon, apart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Job is ziek geworden. Dat is </a:t>
            </a:r>
            <a:r>
              <a:rPr lang="nl-NL" sz="2400" i="1" u="sng">
                <a:solidFill>
                  <a:srgbClr val="387038"/>
                </a:solidFill>
                <a:effectLst/>
                <a:latin typeface="Century Gothic" panose="020B0502020202020204" pitchFamily="34" charset="0"/>
                <a:ea typeface="Calibri"/>
                <a:cs typeface="Times New Roman"/>
              </a:rPr>
              <a:t>bijzonder!</a:t>
            </a:r>
            <a:endParaRPr lang="nl-NL" sz="1100" u="sng">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normaal</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Gewoonlijk</a:t>
            </a:r>
            <a:r>
              <a:rPr lang="nl-NL" sz="2400" i="1">
                <a:solidFill>
                  <a:srgbClr val="387038"/>
                </a:solidFill>
                <a:latin typeface="Century Gothic" panose="020B0502020202020204" pitchFamily="34" charset="0"/>
                <a:ea typeface="Calibri"/>
                <a:cs typeface="Times New Roman"/>
              </a:rPr>
              <a:t> kun je samen goed oefenen voor een optreden.</a:t>
            </a:r>
            <a:endParaRPr lang="nl-NL" sz="2400" u="sng">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3DB46ACF-425C-F3F3-1927-80A5C2EE80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542" y="2590218"/>
            <a:ext cx="3949056" cy="2636177"/>
          </a:xfrm>
          <a:prstGeom prst="rect">
            <a:avLst/>
          </a:prstGeom>
        </p:spPr>
      </p:pic>
      <p:pic>
        <p:nvPicPr>
          <p:cNvPr id="20" name="Afbeelding 19" descr="Afbeelding met persoon, kleding, Menselijk gezicht, buitenshuis&#10;&#10;Automatisch gegenereerde beschrijving">
            <a:extLst>
              <a:ext uri="{FF2B5EF4-FFF2-40B4-BE49-F238E27FC236}">
                <a16:creationId xmlns:a16="http://schemas.microsoft.com/office/drawing/2014/main" id="{7B69B647-F481-BA4B-4C7E-00B6B731FC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9224" y="2636539"/>
            <a:ext cx="2554218" cy="2312397"/>
          </a:xfrm>
          <a:prstGeom prst="rect">
            <a:avLst/>
          </a:prstGeom>
        </p:spPr>
      </p:pic>
    </p:spTree>
    <p:extLst>
      <p:ext uri="{BB962C8B-B14F-4D97-AF65-F5344CB8AC3E}">
        <p14:creationId xmlns:p14="http://schemas.microsoft.com/office/powerpoint/2010/main" val="1776560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assistent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baas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iemand die een ander bij zijn werk helpt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Sam is </a:t>
            </a:r>
            <a:r>
              <a:rPr lang="nl-NL" sz="2400" i="1" u="sng">
                <a:solidFill>
                  <a:srgbClr val="387038"/>
                </a:solidFill>
                <a:latin typeface="Century Gothic" panose="020B0502020202020204" pitchFamily="34" charset="0"/>
                <a:ea typeface="Calibri"/>
                <a:cs typeface="Times New Roman"/>
              </a:rPr>
              <a:t>de assistent</a:t>
            </a:r>
            <a:r>
              <a:rPr lang="nl-NL" sz="2400" i="1">
                <a:solidFill>
                  <a:srgbClr val="387038"/>
                </a:solidFill>
                <a:latin typeface="Century Gothic" panose="020B0502020202020204" pitchFamily="34" charset="0"/>
                <a:ea typeface="Calibri"/>
                <a:cs typeface="Times New Roman"/>
              </a:rPr>
              <a:t> bij het optreden.</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die de leiding heeft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directeur is </a:t>
            </a:r>
            <a:r>
              <a:rPr lang="nl-NL" sz="2400" i="1" u="sng">
                <a:solidFill>
                  <a:srgbClr val="387038"/>
                </a:solidFill>
                <a:latin typeface="Century Gothic" panose="020B0502020202020204" pitchFamily="34" charset="0"/>
                <a:ea typeface="Calibri"/>
                <a:cs typeface="Times New Roman"/>
              </a:rPr>
              <a:t>de baas </a:t>
            </a:r>
            <a:r>
              <a:rPr lang="nl-NL" sz="2400" i="1">
                <a:solidFill>
                  <a:srgbClr val="387038"/>
                </a:solidFill>
                <a:latin typeface="Century Gothic" panose="020B0502020202020204" pitchFamily="34" charset="0"/>
                <a:ea typeface="Calibri"/>
                <a:cs typeface="Times New Roman"/>
              </a:rPr>
              <a:t>van de school.</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Menselijk gezicht, kleding, person&#10;&#10;Automatisch gegenereerde beschrijving">
            <a:extLst>
              <a:ext uri="{FF2B5EF4-FFF2-40B4-BE49-F238E27FC236}">
                <a16:creationId xmlns:a16="http://schemas.microsoft.com/office/drawing/2014/main" id="{6CA638F9-9B7B-EB67-8570-6B7B20F448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8060" y="2979820"/>
            <a:ext cx="2469727" cy="2469727"/>
          </a:xfrm>
          <a:prstGeom prst="rect">
            <a:avLst/>
          </a:prstGeom>
        </p:spPr>
      </p:pic>
      <p:pic>
        <p:nvPicPr>
          <p:cNvPr id="9" name="Afbeelding 8" descr="Afbeelding met persoon, overdekt, kleding, Menselijk gezicht&#10;&#10;Automatisch gegenereerde beschrijving">
            <a:extLst>
              <a:ext uri="{FF2B5EF4-FFF2-40B4-BE49-F238E27FC236}">
                <a16:creationId xmlns:a16="http://schemas.microsoft.com/office/drawing/2014/main" id="{BEEAFFFD-F955-2F20-E1DA-513E675226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4868" y="2928119"/>
            <a:ext cx="3670441" cy="2451855"/>
          </a:xfrm>
          <a:prstGeom prst="rect">
            <a:avLst/>
          </a:prstGeom>
        </p:spPr>
      </p:pic>
      <p:pic>
        <p:nvPicPr>
          <p:cNvPr id="8" name="Afbeelding 7">
            <a:extLst>
              <a:ext uri="{FF2B5EF4-FFF2-40B4-BE49-F238E27FC236}">
                <a16:creationId xmlns:a16="http://schemas.microsoft.com/office/drawing/2014/main" id="{AD9BC701-FC55-C2EA-D522-4E6C99D96052}"/>
              </a:ext>
            </a:extLst>
          </p:cNvPr>
          <p:cNvPicPr>
            <a:picLocks noChangeAspect="1"/>
          </p:cNvPicPr>
          <p:nvPr/>
        </p:nvPicPr>
        <p:blipFill>
          <a:blip r:embed="rId5">
            <a:duotone>
              <a:prstClr val="black"/>
              <a:schemeClr val="accent3">
                <a:tint val="45000"/>
                <a:satMod val="400000"/>
              </a:schemeClr>
            </a:duotone>
          </a:blip>
          <a:stretch>
            <a:fillRect/>
          </a:stretch>
        </p:blipFill>
        <p:spPr>
          <a:xfrm>
            <a:off x="1869915" y="2508860"/>
            <a:ext cx="474748" cy="1180571"/>
          </a:xfrm>
          <a:prstGeom prst="rect">
            <a:avLst/>
          </a:prstGeom>
        </p:spPr>
      </p:pic>
    </p:spTree>
    <p:extLst>
      <p:ext uri="{BB962C8B-B14F-4D97-AF65-F5344CB8AC3E}">
        <p14:creationId xmlns:p14="http://schemas.microsoft.com/office/powerpoint/2010/main" val="58366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79495" y="1188891"/>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259632" y="386052"/>
            <a:ext cx="5120097" cy="12425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916201" y="256740"/>
            <a:ext cx="588007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in het zonnetje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489317" y="3246019"/>
            <a:ext cx="2611399" cy="124494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54591" y="3158252"/>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een bosje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67572" y="3250326"/>
            <a:ext cx="2863216" cy="90598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914198" y="3189888"/>
            <a:ext cx="3315603" cy="58630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500">
                <a:latin typeface="Century Gothic" panose="020B0502020202020204" pitchFamily="34" charset="0"/>
                <a:ea typeface="Calibri"/>
                <a:cs typeface="Times New Roman"/>
              </a:rPr>
              <a:t>een medaille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24878" y="3259403"/>
            <a:ext cx="2767602" cy="8969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30787" y="3160609"/>
            <a:ext cx="283702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een feestje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8908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op een leuke manier aandacht geven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bloem, persoon, roze, vakwerk&#10;&#10;Automatisch gegenereerde beschrijving">
            <a:extLst>
              <a:ext uri="{FF2B5EF4-FFF2-40B4-BE49-F238E27FC236}">
                <a16:creationId xmlns:a16="http://schemas.microsoft.com/office/drawing/2014/main" id="{042BAEDC-7440-7CDE-ED2F-00097227B6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8496" y="4547097"/>
            <a:ext cx="1987844" cy="1725448"/>
          </a:xfrm>
          <a:prstGeom prst="rect">
            <a:avLst/>
          </a:prstGeom>
        </p:spPr>
      </p:pic>
      <p:pic>
        <p:nvPicPr>
          <p:cNvPr id="23" name="Afbeelding 22" descr="Afbeelding met meubels, Kinderkunst, kleding, tekenfilm&#10;&#10;Automatisch gegenereerde beschrijving">
            <a:extLst>
              <a:ext uri="{FF2B5EF4-FFF2-40B4-BE49-F238E27FC236}">
                <a16:creationId xmlns:a16="http://schemas.microsoft.com/office/drawing/2014/main" id="{575DC85C-58B5-EC52-810E-C75F5ACBB9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83558" y="4497723"/>
            <a:ext cx="2261034" cy="1695776"/>
          </a:xfrm>
          <a:prstGeom prst="rect">
            <a:avLst/>
          </a:prstGeom>
        </p:spPr>
      </p:pic>
      <p:pic>
        <p:nvPicPr>
          <p:cNvPr id="28" name="Afbeelding 27">
            <a:extLst>
              <a:ext uri="{FF2B5EF4-FFF2-40B4-BE49-F238E27FC236}">
                <a16:creationId xmlns:a16="http://schemas.microsoft.com/office/drawing/2014/main" id="{89768B29-9D56-6F6C-5908-CFEFA22D81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48516" y="4197779"/>
            <a:ext cx="2100074" cy="2100074"/>
          </a:xfrm>
          <a:prstGeom prst="rect">
            <a:avLst/>
          </a:prstGeom>
        </p:spPr>
      </p:pic>
      <p:sp>
        <p:nvSpPr>
          <p:cNvPr id="4" name="Tekstvak 2">
            <a:extLst>
              <a:ext uri="{FF2B5EF4-FFF2-40B4-BE49-F238E27FC236}">
                <a16:creationId xmlns:a16="http://schemas.microsoft.com/office/drawing/2014/main" id="{DFDD5E80-EF05-C286-CD73-1E2F105C96C0}"/>
              </a:ext>
            </a:extLst>
          </p:cNvPr>
          <p:cNvSpPr txBox="1">
            <a:spLocks noChangeArrowheads="1"/>
          </p:cNvSpPr>
          <p:nvPr/>
        </p:nvSpPr>
        <p:spPr bwMode="auto">
          <a:xfrm>
            <a:off x="2626702" y="803217"/>
            <a:ext cx="265415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zetten</a:t>
            </a:r>
            <a:endParaRPr lang="nl-NL" sz="5400" b="1">
              <a:effectLst/>
              <a:latin typeface="Century Gothic" panose="020B0502020202020204" pitchFamily="34" charset="0"/>
              <a:ea typeface="Calibri"/>
              <a:cs typeface="Times New Roman"/>
            </a:endParaRPr>
          </a:p>
        </p:txBody>
      </p:sp>
      <p:sp>
        <p:nvSpPr>
          <p:cNvPr id="22" name="Tekstvak 2">
            <a:extLst>
              <a:ext uri="{FF2B5EF4-FFF2-40B4-BE49-F238E27FC236}">
                <a16:creationId xmlns:a16="http://schemas.microsoft.com/office/drawing/2014/main" id="{649ED892-7CBF-1950-79B5-492822A80D5C}"/>
              </a:ext>
            </a:extLst>
          </p:cNvPr>
          <p:cNvSpPr txBox="1">
            <a:spLocks noChangeArrowheads="1"/>
          </p:cNvSpPr>
          <p:nvPr/>
        </p:nvSpPr>
        <p:spPr bwMode="auto">
          <a:xfrm>
            <a:off x="545519" y="3546725"/>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bloemen</a:t>
            </a:r>
            <a:endParaRPr lang="nl-NL" sz="36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1109D614-AFDF-4B33-AD40-6764C0B4FCB0}"/>
              </a:ext>
            </a:extLst>
          </p:cNvPr>
          <p:cNvSpPr txBox="1">
            <a:spLocks noChangeArrowheads="1"/>
          </p:cNvSpPr>
          <p:nvPr/>
        </p:nvSpPr>
        <p:spPr bwMode="auto">
          <a:xfrm>
            <a:off x="469565" y="3894144"/>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geven</a:t>
            </a:r>
            <a:endParaRPr lang="nl-NL" sz="3600">
              <a:effectLst/>
              <a:latin typeface="Century Gothic" panose="020B0502020202020204" pitchFamily="34" charset="0"/>
              <a:ea typeface="Calibri"/>
              <a:cs typeface="Times New Roman"/>
            </a:endParaRPr>
          </a:p>
        </p:txBody>
      </p:sp>
      <p:sp>
        <p:nvSpPr>
          <p:cNvPr id="25" name="Tekstvak 2">
            <a:extLst>
              <a:ext uri="{FF2B5EF4-FFF2-40B4-BE49-F238E27FC236}">
                <a16:creationId xmlns:a16="http://schemas.microsoft.com/office/drawing/2014/main" id="{F6170EDC-DC88-BC3C-7DE5-05CE626EF703}"/>
              </a:ext>
            </a:extLst>
          </p:cNvPr>
          <p:cNvSpPr txBox="1">
            <a:spLocks noChangeArrowheads="1"/>
          </p:cNvSpPr>
          <p:nvPr/>
        </p:nvSpPr>
        <p:spPr bwMode="auto">
          <a:xfrm>
            <a:off x="3405217" y="3607674"/>
            <a:ext cx="2289398" cy="58630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500">
                <a:latin typeface="Century Gothic" panose="020B0502020202020204" pitchFamily="34" charset="0"/>
                <a:ea typeface="Calibri"/>
                <a:cs typeface="Times New Roman"/>
              </a:rPr>
              <a:t>uitreiken</a:t>
            </a:r>
          </a:p>
        </p:txBody>
      </p:sp>
      <p:sp>
        <p:nvSpPr>
          <p:cNvPr id="26" name="Tekstvak 2">
            <a:extLst>
              <a:ext uri="{FF2B5EF4-FFF2-40B4-BE49-F238E27FC236}">
                <a16:creationId xmlns:a16="http://schemas.microsoft.com/office/drawing/2014/main" id="{516C9984-74E8-6D2F-1C5A-70A442E63874}"/>
              </a:ext>
            </a:extLst>
          </p:cNvPr>
          <p:cNvSpPr txBox="1">
            <a:spLocks noChangeArrowheads="1"/>
          </p:cNvSpPr>
          <p:nvPr/>
        </p:nvSpPr>
        <p:spPr bwMode="auto">
          <a:xfrm>
            <a:off x="6113508" y="3615851"/>
            <a:ext cx="283702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organiseren</a:t>
            </a:r>
          </a:p>
        </p:txBody>
      </p:sp>
    </p:spTree>
    <p:extLst>
      <p:ext uri="{BB962C8B-B14F-4D97-AF65-F5344CB8AC3E}">
        <p14:creationId xmlns:p14="http://schemas.microsoft.com/office/powerpoint/2010/main" val="159433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41 –  8 oktober 2024</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tot nu toe</a:t>
            </a:r>
          </a:p>
        </p:txBody>
      </p:sp>
      <p:sp>
        <p:nvSpPr>
          <p:cNvPr id="2" name="Pijl: rechts 1">
            <a:extLst>
              <a:ext uri="{FF2B5EF4-FFF2-40B4-BE49-F238E27FC236}">
                <a16:creationId xmlns:a16="http://schemas.microsoft.com/office/drawing/2014/main" id="{467B8263-05B4-9580-704D-4DE7D82CC4E0}"/>
              </a:ext>
            </a:extLst>
          </p:cNvPr>
          <p:cNvSpPr/>
          <p:nvPr/>
        </p:nvSpPr>
        <p:spPr>
          <a:xfrm>
            <a:off x="207264" y="2974848"/>
            <a:ext cx="5803392" cy="29260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BD2B57BD-ADDE-1655-F302-8BEB3C7DCD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0879" y="1968996"/>
            <a:ext cx="1249788" cy="204843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assistent</a:t>
            </a:r>
          </a:p>
        </p:txBody>
      </p:sp>
      <p:pic>
        <p:nvPicPr>
          <p:cNvPr id="3" name="Afbeelding 2" descr="Afbeelding met persoon, Menselijk gezicht, kleding, person&#10;&#10;Automatisch gegenereerde beschrijving">
            <a:extLst>
              <a:ext uri="{FF2B5EF4-FFF2-40B4-BE49-F238E27FC236}">
                <a16:creationId xmlns:a16="http://schemas.microsoft.com/office/drawing/2014/main" id="{A09A79EE-24DF-6667-8AA9-28F185C12D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6192" y="1226143"/>
            <a:ext cx="5437632" cy="5437632"/>
          </a:xfrm>
          <a:prstGeom prst="rect">
            <a:avLst/>
          </a:prstGeom>
        </p:spPr>
      </p:pic>
      <p:pic>
        <p:nvPicPr>
          <p:cNvPr id="4" name="Afbeelding 3">
            <a:extLst>
              <a:ext uri="{FF2B5EF4-FFF2-40B4-BE49-F238E27FC236}">
                <a16:creationId xmlns:a16="http://schemas.microsoft.com/office/drawing/2014/main" id="{FAE520B5-0DBC-FBA9-9BD2-33C3B5E0D4EA}"/>
              </a:ext>
            </a:extLst>
          </p:cNvPr>
          <p:cNvPicPr>
            <a:picLocks noChangeAspect="1"/>
          </p:cNvPicPr>
          <p:nvPr/>
        </p:nvPicPr>
        <p:blipFill>
          <a:blip r:embed="rId4">
            <a:duotone>
              <a:prstClr val="black"/>
              <a:srgbClr val="00B050">
                <a:tint val="45000"/>
                <a:satMod val="400000"/>
              </a:srgbClr>
            </a:duotone>
          </a:blip>
          <a:stretch>
            <a:fillRect/>
          </a:stretch>
        </p:blipFill>
        <p:spPr>
          <a:xfrm>
            <a:off x="3326358" y="1226143"/>
            <a:ext cx="623472" cy="1512969"/>
          </a:xfrm>
          <a:prstGeom prst="rect">
            <a:avLst/>
          </a:prstGeom>
          <a:ln>
            <a:solidFill>
              <a:schemeClr val="tx1"/>
            </a:solidFill>
          </a:ln>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hoofd-</a:t>
            </a:r>
          </a:p>
        </p:txBody>
      </p:sp>
      <p:pic>
        <p:nvPicPr>
          <p:cNvPr id="3" name="Afbeelding 2" descr="Afbeelding met kleding, persoon, Menselijk gezicht, person&#10;&#10;Automatisch gegenereerde beschrijving">
            <a:extLst>
              <a:ext uri="{FF2B5EF4-FFF2-40B4-BE49-F238E27FC236}">
                <a16:creationId xmlns:a16="http://schemas.microsoft.com/office/drawing/2014/main" id="{E1CEE5EF-64C2-A7E3-F636-6DC6531272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5648" y="1226143"/>
            <a:ext cx="5401056" cy="540105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volgen</a:t>
            </a:r>
          </a:p>
        </p:txBody>
      </p:sp>
      <p:pic>
        <p:nvPicPr>
          <p:cNvPr id="3" name="Afbeelding 2" descr="Afbeelding met persoon, Menselijk gezicht, person, evenement&#10;&#10;Automatisch gegenereerde beschrijving">
            <a:extLst>
              <a:ext uri="{FF2B5EF4-FFF2-40B4-BE49-F238E27FC236}">
                <a16:creationId xmlns:a16="http://schemas.microsoft.com/office/drawing/2014/main" id="{95B1406C-2102-EF55-7941-378C348CAE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8112" y="1226143"/>
            <a:ext cx="5571744" cy="5455073"/>
          </a:xfrm>
          <a:prstGeom prst="rect">
            <a:avLst/>
          </a:prstGeom>
        </p:spPr>
      </p:pic>
      <p:sp>
        <p:nvSpPr>
          <p:cNvPr id="2" name="Tekstballon: ovaal 1">
            <a:extLst>
              <a:ext uri="{FF2B5EF4-FFF2-40B4-BE49-F238E27FC236}">
                <a16:creationId xmlns:a16="http://schemas.microsoft.com/office/drawing/2014/main" id="{CC53CB35-74C9-441E-ED78-D87E25D72A09}"/>
              </a:ext>
            </a:extLst>
          </p:cNvPr>
          <p:cNvSpPr/>
          <p:nvPr/>
        </p:nvSpPr>
        <p:spPr>
          <a:xfrm>
            <a:off x="24164" y="1335481"/>
            <a:ext cx="3617692" cy="1200329"/>
          </a:xfrm>
          <a:prstGeom prst="wedgeEllipseCallout">
            <a:avLst>
              <a:gd name="adj1" fmla="val 40612"/>
              <a:gd name="adj2" fmla="val 58853"/>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8E1C62A1-B8C4-74D5-DAE7-5B1C3BCB9964}"/>
              </a:ext>
            </a:extLst>
          </p:cNvPr>
          <p:cNvSpPr txBox="1"/>
          <p:nvPr/>
        </p:nvSpPr>
        <p:spPr>
          <a:xfrm>
            <a:off x="56562" y="1667583"/>
            <a:ext cx="3617693" cy="523220"/>
          </a:xfrm>
          <a:prstGeom prst="rect">
            <a:avLst/>
          </a:prstGeom>
          <a:noFill/>
        </p:spPr>
        <p:txBody>
          <a:bodyPr wrap="square" rtlCol="0">
            <a:spAutoFit/>
          </a:bodyPr>
          <a:lstStyle/>
          <a:p>
            <a:r>
              <a:rPr lang="nl-NL" sz="2800">
                <a:latin typeface="Century Gothic" panose="020B0502020202020204" pitchFamily="34" charset="0"/>
              </a:rPr>
              <a:t>‘Ik doe wat jij zegt.’</a:t>
            </a:r>
          </a:p>
        </p:txBody>
      </p:sp>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bijzonder</a:t>
            </a:r>
          </a:p>
        </p:txBody>
      </p:sp>
      <p:pic>
        <p:nvPicPr>
          <p:cNvPr id="4" name="Afbeelding 3" descr="Afbeelding met persoon, overdekt, meubels, Menselijk gezicht&#10;&#10;Automatisch gegenereerde beschrijving">
            <a:extLst>
              <a:ext uri="{FF2B5EF4-FFF2-40B4-BE49-F238E27FC236}">
                <a16:creationId xmlns:a16="http://schemas.microsoft.com/office/drawing/2014/main" id="{54F263E4-36EC-63D4-B29C-48EB139E78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82046" y="1590803"/>
            <a:ext cx="6927130" cy="4627323"/>
          </a:xfrm>
          <a:prstGeom prst="rect">
            <a:avLst/>
          </a:prstGeom>
        </p:spPr>
      </p:pic>
    </p:spTree>
    <p:extLst>
      <p:ext uri="{BB962C8B-B14F-4D97-AF65-F5344CB8AC3E}">
        <p14:creationId xmlns:p14="http://schemas.microsoft.com/office/powerpoint/2010/main" val="166403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leiden</a:t>
            </a:r>
          </a:p>
        </p:txBody>
      </p:sp>
      <p:pic>
        <p:nvPicPr>
          <p:cNvPr id="5" name="Afbeelding 4" descr="Afbeelding met kleding, persoon, person, schoeisel&#10;&#10;Automatisch gegenereerde beschrijving">
            <a:extLst>
              <a:ext uri="{FF2B5EF4-FFF2-40B4-BE49-F238E27FC236}">
                <a16:creationId xmlns:a16="http://schemas.microsoft.com/office/drawing/2014/main" id="{90F95709-EF7D-6AA0-96FB-79C600E447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6064" y="1226143"/>
            <a:ext cx="5071872" cy="5071872"/>
          </a:xfrm>
          <a:prstGeom prst="rect">
            <a:avLst/>
          </a:prstGeom>
        </p:spPr>
      </p:pic>
      <p:sp>
        <p:nvSpPr>
          <p:cNvPr id="3" name="Tekstballon: ovaal 2">
            <a:extLst>
              <a:ext uri="{FF2B5EF4-FFF2-40B4-BE49-F238E27FC236}">
                <a16:creationId xmlns:a16="http://schemas.microsoft.com/office/drawing/2014/main" id="{05A44FF2-8918-20AB-A3C7-CB180CAE5360}"/>
              </a:ext>
            </a:extLst>
          </p:cNvPr>
          <p:cNvSpPr/>
          <p:nvPr/>
        </p:nvSpPr>
        <p:spPr>
          <a:xfrm>
            <a:off x="4205548" y="424206"/>
            <a:ext cx="4863036" cy="1357461"/>
          </a:xfrm>
          <a:prstGeom prst="wedgeEllipseCallout">
            <a:avLst>
              <a:gd name="adj1" fmla="val -67642"/>
              <a:gd name="adj2" fmla="val 88226"/>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85920B22-F447-9479-12CD-7FEE096086B0}"/>
              </a:ext>
            </a:extLst>
          </p:cNvPr>
          <p:cNvSpPr txBox="1"/>
          <p:nvPr/>
        </p:nvSpPr>
        <p:spPr>
          <a:xfrm>
            <a:off x="4398874" y="844806"/>
            <a:ext cx="4955954" cy="523220"/>
          </a:xfrm>
          <a:prstGeom prst="rect">
            <a:avLst/>
          </a:prstGeom>
          <a:noFill/>
        </p:spPr>
        <p:txBody>
          <a:bodyPr wrap="square" rtlCol="0">
            <a:spAutoFit/>
          </a:bodyPr>
          <a:lstStyle/>
          <a:p>
            <a:r>
              <a:rPr lang="nl-NL" sz="2400">
                <a:latin typeface="Century Gothic" panose="020B0502020202020204" pitchFamily="34" charset="0"/>
              </a:rPr>
              <a:t>“</a:t>
            </a:r>
            <a:r>
              <a:rPr lang="nl-NL" sz="2800">
                <a:latin typeface="Century Gothic" panose="020B0502020202020204" pitchFamily="34" charset="0"/>
              </a:rPr>
              <a:t>Ik zeg wat jij moet doen</a:t>
            </a:r>
            <a:r>
              <a:rPr lang="nl-NL" sz="2400">
                <a:latin typeface="Century Gothic" panose="020B0502020202020204" pitchFamily="34" charset="0"/>
              </a:rPr>
              <a:t>”</a:t>
            </a:r>
          </a:p>
        </p:txBody>
      </p:sp>
    </p:spTree>
    <p:extLst>
      <p:ext uri="{BB962C8B-B14F-4D97-AF65-F5344CB8AC3E}">
        <p14:creationId xmlns:p14="http://schemas.microsoft.com/office/powerpoint/2010/main" val="38529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107996"/>
          </a:xfrm>
          <a:prstGeom prst="rect">
            <a:avLst/>
          </a:prstGeom>
          <a:noFill/>
        </p:spPr>
        <p:txBody>
          <a:bodyPr wrap="square" rtlCol="0">
            <a:spAutoFit/>
          </a:bodyPr>
          <a:lstStyle/>
          <a:p>
            <a:r>
              <a:rPr lang="nl-NL" sz="6600" b="1" u="sng">
                <a:latin typeface="Century Gothic" panose="020B0502020202020204" pitchFamily="34" charset="0"/>
              </a:rPr>
              <a:t>in het zonnetje zetten</a:t>
            </a:r>
          </a:p>
        </p:txBody>
      </p:sp>
      <p:pic>
        <p:nvPicPr>
          <p:cNvPr id="3" name="Afbeelding 2" descr="Afbeelding met Menselijk gezicht, persoon, kleding, glimlach&#10;&#10;Automatisch gegenereerde beschrijving">
            <a:extLst>
              <a:ext uri="{FF2B5EF4-FFF2-40B4-BE49-F238E27FC236}">
                <a16:creationId xmlns:a16="http://schemas.microsoft.com/office/drawing/2014/main" id="{61FA921B-75B2-BBC4-AA19-898BFD6564A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2496" y="1331976"/>
            <a:ext cx="5327904" cy="5327904"/>
          </a:xfrm>
          <a:prstGeom prst="rect">
            <a:avLst/>
          </a:prstGeom>
        </p:spPr>
      </p:pic>
    </p:spTree>
    <p:extLst>
      <p:ext uri="{BB962C8B-B14F-4D97-AF65-F5344CB8AC3E}">
        <p14:creationId xmlns:p14="http://schemas.microsoft.com/office/powerpoint/2010/main" val="1646433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AF074A-4A3A-4F33-9278-4DCEDAC991A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16</Slides>
  <Notes>9</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2024-10-08T09:14:07Z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