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5" r:id="rId7"/>
    <p:sldId id="1476" r:id="rId8"/>
    <p:sldId id="1477" r:id="rId9"/>
    <p:sldId id="1519" r:id="rId10"/>
    <p:sldId id="1460" r:id="rId11"/>
    <p:sldId id="1478" r:id="rId12"/>
    <p:sldId id="1479" r:id="rId13"/>
    <p:sldId id="1527" r:id="rId14"/>
    <p:sldId id="934" r:id="rId15"/>
    <p:sldId id="1511" r:id="rId16"/>
    <p:sldId id="1522" r:id="rId17"/>
    <p:sldId id="1523" r:id="rId18"/>
    <p:sldId id="1512" r:id="rId19"/>
    <p:sldId id="1517" r:id="rId20"/>
    <p:sldId id="1526" r:id="rId21"/>
    <p:sldId id="1525"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6"/>
            <p14:sldId id="1477"/>
            <p14:sldId id="1519"/>
            <p14:sldId id="1460"/>
            <p14:sldId id="1478"/>
            <p14:sldId id="1479"/>
            <p14:sldId id="1527"/>
            <p14:sldId id="934"/>
            <p14:sldId id="1511"/>
            <p14:sldId id="1522"/>
            <p14:sldId id="1523"/>
            <p14:sldId id="1512"/>
            <p14:sldId id="1517"/>
            <p14:sldId id="1526"/>
            <p14:sldId id="1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3BD85-4F54-421D-BD99-AEF90D835E0A}" v="116" dt="2024-09-30T19:09:42.240"/>
    <p1510:client id="{AB52C956-1EC0-4371-B873-05ADA6BD2DCF}" v="2400" dt="2024-09-30T21:44:01.1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2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63888B3B-821B-41FB-A5B0-2672B3E31C89}"/>
    <pc:docChg chg="custSel modSld">
      <pc:chgData name="Das, Gerarda" userId="dec061bf-56a5-47a0-b9f3-f749fe418ae6" providerId="ADAL" clId="{63888B3B-821B-41FB-A5B0-2672B3E31C89}" dt="2024-10-01T09:18:38.975" v="25" actId="207"/>
      <pc:docMkLst>
        <pc:docMk/>
      </pc:docMkLst>
      <pc:sldChg chg="modSp mod">
        <pc:chgData name="Das, Gerarda" userId="dec061bf-56a5-47a0-b9f3-f749fe418ae6" providerId="ADAL" clId="{63888B3B-821B-41FB-A5B0-2672B3E31C89}" dt="2024-10-01T09:10:11.310" v="3" actId="20577"/>
        <pc:sldMkLst>
          <pc:docMk/>
          <pc:sldMk cId="2189114603" sldId="1437"/>
        </pc:sldMkLst>
        <pc:spChg chg="mod">
          <ac:chgData name="Das, Gerarda" userId="dec061bf-56a5-47a0-b9f3-f749fe418ae6" providerId="ADAL" clId="{63888B3B-821B-41FB-A5B0-2672B3E31C89}" dt="2024-10-01T09:10:11.310" v="3" actId="20577"/>
          <ac:spMkLst>
            <pc:docMk/>
            <pc:sldMk cId="2189114603" sldId="1437"/>
            <ac:spMk id="3" creationId="{00000000-0000-0000-0000-000000000000}"/>
          </ac:spMkLst>
        </pc:spChg>
      </pc:sldChg>
      <pc:sldChg chg="modSp mod">
        <pc:chgData name="Das, Gerarda" userId="dec061bf-56a5-47a0-b9f3-f749fe418ae6" providerId="ADAL" clId="{63888B3B-821B-41FB-A5B0-2672B3E31C89}" dt="2024-10-01T09:13:10.869" v="10" actId="14100"/>
        <pc:sldMkLst>
          <pc:docMk/>
          <pc:sldMk cId="2967928418" sldId="1511"/>
        </pc:sldMkLst>
        <pc:spChg chg="mod">
          <ac:chgData name="Das, Gerarda" userId="dec061bf-56a5-47a0-b9f3-f749fe418ae6" providerId="ADAL" clId="{63888B3B-821B-41FB-A5B0-2672B3E31C89}" dt="2024-10-01T09:13:10.869" v="10" actId="14100"/>
          <ac:spMkLst>
            <pc:docMk/>
            <pc:sldMk cId="2967928418" sldId="1511"/>
            <ac:spMk id="35" creationId="{37104C51-0232-62ED-4C6F-1447D06633EE}"/>
          </ac:spMkLst>
        </pc:spChg>
        <pc:spChg chg="mod">
          <ac:chgData name="Das, Gerarda" userId="dec061bf-56a5-47a0-b9f3-f749fe418ae6" providerId="ADAL" clId="{63888B3B-821B-41FB-A5B0-2672B3E31C89}" dt="2024-10-01T09:13:07.599" v="9" actId="404"/>
          <ac:spMkLst>
            <pc:docMk/>
            <pc:sldMk cId="2967928418" sldId="1511"/>
            <ac:spMk id="36" creationId="{D8EF981A-9BA7-0EB1-9B70-F7FBF2F7DF1C}"/>
          </ac:spMkLst>
        </pc:spChg>
      </pc:sldChg>
      <pc:sldChg chg="delSp modSp mod">
        <pc:chgData name="Das, Gerarda" userId="dec061bf-56a5-47a0-b9f3-f749fe418ae6" providerId="ADAL" clId="{63888B3B-821B-41FB-A5B0-2672B3E31C89}" dt="2024-10-01T09:14:22.354" v="22" actId="1076"/>
        <pc:sldMkLst>
          <pc:docMk/>
          <pc:sldMk cId="1594331871" sldId="1512"/>
        </pc:sldMkLst>
        <pc:spChg chg="mod">
          <ac:chgData name="Das, Gerarda" userId="dec061bf-56a5-47a0-b9f3-f749fe418ae6" providerId="ADAL" clId="{63888B3B-821B-41FB-A5B0-2672B3E31C89}" dt="2024-10-01T09:14:22.354" v="22" actId="1076"/>
          <ac:spMkLst>
            <pc:docMk/>
            <pc:sldMk cId="1594331871" sldId="1512"/>
            <ac:spMk id="10" creationId="{EC0CC1D0-FE60-F840-73E9-0CE7E683D1F2}"/>
          </ac:spMkLst>
        </pc:spChg>
        <pc:spChg chg="mod">
          <ac:chgData name="Das, Gerarda" userId="dec061bf-56a5-47a0-b9f3-f749fe418ae6" providerId="ADAL" clId="{63888B3B-821B-41FB-A5B0-2672B3E31C89}" dt="2024-10-01T09:14:22.354" v="22" actId="1076"/>
          <ac:spMkLst>
            <pc:docMk/>
            <pc:sldMk cId="1594331871" sldId="1512"/>
            <ac:spMk id="11" creationId="{CD78B488-E032-3F3E-C334-FB96F8D71FB2}"/>
          </ac:spMkLst>
        </pc:spChg>
        <pc:picChg chg="del">
          <ac:chgData name="Das, Gerarda" userId="dec061bf-56a5-47a0-b9f3-f749fe418ae6" providerId="ADAL" clId="{63888B3B-821B-41FB-A5B0-2672B3E31C89}" dt="2024-10-01T09:14:07.180" v="18" actId="478"/>
          <ac:picMkLst>
            <pc:docMk/>
            <pc:sldMk cId="1594331871" sldId="1512"/>
            <ac:picMk id="22" creationId="{A958F564-E0BD-6343-8BB6-4F7E4DA85886}"/>
          </ac:picMkLst>
        </pc:picChg>
      </pc:sldChg>
      <pc:sldChg chg="modSp mod">
        <pc:chgData name="Das, Gerarda" userId="dec061bf-56a5-47a0-b9f3-f749fe418ae6" providerId="ADAL" clId="{63888B3B-821B-41FB-A5B0-2672B3E31C89}" dt="2024-10-01T09:13:20.586" v="11" actId="255"/>
        <pc:sldMkLst>
          <pc:docMk/>
          <pc:sldMk cId="1451689535" sldId="1522"/>
        </pc:sldMkLst>
        <pc:spChg chg="mod">
          <ac:chgData name="Das, Gerarda" userId="dec061bf-56a5-47a0-b9f3-f749fe418ae6" providerId="ADAL" clId="{63888B3B-821B-41FB-A5B0-2672B3E31C89}" dt="2024-10-01T09:13:20.586" v="11" actId="255"/>
          <ac:spMkLst>
            <pc:docMk/>
            <pc:sldMk cId="1451689535" sldId="1522"/>
            <ac:spMk id="34" creationId="{152372B3-00F5-781C-183E-6F2DDF35091D}"/>
          </ac:spMkLst>
        </pc:spChg>
      </pc:sldChg>
      <pc:sldChg chg="addSp modSp mod">
        <pc:chgData name="Das, Gerarda" userId="dec061bf-56a5-47a0-b9f3-f749fe418ae6" providerId="ADAL" clId="{63888B3B-821B-41FB-A5B0-2672B3E31C89}" dt="2024-10-01T09:18:38.975" v="25" actId="207"/>
        <pc:sldMkLst>
          <pc:docMk/>
          <pc:sldMk cId="4140669683" sldId="1525"/>
        </pc:sldMkLst>
        <pc:spChg chg="add mod">
          <ac:chgData name="Das, Gerarda" userId="dec061bf-56a5-47a0-b9f3-f749fe418ae6" providerId="ADAL" clId="{63888B3B-821B-41FB-A5B0-2672B3E31C89}" dt="2024-10-01T09:18:38.975" v="25" actId="207"/>
          <ac:spMkLst>
            <pc:docMk/>
            <pc:sldMk cId="4140669683" sldId="1525"/>
            <ac:spMk id="16" creationId="{C7F60347-29C1-95F4-4234-3BC705199894}"/>
          </ac:spMkLst>
        </pc:spChg>
      </pc:sldChg>
    </pc:docChg>
  </pc:docChgLst>
  <pc:docChgLst>
    <pc:chgData name="Mandy Routledge" userId="bacdedf5-8e30-494b-ad8b-f27fa30c4f8d" providerId="ADAL" clId="{69B3BD85-4F54-421D-BD99-AEF90D835E0A}"/>
    <pc:docChg chg="undo custSel modSld">
      <pc:chgData name="Mandy Routledge" userId="bacdedf5-8e30-494b-ad8b-f27fa30c4f8d" providerId="ADAL" clId="{69B3BD85-4F54-421D-BD99-AEF90D835E0A}" dt="2024-09-30T19:09:42.240" v="115" actId="1076"/>
      <pc:docMkLst>
        <pc:docMk/>
      </pc:docMkLst>
      <pc:sldChg chg="modSp mod modNotesTx">
        <pc:chgData name="Mandy Routledge" userId="bacdedf5-8e30-494b-ad8b-f27fa30c4f8d" providerId="ADAL" clId="{69B3BD85-4F54-421D-BD99-AEF90D835E0A}" dt="2024-09-30T19:02:05.082" v="10" actId="20577"/>
        <pc:sldMkLst>
          <pc:docMk/>
          <pc:sldMk cId="2189114603" sldId="1437"/>
        </pc:sldMkLst>
        <pc:spChg chg="mod">
          <ac:chgData name="Mandy Routledge" userId="bacdedf5-8e30-494b-ad8b-f27fa30c4f8d" providerId="ADAL" clId="{69B3BD85-4F54-421D-BD99-AEF90D835E0A}" dt="2024-09-30T19:01:59.129" v="9" actId="20577"/>
          <ac:spMkLst>
            <pc:docMk/>
            <pc:sldMk cId="2189114603" sldId="1437"/>
            <ac:spMk id="3" creationId="{00000000-0000-0000-0000-000000000000}"/>
          </ac:spMkLst>
        </pc:spChg>
      </pc:sldChg>
      <pc:sldChg chg="modSp mod">
        <pc:chgData name="Mandy Routledge" userId="bacdedf5-8e30-494b-ad8b-f27fa30c4f8d" providerId="ADAL" clId="{69B3BD85-4F54-421D-BD99-AEF90D835E0A}" dt="2024-09-30T19:02:54.452" v="24" actId="1037"/>
        <pc:sldMkLst>
          <pc:docMk/>
          <pc:sldMk cId="2452007587" sldId="1476"/>
        </pc:sldMkLst>
        <pc:spChg chg="mod">
          <ac:chgData name="Mandy Routledge" userId="bacdedf5-8e30-494b-ad8b-f27fa30c4f8d" providerId="ADAL" clId="{69B3BD85-4F54-421D-BD99-AEF90D835E0A}" dt="2024-09-30T19:02:50.356" v="15" actId="14100"/>
          <ac:spMkLst>
            <pc:docMk/>
            <pc:sldMk cId="2452007587" sldId="1476"/>
            <ac:spMk id="4" creationId="{D8A83CA5-5BB2-0839-3EED-74D1C49F47E9}"/>
          </ac:spMkLst>
        </pc:spChg>
        <pc:spChg chg="mod">
          <ac:chgData name="Mandy Routledge" userId="bacdedf5-8e30-494b-ad8b-f27fa30c4f8d" providerId="ADAL" clId="{69B3BD85-4F54-421D-BD99-AEF90D835E0A}" dt="2024-09-30T19:02:54.452" v="24" actId="1037"/>
          <ac:spMkLst>
            <pc:docMk/>
            <pc:sldMk cId="2452007587" sldId="1476"/>
            <ac:spMk id="5" creationId="{AAD29E74-B875-23EC-D61B-10F133310D9D}"/>
          </ac:spMkLst>
        </pc:spChg>
        <pc:spChg chg="mod">
          <ac:chgData name="Mandy Routledge" userId="bacdedf5-8e30-494b-ad8b-f27fa30c4f8d" providerId="ADAL" clId="{69B3BD85-4F54-421D-BD99-AEF90D835E0A}" dt="2024-09-30T19:02:48.017" v="14" actId="1076"/>
          <ac:spMkLst>
            <pc:docMk/>
            <pc:sldMk cId="2452007587" sldId="1476"/>
            <ac:spMk id="6" creationId="{00000000-0000-0000-0000-000000000000}"/>
          </ac:spMkLst>
        </pc:spChg>
      </pc:sldChg>
      <pc:sldChg chg="modSp mod">
        <pc:chgData name="Mandy Routledge" userId="bacdedf5-8e30-494b-ad8b-f27fa30c4f8d" providerId="ADAL" clId="{69B3BD85-4F54-421D-BD99-AEF90D835E0A}" dt="2024-09-30T19:03:51.254" v="28" actId="20577"/>
        <pc:sldMkLst>
          <pc:docMk/>
          <pc:sldMk cId="2967928418" sldId="1511"/>
        </pc:sldMkLst>
        <pc:spChg chg="mod">
          <ac:chgData name="Mandy Routledge" userId="bacdedf5-8e30-494b-ad8b-f27fa30c4f8d" providerId="ADAL" clId="{69B3BD85-4F54-421D-BD99-AEF90D835E0A}" dt="2024-09-30T19:03:51.254" v="28" actId="20577"/>
          <ac:spMkLst>
            <pc:docMk/>
            <pc:sldMk cId="2967928418" sldId="1511"/>
            <ac:spMk id="36" creationId="{D8EF981A-9BA7-0EB1-9B70-F7FBF2F7DF1C}"/>
          </ac:spMkLst>
        </pc:spChg>
      </pc:sldChg>
      <pc:sldChg chg="modSp mod">
        <pc:chgData name="Mandy Routledge" userId="bacdedf5-8e30-494b-ad8b-f27fa30c4f8d" providerId="ADAL" clId="{69B3BD85-4F54-421D-BD99-AEF90D835E0A}" dt="2024-09-30T19:09:42.240" v="115" actId="1076"/>
        <pc:sldMkLst>
          <pc:docMk/>
          <pc:sldMk cId="1628480429" sldId="1517"/>
        </pc:sldMkLst>
        <pc:picChg chg="mod">
          <ac:chgData name="Mandy Routledge" userId="bacdedf5-8e30-494b-ad8b-f27fa30c4f8d" providerId="ADAL" clId="{69B3BD85-4F54-421D-BD99-AEF90D835E0A}" dt="2024-09-30T19:09:42.240" v="115" actId="1076"/>
          <ac:picMkLst>
            <pc:docMk/>
            <pc:sldMk cId="1628480429" sldId="1517"/>
            <ac:picMk id="15" creationId="{F0D74BD8-CC56-9F4C-C3B9-81779A6DD2E1}"/>
          </ac:picMkLst>
        </pc:picChg>
      </pc:sldChg>
      <pc:sldChg chg="modSp mod">
        <pc:chgData name="Mandy Routledge" userId="bacdedf5-8e30-494b-ad8b-f27fa30c4f8d" providerId="ADAL" clId="{69B3BD85-4F54-421D-BD99-AEF90D835E0A}" dt="2024-09-30T19:04:58.559" v="108" actId="115"/>
        <pc:sldMkLst>
          <pc:docMk/>
          <pc:sldMk cId="2736731828" sldId="1523"/>
        </pc:sldMkLst>
        <pc:spChg chg="mod">
          <ac:chgData name="Mandy Routledge" userId="bacdedf5-8e30-494b-ad8b-f27fa30c4f8d" providerId="ADAL" clId="{69B3BD85-4F54-421D-BD99-AEF90D835E0A}" dt="2024-09-30T19:04:30.919" v="61" actId="115"/>
          <ac:spMkLst>
            <pc:docMk/>
            <pc:sldMk cId="2736731828" sldId="1523"/>
            <ac:spMk id="35" creationId="{37104C51-0232-62ED-4C6F-1447D06633EE}"/>
          </ac:spMkLst>
        </pc:spChg>
        <pc:spChg chg="mod">
          <ac:chgData name="Mandy Routledge" userId="bacdedf5-8e30-494b-ad8b-f27fa30c4f8d" providerId="ADAL" clId="{69B3BD85-4F54-421D-BD99-AEF90D835E0A}" dt="2024-09-30T19:04:58.559" v="108" actId="115"/>
          <ac:spMkLst>
            <pc:docMk/>
            <pc:sldMk cId="2736731828" sldId="1523"/>
            <ac:spMk id="36" creationId="{D8EF981A-9BA7-0EB1-9B70-F7FBF2F7DF1C}"/>
          </ac:spMkLst>
        </pc:spChg>
      </pc:sldChg>
      <pc:sldChg chg="modSp mod">
        <pc:chgData name="Mandy Routledge" userId="bacdedf5-8e30-494b-ad8b-f27fa30c4f8d" providerId="ADAL" clId="{69B3BD85-4F54-421D-BD99-AEF90D835E0A}" dt="2024-09-30T19:09:13.012" v="114" actId="1076"/>
        <pc:sldMkLst>
          <pc:docMk/>
          <pc:sldMk cId="4140669683" sldId="1525"/>
        </pc:sldMkLst>
        <pc:spChg chg="mod">
          <ac:chgData name="Mandy Routledge" userId="bacdedf5-8e30-494b-ad8b-f27fa30c4f8d" providerId="ADAL" clId="{69B3BD85-4F54-421D-BD99-AEF90D835E0A}" dt="2024-09-30T19:09:08.595" v="113" actId="1076"/>
          <ac:spMkLst>
            <pc:docMk/>
            <pc:sldMk cId="4140669683" sldId="1525"/>
            <ac:spMk id="13" creationId="{4985FF45-EE56-11C3-E0CC-6BBB359031C0}"/>
          </ac:spMkLst>
        </pc:spChg>
        <pc:spChg chg="mod">
          <ac:chgData name="Mandy Routledge" userId="bacdedf5-8e30-494b-ad8b-f27fa30c4f8d" providerId="ADAL" clId="{69B3BD85-4F54-421D-BD99-AEF90D835E0A}" dt="2024-09-30T19:09:13.012" v="114" actId="1076"/>
          <ac:spMkLst>
            <pc:docMk/>
            <pc:sldMk cId="4140669683" sldId="1525"/>
            <ac:spMk id="15" creationId="{6EA1F8B7-D4BC-D8B0-E6FD-F33ECB45A1DD}"/>
          </ac:spMkLst>
        </pc:spChg>
      </pc:sldChg>
      <pc:sldChg chg="modSp mod">
        <pc:chgData name="Mandy Routledge" userId="bacdedf5-8e30-494b-ad8b-f27fa30c4f8d" providerId="ADAL" clId="{69B3BD85-4F54-421D-BD99-AEF90D835E0A}" dt="2024-09-30T19:08:45.070" v="112" actId="1076"/>
        <pc:sldMkLst>
          <pc:docMk/>
          <pc:sldMk cId="3954049807" sldId="1526"/>
        </pc:sldMkLst>
        <pc:spChg chg="mod">
          <ac:chgData name="Mandy Routledge" userId="bacdedf5-8e30-494b-ad8b-f27fa30c4f8d" providerId="ADAL" clId="{69B3BD85-4F54-421D-BD99-AEF90D835E0A}" dt="2024-09-30T19:08:34.310" v="110" actId="14100"/>
          <ac:spMkLst>
            <pc:docMk/>
            <pc:sldMk cId="3954049807" sldId="1526"/>
            <ac:spMk id="16" creationId="{F53F294D-65CC-23A5-E4A1-B2132FCF814C}"/>
          </ac:spMkLst>
        </pc:spChg>
        <pc:spChg chg="mod">
          <ac:chgData name="Mandy Routledge" userId="bacdedf5-8e30-494b-ad8b-f27fa30c4f8d" providerId="ADAL" clId="{69B3BD85-4F54-421D-BD99-AEF90D835E0A}" dt="2024-09-30T19:08:28.133" v="109" actId="404"/>
          <ac:spMkLst>
            <pc:docMk/>
            <pc:sldMk cId="3954049807" sldId="1526"/>
            <ac:spMk id="17" creationId="{AB86235B-CBC0-F9DB-29F4-F23367831B1B}"/>
          </ac:spMkLst>
        </pc:spChg>
        <pc:picChg chg="mod">
          <ac:chgData name="Mandy Routledge" userId="bacdedf5-8e30-494b-ad8b-f27fa30c4f8d" providerId="ADAL" clId="{69B3BD85-4F54-421D-BD99-AEF90D835E0A}" dt="2024-09-30T19:08:45.070" v="112" actId="1076"/>
          <ac:picMkLst>
            <pc:docMk/>
            <pc:sldMk cId="3954049807" sldId="1526"/>
            <ac:picMk id="15" creationId="{9F21A8BA-BCAC-B5F6-A51E-38A90687DFAA}"/>
          </ac:picMkLst>
        </pc:picChg>
      </pc:sldChg>
    </pc:docChg>
  </pc:docChgLst>
  <pc:docChgLst>
    <pc:chgData name="Marjan" userId="5bf7b4e5-383a-4bf6-a1ba-3724f9cc09cb" providerId="ADAL" clId="{CFC89484-EE65-4198-8E9E-B447180086C7}"/>
    <pc:docChg chg="modSld">
      <pc:chgData name="Marjan" userId="5bf7b4e5-383a-4bf6-a1ba-3724f9cc09cb" providerId="ADAL" clId="{CFC89484-EE65-4198-8E9E-B447180086C7}" dt="2024-10-01T08:55:49.016" v="15" actId="14100"/>
      <pc:docMkLst>
        <pc:docMk/>
      </pc:docMkLst>
      <pc:sldChg chg="modSp mod">
        <pc:chgData name="Marjan" userId="5bf7b4e5-383a-4bf6-a1ba-3724f9cc09cb" providerId="ADAL" clId="{CFC89484-EE65-4198-8E9E-B447180086C7}" dt="2024-10-01T08:53:49.042" v="10" actId="20577"/>
        <pc:sldMkLst>
          <pc:docMk/>
          <pc:sldMk cId="2189114603" sldId="1437"/>
        </pc:sldMkLst>
        <pc:spChg chg="mod">
          <ac:chgData name="Marjan" userId="5bf7b4e5-383a-4bf6-a1ba-3724f9cc09cb" providerId="ADAL" clId="{CFC89484-EE65-4198-8E9E-B447180086C7}" dt="2024-10-01T08:53:49.042" v="10" actId="20577"/>
          <ac:spMkLst>
            <pc:docMk/>
            <pc:sldMk cId="2189114603" sldId="1437"/>
            <ac:spMk id="3" creationId="{00000000-0000-0000-0000-000000000000}"/>
          </ac:spMkLst>
        </pc:spChg>
      </pc:sldChg>
      <pc:sldChg chg="modSp mod">
        <pc:chgData name="Marjan" userId="5bf7b4e5-383a-4bf6-a1ba-3724f9cc09cb" providerId="ADAL" clId="{CFC89484-EE65-4198-8E9E-B447180086C7}" dt="2024-10-01T08:55:49.016" v="15" actId="14100"/>
        <pc:sldMkLst>
          <pc:docMk/>
          <pc:sldMk cId="4140669683" sldId="1525"/>
        </pc:sldMkLst>
        <pc:spChg chg="mod">
          <ac:chgData name="Marjan" userId="5bf7b4e5-383a-4bf6-a1ba-3724f9cc09cb" providerId="ADAL" clId="{CFC89484-EE65-4198-8E9E-B447180086C7}" dt="2024-10-01T08:55:41.937" v="14" actId="14100"/>
          <ac:spMkLst>
            <pc:docMk/>
            <pc:sldMk cId="4140669683" sldId="1525"/>
            <ac:spMk id="4" creationId="{D753C383-62C8-E733-4553-E085527A1FCA}"/>
          </ac:spMkLst>
        </pc:spChg>
        <pc:spChg chg="mod">
          <ac:chgData name="Marjan" userId="5bf7b4e5-383a-4bf6-a1ba-3724f9cc09cb" providerId="ADAL" clId="{CFC89484-EE65-4198-8E9E-B447180086C7}" dt="2024-10-01T08:55:38.259" v="12" actId="1076"/>
          <ac:spMkLst>
            <pc:docMk/>
            <pc:sldMk cId="4140669683" sldId="1525"/>
            <ac:spMk id="9" creationId="{B5FA4264-9F79-B20D-0826-CEC58E7B74B7}"/>
          </ac:spMkLst>
        </pc:spChg>
        <pc:cxnChg chg="mod">
          <ac:chgData name="Marjan" userId="5bf7b4e5-383a-4bf6-a1ba-3724f9cc09cb" providerId="ADAL" clId="{CFC89484-EE65-4198-8E9E-B447180086C7}" dt="2024-10-01T08:55:49.016" v="15" actId="14100"/>
          <ac:cxnSpMkLst>
            <pc:docMk/>
            <pc:sldMk cId="4140669683" sldId="1525"/>
            <ac:cxnSpMk id="27" creationId="{EC90AE0F-5DD8-2D25-C999-5E0CC65E11C5}"/>
          </ac:cxnSpMkLst>
        </pc:cxnChg>
        <pc:cxnChg chg="mod">
          <ac:chgData name="Marjan" userId="5bf7b4e5-383a-4bf6-a1ba-3724f9cc09cb" providerId="ADAL" clId="{CFC89484-EE65-4198-8E9E-B447180086C7}" dt="2024-10-01T08:55:25.758" v="11" actId="1076"/>
          <ac:cxnSpMkLst>
            <pc:docMk/>
            <pc:sldMk cId="4140669683" sldId="1525"/>
            <ac:cxnSpMk id="29" creationId="{10445519-6BAB-CA4B-0B0C-EF80D4D34E4C}"/>
          </ac:cxnSpMkLst>
        </pc:cxn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Vrielink, Francis" userId="3d258d00-cfd8-41c5-9f04-1a5a39faef2f" providerId="ADAL" clId="{AB52C956-1EC0-4371-B873-05ADA6BD2DCF}"/>
    <pc:docChg chg="undo custSel addSld delSld modSld sldOrd modSection">
      <pc:chgData name="Vrielink, Francis" userId="3d258d00-cfd8-41c5-9f04-1a5a39faef2f" providerId="ADAL" clId="{AB52C956-1EC0-4371-B873-05ADA6BD2DCF}" dt="2024-09-30T21:49:18.332" v="5115" actId="1076"/>
      <pc:docMkLst>
        <pc:docMk/>
      </pc:docMkLst>
      <pc:sldChg chg="addSp delSp modSp mod modNotesTx">
        <pc:chgData name="Vrielink, Francis" userId="3d258d00-cfd8-41c5-9f04-1a5a39faef2f" providerId="ADAL" clId="{AB52C956-1EC0-4371-B873-05ADA6BD2DCF}" dt="2024-09-30T21:47:47.508" v="5114" actId="20577"/>
        <pc:sldMkLst>
          <pc:docMk/>
          <pc:sldMk cId="2189114603" sldId="1437"/>
        </pc:sldMkLst>
        <pc:spChg chg="mod">
          <ac:chgData name="Vrielink, Francis" userId="3d258d00-cfd8-41c5-9f04-1a5a39faef2f" providerId="ADAL" clId="{AB52C956-1EC0-4371-B873-05ADA6BD2DCF}" dt="2024-09-30T21:47:47.508" v="5114" actId="20577"/>
          <ac:spMkLst>
            <pc:docMk/>
            <pc:sldMk cId="2189114603" sldId="1437"/>
            <ac:spMk id="3" creationId="{00000000-0000-0000-0000-000000000000}"/>
          </ac:spMkLst>
        </pc:spChg>
        <pc:spChg chg="add del mod">
          <ac:chgData name="Vrielink, Francis" userId="3d258d00-cfd8-41c5-9f04-1a5a39faef2f" providerId="ADAL" clId="{AB52C956-1EC0-4371-B873-05ADA6BD2DCF}" dt="2024-09-30T17:29:17.278" v="3570" actId="478"/>
          <ac:spMkLst>
            <pc:docMk/>
            <pc:sldMk cId="2189114603" sldId="1437"/>
            <ac:spMk id="5" creationId="{EE3925E7-1680-AFD0-08B1-9F75ED76419D}"/>
          </ac:spMkLst>
        </pc:spChg>
      </pc:sldChg>
      <pc:sldChg chg="addSp delSp modSp mod">
        <pc:chgData name="Vrielink, Francis" userId="3d258d00-cfd8-41c5-9f04-1a5a39faef2f" providerId="ADAL" clId="{AB52C956-1EC0-4371-B873-05ADA6BD2DCF}" dt="2024-09-30T18:08:21.412" v="4042" actId="1076"/>
        <pc:sldMkLst>
          <pc:docMk/>
          <pc:sldMk cId="3852907103" sldId="1460"/>
        </pc:sldMkLst>
        <pc:spChg chg="mod">
          <ac:chgData name="Vrielink, Francis" userId="3d258d00-cfd8-41c5-9f04-1a5a39faef2f" providerId="ADAL" clId="{AB52C956-1EC0-4371-B873-05ADA6BD2DCF}" dt="2024-09-30T16:13:39.344" v="462" actId="20577"/>
          <ac:spMkLst>
            <pc:docMk/>
            <pc:sldMk cId="3852907103" sldId="1460"/>
            <ac:spMk id="6" creationId="{00000000-0000-0000-0000-000000000000}"/>
          </ac:spMkLst>
        </pc:spChg>
        <pc:picChg chg="add del mod">
          <ac:chgData name="Vrielink, Francis" userId="3d258d00-cfd8-41c5-9f04-1a5a39faef2f" providerId="ADAL" clId="{AB52C956-1EC0-4371-B873-05ADA6BD2DCF}" dt="2024-09-30T18:08:08.050" v="4034" actId="478"/>
          <ac:picMkLst>
            <pc:docMk/>
            <pc:sldMk cId="3852907103" sldId="1460"/>
            <ac:picMk id="3" creationId="{2A742D2A-BCBC-8950-6DBD-47D4BFFA35EB}"/>
          </ac:picMkLst>
        </pc:picChg>
        <pc:picChg chg="add mod">
          <ac:chgData name="Vrielink, Francis" userId="3d258d00-cfd8-41c5-9f04-1a5a39faef2f" providerId="ADAL" clId="{AB52C956-1EC0-4371-B873-05ADA6BD2DCF}" dt="2024-09-30T18:08:21.412" v="4042" actId="1076"/>
          <ac:picMkLst>
            <pc:docMk/>
            <pc:sldMk cId="3852907103" sldId="1460"/>
            <ac:picMk id="5" creationId="{B6BF8504-47B1-3087-6051-888FF478B520}"/>
          </ac:picMkLst>
        </pc:picChg>
      </pc:sldChg>
      <pc:sldChg chg="del">
        <pc:chgData name="Vrielink, Francis" userId="3d258d00-cfd8-41c5-9f04-1a5a39faef2f" providerId="ADAL" clId="{AB52C956-1EC0-4371-B873-05ADA6BD2DCF}" dt="2024-09-30T16:56:54.228" v="1336" actId="47"/>
        <pc:sldMkLst>
          <pc:docMk/>
          <pc:sldMk cId="3978205201" sldId="1474"/>
        </pc:sldMkLst>
      </pc:sldChg>
      <pc:sldChg chg="addSp modSp mod ord">
        <pc:chgData name="Vrielink, Francis" userId="3d258d00-cfd8-41c5-9f04-1a5a39faef2f" providerId="ADAL" clId="{AB52C956-1EC0-4371-B873-05ADA6BD2DCF}" dt="2024-09-30T17:41:19.010" v="3906" actId="14100"/>
        <pc:sldMkLst>
          <pc:docMk/>
          <pc:sldMk cId="4207872812" sldId="1475"/>
        </pc:sldMkLst>
        <pc:spChg chg="mod">
          <ac:chgData name="Vrielink, Francis" userId="3d258d00-cfd8-41c5-9f04-1a5a39faef2f" providerId="ADAL" clId="{AB52C956-1EC0-4371-B873-05ADA6BD2DCF}" dt="2024-09-30T16:13:59.452" v="476" actId="20577"/>
          <ac:spMkLst>
            <pc:docMk/>
            <pc:sldMk cId="4207872812" sldId="1475"/>
            <ac:spMk id="6" creationId="{00000000-0000-0000-0000-000000000000}"/>
          </ac:spMkLst>
        </pc:spChg>
        <pc:picChg chg="add mod">
          <ac:chgData name="Vrielink, Francis" userId="3d258d00-cfd8-41c5-9f04-1a5a39faef2f" providerId="ADAL" clId="{AB52C956-1EC0-4371-B873-05ADA6BD2DCF}" dt="2024-09-30T17:41:19.010" v="3906" actId="14100"/>
          <ac:picMkLst>
            <pc:docMk/>
            <pc:sldMk cId="4207872812" sldId="1475"/>
            <ac:picMk id="3" creationId="{38607CDA-A6E1-EC33-DF4B-76B525B4DA60}"/>
          </ac:picMkLst>
        </pc:picChg>
      </pc:sldChg>
      <pc:sldChg chg="addSp modSp mod ord">
        <pc:chgData name="Vrielink, Francis" userId="3d258d00-cfd8-41c5-9f04-1a5a39faef2f" providerId="ADAL" clId="{AB52C956-1EC0-4371-B873-05ADA6BD2DCF}" dt="2024-09-30T18:21:39.187" v="4209" actId="1076"/>
        <pc:sldMkLst>
          <pc:docMk/>
          <pc:sldMk cId="2452007587" sldId="1476"/>
        </pc:sldMkLst>
        <pc:spChg chg="add mod">
          <ac:chgData name="Vrielink, Francis" userId="3d258d00-cfd8-41c5-9f04-1a5a39faef2f" providerId="ADAL" clId="{AB52C956-1EC0-4371-B873-05ADA6BD2DCF}" dt="2024-09-30T18:21:21.439" v="4202" actId="14100"/>
          <ac:spMkLst>
            <pc:docMk/>
            <pc:sldMk cId="2452007587" sldId="1476"/>
            <ac:spMk id="4" creationId="{D8A83CA5-5BB2-0839-3EED-74D1C49F47E9}"/>
          </ac:spMkLst>
        </pc:spChg>
        <pc:spChg chg="add mod">
          <ac:chgData name="Vrielink, Francis" userId="3d258d00-cfd8-41c5-9f04-1a5a39faef2f" providerId="ADAL" clId="{AB52C956-1EC0-4371-B873-05ADA6BD2DCF}" dt="2024-09-30T18:21:39.187" v="4209" actId="1076"/>
          <ac:spMkLst>
            <pc:docMk/>
            <pc:sldMk cId="2452007587" sldId="1476"/>
            <ac:spMk id="5" creationId="{AAD29E74-B875-23EC-D61B-10F133310D9D}"/>
          </ac:spMkLst>
        </pc:spChg>
        <pc:spChg chg="mod">
          <ac:chgData name="Vrielink, Francis" userId="3d258d00-cfd8-41c5-9f04-1a5a39faef2f" providerId="ADAL" clId="{AB52C956-1EC0-4371-B873-05ADA6BD2DCF}" dt="2024-09-30T16:14:06.994" v="486" actId="20577"/>
          <ac:spMkLst>
            <pc:docMk/>
            <pc:sldMk cId="2452007587" sldId="1476"/>
            <ac:spMk id="6" creationId="{00000000-0000-0000-0000-000000000000}"/>
          </ac:spMkLst>
        </pc:spChg>
        <pc:picChg chg="add mod">
          <ac:chgData name="Vrielink, Francis" userId="3d258d00-cfd8-41c5-9f04-1a5a39faef2f" providerId="ADAL" clId="{AB52C956-1EC0-4371-B873-05ADA6BD2DCF}" dt="2024-09-30T18:20:46.121" v="4200" actId="207"/>
          <ac:picMkLst>
            <pc:docMk/>
            <pc:sldMk cId="2452007587" sldId="1476"/>
            <ac:picMk id="3" creationId="{EC151DCB-D6AE-F853-4AE3-F2FA7C2A0863}"/>
          </ac:picMkLst>
        </pc:picChg>
      </pc:sldChg>
      <pc:sldChg chg="addSp delSp modSp add del mod ord">
        <pc:chgData name="Vrielink, Francis" userId="3d258d00-cfd8-41c5-9f04-1a5a39faef2f" providerId="ADAL" clId="{AB52C956-1EC0-4371-B873-05ADA6BD2DCF}" dt="2024-09-30T17:47:40.106" v="3963" actId="1076"/>
        <pc:sldMkLst>
          <pc:docMk/>
          <pc:sldMk cId="2709048002" sldId="1477"/>
        </pc:sldMkLst>
        <pc:spChg chg="mod">
          <ac:chgData name="Vrielink, Francis" userId="3d258d00-cfd8-41c5-9f04-1a5a39faef2f" providerId="ADAL" clId="{AB52C956-1EC0-4371-B873-05ADA6BD2DCF}" dt="2024-09-30T16:14:17.948" v="492" actId="20577"/>
          <ac:spMkLst>
            <pc:docMk/>
            <pc:sldMk cId="2709048002" sldId="1477"/>
            <ac:spMk id="6" creationId="{00000000-0000-0000-0000-000000000000}"/>
          </ac:spMkLst>
        </pc:spChg>
        <pc:picChg chg="add del mod">
          <ac:chgData name="Vrielink, Francis" userId="3d258d00-cfd8-41c5-9f04-1a5a39faef2f" providerId="ADAL" clId="{AB52C956-1EC0-4371-B873-05ADA6BD2DCF}" dt="2024-09-30T17:47:37.199" v="3961" actId="478"/>
          <ac:picMkLst>
            <pc:docMk/>
            <pc:sldMk cId="2709048002" sldId="1477"/>
            <ac:picMk id="3" creationId="{6E17D664-C89A-76D7-6A8C-986CF0FC82DA}"/>
          </ac:picMkLst>
        </pc:picChg>
        <pc:picChg chg="add mod">
          <ac:chgData name="Vrielink, Francis" userId="3d258d00-cfd8-41c5-9f04-1a5a39faef2f" providerId="ADAL" clId="{AB52C956-1EC0-4371-B873-05ADA6BD2DCF}" dt="2024-09-30T17:47:40.106" v="3963" actId="1076"/>
          <ac:picMkLst>
            <pc:docMk/>
            <pc:sldMk cId="2709048002" sldId="1477"/>
            <ac:picMk id="4" creationId="{644F5B1F-799A-0ABB-E730-A10976F17947}"/>
          </ac:picMkLst>
        </pc:picChg>
      </pc:sldChg>
      <pc:sldChg chg="addSp modSp mod ord">
        <pc:chgData name="Vrielink, Francis" userId="3d258d00-cfd8-41c5-9f04-1a5a39faef2f" providerId="ADAL" clId="{AB52C956-1EC0-4371-B873-05ADA6BD2DCF}" dt="2024-09-30T18:06:54.122" v="4033" actId="14100"/>
        <pc:sldMkLst>
          <pc:docMk/>
          <pc:sldMk cId="4074911733" sldId="1478"/>
        </pc:sldMkLst>
        <pc:spChg chg="mod">
          <ac:chgData name="Vrielink, Francis" userId="3d258d00-cfd8-41c5-9f04-1a5a39faef2f" providerId="ADAL" clId="{AB52C956-1EC0-4371-B873-05ADA6BD2DCF}" dt="2024-09-30T16:14:30.774" v="516" actId="20577"/>
          <ac:spMkLst>
            <pc:docMk/>
            <pc:sldMk cId="4074911733" sldId="1478"/>
            <ac:spMk id="6" creationId="{00000000-0000-0000-0000-000000000000}"/>
          </ac:spMkLst>
        </pc:spChg>
        <pc:picChg chg="add mod">
          <ac:chgData name="Vrielink, Francis" userId="3d258d00-cfd8-41c5-9f04-1a5a39faef2f" providerId="ADAL" clId="{AB52C956-1EC0-4371-B873-05ADA6BD2DCF}" dt="2024-09-30T18:06:54.122" v="4033" actId="14100"/>
          <ac:picMkLst>
            <pc:docMk/>
            <pc:sldMk cId="4074911733" sldId="1478"/>
            <ac:picMk id="3" creationId="{31D8F41C-550D-7CB4-D51D-0EEF569D2E34}"/>
          </ac:picMkLst>
        </pc:picChg>
      </pc:sldChg>
      <pc:sldChg chg="addSp modSp mod">
        <pc:chgData name="Vrielink, Francis" userId="3d258d00-cfd8-41c5-9f04-1a5a39faef2f" providerId="ADAL" clId="{AB52C956-1EC0-4371-B873-05ADA6BD2DCF}" dt="2024-09-30T17:40:04.735" v="3893" actId="1076"/>
        <pc:sldMkLst>
          <pc:docMk/>
          <pc:sldMk cId="4210467006" sldId="1479"/>
        </pc:sldMkLst>
        <pc:spChg chg="mod">
          <ac:chgData name="Vrielink, Francis" userId="3d258d00-cfd8-41c5-9f04-1a5a39faef2f" providerId="ADAL" clId="{AB52C956-1EC0-4371-B873-05ADA6BD2DCF}" dt="2024-09-30T16:14:41.818" v="526" actId="20577"/>
          <ac:spMkLst>
            <pc:docMk/>
            <pc:sldMk cId="4210467006" sldId="1479"/>
            <ac:spMk id="6" creationId="{00000000-0000-0000-0000-000000000000}"/>
          </ac:spMkLst>
        </pc:spChg>
        <pc:picChg chg="add mod">
          <ac:chgData name="Vrielink, Francis" userId="3d258d00-cfd8-41c5-9f04-1a5a39faef2f" providerId="ADAL" clId="{AB52C956-1EC0-4371-B873-05ADA6BD2DCF}" dt="2024-09-30T17:40:04.735" v="3893" actId="1076"/>
          <ac:picMkLst>
            <pc:docMk/>
            <pc:sldMk cId="4210467006" sldId="1479"/>
            <ac:picMk id="3" creationId="{3E72E18E-EB64-A45C-6E6C-A0EBDD9B15D3}"/>
          </ac:picMkLst>
        </pc:picChg>
      </pc:sldChg>
      <pc:sldChg chg="addSp delSp modSp mod">
        <pc:chgData name="Vrielink, Francis" userId="3d258d00-cfd8-41c5-9f04-1a5a39faef2f" providerId="ADAL" clId="{AB52C956-1EC0-4371-B873-05ADA6BD2DCF}" dt="2024-09-30T19:02:43.746" v="4570" actId="1076"/>
        <pc:sldMkLst>
          <pc:docMk/>
          <pc:sldMk cId="2967928418" sldId="1511"/>
        </pc:sldMkLst>
        <pc:spChg chg="add del mod">
          <ac:chgData name="Vrielink, Francis" userId="3d258d00-cfd8-41c5-9f04-1a5a39faef2f" providerId="ADAL" clId="{AB52C956-1EC0-4371-B873-05ADA6BD2DCF}" dt="2024-09-30T16:25:44.257" v="612"/>
          <ac:spMkLst>
            <pc:docMk/>
            <pc:sldMk cId="2967928418" sldId="1511"/>
            <ac:spMk id="2" creationId="{44C654C5-E414-8227-AC05-F7B30A5B6DD1}"/>
          </ac:spMkLst>
        </pc:spChg>
        <pc:spChg chg="add del mod">
          <ac:chgData name="Vrielink, Francis" userId="3d258d00-cfd8-41c5-9f04-1a5a39faef2f" providerId="ADAL" clId="{AB52C956-1EC0-4371-B873-05ADA6BD2DCF}" dt="2024-09-30T16:25:44.257" v="614"/>
          <ac:spMkLst>
            <pc:docMk/>
            <pc:sldMk cId="2967928418" sldId="1511"/>
            <ac:spMk id="8" creationId="{130C8AD1-AA24-854C-D945-0F3E12C858C1}"/>
          </ac:spMkLst>
        </pc:spChg>
        <pc:spChg chg="add mod">
          <ac:chgData name="Vrielink, Francis" userId="3d258d00-cfd8-41c5-9f04-1a5a39faef2f" providerId="ADAL" clId="{AB52C956-1EC0-4371-B873-05ADA6BD2DCF}" dt="2024-09-30T16:26:34.795" v="623" actId="1076"/>
          <ac:spMkLst>
            <pc:docMk/>
            <pc:sldMk cId="2967928418" sldId="1511"/>
            <ac:spMk id="9" creationId="{C7AE09F6-C058-902A-DCC1-2934283B365B}"/>
          </ac:spMkLst>
        </pc:spChg>
        <pc:spChg chg="mod">
          <ac:chgData name="Vrielink, Francis" userId="3d258d00-cfd8-41c5-9f04-1a5a39faef2f" providerId="ADAL" clId="{AB52C956-1EC0-4371-B873-05ADA6BD2DCF}" dt="2024-09-30T16:26:28.223" v="621" actId="1076"/>
          <ac:spMkLst>
            <pc:docMk/>
            <pc:sldMk cId="2967928418" sldId="1511"/>
            <ac:spMk id="33" creationId="{AC757F5E-B016-F947-4518-7C6B9CC7EE04}"/>
          </ac:spMkLst>
        </pc:spChg>
        <pc:spChg chg="mod">
          <ac:chgData name="Vrielink, Francis" userId="3d258d00-cfd8-41c5-9f04-1a5a39faef2f" providerId="ADAL" clId="{AB52C956-1EC0-4371-B873-05ADA6BD2DCF}" dt="2024-09-30T16:26:31.714" v="622" actId="1076"/>
          <ac:spMkLst>
            <pc:docMk/>
            <pc:sldMk cId="2967928418" sldId="1511"/>
            <ac:spMk id="34" creationId="{152372B3-00F5-781C-183E-6F2DDF35091D}"/>
          </ac:spMkLst>
        </pc:spChg>
        <pc:spChg chg="mod">
          <ac:chgData name="Vrielink, Francis" userId="3d258d00-cfd8-41c5-9f04-1a5a39faef2f" providerId="ADAL" clId="{AB52C956-1EC0-4371-B873-05ADA6BD2DCF}" dt="2024-09-30T19:02:43.746" v="4570" actId="1076"/>
          <ac:spMkLst>
            <pc:docMk/>
            <pc:sldMk cId="2967928418" sldId="1511"/>
            <ac:spMk id="35" creationId="{37104C51-0232-62ED-4C6F-1447D06633EE}"/>
          </ac:spMkLst>
        </pc:spChg>
        <pc:spChg chg="mod">
          <ac:chgData name="Vrielink, Francis" userId="3d258d00-cfd8-41c5-9f04-1a5a39faef2f" providerId="ADAL" clId="{AB52C956-1EC0-4371-B873-05ADA6BD2DCF}" dt="2024-09-30T19:02:27.343" v="4569" actId="115"/>
          <ac:spMkLst>
            <pc:docMk/>
            <pc:sldMk cId="2967928418" sldId="1511"/>
            <ac:spMk id="36" creationId="{D8EF981A-9BA7-0EB1-9B70-F7FBF2F7DF1C}"/>
          </ac:spMkLst>
        </pc:spChg>
        <pc:picChg chg="add mod">
          <ac:chgData name="Vrielink, Francis" userId="3d258d00-cfd8-41c5-9f04-1a5a39faef2f" providerId="ADAL" clId="{AB52C956-1EC0-4371-B873-05ADA6BD2DCF}" dt="2024-09-30T17:41:41.954" v="3914" actId="1076"/>
          <ac:picMkLst>
            <pc:docMk/>
            <pc:sldMk cId="2967928418" sldId="1511"/>
            <ac:picMk id="19" creationId="{FBEB0BDD-9EF1-CA90-B82A-5EB0ED976C7A}"/>
          </ac:picMkLst>
        </pc:picChg>
        <pc:picChg chg="add del mod">
          <ac:chgData name="Vrielink, Francis" userId="3d258d00-cfd8-41c5-9f04-1a5a39faef2f" providerId="ADAL" clId="{AB52C956-1EC0-4371-B873-05ADA6BD2DCF}" dt="2024-09-30T17:44:04.373" v="3920" actId="478"/>
          <ac:picMkLst>
            <pc:docMk/>
            <pc:sldMk cId="2967928418" sldId="1511"/>
            <ac:picMk id="21" creationId="{ECBEA406-03F0-F203-EBE8-7F1C2A0A7048}"/>
          </ac:picMkLst>
        </pc:picChg>
        <pc:picChg chg="add mod">
          <ac:chgData name="Vrielink, Francis" userId="3d258d00-cfd8-41c5-9f04-1a5a39faef2f" providerId="ADAL" clId="{AB52C956-1EC0-4371-B873-05ADA6BD2DCF}" dt="2024-09-30T17:44:16.358" v="3927" actId="14100"/>
          <ac:picMkLst>
            <pc:docMk/>
            <pc:sldMk cId="2967928418" sldId="1511"/>
            <ac:picMk id="24" creationId="{3C178E17-568D-F83B-D188-C2A1F6EA0E03}"/>
          </ac:picMkLst>
        </pc:picChg>
      </pc:sldChg>
      <pc:sldChg chg="addSp delSp modSp mod">
        <pc:chgData name="Vrielink, Francis" userId="3d258d00-cfd8-41c5-9f04-1a5a39faef2f" providerId="ADAL" clId="{AB52C956-1EC0-4371-B873-05ADA6BD2DCF}" dt="2024-09-30T18:31:34.358" v="4251" actId="14100"/>
        <pc:sldMkLst>
          <pc:docMk/>
          <pc:sldMk cId="1594331871" sldId="1512"/>
        </pc:sldMkLst>
        <pc:spChg chg="add del mod">
          <ac:chgData name="Vrielink, Francis" userId="3d258d00-cfd8-41c5-9f04-1a5a39faef2f" providerId="ADAL" clId="{AB52C956-1EC0-4371-B873-05ADA6BD2DCF}" dt="2024-09-30T16:32:55.008" v="842"/>
          <ac:spMkLst>
            <pc:docMk/>
            <pc:sldMk cId="1594331871" sldId="1512"/>
            <ac:spMk id="4" creationId="{17047CED-A41A-822A-B311-B73E60F57517}"/>
          </ac:spMkLst>
        </pc:spChg>
        <pc:spChg chg="mod">
          <ac:chgData name="Vrielink, Francis" userId="3d258d00-cfd8-41c5-9f04-1a5a39faef2f" providerId="ADAL" clId="{AB52C956-1EC0-4371-B873-05ADA6BD2DCF}" dt="2024-09-30T16:33:35.391" v="851" actId="1076"/>
          <ac:spMkLst>
            <pc:docMk/>
            <pc:sldMk cId="1594331871" sldId="1512"/>
            <ac:spMk id="10" creationId="{EC0CC1D0-FE60-F840-73E9-0CE7E683D1F2}"/>
          </ac:spMkLst>
        </pc:spChg>
        <pc:spChg chg="mod">
          <ac:chgData name="Vrielink, Francis" userId="3d258d00-cfd8-41c5-9f04-1a5a39faef2f" providerId="ADAL" clId="{AB52C956-1EC0-4371-B873-05ADA6BD2DCF}" dt="2024-09-30T16:33:38.780" v="852" actId="1076"/>
          <ac:spMkLst>
            <pc:docMk/>
            <pc:sldMk cId="1594331871" sldId="1512"/>
            <ac:spMk id="11" creationId="{CD78B488-E032-3F3E-C334-FB96F8D71FB2}"/>
          </ac:spMkLst>
        </pc:spChg>
        <pc:spChg chg="mod">
          <ac:chgData name="Vrielink, Francis" userId="3d258d00-cfd8-41c5-9f04-1a5a39faef2f" providerId="ADAL" clId="{AB52C956-1EC0-4371-B873-05ADA6BD2DCF}" dt="2024-09-30T16:29:49.524" v="787" actId="20577"/>
          <ac:spMkLst>
            <pc:docMk/>
            <pc:sldMk cId="1594331871" sldId="1512"/>
            <ac:spMk id="12" creationId="{E2476A93-B8D4-4E44-87FD-AFF601B2337C}"/>
          </ac:spMkLst>
        </pc:spChg>
        <pc:spChg chg="mod">
          <ac:chgData name="Vrielink, Francis" userId="3d258d00-cfd8-41c5-9f04-1a5a39faef2f" providerId="ADAL" clId="{AB52C956-1EC0-4371-B873-05ADA6BD2DCF}" dt="2024-09-30T16:29:59.035" v="799" actId="20577"/>
          <ac:spMkLst>
            <pc:docMk/>
            <pc:sldMk cId="1594331871" sldId="1512"/>
            <ac:spMk id="13" creationId="{4985FF45-EE56-11C3-E0CC-6BBB359031C0}"/>
          </ac:spMkLst>
        </pc:spChg>
        <pc:spChg chg="mod">
          <ac:chgData name="Vrielink, Francis" userId="3d258d00-cfd8-41c5-9f04-1a5a39faef2f" providerId="ADAL" clId="{AB52C956-1EC0-4371-B873-05ADA6BD2DCF}" dt="2024-09-30T16:35:40.459" v="939" actId="20577"/>
          <ac:spMkLst>
            <pc:docMk/>
            <pc:sldMk cId="1594331871" sldId="1512"/>
            <ac:spMk id="15" creationId="{6EA1F8B7-D4BC-D8B0-E6FD-F33ECB45A1DD}"/>
          </ac:spMkLst>
        </pc:spChg>
        <pc:spChg chg="del">
          <ac:chgData name="Vrielink, Francis" userId="3d258d00-cfd8-41c5-9f04-1a5a39faef2f" providerId="ADAL" clId="{AB52C956-1EC0-4371-B873-05ADA6BD2DCF}" dt="2024-09-30T16:33:27.949" v="848" actId="478"/>
          <ac:spMkLst>
            <pc:docMk/>
            <pc:sldMk cId="1594331871" sldId="1512"/>
            <ac:spMk id="16" creationId="{F53F294D-65CC-23A5-E4A1-B2132FCF814C}"/>
          </ac:spMkLst>
        </pc:spChg>
        <pc:spChg chg="del mod">
          <ac:chgData name="Vrielink, Francis" userId="3d258d00-cfd8-41c5-9f04-1a5a39faef2f" providerId="ADAL" clId="{AB52C956-1EC0-4371-B873-05ADA6BD2DCF}" dt="2024-09-30T16:33:30.883" v="850" actId="478"/>
          <ac:spMkLst>
            <pc:docMk/>
            <pc:sldMk cId="1594331871" sldId="1512"/>
            <ac:spMk id="17" creationId="{AB86235B-CBC0-F9DB-29F4-F23367831B1B}"/>
          </ac:spMkLst>
        </pc:spChg>
        <pc:spChg chg="add mod">
          <ac:chgData name="Vrielink, Francis" userId="3d258d00-cfd8-41c5-9f04-1a5a39faef2f" providerId="ADAL" clId="{AB52C956-1EC0-4371-B873-05ADA6BD2DCF}" dt="2024-09-30T16:35:16.271" v="929" actId="1076"/>
          <ac:spMkLst>
            <pc:docMk/>
            <pc:sldMk cId="1594331871" sldId="1512"/>
            <ac:spMk id="24" creationId="{05634AFC-E539-EBF5-B65B-72B9CE780869}"/>
          </ac:spMkLst>
        </pc:spChg>
        <pc:picChg chg="add mod">
          <ac:chgData name="Vrielink, Francis" userId="3d258d00-cfd8-41c5-9f04-1a5a39faef2f" providerId="ADAL" clId="{AB52C956-1EC0-4371-B873-05ADA6BD2DCF}" dt="2024-09-30T16:33:41.424" v="853" actId="1076"/>
          <ac:picMkLst>
            <pc:docMk/>
            <pc:sldMk cId="1594331871" sldId="1512"/>
            <ac:picMk id="22" creationId="{A958F564-E0BD-6343-8BB6-4F7E4DA85886}"/>
          </ac:picMkLst>
        </pc:picChg>
        <pc:picChg chg="add mod">
          <ac:chgData name="Vrielink, Francis" userId="3d258d00-cfd8-41c5-9f04-1a5a39faef2f" providerId="ADAL" clId="{AB52C956-1EC0-4371-B873-05ADA6BD2DCF}" dt="2024-09-30T16:35:11.956" v="928" actId="14100"/>
          <ac:picMkLst>
            <pc:docMk/>
            <pc:sldMk cId="1594331871" sldId="1512"/>
            <ac:picMk id="23" creationId="{40843C20-7883-3BDB-F96B-FD960B5CE821}"/>
          </ac:picMkLst>
        </pc:picChg>
        <pc:picChg chg="add mod">
          <ac:chgData name="Vrielink, Francis" userId="3d258d00-cfd8-41c5-9f04-1a5a39faef2f" providerId="ADAL" clId="{AB52C956-1EC0-4371-B873-05ADA6BD2DCF}" dt="2024-09-30T18:31:34.358" v="4251" actId="14100"/>
          <ac:picMkLst>
            <pc:docMk/>
            <pc:sldMk cId="1594331871" sldId="1512"/>
            <ac:picMk id="26" creationId="{AC5C6FB6-3E51-3EBA-DDA0-1BC8013256F2}"/>
          </ac:picMkLst>
        </pc:picChg>
        <pc:picChg chg="add mod">
          <ac:chgData name="Vrielink, Francis" userId="3d258d00-cfd8-41c5-9f04-1a5a39faef2f" providerId="ADAL" clId="{AB52C956-1EC0-4371-B873-05ADA6BD2DCF}" dt="2024-09-30T18:30:03.152" v="4243" actId="1076"/>
          <ac:picMkLst>
            <pc:docMk/>
            <pc:sldMk cId="1594331871" sldId="1512"/>
            <ac:picMk id="27" creationId="{920E0567-3E4F-04FE-D138-937BA2D4CDE2}"/>
          </ac:picMkLst>
        </pc:picChg>
        <pc:picChg chg="add mod">
          <ac:chgData name="Vrielink, Francis" userId="3d258d00-cfd8-41c5-9f04-1a5a39faef2f" providerId="ADAL" clId="{AB52C956-1EC0-4371-B873-05ADA6BD2DCF}" dt="2024-09-30T18:31:29.228" v="4250" actId="14100"/>
          <ac:picMkLst>
            <pc:docMk/>
            <pc:sldMk cId="1594331871" sldId="1512"/>
            <ac:picMk id="29" creationId="{005F61F1-A381-C1B1-90C2-AA03A18920B7}"/>
          </ac:picMkLst>
        </pc:picChg>
      </pc:sldChg>
      <pc:sldChg chg="del">
        <pc:chgData name="Vrielink, Francis" userId="3d258d00-cfd8-41c5-9f04-1a5a39faef2f" providerId="ADAL" clId="{AB52C956-1EC0-4371-B873-05ADA6BD2DCF}" dt="2024-09-30T16:56:44.748" v="1333" actId="47"/>
        <pc:sldMkLst>
          <pc:docMk/>
          <pc:sldMk cId="3112181829" sldId="1515"/>
        </pc:sldMkLst>
      </pc:sldChg>
      <pc:sldChg chg="add del">
        <pc:chgData name="Vrielink, Francis" userId="3d258d00-cfd8-41c5-9f04-1a5a39faef2f" providerId="ADAL" clId="{AB52C956-1EC0-4371-B873-05ADA6BD2DCF}" dt="2024-09-30T16:59:59.823" v="1421" actId="47"/>
        <pc:sldMkLst>
          <pc:docMk/>
          <pc:sldMk cId="2946319108" sldId="1516"/>
        </pc:sldMkLst>
      </pc:sldChg>
      <pc:sldChg chg="addSp delSp modSp mod">
        <pc:chgData name="Vrielink, Francis" userId="3d258d00-cfd8-41c5-9f04-1a5a39faef2f" providerId="ADAL" clId="{AB52C956-1EC0-4371-B873-05ADA6BD2DCF}" dt="2024-09-30T19:09:25.661" v="4959" actId="14100"/>
        <pc:sldMkLst>
          <pc:docMk/>
          <pc:sldMk cId="1628480429" sldId="1517"/>
        </pc:sldMkLst>
        <pc:spChg chg="mod">
          <ac:chgData name="Vrielink, Francis" userId="3d258d00-cfd8-41c5-9f04-1a5a39faef2f" providerId="ADAL" clId="{AB52C956-1EC0-4371-B873-05ADA6BD2DCF}" dt="2024-09-30T16:36:33.566" v="968" actId="20577"/>
          <ac:spMkLst>
            <pc:docMk/>
            <pc:sldMk cId="1628480429" sldId="1517"/>
            <ac:spMk id="11" creationId="{CD78B488-E032-3F3E-C334-FB96F8D71FB2}"/>
          </ac:spMkLst>
        </pc:spChg>
        <pc:spChg chg="mod">
          <ac:chgData name="Vrielink, Francis" userId="3d258d00-cfd8-41c5-9f04-1a5a39faef2f" providerId="ADAL" clId="{AB52C956-1EC0-4371-B873-05ADA6BD2DCF}" dt="2024-09-30T19:07:50.490" v="4940" actId="20577"/>
          <ac:spMkLst>
            <pc:docMk/>
            <pc:sldMk cId="1628480429" sldId="1517"/>
            <ac:spMk id="12" creationId="{E2476A93-B8D4-4E44-87FD-AFF601B2337C}"/>
          </ac:spMkLst>
        </pc:spChg>
        <pc:spChg chg="mod">
          <ac:chgData name="Vrielink, Francis" userId="3d258d00-cfd8-41c5-9f04-1a5a39faef2f" providerId="ADAL" clId="{AB52C956-1EC0-4371-B873-05ADA6BD2DCF}" dt="2024-09-30T16:36:55.900" v="1005" actId="14100"/>
          <ac:spMkLst>
            <pc:docMk/>
            <pc:sldMk cId="1628480429" sldId="1517"/>
            <ac:spMk id="16" creationId="{F53F294D-65CC-23A5-E4A1-B2132FCF814C}"/>
          </ac:spMkLst>
        </pc:spChg>
        <pc:spChg chg="mod">
          <ac:chgData name="Vrielink, Francis" userId="3d258d00-cfd8-41c5-9f04-1a5a39faef2f" providerId="ADAL" clId="{AB52C956-1EC0-4371-B873-05ADA6BD2DCF}" dt="2024-09-30T16:37:02.392" v="1006" actId="1076"/>
          <ac:spMkLst>
            <pc:docMk/>
            <pc:sldMk cId="1628480429" sldId="1517"/>
            <ac:spMk id="17" creationId="{AB86235B-CBC0-F9DB-29F4-F23367831B1B}"/>
          </ac:spMkLst>
        </pc:spChg>
        <pc:spChg chg="mod">
          <ac:chgData name="Vrielink, Francis" userId="3d258d00-cfd8-41c5-9f04-1a5a39faef2f" providerId="ADAL" clId="{AB52C956-1EC0-4371-B873-05ADA6BD2DCF}" dt="2024-09-30T16:42:46.260" v="1180" actId="14100"/>
          <ac:spMkLst>
            <pc:docMk/>
            <pc:sldMk cId="1628480429" sldId="1517"/>
            <ac:spMk id="19" creationId="{40542B69-6D97-5F24-63E3-ABE36EA69A27}"/>
          </ac:spMkLst>
        </pc:spChg>
        <pc:spChg chg="mod">
          <ac:chgData name="Vrielink, Francis" userId="3d258d00-cfd8-41c5-9f04-1a5a39faef2f" providerId="ADAL" clId="{AB52C956-1EC0-4371-B873-05ADA6BD2DCF}" dt="2024-09-30T16:43:25.193" v="1198" actId="1076"/>
          <ac:spMkLst>
            <pc:docMk/>
            <pc:sldMk cId="1628480429" sldId="1517"/>
            <ac:spMk id="21" creationId="{C50CDBE8-64FC-5BD3-7D19-00DF7A1891B0}"/>
          </ac:spMkLst>
        </pc:spChg>
        <pc:spChg chg="mod">
          <ac:chgData name="Vrielink, Francis" userId="3d258d00-cfd8-41c5-9f04-1a5a39faef2f" providerId="ADAL" clId="{AB52C956-1EC0-4371-B873-05ADA6BD2DCF}" dt="2024-09-30T16:43:46.412" v="1201" actId="255"/>
          <ac:spMkLst>
            <pc:docMk/>
            <pc:sldMk cId="1628480429" sldId="1517"/>
            <ac:spMk id="23" creationId="{7DC2405F-3317-9931-1E1F-895C65A88E5B}"/>
          </ac:spMkLst>
        </pc:spChg>
        <pc:spChg chg="mod">
          <ac:chgData name="Vrielink, Francis" userId="3d258d00-cfd8-41c5-9f04-1a5a39faef2f" providerId="ADAL" clId="{AB52C956-1EC0-4371-B873-05ADA6BD2DCF}" dt="2024-09-30T16:45:50.843" v="1222" actId="255"/>
          <ac:spMkLst>
            <pc:docMk/>
            <pc:sldMk cId="1628480429" sldId="1517"/>
            <ac:spMk id="24" creationId="{E2C8965F-409F-2BF2-FBE3-91D17E299A76}"/>
          </ac:spMkLst>
        </pc:spChg>
        <pc:spChg chg="del">
          <ac:chgData name="Vrielink, Francis" userId="3d258d00-cfd8-41c5-9f04-1a5a39faef2f" providerId="ADAL" clId="{AB52C956-1EC0-4371-B873-05ADA6BD2DCF}" dt="2024-09-30T16:41:44.270" v="1166" actId="478"/>
          <ac:spMkLst>
            <pc:docMk/>
            <pc:sldMk cId="1628480429" sldId="1517"/>
            <ac:spMk id="36" creationId="{C5CD2D1D-E20F-04C0-3100-127FF248C64E}"/>
          </ac:spMkLst>
        </pc:spChg>
        <pc:spChg chg="mod">
          <ac:chgData name="Vrielink, Francis" userId="3d258d00-cfd8-41c5-9f04-1a5a39faef2f" providerId="ADAL" clId="{AB52C956-1EC0-4371-B873-05ADA6BD2DCF}" dt="2024-09-30T16:42:39.282" v="1179" actId="14100"/>
          <ac:spMkLst>
            <pc:docMk/>
            <pc:sldMk cId="1628480429" sldId="1517"/>
            <ac:spMk id="38" creationId="{641A98C7-4F4B-EDAD-EDEF-D3A402B37AE7}"/>
          </ac:spMkLst>
        </pc:spChg>
        <pc:spChg chg="mod">
          <ac:chgData name="Vrielink, Francis" userId="3d258d00-cfd8-41c5-9f04-1a5a39faef2f" providerId="ADAL" clId="{AB52C956-1EC0-4371-B873-05ADA6BD2DCF}" dt="2024-09-30T16:42:12.269" v="1175" actId="14100"/>
          <ac:spMkLst>
            <pc:docMk/>
            <pc:sldMk cId="1628480429" sldId="1517"/>
            <ac:spMk id="40" creationId="{F0142EF2-B883-06C8-7649-D4FA47E41D95}"/>
          </ac:spMkLst>
        </pc:spChg>
        <pc:picChg chg="mod">
          <ac:chgData name="Vrielink, Francis" userId="3d258d00-cfd8-41c5-9f04-1a5a39faef2f" providerId="ADAL" clId="{AB52C956-1EC0-4371-B873-05ADA6BD2DCF}" dt="2024-09-30T16:36:13.717" v="941" actId="1076"/>
          <ac:picMkLst>
            <pc:docMk/>
            <pc:sldMk cId="1628480429" sldId="1517"/>
            <ac:picMk id="9" creationId="{E06C8F40-E030-859B-EFB0-2058A254FCD2}"/>
          </ac:picMkLst>
        </pc:picChg>
        <pc:picChg chg="add del mod">
          <ac:chgData name="Vrielink, Francis" userId="3d258d00-cfd8-41c5-9f04-1a5a39faef2f" providerId="ADAL" clId="{AB52C956-1EC0-4371-B873-05ADA6BD2DCF}" dt="2024-09-30T18:28:32.091" v="4228" actId="478"/>
          <ac:picMkLst>
            <pc:docMk/>
            <pc:sldMk cId="1628480429" sldId="1517"/>
            <ac:picMk id="13" creationId="{68E1F4C2-0F1D-D9FC-B4C1-E31505CAECAC}"/>
          </ac:picMkLst>
        </pc:picChg>
        <pc:picChg chg="add mod">
          <ac:chgData name="Vrielink, Francis" userId="3d258d00-cfd8-41c5-9f04-1a5a39faef2f" providerId="ADAL" clId="{AB52C956-1EC0-4371-B873-05ADA6BD2DCF}" dt="2024-09-30T18:28:45.947" v="4233" actId="14100"/>
          <ac:picMkLst>
            <pc:docMk/>
            <pc:sldMk cId="1628480429" sldId="1517"/>
            <ac:picMk id="15" creationId="{F0D74BD8-CC56-9F4C-C3B9-81779A6DD2E1}"/>
          </ac:picMkLst>
        </pc:picChg>
        <pc:picChg chg="add del mod">
          <ac:chgData name="Vrielink, Francis" userId="3d258d00-cfd8-41c5-9f04-1a5a39faef2f" providerId="ADAL" clId="{AB52C956-1EC0-4371-B873-05ADA6BD2DCF}" dt="2024-09-30T18:29:50.876" v="4237" actId="21"/>
          <ac:picMkLst>
            <pc:docMk/>
            <pc:sldMk cId="1628480429" sldId="1517"/>
            <ac:picMk id="22" creationId="{E471B025-0142-499F-39BC-F30462FC781B}"/>
          </ac:picMkLst>
        </pc:picChg>
        <pc:picChg chg="add del mod">
          <ac:chgData name="Vrielink, Francis" userId="3d258d00-cfd8-41c5-9f04-1a5a39faef2f" providerId="ADAL" clId="{AB52C956-1EC0-4371-B873-05ADA6BD2DCF}" dt="2024-09-30T18:57:43.105" v="4398" actId="478"/>
          <ac:picMkLst>
            <pc:docMk/>
            <pc:sldMk cId="1628480429" sldId="1517"/>
            <ac:picMk id="26" creationId="{0696E899-9FA3-A41D-D7D5-952B3FF01266}"/>
          </ac:picMkLst>
        </pc:picChg>
        <pc:picChg chg="add del mod">
          <ac:chgData name="Vrielink, Francis" userId="3d258d00-cfd8-41c5-9f04-1a5a39faef2f" providerId="ADAL" clId="{AB52C956-1EC0-4371-B873-05ADA6BD2DCF}" dt="2024-09-30T18:58:52.439" v="4399" actId="478"/>
          <ac:picMkLst>
            <pc:docMk/>
            <pc:sldMk cId="1628480429" sldId="1517"/>
            <ac:picMk id="28" creationId="{AAF23138-8572-F677-6BAA-8C6211621F4C}"/>
          </ac:picMkLst>
        </pc:picChg>
        <pc:picChg chg="add del mod">
          <ac:chgData name="Vrielink, Francis" userId="3d258d00-cfd8-41c5-9f04-1a5a39faef2f" providerId="ADAL" clId="{AB52C956-1EC0-4371-B873-05ADA6BD2DCF}" dt="2024-09-30T18:59:57.081" v="4407" actId="478"/>
          <ac:picMkLst>
            <pc:docMk/>
            <pc:sldMk cId="1628480429" sldId="1517"/>
            <ac:picMk id="30" creationId="{48DA2699-4E16-2739-1E84-C599E5708C2F}"/>
          </ac:picMkLst>
        </pc:picChg>
        <pc:picChg chg="add del mod">
          <ac:chgData name="Vrielink, Francis" userId="3d258d00-cfd8-41c5-9f04-1a5a39faef2f" providerId="ADAL" clId="{AB52C956-1EC0-4371-B873-05ADA6BD2DCF}" dt="2024-09-30T19:08:38.361" v="4944" actId="478"/>
          <ac:picMkLst>
            <pc:docMk/>
            <pc:sldMk cId="1628480429" sldId="1517"/>
            <ac:picMk id="32" creationId="{FA673470-A420-E248-3A67-5D90E8F49109}"/>
          </ac:picMkLst>
        </pc:picChg>
        <pc:picChg chg="add mod">
          <ac:chgData name="Vrielink, Francis" userId="3d258d00-cfd8-41c5-9f04-1a5a39faef2f" providerId="ADAL" clId="{AB52C956-1EC0-4371-B873-05ADA6BD2DCF}" dt="2024-09-30T19:09:22.255" v="4958" actId="14100"/>
          <ac:picMkLst>
            <pc:docMk/>
            <pc:sldMk cId="1628480429" sldId="1517"/>
            <ac:picMk id="34" creationId="{58F8BA4D-4F0F-148B-039E-1DC839898A6C}"/>
          </ac:picMkLst>
        </pc:picChg>
        <pc:picChg chg="add mod">
          <ac:chgData name="Vrielink, Francis" userId="3d258d00-cfd8-41c5-9f04-1a5a39faef2f" providerId="ADAL" clId="{AB52C956-1EC0-4371-B873-05ADA6BD2DCF}" dt="2024-09-30T19:09:25.661" v="4959" actId="14100"/>
          <ac:picMkLst>
            <pc:docMk/>
            <pc:sldMk cId="1628480429" sldId="1517"/>
            <ac:picMk id="37" creationId="{2B0FA0A0-72BC-D5FE-692D-DC3E9C591058}"/>
          </ac:picMkLst>
        </pc:picChg>
        <pc:picChg chg="add mod">
          <ac:chgData name="Vrielink, Francis" userId="3d258d00-cfd8-41c5-9f04-1a5a39faef2f" providerId="ADAL" clId="{AB52C956-1EC0-4371-B873-05ADA6BD2DCF}" dt="2024-09-30T19:09:17.624" v="4957" actId="14100"/>
          <ac:picMkLst>
            <pc:docMk/>
            <pc:sldMk cId="1628480429" sldId="1517"/>
            <ac:picMk id="41" creationId="{AFAF6C2E-F868-E9EE-2B19-B942A1C22991}"/>
          </ac:picMkLst>
        </pc:picChg>
      </pc:sldChg>
      <pc:sldChg chg="del">
        <pc:chgData name="Vrielink, Francis" userId="3d258d00-cfd8-41c5-9f04-1a5a39faef2f" providerId="ADAL" clId="{AB52C956-1EC0-4371-B873-05ADA6BD2DCF}" dt="2024-09-30T16:56:51.186" v="1335" actId="47"/>
        <pc:sldMkLst>
          <pc:docMk/>
          <pc:sldMk cId="933367485" sldId="1518"/>
        </pc:sldMkLst>
      </pc:sldChg>
      <pc:sldChg chg="addSp delSp modSp mod ord">
        <pc:chgData name="Vrielink, Francis" userId="3d258d00-cfd8-41c5-9f04-1a5a39faef2f" providerId="ADAL" clId="{AB52C956-1EC0-4371-B873-05ADA6BD2DCF}" dt="2024-09-30T18:12:36.291" v="4053" actId="14100"/>
        <pc:sldMkLst>
          <pc:docMk/>
          <pc:sldMk cId="164643335" sldId="1519"/>
        </pc:sldMkLst>
        <pc:spChg chg="mod">
          <ac:chgData name="Vrielink, Francis" userId="3d258d00-cfd8-41c5-9f04-1a5a39faef2f" providerId="ADAL" clId="{AB52C956-1EC0-4371-B873-05ADA6BD2DCF}" dt="2024-09-30T16:14:49.661" v="532" actId="20577"/>
          <ac:spMkLst>
            <pc:docMk/>
            <pc:sldMk cId="164643335" sldId="1519"/>
            <ac:spMk id="6" creationId="{00000000-0000-0000-0000-000000000000}"/>
          </ac:spMkLst>
        </pc:spChg>
        <pc:picChg chg="add del mod">
          <ac:chgData name="Vrielink, Francis" userId="3d258d00-cfd8-41c5-9f04-1a5a39faef2f" providerId="ADAL" clId="{AB52C956-1EC0-4371-B873-05ADA6BD2DCF}" dt="2024-09-30T17:47:32.263" v="3959" actId="931"/>
          <ac:picMkLst>
            <pc:docMk/>
            <pc:sldMk cId="164643335" sldId="1519"/>
            <ac:picMk id="3" creationId="{EEC6440B-D0BD-5F78-6794-6B741CA25768}"/>
          </ac:picMkLst>
        </pc:picChg>
        <pc:picChg chg="add mod">
          <ac:chgData name="Vrielink, Francis" userId="3d258d00-cfd8-41c5-9f04-1a5a39faef2f" providerId="ADAL" clId="{AB52C956-1EC0-4371-B873-05ADA6BD2DCF}" dt="2024-09-30T18:12:36.291" v="4053" actId="14100"/>
          <ac:picMkLst>
            <pc:docMk/>
            <pc:sldMk cId="164643335" sldId="1519"/>
            <ac:picMk id="5" creationId="{74759DB8-AE14-0348-5602-9B43DF6BCACF}"/>
          </ac:picMkLst>
        </pc:picChg>
      </pc:sldChg>
      <pc:sldChg chg="del">
        <pc:chgData name="Vrielink, Francis" userId="3d258d00-cfd8-41c5-9f04-1a5a39faef2f" providerId="ADAL" clId="{AB52C956-1EC0-4371-B873-05ADA6BD2DCF}" dt="2024-09-30T16:29:16.408" v="755" actId="47"/>
        <pc:sldMkLst>
          <pc:docMk/>
          <pc:sldMk cId="1530054038" sldId="1520"/>
        </pc:sldMkLst>
      </pc:sldChg>
      <pc:sldChg chg="del">
        <pc:chgData name="Vrielink, Francis" userId="3d258d00-cfd8-41c5-9f04-1a5a39faef2f" providerId="ADAL" clId="{AB52C956-1EC0-4371-B873-05ADA6BD2DCF}" dt="2024-09-30T16:15:29.123" v="535" actId="47"/>
        <pc:sldMkLst>
          <pc:docMk/>
          <pc:sldMk cId="3006462251" sldId="1521"/>
        </pc:sldMkLst>
      </pc:sldChg>
      <pc:sldChg chg="addSp delSp modSp add mod">
        <pc:chgData name="Vrielink, Francis" userId="3d258d00-cfd8-41c5-9f04-1a5a39faef2f" providerId="ADAL" clId="{AB52C956-1EC0-4371-B873-05ADA6BD2DCF}" dt="2024-09-30T19:05:31.568" v="4877" actId="1076"/>
        <pc:sldMkLst>
          <pc:docMk/>
          <pc:sldMk cId="1451689535" sldId="1522"/>
        </pc:sldMkLst>
        <pc:spChg chg="mod">
          <ac:chgData name="Vrielink, Francis" userId="3d258d00-cfd8-41c5-9f04-1a5a39faef2f" providerId="ADAL" clId="{AB52C956-1EC0-4371-B873-05ADA6BD2DCF}" dt="2024-09-30T16:27:19.078" v="670" actId="20577"/>
          <ac:spMkLst>
            <pc:docMk/>
            <pc:sldMk cId="1451689535" sldId="1522"/>
            <ac:spMk id="33" creationId="{AC757F5E-B016-F947-4518-7C6B9CC7EE04}"/>
          </ac:spMkLst>
        </pc:spChg>
        <pc:spChg chg="mod">
          <ac:chgData name="Vrielink, Francis" userId="3d258d00-cfd8-41c5-9f04-1a5a39faef2f" providerId="ADAL" clId="{AB52C956-1EC0-4371-B873-05ADA6BD2DCF}" dt="2024-09-30T16:27:25.167" v="682" actId="20577"/>
          <ac:spMkLst>
            <pc:docMk/>
            <pc:sldMk cId="1451689535" sldId="1522"/>
            <ac:spMk id="34" creationId="{152372B3-00F5-781C-183E-6F2DDF35091D}"/>
          </ac:spMkLst>
        </pc:spChg>
        <pc:spChg chg="mod">
          <ac:chgData name="Vrielink, Francis" userId="3d258d00-cfd8-41c5-9f04-1a5a39faef2f" providerId="ADAL" clId="{AB52C956-1EC0-4371-B873-05ADA6BD2DCF}" dt="2024-09-30T19:04:40.390" v="4726" actId="20577"/>
          <ac:spMkLst>
            <pc:docMk/>
            <pc:sldMk cId="1451689535" sldId="1522"/>
            <ac:spMk id="35" creationId="{37104C51-0232-62ED-4C6F-1447D06633EE}"/>
          </ac:spMkLst>
        </pc:spChg>
        <pc:spChg chg="mod">
          <ac:chgData name="Vrielink, Francis" userId="3d258d00-cfd8-41c5-9f04-1a5a39faef2f" providerId="ADAL" clId="{AB52C956-1EC0-4371-B873-05ADA6BD2DCF}" dt="2024-09-30T19:05:31.568" v="4877" actId="1076"/>
          <ac:spMkLst>
            <pc:docMk/>
            <pc:sldMk cId="1451689535" sldId="1522"/>
            <ac:spMk id="36" creationId="{D8EF981A-9BA7-0EB1-9B70-F7FBF2F7DF1C}"/>
          </ac:spMkLst>
        </pc:spChg>
        <pc:picChg chg="add mod">
          <ac:chgData name="Vrielink, Francis" userId="3d258d00-cfd8-41c5-9f04-1a5a39faef2f" providerId="ADAL" clId="{AB52C956-1EC0-4371-B873-05ADA6BD2DCF}" dt="2024-09-30T18:22:02.029" v="4217" actId="1076"/>
          <ac:picMkLst>
            <pc:docMk/>
            <pc:sldMk cId="1451689535" sldId="1522"/>
            <ac:picMk id="8" creationId="{8960A082-4441-2502-9711-C6C96C7FDC40}"/>
          </ac:picMkLst>
        </pc:picChg>
        <pc:picChg chg="add del mod">
          <ac:chgData name="Vrielink, Francis" userId="3d258d00-cfd8-41c5-9f04-1a5a39faef2f" providerId="ADAL" clId="{AB52C956-1EC0-4371-B873-05ADA6BD2DCF}" dt="2024-09-30T18:26:03.715" v="4221" actId="478"/>
          <ac:picMkLst>
            <pc:docMk/>
            <pc:sldMk cId="1451689535" sldId="1522"/>
            <ac:picMk id="18" creationId="{D23FCD10-189C-3B76-8ED4-E2849F374DF2}"/>
          </ac:picMkLst>
        </pc:picChg>
        <pc:picChg chg="add mod">
          <ac:chgData name="Vrielink, Francis" userId="3d258d00-cfd8-41c5-9f04-1a5a39faef2f" providerId="ADAL" clId="{AB52C956-1EC0-4371-B873-05ADA6BD2DCF}" dt="2024-09-30T18:26:51.956" v="4227" actId="1076"/>
          <ac:picMkLst>
            <pc:docMk/>
            <pc:sldMk cId="1451689535" sldId="1522"/>
            <ac:picMk id="20" creationId="{9ED9AA66-BD65-9B9B-FC5F-FDB2F487F72E}"/>
          </ac:picMkLst>
        </pc:picChg>
      </pc:sldChg>
      <pc:sldChg chg="addSp delSp modSp add mod">
        <pc:chgData name="Vrielink, Francis" userId="3d258d00-cfd8-41c5-9f04-1a5a39faef2f" providerId="ADAL" clId="{AB52C956-1EC0-4371-B873-05ADA6BD2DCF}" dt="2024-09-30T19:06:39.967" v="4925" actId="20577"/>
        <pc:sldMkLst>
          <pc:docMk/>
          <pc:sldMk cId="2736731828" sldId="1523"/>
        </pc:sldMkLst>
        <pc:spChg chg="mod">
          <ac:chgData name="Vrielink, Francis" userId="3d258d00-cfd8-41c5-9f04-1a5a39faef2f" providerId="ADAL" clId="{AB52C956-1EC0-4371-B873-05ADA6BD2DCF}" dt="2024-09-30T16:28:02.954" v="740" actId="20577"/>
          <ac:spMkLst>
            <pc:docMk/>
            <pc:sldMk cId="2736731828" sldId="1523"/>
            <ac:spMk id="33" creationId="{AC757F5E-B016-F947-4518-7C6B9CC7EE04}"/>
          </ac:spMkLst>
        </pc:spChg>
        <pc:spChg chg="mod">
          <ac:chgData name="Vrielink, Francis" userId="3d258d00-cfd8-41c5-9f04-1a5a39faef2f" providerId="ADAL" clId="{AB52C956-1EC0-4371-B873-05ADA6BD2DCF}" dt="2024-09-30T16:28:52.564" v="749" actId="20577"/>
          <ac:spMkLst>
            <pc:docMk/>
            <pc:sldMk cId="2736731828" sldId="1523"/>
            <ac:spMk id="34" creationId="{152372B3-00F5-781C-183E-6F2DDF35091D}"/>
          </ac:spMkLst>
        </pc:spChg>
        <pc:spChg chg="mod">
          <ac:chgData name="Vrielink, Francis" userId="3d258d00-cfd8-41c5-9f04-1a5a39faef2f" providerId="ADAL" clId="{AB52C956-1EC0-4371-B873-05ADA6BD2DCF}" dt="2024-09-30T19:06:28.569" v="4924" actId="20577"/>
          <ac:spMkLst>
            <pc:docMk/>
            <pc:sldMk cId="2736731828" sldId="1523"/>
            <ac:spMk id="35" creationId="{37104C51-0232-62ED-4C6F-1447D06633EE}"/>
          </ac:spMkLst>
        </pc:spChg>
        <pc:spChg chg="mod">
          <ac:chgData name="Vrielink, Francis" userId="3d258d00-cfd8-41c5-9f04-1a5a39faef2f" providerId="ADAL" clId="{AB52C956-1EC0-4371-B873-05ADA6BD2DCF}" dt="2024-09-30T19:06:39.967" v="4925" actId="20577"/>
          <ac:spMkLst>
            <pc:docMk/>
            <pc:sldMk cId="2736731828" sldId="1523"/>
            <ac:spMk id="36" creationId="{D8EF981A-9BA7-0EB1-9B70-F7FBF2F7DF1C}"/>
          </ac:spMkLst>
        </pc:spChg>
        <pc:picChg chg="add del mod">
          <ac:chgData name="Vrielink, Francis" userId="3d258d00-cfd8-41c5-9f04-1a5a39faef2f" providerId="ADAL" clId="{AB52C956-1EC0-4371-B873-05ADA6BD2DCF}" dt="2024-09-30T18:15:53.657" v="4071" actId="478"/>
          <ac:picMkLst>
            <pc:docMk/>
            <pc:sldMk cId="2736731828" sldId="1523"/>
            <ac:picMk id="8" creationId="{AC94E8D6-9BF6-644B-2609-993FE97043D8}"/>
          </ac:picMkLst>
        </pc:picChg>
        <pc:picChg chg="add mod">
          <ac:chgData name="Vrielink, Francis" userId="3d258d00-cfd8-41c5-9f04-1a5a39faef2f" providerId="ADAL" clId="{AB52C956-1EC0-4371-B873-05ADA6BD2DCF}" dt="2024-09-30T18:16:14.652" v="4078" actId="14100"/>
          <ac:picMkLst>
            <pc:docMk/>
            <pc:sldMk cId="2736731828" sldId="1523"/>
            <ac:picMk id="18" creationId="{6CF4A1F9-2DAB-1A4E-B7A0-C09C95427030}"/>
          </ac:picMkLst>
        </pc:picChg>
        <pc:picChg chg="add mod">
          <ac:chgData name="Vrielink, Francis" userId="3d258d00-cfd8-41c5-9f04-1a5a39faef2f" providerId="ADAL" clId="{AB52C956-1EC0-4371-B873-05ADA6BD2DCF}" dt="2024-09-30T18:16:04.721" v="4076" actId="1076"/>
          <ac:picMkLst>
            <pc:docMk/>
            <pc:sldMk cId="2736731828" sldId="1523"/>
            <ac:picMk id="20" creationId="{CF7500B9-DF06-1D5A-BF4E-418BD767EC21}"/>
          </ac:picMkLst>
        </pc:picChg>
      </pc:sldChg>
      <pc:sldChg chg="add del">
        <pc:chgData name="Vrielink, Francis" userId="3d258d00-cfd8-41c5-9f04-1a5a39faef2f" providerId="ADAL" clId="{AB52C956-1EC0-4371-B873-05ADA6BD2DCF}" dt="2024-09-30T16:56:46.051" v="1334" actId="47"/>
        <pc:sldMkLst>
          <pc:docMk/>
          <pc:sldMk cId="3610710484" sldId="1524"/>
        </pc:sldMkLst>
      </pc:sldChg>
      <pc:sldChg chg="addSp delSp modSp add mod">
        <pc:chgData name="Vrielink, Francis" userId="3d258d00-cfd8-41c5-9f04-1a5a39faef2f" providerId="ADAL" clId="{AB52C956-1EC0-4371-B873-05ADA6BD2DCF}" dt="2024-09-30T19:11:09.176" v="4970" actId="1076"/>
        <pc:sldMkLst>
          <pc:docMk/>
          <pc:sldMk cId="4140669683" sldId="1525"/>
        </pc:sldMkLst>
        <pc:spChg chg="mod">
          <ac:chgData name="Vrielink, Francis" userId="3d258d00-cfd8-41c5-9f04-1a5a39faef2f" providerId="ADAL" clId="{AB52C956-1EC0-4371-B873-05ADA6BD2DCF}" dt="2024-09-30T19:10:24.871" v="4962" actId="1076"/>
          <ac:spMkLst>
            <pc:docMk/>
            <pc:sldMk cId="4140669683" sldId="1525"/>
            <ac:spMk id="4" creationId="{D753C383-62C8-E733-4553-E085527A1FCA}"/>
          </ac:spMkLst>
        </pc:spChg>
        <pc:spChg chg="mod">
          <ac:chgData name="Vrielink, Francis" userId="3d258d00-cfd8-41c5-9f04-1a5a39faef2f" providerId="ADAL" clId="{AB52C956-1EC0-4371-B873-05ADA6BD2DCF}" dt="2024-09-30T19:10:57.698" v="4967" actId="1076"/>
          <ac:spMkLst>
            <pc:docMk/>
            <pc:sldMk cId="4140669683" sldId="1525"/>
            <ac:spMk id="9" creationId="{B5FA4264-9F79-B20D-0826-CEC58E7B74B7}"/>
          </ac:spMkLst>
        </pc:spChg>
        <pc:spChg chg="mod">
          <ac:chgData name="Vrielink, Francis" userId="3d258d00-cfd8-41c5-9f04-1a5a39faef2f" providerId="ADAL" clId="{AB52C956-1EC0-4371-B873-05ADA6BD2DCF}" dt="2024-09-30T19:10:34.848" v="4964" actId="1076"/>
          <ac:spMkLst>
            <pc:docMk/>
            <pc:sldMk cId="4140669683" sldId="1525"/>
            <ac:spMk id="10" creationId="{B37FADB8-F5A5-F448-15A7-6A630939BCDC}"/>
          </ac:spMkLst>
        </pc:spChg>
        <pc:spChg chg="mod">
          <ac:chgData name="Vrielink, Francis" userId="3d258d00-cfd8-41c5-9f04-1a5a39faef2f" providerId="ADAL" clId="{AB52C956-1EC0-4371-B873-05ADA6BD2DCF}" dt="2024-09-30T19:10:55.518" v="4966" actId="1076"/>
          <ac:spMkLst>
            <pc:docMk/>
            <pc:sldMk cId="4140669683" sldId="1525"/>
            <ac:spMk id="11" creationId="{2D5226DB-4490-ECD5-880A-CDAB0447C263}"/>
          </ac:spMkLst>
        </pc:spChg>
        <pc:spChg chg="mod">
          <ac:chgData name="Vrielink, Francis" userId="3d258d00-cfd8-41c5-9f04-1a5a39faef2f" providerId="ADAL" clId="{AB52C956-1EC0-4371-B873-05ADA6BD2DCF}" dt="2024-09-30T17:53:13.924" v="3989" actId="1076"/>
          <ac:spMkLst>
            <pc:docMk/>
            <pc:sldMk cId="4140669683" sldId="1525"/>
            <ac:spMk id="12" creationId="{E2476A93-B8D4-4E44-87FD-AFF601B2337C}"/>
          </ac:spMkLst>
        </pc:spChg>
        <pc:spChg chg="mod">
          <ac:chgData name="Vrielink, Francis" userId="3d258d00-cfd8-41c5-9f04-1a5a39faef2f" providerId="ADAL" clId="{AB52C956-1EC0-4371-B873-05ADA6BD2DCF}" dt="2024-09-30T17:52:16.240" v="3976" actId="1076"/>
          <ac:spMkLst>
            <pc:docMk/>
            <pc:sldMk cId="4140669683" sldId="1525"/>
            <ac:spMk id="13" creationId="{4985FF45-EE56-11C3-E0CC-6BBB359031C0}"/>
          </ac:spMkLst>
        </pc:spChg>
        <pc:spChg chg="mod">
          <ac:chgData name="Vrielink, Francis" userId="3d258d00-cfd8-41c5-9f04-1a5a39faef2f" providerId="ADAL" clId="{AB52C956-1EC0-4371-B873-05ADA6BD2DCF}" dt="2024-09-30T18:55:25.288" v="4386" actId="1076"/>
          <ac:spMkLst>
            <pc:docMk/>
            <pc:sldMk cId="4140669683" sldId="1525"/>
            <ac:spMk id="14" creationId="{B7594A3B-3117-84CE-C300-FB96E5ED269D}"/>
          </ac:spMkLst>
        </pc:spChg>
        <pc:spChg chg="mod">
          <ac:chgData name="Vrielink, Francis" userId="3d258d00-cfd8-41c5-9f04-1a5a39faef2f" providerId="ADAL" clId="{AB52C956-1EC0-4371-B873-05ADA6BD2DCF}" dt="2024-09-30T18:55:22.615" v="4385" actId="1076"/>
          <ac:spMkLst>
            <pc:docMk/>
            <pc:sldMk cId="4140669683" sldId="1525"/>
            <ac:spMk id="15" creationId="{6EA1F8B7-D4BC-D8B0-E6FD-F33ECB45A1DD}"/>
          </ac:spMkLst>
        </pc:spChg>
        <pc:spChg chg="mod">
          <ac:chgData name="Vrielink, Francis" userId="3d258d00-cfd8-41c5-9f04-1a5a39faef2f" providerId="ADAL" clId="{AB52C956-1EC0-4371-B873-05ADA6BD2DCF}" dt="2024-09-30T17:52:11.665" v="3975" actId="1076"/>
          <ac:spMkLst>
            <pc:docMk/>
            <pc:sldMk cId="4140669683" sldId="1525"/>
            <ac:spMk id="18" creationId="{85D7DD60-F4AA-AD34-A265-146B167D02FE}"/>
          </ac:spMkLst>
        </pc:spChg>
        <pc:spChg chg="mod">
          <ac:chgData name="Vrielink, Francis" userId="3d258d00-cfd8-41c5-9f04-1a5a39faef2f" providerId="ADAL" clId="{AB52C956-1EC0-4371-B873-05ADA6BD2DCF}" dt="2024-09-30T17:53:18.098" v="3990" actId="1076"/>
          <ac:spMkLst>
            <pc:docMk/>
            <pc:sldMk cId="4140669683" sldId="1525"/>
            <ac:spMk id="19" creationId="{40542B69-6D97-5F24-63E3-ABE36EA69A27}"/>
          </ac:spMkLst>
        </pc:spChg>
        <pc:picChg chg="add del mod">
          <ac:chgData name="Vrielink, Francis" userId="3d258d00-cfd8-41c5-9f04-1a5a39faef2f" providerId="ADAL" clId="{AB52C956-1EC0-4371-B873-05ADA6BD2DCF}" dt="2024-09-30T17:46:52.700" v="3945" actId="478"/>
          <ac:picMkLst>
            <pc:docMk/>
            <pc:sldMk cId="4140669683" sldId="1525"/>
            <ac:picMk id="24" creationId="{5686C8BD-5727-F5B0-A407-EAC096681DEC}"/>
          </ac:picMkLst>
        </pc:picChg>
        <pc:picChg chg="add mod">
          <ac:chgData name="Vrielink, Francis" userId="3d258d00-cfd8-41c5-9f04-1a5a39faef2f" providerId="ADAL" clId="{AB52C956-1EC0-4371-B873-05ADA6BD2DCF}" dt="2024-09-30T19:11:09.176" v="4970" actId="1076"/>
          <ac:picMkLst>
            <pc:docMk/>
            <pc:sldMk cId="4140669683" sldId="1525"/>
            <ac:picMk id="26" creationId="{6B9A6332-6ED0-8CCC-E04C-DD102DCFE1BF}"/>
          </ac:picMkLst>
        </pc:picChg>
        <pc:picChg chg="add del mod">
          <ac:chgData name="Vrielink, Francis" userId="3d258d00-cfd8-41c5-9f04-1a5a39faef2f" providerId="ADAL" clId="{AB52C956-1EC0-4371-B873-05ADA6BD2DCF}" dt="2024-09-30T17:52:02.194" v="3972" actId="478"/>
          <ac:picMkLst>
            <pc:docMk/>
            <pc:sldMk cId="4140669683" sldId="1525"/>
            <ac:picMk id="30" creationId="{D8B3A003-8787-B308-0B88-A62A8C742044}"/>
          </ac:picMkLst>
        </pc:picChg>
        <pc:picChg chg="add del mod">
          <ac:chgData name="Vrielink, Francis" userId="3d258d00-cfd8-41c5-9f04-1a5a39faef2f" providerId="ADAL" clId="{AB52C956-1EC0-4371-B873-05ADA6BD2DCF}" dt="2024-09-30T17:53:10.934" v="3988" actId="478"/>
          <ac:picMkLst>
            <pc:docMk/>
            <pc:sldMk cId="4140669683" sldId="1525"/>
            <ac:picMk id="32" creationId="{C9B25581-901D-E127-613D-D1C146514EBD}"/>
          </ac:picMkLst>
        </pc:picChg>
        <pc:picChg chg="add mod">
          <ac:chgData name="Vrielink, Francis" userId="3d258d00-cfd8-41c5-9f04-1a5a39faef2f" providerId="ADAL" clId="{AB52C956-1EC0-4371-B873-05ADA6BD2DCF}" dt="2024-09-30T17:53:54.046" v="4001" actId="1076"/>
          <ac:picMkLst>
            <pc:docMk/>
            <pc:sldMk cId="4140669683" sldId="1525"/>
            <ac:picMk id="35" creationId="{476E50CA-F31A-8E1F-D3AD-F3D0B3F1B01D}"/>
          </ac:picMkLst>
        </pc:picChg>
        <pc:picChg chg="add mod">
          <ac:chgData name="Vrielink, Francis" userId="3d258d00-cfd8-41c5-9f04-1a5a39faef2f" providerId="ADAL" clId="{AB52C956-1EC0-4371-B873-05ADA6BD2DCF}" dt="2024-09-30T18:55:32.350" v="4389" actId="1076"/>
          <ac:picMkLst>
            <pc:docMk/>
            <pc:sldMk cId="4140669683" sldId="1525"/>
            <ac:picMk id="38" creationId="{B02D1290-4E80-572B-7915-AB390A9EA397}"/>
          </ac:picMkLst>
        </pc:picChg>
        <pc:cxnChg chg="mod">
          <ac:chgData name="Vrielink, Francis" userId="3d258d00-cfd8-41c5-9f04-1a5a39faef2f" providerId="ADAL" clId="{AB52C956-1EC0-4371-B873-05ADA6BD2DCF}" dt="2024-09-30T17:53:21.042" v="3991" actId="14100"/>
          <ac:cxnSpMkLst>
            <pc:docMk/>
            <pc:sldMk cId="4140669683" sldId="1525"/>
            <ac:cxnSpMk id="21" creationId="{B84B33EF-2A54-99B2-FEF8-27486B72F624}"/>
          </ac:cxnSpMkLst>
        </pc:cxnChg>
        <pc:cxnChg chg="mod">
          <ac:chgData name="Vrielink, Francis" userId="3d258d00-cfd8-41c5-9f04-1a5a39faef2f" providerId="ADAL" clId="{AB52C956-1EC0-4371-B873-05ADA6BD2DCF}" dt="2024-09-30T19:10:29.078" v="4963" actId="1076"/>
          <ac:cxnSpMkLst>
            <pc:docMk/>
            <pc:sldMk cId="4140669683" sldId="1525"/>
            <ac:cxnSpMk id="27" creationId="{EC90AE0F-5DD8-2D25-C999-5E0CC65E11C5}"/>
          </ac:cxnSpMkLst>
        </pc:cxnChg>
        <pc:cxnChg chg="mod">
          <ac:chgData name="Vrielink, Francis" userId="3d258d00-cfd8-41c5-9f04-1a5a39faef2f" providerId="ADAL" clId="{AB52C956-1EC0-4371-B873-05ADA6BD2DCF}" dt="2024-09-30T18:55:29.987" v="4388" actId="14100"/>
          <ac:cxnSpMkLst>
            <pc:docMk/>
            <pc:sldMk cId="4140669683" sldId="1525"/>
            <ac:cxnSpMk id="29" creationId="{10445519-6BAB-CA4B-0B0C-EF80D4D34E4C}"/>
          </ac:cxnSpMkLst>
        </pc:cxnChg>
      </pc:sldChg>
      <pc:sldChg chg="addSp delSp modSp add mod">
        <pc:chgData name="Vrielink, Francis" userId="3d258d00-cfd8-41c5-9f04-1a5a39faef2f" providerId="ADAL" clId="{AB52C956-1EC0-4371-B873-05ADA6BD2DCF}" dt="2024-09-30T21:49:18.332" v="5115" actId="1076"/>
        <pc:sldMkLst>
          <pc:docMk/>
          <pc:sldMk cId="3954049807" sldId="1526"/>
        </pc:sldMkLst>
        <pc:spChg chg="mod">
          <ac:chgData name="Vrielink, Francis" userId="3d258d00-cfd8-41c5-9f04-1a5a39faef2f" providerId="ADAL" clId="{AB52C956-1EC0-4371-B873-05ADA6BD2DCF}" dt="2024-09-30T16:48:54.666" v="1247" actId="1076"/>
          <ac:spMkLst>
            <pc:docMk/>
            <pc:sldMk cId="3954049807" sldId="1526"/>
            <ac:spMk id="10" creationId="{EC0CC1D0-FE60-F840-73E9-0CE7E683D1F2}"/>
          </ac:spMkLst>
        </pc:spChg>
        <pc:spChg chg="mod">
          <ac:chgData name="Vrielink, Francis" userId="3d258d00-cfd8-41c5-9f04-1a5a39faef2f" providerId="ADAL" clId="{AB52C956-1EC0-4371-B873-05ADA6BD2DCF}" dt="2024-09-30T16:48:50.283" v="1246" actId="1076"/>
          <ac:spMkLst>
            <pc:docMk/>
            <pc:sldMk cId="3954049807" sldId="1526"/>
            <ac:spMk id="11" creationId="{CD78B488-E032-3F3E-C334-FB96F8D71FB2}"/>
          </ac:spMkLst>
        </pc:spChg>
        <pc:spChg chg="mod">
          <ac:chgData name="Vrielink, Francis" userId="3d258d00-cfd8-41c5-9f04-1a5a39faef2f" providerId="ADAL" clId="{AB52C956-1EC0-4371-B873-05ADA6BD2DCF}" dt="2024-09-30T18:43:21.321" v="4311" actId="1076"/>
          <ac:spMkLst>
            <pc:docMk/>
            <pc:sldMk cId="3954049807" sldId="1526"/>
            <ac:spMk id="12" creationId="{E2476A93-B8D4-4E44-87FD-AFF601B2337C}"/>
          </ac:spMkLst>
        </pc:spChg>
        <pc:spChg chg="mod">
          <ac:chgData name="Vrielink, Francis" userId="3d258d00-cfd8-41c5-9f04-1a5a39faef2f" providerId="ADAL" clId="{AB52C956-1EC0-4371-B873-05ADA6BD2DCF}" dt="2024-09-30T16:48:46.490" v="1245" actId="14100"/>
          <ac:spMkLst>
            <pc:docMk/>
            <pc:sldMk cId="3954049807" sldId="1526"/>
            <ac:spMk id="16" creationId="{F53F294D-65CC-23A5-E4A1-B2132FCF814C}"/>
          </ac:spMkLst>
        </pc:spChg>
        <pc:spChg chg="mod">
          <ac:chgData name="Vrielink, Francis" userId="3d258d00-cfd8-41c5-9f04-1a5a39faef2f" providerId="ADAL" clId="{AB52C956-1EC0-4371-B873-05ADA6BD2DCF}" dt="2024-09-30T16:48:40.017" v="1244" actId="1076"/>
          <ac:spMkLst>
            <pc:docMk/>
            <pc:sldMk cId="3954049807" sldId="1526"/>
            <ac:spMk id="17" creationId="{AB86235B-CBC0-F9DB-29F4-F23367831B1B}"/>
          </ac:spMkLst>
        </pc:spChg>
        <pc:spChg chg="mod">
          <ac:chgData name="Vrielink, Francis" userId="3d258d00-cfd8-41c5-9f04-1a5a39faef2f" providerId="ADAL" clId="{AB52C956-1EC0-4371-B873-05ADA6BD2DCF}" dt="2024-09-30T18:43:02.630" v="4307" actId="14100"/>
          <ac:spMkLst>
            <pc:docMk/>
            <pc:sldMk cId="3954049807" sldId="1526"/>
            <ac:spMk id="19" creationId="{40542B69-6D97-5F24-63E3-ABE36EA69A27}"/>
          </ac:spMkLst>
        </pc:spChg>
        <pc:spChg chg="mod">
          <ac:chgData name="Vrielink, Francis" userId="3d258d00-cfd8-41c5-9f04-1a5a39faef2f" providerId="ADAL" clId="{AB52C956-1EC0-4371-B873-05ADA6BD2DCF}" dt="2024-09-30T18:50:43.858" v="4367" actId="20577"/>
          <ac:spMkLst>
            <pc:docMk/>
            <pc:sldMk cId="3954049807" sldId="1526"/>
            <ac:spMk id="21" creationId="{C50CDBE8-64FC-5BD3-7D19-00DF7A1891B0}"/>
          </ac:spMkLst>
        </pc:spChg>
        <pc:spChg chg="mod">
          <ac:chgData name="Vrielink, Francis" userId="3d258d00-cfd8-41c5-9f04-1a5a39faef2f" providerId="ADAL" clId="{AB52C956-1EC0-4371-B873-05ADA6BD2DCF}" dt="2024-09-30T18:44:24.251" v="4328" actId="1076"/>
          <ac:spMkLst>
            <pc:docMk/>
            <pc:sldMk cId="3954049807" sldId="1526"/>
            <ac:spMk id="23" creationId="{7DC2405F-3317-9931-1E1F-895C65A88E5B}"/>
          </ac:spMkLst>
        </pc:spChg>
        <pc:spChg chg="del">
          <ac:chgData name="Vrielink, Francis" userId="3d258d00-cfd8-41c5-9f04-1a5a39faef2f" providerId="ADAL" clId="{AB52C956-1EC0-4371-B873-05ADA6BD2DCF}" dt="2024-09-30T16:40:56.914" v="1163" actId="478"/>
          <ac:spMkLst>
            <pc:docMk/>
            <pc:sldMk cId="3954049807" sldId="1526"/>
            <ac:spMk id="24" creationId="{E2C8965F-409F-2BF2-FBE3-91D17E299A76}"/>
          </ac:spMkLst>
        </pc:spChg>
        <pc:spChg chg="mod">
          <ac:chgData name="Vrielink, Francis" userId="3d258d00-cfd8-41c5-9f04-1a5a39faef2f" providerId="ADAL" clId="{AB52C956-1EC0-4371-B873-05ADA6BD2DCF}" dt="2024-09-30T18:50:37.954" v="4358" actId="14100"/>
          <ac:spMkLst>
            <pc:docMk/>
            <pc:sldMk cId="3954049807" sldId="1526"/>
            <ac:spMk id="36" creationId="{C5CD2D1D-E20F-04C0-3100-127FF248C64E}"/>
          </ac:spMkLst>
        </pc:spChg>
        <pc:spChg chg="mod">
          <ac:chgData name="Vrielink, Francis" userId="3d258d00-cfd8-41c5-9f04-1a5a39faef2f" providerId="ADAL" clId="{AB52C956-1EC0-4371-B873-05ADA6BD2DCF}" dt="2024-09-30T18:44:20.505" v="4327" actId="14100"/>
          <ac:spMkLst>
            <pc:docMk/>
            <pc:sldMk cId="3954049807" sldId="1526"/>
            <ac:spMk id="38" creationId="{641A98C7-4F4B-EDAD-EDEF-D3A402B37AE7}"/>
          </ac:spMkLst>
        </pc:spChg>
        <pc:spChg chg="del">
          <ac:chgData name="Vrielink, Francis" userId="3d258d00-cfd8-41c5-9f04-1a5a39faef2f" providerId="ADAL" clId="{AB52C956-1EC0-4371-B873-05ADA6BD2DCF}" dt="2024-09-30T16:40:58.036" v="1164" actId="478"/>
          <ac:spMkLst>
            <pc:docMk/>
            <pc:sldMk cId="3954049807" sldId="1526"/>
            <ac:spMk id="40" creationId="{F0142EF2-B883-06C8-7649-D4FA47E41D95}"/>
          </ac:spMkLst>
        </pc:spChg>
        <pc:grpChg chg="mod">
          <ac:chgData name="Vrielink, Francis" userId="3d258d00-cfd8-41c5-9f04-1a5a39faef2f" providerId="ADAL" clId="{AB52C956-1EC0-4371-B873-05ADA6BD2DCF}" dt="2024-09-30T16:49:14.369" v="1249" actId="1076"/>
          <ac:grpSpMkLst>
            <pc:docMk/>
            <pc:sldMk cId="3954049807" sldId="1526"/>
            <ac:grpSpMk id="20" creationId="{3DD05F28-AA89-0131-F5E3-45BE92293371}"/>
          </ac:grpSpMkLst>
        </pc:grpChg>
        <pc:picChg chg="mod">
          <ac:chgData name="Vrielink, Francis" userId="3d258d00-cfd8-41c5-9f04-1a5a39faef2f" providerId="ADAL" clId="{AB52C956-1EC0-4371-B873-05ADA6BD2DCF}" dt="2024-09-30T16:49:04.927" v="1248" actId="1076"/>
          <ac:picMkLst>
            <pc:docMk/>
            <pc:sldMk cId="3954049807" sldId="1526"/>
            <ac:picMk id="9" creationId="{E06C8F40-E030-859B-EFB0-2058A254FCD2}"/>
          </ac:picMkLst>
        </pc:picChg>
        <pc:picChg chg="add del mod">
          <ac:chgData name="Vrielink, Francis" userId="3d258d00-cfd8-41c5-9f04-1a5a39faef2f" providerId="ADAL" clId="{AB52C956-1EC0-4371-B873-05ADA6BD2DCF}" dt="2024-09-30T18:39:56.582" v="4281" actId="478"/>
          <ac:picMkLst>
            <pc:docMk/>
            <pc:sldMk cId="3954049807" sldId="1526"/>
            <ac:picMk id="13" creationId="{34230E40-2CEC-129F-C083-04DC7555DC9A}"/>
          </ac:picMkLst>
        </pc:picChg>
        <pc:picChg chg="add mod">
          <ac:chgData name="Vrielink, Francis" userId="3d258d00-cfd8-41c5-9f04-1a5a39faef2f" providerId="ADAL" clId="{AB52C956-1EC0-4371-B873-05ADA6BD2DCF}" dt="2024-09-30T21:49:18.332" v="5115" actId="1076"/>
          <ac:picMkLst>
            <pc:docMk/>
            <pc:sldMk cId="3954049807" sldId="1526"/>
            <ac:picMk id="15" creationId="{9F21A8BA-BCAC-B5F6-A51E-38A90687DFAA}"/>
          </ac:picMkLst>
        </pc:picChg>
        <pc:picChg chg="add del mod">
          <ac:chgData name="Vrielink, Francis" userId="3d258d00-cfd8-41c5-9f04-1a5a39faef2f" providerId="ADAL" clId="{AB52C956-1EC0-4371-B873-05ADA6BD2DCF}" dt="2024-09-30T18:50:25.119" v="4354" actId="478"/>
          <ac:picMkLst>
            <pc:docMk/>
            <pc:sldMk cId="3954049807" sldId="1526"/>
            <ac:picMk id="22" creationId="{B4A748F3-4885-7944-1883-893954B52A32}"/>
          </ac:picMkLst>
        </pc:picChg>
        <pc:picChg chg="add del mod">
          <ac:chgData name="Vrielink, Francis" userId="3d258d00-cfd8-41c5-9f04-1a5a39faef2f" providerId="ADAL" clId="{AB52C956-1EC0-4371-B873-05ADA6BD2DCF}" dt="2024-09-30T18:48:04.050" v="4336" actId="478"/>
          <ac:picMkLst>
            <pc:docMk/>
            <pc:sldMk cId="3954049807" sldId="1526"/>
            <ac:picMk id="26" creationId="{F0FC97CD-B5D7-A11E-C5D7-9B4198E8388B}"/>
          </ac:picMkLst>
        </pc:picChg>
        <pc:picChg chg="add mod">
          <ac:chgData name="Vrielink, Francis" userId="3d258d00-cfd8-41c5-9f04-1a5a39faef2f" providerId="ADAL" clId="{AB52C956-1EC0-4371-B873-05ADA6BD2DCF}" dt="2024-09-30T18:49:05.947" v="4350" actId="1076"/>
          <ac:picMkLst>
            <pc:docMk/>
            <pc:sldMk cId="3954049807" sldId="1526"/>
            <ac:picMk id="28" creationId="{9A59DA0D-06F3-57F7-97FE-474AC240CE8C}"/>
          </ac:picMkLst>
        </pc:picChg>
        <pc:picChg chg="add del mod">
          <ac:chgData name="Vrielink, Francis" userId="3d258d00-cfd8-41c5-9f04-1a5a39faef2f" providerId="ADAL" clId="{AB52C956-1EC0-4371-B873-05ADA6BD2DCF}" dt="2024-09-30T18:48:11.213" v="4340" actId="478"/>
          <ac:picMkLst>
            <pc:docMk/>
            <pc:sldMk cId="3954049807" sldId="1526"/>
            <ac:picMk id="30" creationId="{648C6206-96B9-2E1D-D85E-813F89327662}"/>
          </ac:picMkLst>
        </pc:picChg>
        <pc:picChg chg="add mod">
          <ac:chgData name="Vrielink, Francis" userId="3d258d00-cfd8-41c5-9f04-1a5a39faef2f" providerId="ADAL" clId="{AB52C956-1EC0-4371-B873-05ADA6BD2DCF}" dt="2024-09-30T18:48:57.332" v="4347" actId="14100"/>
          <ac:picMkLst>
            <pc:docMk/>
            <pc:sldMk cId="3954049807" sldId="1526"/>
            <ac:picMk id="32" creationId="{F4F9D49B-1B7A-EC35-3B5F-1B640AFEC8FC}"/>
          </ac:picMkLst>
        </pc:picChg>
        <pc:picChg chg="add mod">
          <ac:chgData name="Vrielink, Francis" userId="3d258d00-cfd8-41c5-9f04-1a5a39faef2f" providerId="ADAL" clId="{AB52C956-1EC0-4371-B873-05ADA6BD2DCF}" dt="2024-09-30T18:50:31.867" v="4357" actId="1076"/>
          <ac:picMkLst>
            <pc:docMk/>
            <pc:sldMk cId="3954049807" sldId="1526"/>
            <ac:picMk id="34" creationId="{831B7739-ECC2-D99D-8F83-A7A066BF5054}"/>
          </ac:picMkLst>
        </pc:picChg>
      </pc:sldChg>
      <pc:sldChg chg="addSp modSp new mod">
        <pc:chgData name="Vrielink, Francis" userId="3d258d00-cfd8-41c5-9f04-1a5a39faef2f" providerId="ADAL" clId="{AB52C956-1EC0-4371-B873-05ADA6BD2DCF}" dt="2024-09-30T21:44:10.969" v="4982" actId="14100"/>
        <pc:sldMkLst>
          <pc:docMk/>
          <pc:sldMk cId="3480145196" sldId="1527"/>
        </pc:sldMkLst>
        <pc:spChg chg="add mod">
          <ac:chgData name="Vrielink, Francis" userId="3d258d00-cfd8-41c5-9f04-1a5a39faef2f" providerId="ADAL" clId="{AB52C956-1EC0-4371-B873-05ADA6BD2DCF}" dt="2024-09-30T21:42:55.246" v="4974" actId="1076"/>
          <ac:spMkLst>
            <pc:docMk/>
            <pc:sldMk cId="3480145196" sldId="1527"/>
            <ac:spMk id="3" creationId="{D6BF2EB1-AE33-3823-9E3A-783FCC639BE5}"/>
          </ac:spMkLst>
        </pc:spChg>
        <pc:picChg chg="add mod">
          <ac:chgData name="Vrielink, Francis" userId="3d258d00-cfd8-41c5-9f04-1a5a39faef2f" providerId="ADAL" clId="{AB52C956-1EC0-4371-B873-05ADA6BD2DCF}" dt="2024-09-30T21:44:10.969" v="4982" actId="14100"/>
          <ac:picMkLst>
            <pc:docMk/>
            <pc:sldMk cId="3480145196" sldId="1527"/>
            <ac:picMk id="5" creationId="{7DE478D6-A9A4-65E7-D86C-EC4D19C3E9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verblijf: </a:t>
            </a:r>
            <a:r>
              <a:rPr lang="nl-NL" sz="1200" b="0" kern="1200">
                <a:solidFill>
                  <a:schemeClr val="tx1"/>
                </a:solidFill>
                <a:effectLst/>
                <a:latin typeface="+mn-lt"/>
                <a:ea typeface="+mn-ea"/>
                <a:cs typeface="+mn-cs"/>
              </a:rPr>
              <a:t>de plaats waar je een tijdje woont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in het wild: </a:t>
            </a:r>
            <a:r>
              <a:rPr lang="nl-NL" sz="1200" b="0" kern="1200">
                <a:solidFill>
                  <a:schemeClr val="tx1"/>
                </a:solidFill>
                <a:effectLst/>
                <a:latin typeface="+mn-lt"/>
                <a:ea typeface="+mn-ea"/>
                <a:cs typeface="+mn-cs"/>
              </a:rPr>
              <a:t>vrij in de natuur (niet gevangen)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uitsterven: </a:t>
            </a:r>
            <a:r>
              <a:rPr lang="nl-NL" sz="1200" b="0" kern="1200">
                <a:solidFill>
                  <a:schemeClr val="tx1"/>
                </a:solidFill>
                <a:effectLst/>
                <a:latin typeface="+mn-lt"/>
                <a:ea typeface="+mn-ea"/>
                <a:cs typeface="+mn-cs"/>
              </a:rPr>
              <a:t>doodgaan van alle dieren of planten van één soort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jagen: </a:t>
            </a:r>
            <a:r>
              <a:rPr lang="nl-NL" sz="1200" b="0" kern="1200">
                <a:solidFill>
                  <a:schemeClr val="tx1"/>
                </a:solidFill>
                <a:effectLst/>
                <a:latin typeface="+mn-lt"/>
                <a:ea typeface="+mn-ea"/>
                <a:cs typeface="+mn-cs"/>
              </a:rPr>
              <a:t>achter een dier aan zitten om het te doden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opvang: </a:t>
            </a:r>
            <a:r>
              <a:rPr lang="nl-NL" sz="1200" b="0" kern="1200">
                <a:solidFill>
                  <a:schemeClr val="tx1"/>
                </a:solidFill>
                <a:effectLst/>
                <a:latin typeface="+mn-lt"/>
                <a:ea typeface="+mn-ea"/>
                <a:cs typeface="+mn-cs"/>
              </a:rPr>
              <a:t>de plaats waar dieren of mensen naartoe gebracht worden en verzorgd worden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welp: </a:t>
            </a:r>
            <a:r>
              <a:rPr lang="nl-NL" sz="1200" b="0" kern="1200">
                <a:solidFill>
                  <a:schemeClr val="tx1"/>
                </a:solidFill>
                <a:effectLst/>
                <a:latin typeface="+mn-lt"/>
                <a:ea typeface="+mn-ea"/>
                <a:cs typeface="+mn-cs"/>
              </a:rPr>
              <a:t>het jong (van bijvoorbeeld een leeuw of wolf)</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ruim: </a:t>
            </a:r>
            <a:r>
              <a:rPr lang="nl-NL" sz="1200" b="0" kern="1200">
                <a:solidFill>
                  <a:schemeClr val="tx1"/>
                </a:solidFill>
                <a:effectLst/>
                <a:latin typeface="+mn-lt"/>
                <a:ea typeface="+mn-ea"/>
                <a:cs typeface="+mn-cs"/>
              </a:rPr>
              <a:t>groot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saveredwolves.org/abou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Zoals jullie misschien wel weten is er elke middag wel een natuurfilm op de televisie.</a:t>
            </a:r>
            <a:r>
              <a:rPr lang="nl-NL" sz="2000" dirty="0">
                <a:ea typeface="Times New Roman" panose="02020603050405020304" pitchFamily="18" charset="0"/>
                <a:cs typeface="Arial" panose="020B0604020202020204" pitchFamily="34" charset="0"/>
              </a:rPr>
              <a:t> Ik blijf vaak wel even kijken.</a:t>
            </a:r>
            <a:r>
              <a:rPr lang="nl-NL" sz="2000" dirty="0">
                <a:effectLst/>
                <a:ea typeface="Times New Roman" panose="02020603050405020304" pitchFamily="18" charset="0"/>
                <a:cs typeface="Arial" panose="020B0604020202020204" pitchFamily="34" charset="0"/>
              </a:rPr>
              <a:t> Gisteren zag ik toevallig een film over de rode wolf. Ik leerde dat deze wolf alleen voorkomt in Amerika. En ik hoorde ook dat er nog maar 20 rode wolven </a:t>
            </a:r>
            <a:r>
              <a:rPr lang="nl-NL" sz="2000" b="1" u="sng" dirty="0">
                <a:effectLst/>
                <a:ea typeface="Times New Roman" panose="02020603050405020304" pitchFamily="18" charset="0"/>
                <a:cs typeface="Arial" panose="020B0604020202020204" pitchFamily="34" charset="0"/>
              </a:rPr>
              <a:t>in het wild</a:t>
            </a:r>
            <a:r>
              <a:rPr lang="nl-NL" sz="2000" b="1"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leven. Er zijn er nog maar 20 </a:t>
            </a:r>
            <a:r>
              <a:rPr lang="nl-NL" sz="2000" b="1" i="1" dirty="0">
                <a:effectLst/>
                <a:ea typeface="Times New Roman" panose="02020603050405020304" pitchFamily="18" charset="0"/>
                <a:cs typeface="Arial" panose="020B0604020202020204" pitchFamily="34" charset="0"/>
              </a:rPr>
              <a:t>vrij in de natuur (niet gevangen)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Hij is dus bijna </a:t>
            </a:r>
            <a:r>
              <a:rPr lang="nl-NL" sz="2000" b="1" u="sng" dirty="0">
                <a:ea typeface="Times New Roman" panose="02020603050405020304" pitchFamily="18" charset="0"/>
                <a:cs typeface="Arial" panose="020B0604020202020204" pitchFamily="34" charset="0"/>
              </a:rPr>
              <a:t>uitgestorven</a:t>
            </a:r>
            <a:r>
              <a:rPr lang="nl-NL" sz="2000" dirty="0">
                <a:ea typeface="Times New Roman" panose="02020603050405020304" pitchFamily="18" charset="0"/>
                <a:cs typeface="Arial" panose="020B0604020202020204" pitchFamily="34" charset="0"/>
              </a:rPr>
              <a:t>. Zo noem je het als </a:t>
            </a:r>
            <a:r>
              <a:rPr lang="nl-NL" sz="2000" b="1" i="1" dirty="0">
                <a:ea typeface="Times New Roman" panose="02020603050405020304" pitchFamily="18" charset="0"/>
                <a:cs typeface="Arial" panose="020B0604020202020204" pitchFamily="34" charset="0"/>
              </a:rPr>
              <a:t>alle dieren of planten van één soort zijn doodgaan</a:t>
            </a:r>
            <a:r>
              <a:rPr lang="nl-NL" sz="2000" dirty="0">
                <a:ea typeface="Times New Roman" panose="02020603050405020304" pitchFamily="18" charset="0"/>
                <a:cs typeface="Arial" panose="020B0604020202020204" pitchFamily="34" charset="0"/>
              </a:rPr>
              <a:t>. Dit komt vooral doordat er veel mensen op hem gingen </a:t>
            </a:r>
            <a:r>
              <a:rPr lang="nl-NL" sz="2000" b="1" u="sng" dirty="0">
                <a:ea typeface="Times New Roman" panose="02020603050405020304" pitchFamily="18" charset="0"/>
                <a:cs typeface="Arial" panose="020B0604020202020204" pitchFamily="34" charset="0"/>
              </a:rPr>
              <a:t>jagen</a:t>
            </a:r>
            <a:r>
              <a:rPr lang="nl-NL" sz="2000" dirty="0">
                <a:ea typeface="Times New Roman" panose="02020603050405020304" pitchFamily="18" charset="0"/>
                <a:cs typeface="Arial" panose="020B0604020202020204" pitchFamily="34" charset="0"/>
              </a:rPr>
              <a:t>. Ze gingen </a:t>
            </a:r>
            <a:r>
              <a:rPr lang="nl-NL" sz="2000" b="1" i="1" dirty="0">
                <a:ea typeface="Times New Roman" panose="02020603050405020304" pitchFamily="18" charset="0"/>
                <a:cs typeface="Arial" panose="020B0604020202020204" pitchFamily="34" charset="0"/>
              </a:rPr>
              <a:t>achter een dier aanzitten om het te doden</a:t>
            </a:r>
            <a:r>
              <a:rPr lang="nl-NL" sz="2000" dirty="0">
                <a:ea typeface="Times New Roman" panose="02020603050405020304" pitchFamily="18" charset="0"/>
                <a:cs typeface="Arial" panose="020B0604020202020204" pitchFamily="34" charset="0"/>
              </a:rPr>
              <a:t>. Gelukkig leven er nog rode wolven in de dierentuin. Ze hebben daar vast een </a:t>
            </a:r>
            <a:r>
              <a:rPr lang="nl-NL" sz="2000" b="1" u="sng" dirty="0">
                <a:ea typeface="Times New Roman" panose="02020603050405020304" pitchFamily="18" charset="0"/>
                <a:cs typeface="Arial" panose="020B0604020202020204" pitchFamily="34" charset="0"/>
              </a:rPr>
              <a:t>ruim</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groot</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verblijf</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noemen we </a:t>
            </a:r>
            <a:r>
              <a:rPr lang="nl-NL" sz="2000" b="1" i="1" dirty="0">
                <a:ea typeface="Times New Roman" panose="02020603050405020304" pitchFamily="18" charset="0"/>
                <a:cs typeface="Arial" panose="020B0604020202020204" pitchFamily="34" charset="0"/>
              </a:rPr>
              <a:t>de plaats waar je een tijdje woont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En ze leven daar vast heel prettig, hoor. Maar ik vind dat deze dieren natuurlijk niet in </a:t>
            </a:r>
            <a:r>
              <a:rPr lang="nl-NL" sz="2000" b="1" u="sng" dirty="0">
                <a:ea typeface="Times New Roman" panose="02020603050405020304" pitchFamily="18" charset="0"/>
                <a:cs typeface="Arial" panose="020B0604020202020204" pitchFamily="34" charset="0"/>
              </a:rPr>
              <a:t>de opvang</a:t>
            </a:r>
            <a:r>
              <a:rPr lang="nl-NL" sz="2000" dirty="0">
                <a:ea typeface="Times New Roman" panose="02020603050405020304" pitchFamily="18" charset="0"/>
                <a:cs typeface="Arial" panose="020B0604020202020204" pitchFamily="34" charset="0"/>
              </a:rPr>
              <a:t> moeten leven of in een dierentuin. Met de opvang bedoelen we </a:t>
            </a:r>
            <a:r>
              <a:rPr lang="nl-NL" sz="2000" b="1" i="1" dirty="0">
                <a:ea typeface="Times New Roman" panose="02020603050405020304" pitchFamily="18" charset="0"/>
                <a:cs typeface="Arial" panose="020B0604020202020204" pitchFamily="34" charset="0"/>
              </a:rPr>
              <a:t>de plaats waar dieren of mensen naartoe gebracht worden en verzorgd worden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Dat vonden de dierenverzorgers ook. Zij proberen dan ook al een hele tijd om de rode wolven weer terug te brengen in de natuur. Ze hebben daar het volgende voor bedacht. Als er bij hun in de dierentuin </a:t>
            </a:r>
            <a:r>
              <a:rPr lang="nl-NL" sz="2000" b="1" u="sng" dirty="0">
                <a:ea typeface="Times New Roman" panose="02020603050405020304" pitchFamily="18" charset="0"/>
                <a:cs typeface="Arial" panose="020B0604020202020204" pitchFamily="34" charset="0"/>
              </a:rPr>
              <a:t>welpjes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jongen van bijvoorbeeld een leeuw of wolf</a:t>
            </a:r>
            <a:r>
              <a:rPr lang="nl-NL" sz="2000" dirty="0">
                <a:ea typeface="Times New Roman" panose="02020603050405020304" pitchFamily="18" charset="0"/>
                <a:cs typeface="Arial" panose="020B0604020202020204" pitchFamily="34" charset="0"/>
              </a:rPr>
              <a:t> geboren worden, dan zetten ze die bij de wilde rode wolven in het hol. Zij zijn namelijk zulke goede ouders dat ze het vreemde welpje net zo goed verzorgen als hun eigen kinderen. Op deze manier komen er steeds meer rode wolven in het wild in Amerika. Wat een geweldig verhaal, vinden jullie niet?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Meer informatie over de rode wolf vind je via de link in de laatste, extra dia.</a:t>
            </a:r>
            <a:endParaRPr lang="nl-NL" sz="2400" dirty="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6BF2EB1-AE33-3823-9E3A-783FCC639BE5}"/>
              </a:ext>
            </a:extLst>
          </p:cNvPr>
          <p:cNvSpPr txBox="1"/>
          <p:nvPr/>
        </p:nvSpPr>
        <p:spPr>
          <a:xfrm>
            <a:off x="2983584" y="6181032"/>
            <a:ext cx="4572000" cy="646331"/>
          </a:xfrm>
          <a:prstGeom prst="rect">
            <a:avLst/>
          </a:prstGeom>
          <a:noFill/>
        </p:spPr>
        <p:txBody>
          <a:bodyPr wrap="square">
            <a:spAutoFit/>
          </a:bodyPr>
          <a:lstStyle/>
          <a:p>
            <a:r>
              <a:rPr lang="nl-NL" dirty="0">
                <a:hlinkClick r:id="rId2"/>
              </a:rPr>
              <a:t>https://saveredwolves.org/about/</a:t>
            </a:r>
            <a:endParaRPr lang="nl-NL" dirty="0"/>
          </a:p>
          <a:p>
            <a:endParaRPr lang="nl-NL" dirty="0"/>
          </a:p>
        </p:txBody>
      </p:sp>
      <p:pic>
        <p:nvPicPr>
          <p:cNvPr id="5" name="Afbeelding 4" descr="Afbeelding met zoogdier, buitenshuis, wolf, sneeuw&#10;&#10;Automatisch gegenereerde beschrijving">
            <a:extLst>
              <a:ext uri="{FF2B5EF4-FFF2-40B4-BE49-F238E27FC236}">
                <a16:creationId xmlns:a16="http://schemas.microsoft.com/office/drawing/2014/main" id="{7DE478D6-A9A4-65E7-D86C-EC4D19C3E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97" y="1535655"/>
            <a:ext cx="7647857" cy="3472127"/>
          </a:xfrm>
          <a:prstGeom prst="rect">
            <a:avLst/>
          </a:prstGeom>
        </p:spPr>
      </p:pic>
    </p:spTree>
    <p:extLst>
      <p:ext uri="{BB962C8B-B14F-4D97-AF65-F5344CB8AC3E}">
        <p14:creationId xmlns:p14="http://schemas.microsoft.com/office/powerpoint/2010/main" val="348014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9809" y="26846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in het wild</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96197" y="3413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in gevangen-</a:t>
            </a:r>
            <a:br>
              <a:rPr lang="nl-NL" sz="5400" b="1">
                <a:solidFill>
                  <a:srgbClr val="387038"/>
                </a:solidFill>
                <a:effectLst/>
                <a:latin typeface="Century Gothic" panose="020B0502020202020204" pitchFamily="34" charset="0"/>
                <a:ea typeface="Calibri"/>
                <a:cs typeface="Times New Roman"/>
              </a:rPr>
            </a:br>
            <a:r>
              <a:rPr lang="nl-NL" sz="5400" b="1">
                <a:solidFill>
                  <a:srgbClr val="387038"/>
                </a:solidFill>
                <a:effectLst/>
                <a:latin typeface="Century Gothic" panose="020B0502020202020204" pitchFamily="34" charset="0"/>
                <a:ea typeface="Calibri"/>
                <a:cs typeface="Times New Roman"/>
              </a:rPr>
              <a:t> </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92259" y="1408018"/>
            <a:ext cx="4185327" cy="48758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vrij in de natuur (niet gevangen)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Er leven nog maar 20 rode wolven </a:t>
            </a:r>
            <a:r>
              <a:rPr lang="nl-NL" sz="2400" i="1" u="sng" dirty="0">
                <a:solidFill>
                  <a:srgbClr val="387038"/>
                </a:solidFill>
                <a:latin typeface="Century Gothic" panose="020B0502020202020204" pitchFamily="34" charset="0"/>
                <a:ea typeface="Calibri"/>
                <a:cs typeface="Times New Roman"/>
              </a:rPr>
              <a:t>in het wild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34084" y="1426355"/>
            <a:ext cx="4145769" cy="48508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opgesloten zijn</a:t>
            </a:r>
          </a:p>
          <a:p>
            <a:pPr>
              <a:lnSpc>
                <a:spcPct val="107000"/>
              </a:lnSpc>
              <a:spcAft>
                <a:spcPts val="0"/>
              </a:spcAft>
            </a:pPr>
            <a:r>
              <a:rPr lang="nl-NL" sz="1600" dirty="0">
                <a:effectLst/>
                <a:latin typeface="Century Gothic" panose="020B0502020202020204" pitchFamily="34" charset="0"/>
                <a:ea typeface="Calibri"/>
                <a:cs typeface="Times New Roman"/>
              </a:rPr>
              <a:t> </a:t>
            </a:r>
            <a:r>
              <a:rPr lang="nl-NL" sz="11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br>
              <a:rPr lang="nl-NL" sz="2400" i="1" dirty="0">
                <a:solidFill>
                  <a:srgbClr val="387038"/>
                </a:solidFill>
                <a:latin typeface="Century Gothic" panose="020B0502020202020204" pitchFamily="34" charset="0"/>
                <a:ea typeface="Calibri"/>
                <a:cs typeface="Times New Roman"/>
              </a:rPr>
            </a:b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leven gelukkig ook nog rode wolven </a:t>
            </a:r>
            <a:r>
              <a:rPr lang="nl-NL" sz="2400" i="1" u="sng" dirty="0">
                <a:solidFill>
                  <a:srgbClr val="387038"/>
                </a:solidFill>
                <a:latin typeface="Century Gothic" panose="020B0502020202020204" pitchFamily="34" charset="0"/>
                <a:ea typeface="Calibri"/>
                <a:cs typeface="Times New Roman"/>
              </a:rPr>
              <a:t>in gevangenschap</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C7AE09F6-C058-902A-DCC1-2934283B365B}"/>
              </a:ext>
            </a:extLst>
          </p:cNvPr>
          <p:cNvSpPr txBox="1"/>
          <p:nvPr/>
        </p:nvSpPr>
        <p:spPr>
          <a:xfrm>
            <a:off x="5625281" y="595358"/>
            <a:ext cx="2520280" cy="830997"/>
          </a:xfrm>
          <a:prstGeom prst="rect">
            <a:avLst/>
          </a:prstGeom>
          <a:noFill/>
        </p:spPr>
        <p:txBody>
          <a:bodyPr wrap="square" rtlCol="0">
            <a:spAutoFit/>
          </a:bodyPr>
          <a:lstStyle/>
          <a:p>
            <a:r>
              <a:rPr kumimoji="0" lang="nl-NL" sz="4800" b="1" i="0"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schap</a:t>
            </a:r>
            <a:endParaRPr lang="nl-NL" sz="4800"/>
          </a:p>
        </p:txBody>
      </p:sp>
      <p:pic>
        <p:nvPicPr>
          <p:cNvPr id="19" name="Afbeelding 18" descr="Afbeelding met zoogdier, buitenshuis, fauna, Landdier&#10;&#10;Automatisch gegenereerde beschrijving">
            <a:extLst>
              <a:ext uri="{FF2B5EF4-FFF2-40B4-BE49-F238E27FC236}">
                <a16:creationId xmlns:a16="http://schemas.microsoft.com/office/drawing/2014/main" id="{FBEB0BDD-9EF1-CA90-B82A-5EB0ED976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714" y="2550342"/>
            <a:ext cx="3812602" cy="2546819"/>
          </a:xfrm>
          <a:prstGeom prst="rect">
            <a:avLst/>
          </a:prstGeom>
        </p:spPr>
      </p:pic>
      <p:pic>
        <p:nvPicPr>
          <p:cNvPr id="24" name="Afbeelding 23" descr="Afbeelding met zoogdier, buitenshuis, wolf, fauna&#10;&#10;Automatisch gegenereerde beschrijving">
            <a:extLst>
              <a:ext uri="{FF2B5EF4-FFF2-40B4-BE49-F238E27FC236}">
                <a16:creationId xmlns:a16="http://schemas.microsoft.com/office/drawing/2014/main" id="{3C178E17-568D-F83B-D188-C2A1F6EA0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1227" y="2500208"/>
            <a:ext cx="3703221" cy="2503089"/>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uitsterven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voortplanten</a:t>
            </a:r>
            <a:endParaRPr lang="nl-NL" sz="52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doodgaan van alle dieren of planten van één soort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rode wolf is aan het </a:t>
            </a:r>
            <a:r>
              <a:rPr lang="nl-NL" sz="2400" i="1" u="sng">
                <a:solidFill>
                  <a:srgbClr val="387038"/>
                </a:solidFill>
                <a:latin typeface="Century Gothic" panose="020B0502020202020204" pitchFamily="34" charset="0"/>
                <a:ea typeface="Calibri"/>
                <a:cs typeface="Times New Roman"/>
              </a:rPr>
              <a:t>uitsterven</a:t>
            </a:r>
            <a:r>
              <a:rPr lang="nl-NL" sz="2400" i="1">
                <a:solidFill>
                  <a:srgbClr val="387038"/>
                </a:solidFill>
                <a:latin typeface="Century Gothic" panose="020B0502020202020204" pitchFamily="34" charset="0"/>
                <a:ea typeface="Calibri"/>
                <a:cs typeface="Times New Roman"/>
              </a:rPr>
              <a:t>. Straks zie je hem alleen nog in het museum.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48383" y="1489149"/>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soort uitbreiden door jongen te krijgen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Het is moeilijk voor rode wolven om zich </a:t>
            </a:r>
            <a:r>
              <a:rPr lang="nl-NL" sz="2400" i="1" u="sng">
                <a:solidFill>
                  <a:srgbClr val="387038"/>
                </a:solidFill>
                <a:effectLst/>
                <a:latin typeface="Century Gothic" panose="020B0502020202020204" pitchFamily="34" charset="0"/>
                <a:ea typeface="Calibri"/>
                <a:cs typeface="Times New Roman"/>
              </a:rPr>
              <a:t>voort te planten.</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useum, standbeeld, kunst, overdekt&#10;&#10;Automatisch gegenereerde beschrijving">
            <a:extLst>
              <a:ext uri="{FF2B5EF4-FFF2-40B4-BE49-F238E27FC236}">
                <a16:creationId xmlns:a16="http://schemas.microsoft.com/office/drawing/2014/main" id="{8960A082-4441-2502-9711-C6C96C7FD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94" y="2896901"/>
            <a:ext cx="3679146" cy="2069520"/>
          </a:xfrm>
          <a:prstGeom prst="rect">
            <a:avLst/>
          </a:prstGeom>
        </p:spPr>
      </p:pic>
      <p:pic>
        <p:nvPicPr>
          <p:cNvPr id="20" name="Afbeelding 19" descr="Afbeelding met buitenshuis, hond, gras, zoogdier&#10;&#10;Automatisch gegenereerde beschrijving">
            <a:extLst>
              <a:ext uri="{FF2B5EF4-FFF2-40B4-BE49-F238E27FC236}">
                <a16:creationId xmlns:a16="http://schemas.microsoft.com/office/drawing/2014/main" id="{9ED9AA66-BD65-9B9B-FC5F-FDB2F487F7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9734" y="2896901"/>
            <a:ext cx="3434017" cy="1931635"/>
          </a:xfrm>
          <a:prstGeom prst="rect">
            <a:avLst/>
          </a:prstGeom>
        </p:spPr>
      </p:pic>
    </p:spTree>
    <p:extLst>
      <p:ext uri="{BB962C8B-B14F-4D97-AF65-F5344CB8AC3E}">
        <p14:creationId xmlns:p14="http://schemas.microsoft.com/office/powerpoint/2010/main" val="145168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9809" y="29592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ruim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krap</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groot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wolven hebben een </a:t>
            </a:r>
            <a:r>
              <a:rPr lang="nl-NL" sz="2400" i="1" u="sng">
                <a:solidFill>
                  <a:srgbClr val="387038"/>
                </a:solidFill>
                <a:latin typeface="Century Gothic" panose="020B0502020202020204" pitchFamily="34" charset="0"/>
                <a:ea typeface="Calibri"/>
                <a:cs typeface="Times New Roman"/>
              </a:rPr>
              <a:t>ruim</a:t>
            </a:r>
            <a:r>
              <a:rPr lang="nl-NL" sz="2400" i="1">
                <a:solidFill>
                  <a:srgbClr val="387038"/>
                </a:solidFill>
                <a:latin typeface="Century Gothic" panose="020B0502020202020204" pitchFamily="34" charset="0"/>
                <a:ea typeface="Calibri"/>
                <a:cs typeface="Times New Roman"/>
              </a:rPr>
              <a:t> verblijf in de dierentuin.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klein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is een voorbeeld van een </a:t>
            </a:r>
            <a:r>
              <a:rPr lang="nl-NL" sz="2400" i="1" u="sng">
                <a:solidFill>
                  <a:srgbClr val="387038"/>
                </a:solidFill>
                <a:latin typeface="Century Gothic" panose="020B0502020202020204" pitchFamily="34" charset="0"/>
                <a:ea typeface="Calibri"/>
                <a:cs typeface="Times New Roman"/>
              </a:rPr>
              <a:t>krap</a:t>
            </a:r>
            <a:r>
              <a:rPr lang="nl-NL" sz="2400" i="1">
                <a:solidFill>
                  <a:srgbClr val="387038"/>
                </a:solidFill>
                <a:latin typeface="Century Gothic" panose="020B0502020202020204" pitchFamily="34" charset="0"/>
                <a:ea typeface="Calibri"/>
                <a:cs typeface="Times New Roman"/>
              </a:rPr>
              <a:t> verblijf.</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6CF4A1F9-2DAB-1A4E-B7A0-C09C954270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7610" y="2138421"/>
            <a:ext cx="4052098" cy="2946380"/>
          </a:xfrm>
          <a:prstGeom prst="rect">
            <a:avLst/>
          </a:prstGeom>
        </p:spPr>
      </p:pic>
      <p:pic>
        <p:nvPicPr>
          <p:cNvPr id="20" name="Afbeelding 19" descr="Afbeelding met boom, hemel, buitenshuis, Tuinarchitectuur&#10;&#10;Automatisch gegenereerde beschrijving">
            <a:extLst>
              <a:ext uri="{FF2B5EF4-FFF2-40B4-BE49-F238E27FC236}">
                <a16:creationId xmlns:a16="http://schemas.microsoft.com/office/drawing/2014/main" id="{CF7500B9-DF06-1D5A-BF4E-418BD767EC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99" y="2138421"/>
            <a:ext cx="3134105" cy="2946380"/>
          </a:xfrm>
          <a:prstGeom prst="rect">
            <a:avLst/>
          </a:prstGeom>
        </p:spPr>
      </p:pic>
    </p:spTree>
    <p:extLst>
      <p:ext uri="{BB962C8B-B14F-4D97-AF65-F5344CB8AC3E}">
        <p14:creationId xmlns:p14="http://schemas.microsoft.com/office/powerpoint/2010/main" val="273673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77791" y="356643"/>
            <a:ext cx="7347671" cy="861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55591" y="294931"/>
            <a:ext cx="734767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pasgeboren dier</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welp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kitten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veulen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a:extLst>
              <a:ext uri="{FF2B5EF4-FFF2-40B4-BE49-F238E27FC236}">
                <a16:creationId xmlns:a16="http://schemas.microsoft.com/office/drawing/2014/main" id="{40843C20-7883-3BDB-F96B-FD960B5CE8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9756" y="2056765"/>
            <a:ext cx="4474292" cy="914479"/>
          </a:xfrm>
          <a:prstGeom prst="rect">
            <a:avLst/>
          </a:prstGeom>
        </p:spPr>
      </p:pic>
      <p:sp>
        <p:nvSpPr>
          <p:cNvPr id="24" name="Tekstvak 23">
            <a:extLst>
              <a:ext uri="{FF2B5EF4-FFF2-40B4-BE49-F238E27FC236}">
                <a16:creationId xmlns:a16="http://schemas.microsoft.com/office/drawing/2014/main" id="{05634AFC-E539-EBF5-B65B-72B9CE780869}"/>
              </a:ext>
            </a:extLst>
          </p:cNvPr>
          <p:cNvSpPr txBox="1"/>
          <p:nvPr/>
        </p:nvSpPr>
        <p:spPr>
          <a:xfrm>
            <a:off x="550785" y="2047993"/>
            <a:ext cx="4597498" cy="954107"/>
          </a:xfrm>
          <a:prstGeom prst="rect">
            <a:avLst/>
          </a:prstGeom>
          <a:noFill/>
        </p:spPr>
        <p:txBody>
          <a:bodyPr wrap="square" rtlCol="0">
            <a:spAutoFit/>
          </a:bodyPr>
          <a:lstStyle/>
          <a:p>
            <a:r>
              <a:rPr lang="nl-NL" sz="2800">
                <a:latin typeface="Century Gothic" panose="020B0502020202020204" pitchFamily="34" charset="0"/>
              </a:rPr>
              <a:t>= het jong (van bijv. een leeuw of wolf)</a:t>
            </a:r>
          </a:p>
        </p:txBody>
      </p:sp>
      <p:pic>
        <p:nvPicPr>
          <p:cNvPr id="26" name="Afbeelding 25" descr="Afbeelding met zoogdier, buitenshuis, snuit, plant&#10;&#10;Automatisch gegenereerde beschrijving">
            <a:extLst>
              <a:ext uri="{FF2B5EF4-FFF2-40B4-BE49-F238E27FC236}">
                <a16:creationId xmlns:a16="http://schemas.microsoft.com/office/drawing/2014/main" id="{AC5C6FB6-3E51-3EBA-DDA0-1BC8013256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029" y="3765753"/>
            <a:ext cx="2537332" cy="2327081"/>
          </a:xfrm>
          <a:prstGeom prst="rect">
            <a:avLst/>
          </a:prstGeom>
        </p:spPr>
      </p:pic>
      <p:pic>
        <p:nvPicPr>
          <p:cNvPr id="27" name="Afbeelding 26">
            <a:extLst>
              <a:ext uri="{FF2B5EF4-FFF2-40B4-BE49-F238E27FC236}">
                <a16:creationId xmlns:a16="http://schemas.microsoft.com/office/drawing/2014/main" id="{920E0567-3E4F-04FE-D138-937BA2D4CDE2}"/>
              </a:ext>
            </a:extLst>
          </p:cNvPr>
          <p:cNvPicPr>
            <a:picLocks noChangeAspect="1"/>
          </p:cNvPicPr>
          <p:nvPr/>
        </p:nvPicPr>
        <p:blipFill>
          <a:blip r:embed="rId7"/>
          <a:stretch>
            <a:fillRect/>
          </a:stretch>
        </p:blipFill>
        <p:spPr>
          <a:xfrm>
            <a:off x="3568736" y="3813496"/>
            <a:ext cx="2011589" cy="2489589"/>
          </a:xfrm>
          <a:prstGeom prst="rect">
            <a:avLst/>
          </a:prstGeom>
        </p:spPr>
      </p:pic>
      <p:pic>
        <p:nvPicPr>
          <p:cNvPr id="29" name="Afbeelding 28" descr="Afbeelding met gras, zoogdier, buitenshuis, plant&#10;&#10;Automatisch gegenereerde beschrijving">
            <a:extLst>
              <a:ext uri="{FF2B5EF4-FFF2-40B4-BE49-F238E27FC236}">
                <a16:creationId xmlns:a16="http://schemas.microsoft.com/office/drawing/2014/main" id="{005F61F1-A381-C1B1-90C2-AA03A18920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5328" y="3871156"/>
            <a:ext cx="2616559" cy="2221678"/>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19740" y="763022"/>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48015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verblijf</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13175" y="2809188"/>
            <a:ext cx="2947579" cy="6137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94084" y="2762863"/>
            <a:ext cx="2806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duiventil</a:t>
            </a:r>
            <a:endParaRPr lang="nl-NL" sz="36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4587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46340" y="411072"/>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waar je een tijdje woont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8" name="Text Box 14">
            <a:extLst>
              <a:ext uri="{FF2B5EF4-FFF2-40B4-BE49-F238E27FC236}">
                <a16:creationId xmlns:a16="http://schemas.microsoft.com/office/drawing/2014/main" id="{641A98C7-4F4B-EDAD-EDEF-D3A402B37AE7}"/>
              </a:ext>
            </a:extLst>
          </p:cNvPr>
          <p:cNvSpPr txBox="1"/>
          <p:nvPr/>
        </p:nvSpPr>
        <p:spPr>
          <a:xfrm>
            <a:off x="3426196" y="2802972"/>
            <a:ext cx="2779962" cy="6138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F0142EF2-B883-06C8-7649-D4FA47E41D95}"/>
              </a:ext>
            </a:extLst>
          </p:cNvPr>
          <p:cNvSpPr txBox="1"/>
          <p:nvPr/>
        </p:nvSpPr>
        <p:spPr>
          <a:xfrm>
            <a:off x="6378777" y="2809188"/>
            <a:ext cx="2514240" cy="6076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2489907" y="2656453"/>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3504918" y="2795609"/>
            <a:ext cx="253494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volière</a:t>
            </a:r>
            <a:endParaRPr lang="nl-NL" sz="36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6315848" y="2782030"/>
            <a:ext cx="25981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stal</a:t>
            </a:r>
            <a:endParaRPr lang="nl-NL" sz="3600">
              <a:effectLst/>
              <a:latin typeface="Century Gothic" panose="020B0502020202020204" pitchFamily="34" charset="0"/>
              <a:ea typeface="Calibri"/>
              <a:cs typeface="Times New Roman"/>
            </a:endParaRPr>
          </a:p>
        </p:txBody>
      </p:sp>
      <p:pic>
        <p:nvPicPr>
          <p:cNvPr id="15" name="Afbeelding 14" descr="Afbeelding met boom, hemel, buitenshuis, Tuinarchitectuur&#10;&#10;Automatisch gegenereerde beschrijving">
            <a:extLst>
              <a:ext uri="{FF2B5EF4-FFF2-40B4-BE49-F238E27FC236}">
                <a16:creationId xmlns:a16="http://schemas.microsoft.com/office/drawing/2014/main" id="{F0D74BD8-CC56-9F4C-C3B9-81779A6DD2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032" y="399798"/>
            <a:ext cx="1431280" cy="1431280"/>
          </a:xfrm>
          <a:prstGeom prst="rect">
            <a:avLst/>
          </a:prstGeom>
        </p:spPr>
      </p:pic>
      <p:pic>
        <p:nvPicPr>
          <p:cNvPr id="34" name="Afbeelding 33" descr="Afbeelding met kunst, overdekt, kooi, licht&#10;&#10;Automatisch gegenereerde beschrijving">
            <a:extLst>
              <a:ext uri="{FF2B5EF4-FFF2-40B4-BE49-F238E27FC236}">
                <a16:creationId xmlns:a16="http://schemas.microsoft.com/office/drawing/2014/main" id="{58F8BA4D-4F0F-148B-039E-1DC839898A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4918" y="3563309"/>
            <a:ext cx="2613665" cy="2424854"/>
          </a:xfrm>
          <a:prstGeom prst="rect">
            <a:avLst/>
          </a:prstGeom>
        </p:spPr>
      </p:pic>
      <p:pic>
        <p:nvPicPr>
          <p:cNvPr id="37" name="Afbeelding 36" descr="Afbeelding met gebouw, overdekt, plafond, vloer&#10;&#10;Automatisch gegenereerde beschrijving">
            <a:extLst>
              <a:ext uri="{FF2B5EF4-FFF2-40B4-BE49-F238E27FC236}">
                <a16:creationId xmlns:a16="http://schemas.microsoft.com/office/drawing/2014/main" id="{2B0FA0A0-72BC-D5FE-692D-DC3E9C5910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0160" y="3527970"/>
            <a:ext cx="2460192" cy="2424854"/>
          </a:xfrm>
          <a:prstGeom prst="rect">
            <a:avLst/>
          </a:prstGeom>
        </p:spPr>
      </p:pic>
      <p:pic>
        <p:nvPicPr>
          <p:cNvPr id="41" name="Afbeelding 40" descr="Afbeelding met gebouw, buitenshuis, hemel, vogelhuisje&#10;&#10;Automatisch gegenereerde beschrijving">
            <a:extLst>
              <a:ext uri="{FF2B5EF4-FFF2-40B4-BE49-F238E27FC236}">
                <a16:creationId xmlns:a16="http://schemas.microsoft.com/office/drawing/2014/main" id="{AFAF6C2E-F868-E9EE-2B19-B942A1C2299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1228" y="3615738"/>
            <a:ext cx="2939526" cy="2385313"/>
          </a:xfrm>
          <a:prstGeom prst="rect">
            <a:avLst/>
          </a:prstGeom>
        </p:spPr>
      </p:pic>
    </p:spTree>
    <p:extLst>
      <p:ext uri="{BB962C8B-B14F-4D97-AF65-F5344CB8AC3E}">
        <p14:creationId xmlns:p14="http://schemas.microsoft.com/office/powerpoint/2010/main" val="162848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85239" y="634764"/>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34310" y="340157"/>
            <a:ext cx="403693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39408" y="24454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opvang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69305" y="2844778"/>
            <a:ext cx="2399766" cy="11659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41185" y="2854636"/>
            <a:ext cx="286251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dieren-asiel</a:t>
            </a:r>
            <a:endParaRPr lang="nl-NL" sz="36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747351" y="340157"/>
            <a:ext cx="3275700" cy="19572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47351" y="321888"/>
            <a:ext cx="337246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plaats waar dieren of mensen naartoe gebracht worden en verzorgd worden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301037" y="36064"/>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2852256" y="2844729"/>
            <a:ext cx="3173813" cy="11659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6150523" y="2834306"/>
            <a:ext cx="2852291" cy="117640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2575534" y="2832525"/>
            <a:ext cx="376258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dieren-ziekenhuis</a:t>
            </a:r>
            <a:endParaRPr lang="nl-NL" sz="36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6093608" y="2807940"/>
            <a:ext cx="303474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honden-pension</a:t>
            </a:r>
            <a:endParaRPr lang="nl-NL" sz="3600">
              <a:effectLst/>
              <a:latin typeface="Century Gothic" panose="020B0502020202020204" pitchFamily="34" charset="0"/>
              <a:ea typeface="Calibri"/>
              <a:cs typeface="Times New Roman"/>
            </a:endParaRPr>
          </a:p>
        </p:txBody>
      </p:sp>
      <p:pic>
        <p:nvPicPr>
          <p:cNvPr id="15" name="Afbeelding 14" descr="Afbeelding met boom, buitenshuis, zoogdier, wolf&#10;&#10;Automatisch gegenereerde beschrijving">
            <a:extLst>
              <a:ext uri="{FF2B5EF4-FFF2-40B4-BE49-F238E27FC236}">
                <a16:creationId xmlns:a16="http://schemas.microsoft.com/office/drawing/2014/main" id="{9F21A8BA-BCAC-B5F6-A51E-38A90687DF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383" y="311356"/>
            <a:ext cx="1138159" cy="1069073"/>
          </a:xfrm>
          <a:prstGeom prst="rect">
            <a:avLst/>
          </a:prstGeom>
        </p:spPr>
      </p:pic>
      <p:pic>
        <p:nvPicPr>
          <p:cNvPr id="28" name="Afbeelding 27" descr="Afbeelding met boom, buitenshuis, verven, hond&#10;&#10;Automatisch gegenereerde beschrijving">
            <a:extLst>
              <a:ext uri="{FF2B5EF4-FFF2-40B4-BE49-F238E27FC236}">
                <a16:creationId xmlns:a16="http://schemas.microsoft.com/office/drawing/2014/main" id="{9A59DA0D-06F3-57F7-97FE-474AC240CE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7212" y="4102738"/>
            <a:ext cx="2416287" cy="2176039"/>
          </a:xfrm>
          <a:prstGeom prst="rect">
            <a:avLst/>
          </a:prstGeom>
        </p:spPr>
      </p:pic>
      <p:pic>
        <p:nvPicPr>
          <p:cNvPr id="32" name="Afbeelding 31" descr="Afbeelding met boom, buitenshuis, gebouw&#10;&#10;Automatisch gegenereerde beschrijving">
            <a:extLst>
              <a:ext uri="{FF2B5EF4-FFF2-40B4-BE49-F238E27FC236}">
                <a16:creationId xmlns:a16="http://schemas.microsoft.com/office/drawing/2014/main" id="{F4F9D49B-1B7A-EC35-3B5F-1B640AFEC8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840" y="4068926"/>
            <a:ext cx="2329204" cy="2272507"/>
          </a:xfrm>
          <a:prstGeom prst="rect">
            <a:avLst/>
          </a:prstGeom>
        </p:spPr>
      </p:pic>
      <p:pic>
        <p:nvPicPr>
          <p:cNvPr id="34" name="Afbeelding 33" descr="Afbeelding met kleding, mensen, persoon, schoeisel&#10;&#10;Automatisch gegenereerde beschrijving">
            <a:extLst>
              <a:ext uri="{FF2B5EF4-FFF2-40B4-BE49-F238E27FC236}">
                <a16:creationId xmlns:a16="http://schemas.microsoft.com/office/drawing/2014/main" id="{831B7739-ECC2-D99D-8F83-A7A066BF50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47864" y="4218536"/>
            <a:ext cx="2103535" cy="2103535"/>
          </a:xfrm>
          <a:prstGeom prst="rect">
            <a:avLst/>
          </a:prstGeom>
        </p:spPr>
      </p:pic>
    </p:spTree>
    <p:extLst>
      <p:ext uri="{BB962C8B-B14F-4D97-AF65-F5344CB8AC3E}">
        <p14:creationId xmlns:p14="http://schemas.microsoft.com/office/powerpoint/2010/main" val="395404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82361" y="371017"/>
            <a:ext cx="297207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34378" y="410811"/>
            <a:ext cx="35001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roofdier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93617" y="36106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77155" y="33220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prooi</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336877" y="508161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348235" y="508161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jager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2"/>
          </p:cNvCxnSpPr>
          <p:nvPr/>
        </p:nvCxnSpPr>
        <p:spPr>
          <a:xfrm flipV="1">
            <a:off x="5284551" y="1055093"/>
            <a:ext cx="2083846" cy="16645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58404" y="1048557"/>
            <a:ext cx="1349698" cy="16645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223831" y="2440824"/>
            <a:ext cx="32823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715570" y="237377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jagen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203272" y="3392622"/>
            <a:ext cx="5617201"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285992" y="3382566"/>
            <a:ext cx="561720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achter een dier aanzitten om het te doden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03416" y="4336692"/>
            <a:ext cx="1349698" cy="74052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buitenshuis, hemel, persoon, gras&#10;&#10;Automatisch gegenereerde beschrijving">
            <a:extLst>
              <a:ext uri="{FF2B5EF4-FFF2-40B4-BE49-F238E27FC236}">
                <a16:creationId xmlns:a16="http://schemas.microsoft.com/office/drawing/2014/main" id="{6B9A6332-6ED0-8CCC-E04C-DD102DCFE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79" y="2714564"/>
            <a:ext cx="2541389" cy="1956870"/>
          </a:xfrm>
          <a:prstGeom prst="rect">
            <a:avLst/>
          </a:prstGeom>
        </p:spPr>
      </p:pic>
      <p:pic>
        <p:nvPicPr>
          <p:cNvPr id="35" name="Afbeelding 34" descr="Afbeelding met zoogdier, buitenshuis, katachtige, hemel&#10;&#10;Automatisch gegenereerde beschrijving">
            <a:extLst>
              <a:ext uri="{FF2B5EF4-FFF2-40B4-BE49-F238E27FC236}">
                <a16:creationId xmlns:a16="http://schemas.microsoft.com/office/drawing/2014/main" id="{476E50CA-F31A-8E1F-D3AD-F3D0B3F1B0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803" y="363715"/>
            <a:ext cx="2601503" cy="2033879"/>
          </a:xfrm>
          <a:prstGeom prst="rect">
            <a:avLst/>
          </a:prstGeom>
        </p:spPr>
      </p:pic>
      <p:pic>
        <p:nvPicPr>
          <p:cNvPr id="38" name="Afbeelding 37" descr="Afbeelding met buitenshuis, persoon, hemel, kleding&#10;&#10;Automatisch gegenereerde beschrijving">
            <a:extLst>
              <a:ext uri="{FF2B5EF4-FFF2-40B4-BE49-F238E27FC236}">
                <a16:creationId xmlns:a16="http://schemas.microsoft.com/office/drawing/2014/main" id="{B02D1290-4E80-572B-7915-AB390A9EA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5170" y="4533014"/>
            <a:ext cx="2666569" cy="1781268"/>
          </a:xfrm>
          <a:prstGeom prst="rect">
            <a:avLst/>
          </a:prstGeom>
        </p:spPr>
      </p:pic>
      <p:sp>
        <p:nvSpPr>
          <p:cNvPr id="16" name="Pijl: rechts 15">
            <a:extLst>
              <a:ext uri="{FF2B5EF4-FFF2-40B4-BE49-F238E27FC236}">
                <a16:creationId xmlns:a16="http://schemas.microsoft.com/office/drawing/2014/main" id="{C7F60347-29C1-95F4-4234-3BC705199894}"/>
              </a:ext>
            </a:extLst>
          </p:cNvPr>
          <p:cNvSpPr/>
          <p:nvPr/>
        </p:nvSpPr>
        <p:spPr>
          <a:xfrm>
            <a:off x="2611955" y="1330336"/>
            <a:ext cx="685827" cy="23514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066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40  –  1 oktober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het wild</a:t>
            </a:r>
          </a:p>
        </p:txBody>
      </p:sp>
      <p:pic>
        <p:nvPicPr>
          <p:cNvPr id="3" name="Afbeelding 2" descr="Afbeelding met zoogdier, buitenshuis, fauna, Landdier&#10;&#10;Automatisch gegenereerde beschrijving">
            <a:extLst>
              <a:ext uri="{FF2B5EF4-FFF2-40B4-BE49-F238E27FC236}">
                <a16:creationId xmlns:a16="http://schemas.microsoft.com/office/drawing/2014/main" id="{38607CDA-A6E1-EC33-DF4B-76B525B4DA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311100"/>
            <a:ext cx="7488832" cy="500254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uitsterven</a:t>
            </a:r>
          </a:p>
        </p:txBody>
      </p:sp>
      <p:pic>
        <p:nvPicPr>
          <p:cNvPr id="3" name="Afbeelding 2" descr="Afbeelding met museum, standbeeld, kunst, overdekt&#10;&#10;Automatisch gegenereerde beschrijving">
            <a:extLst>
              <a:ext uri="{FF2B5EF4-FFF2-40B4-BE49-F238E27FC236}">
                <a16:creationId xmlns:a16="http://schemas.microsoft.com/office/drawing/2014/main" id="{EC151DCB-D6AE-F853-4AE3-F2FA7C2A08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2060848"/>
            <a:ext cx="7856873" cy="4419491"/>
          </a:xfrm>
          <a:prstGeom prst="rect">
            <a:avLst/>
          </a:prstGeom>
          <a:solidFill>
            <a:schemeClr val="bg1"/>
          </a:solidFill>
        </p:spPr>
      </p:pic>
      <p:sp>
        <p:nvSpPr>
          <p:cNvPr id="4" name="Tekstballon: ovaal 3">
            <a:extLst>
              <a:ext uri="{FF2B5EF4-FFF2-40B4-BE49-F238E27FC236}">
                <a16:creationId xmlns:a16="http://schemas.microsoft.com/office/drawing/2014/main" id="{D8A83CA5-5BB2-0839-3EED-74D1C49F47E9}"/>
              </a:ext>
            </a:extLst>
          </p:cNvPr>
          <p:cNvSpPr/>
          <p:nvPr/>
        </p:nvSpPr>
        <p:spPr>
          <a:xfrm>
            <a:off x="5394960" y="436374"/>
            <a:ext cx="3679539" cy="1579538"/>
          </a:xfrm>
          <a:prstGeom prst="wedgeEllipseCallout">
            <a:avLst>
              <a:gd name="adj1" fmla="val -4089"/>
              <a:gd name="adj2" fmla="val 195867"/>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AD29E74-B875-23EC-D61B-10F133310D9D}"/>
              </a:ext>
            </a:extLst>
          </p:cNvPr>
          <p:cNvSpPr txBox="1"/>
          <p:nvPr/>
        </p:nvSpPr>
        <p:spPr>
          <a:xfrm>
            <a:off x="5948787" y="670914"/>
            <a:ext cx="3092343" cy="1200329"/>
          </a:xfrm>
          <a:prstGeom prst="rect">
            <a:avLst/>
          </a:prstGeom>
          <a:noFill/>
        </p:spPr>
        <p:txBody>
          <a:bodyPr wrap="square" rtlCol="0">
            <a:spAutoFit/>
          </a:bodyPr>
          <a:lstStyle/>
          <a:p>
            <a:r>
              <a:rPr lang="nl-NL">
                <a:solidFill>
                  <a:srgbClr val="7030A0"/>
                </a:solidFill>
                <a:latin typeface="Century Gothic" panose="020B0502020202020204" pitchFamily="34" charset="0"/>
              </a:rPr>
              <a:t>Wat jammer! We kunnen de rode wolf alleen nog maar in het museum bekijken.</a:t>
            </a:r>
          </a:p>
        </p:txBody>
      </p:sp>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4670"/>
            <a:ext cx="9180512" cy="1200329"/>
          </a:xfrm>
          <a:prstGeom prst="rect">
            <a:avLst/>
          </a:prstGeom>
          <a:noFill/>
        </p:spPr>
        <p:txBody>
          <a:bodyPr wrap="square" rtlCol="0">
            <a:spAutoFit/>
          </a:bodyPr>
          <a:lstStyle/>
          <a:p>
            <a:r>
              <a:rPr lang="nl-NL" sz="7200" b="1" u="sng">
                <a:latin typeface="Century Gothic" panose="020B0502020202020204" pitchFamily="34" charset="0"/>
              </a:rPr>
              <a:t>jagen</a:t>
            </a:r>
          </a:p>
        </p:txBody>
      </p:sp>
      <p:pic>
        <p:nvPicPr>
          <p:cNvPr id="4" name="Afbeelding 3">
            <a:extLst>
              <a:ext uri="{FF2B5EF4-FFF2-40B4-BE49-F238E27FC236}">
                <a16:creationId xmlns:a16="http://schemas.microsoft.com/office/drawing/2014/main" id="{644F5B1F-799A-0ABB-E730-A10976F179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150" y="1340768"/>
            <a:ext cx="6675699" cy="514547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ruim</a:t>
            </a:r>
          </a:p>
        </p:txBody>
      </p:sp>
      <p:pic>
        <p:nvPicPr>
          <p:cNvPr id="5" name="Afbeelding 4" descr="Afbeelding met schermopname, tekst&#10;&#10;Automatisch gegenereerde beschrijving">
            <a:extLst>
              <a:ext uri="{FF2B5EF4-FFF2-40B4-BE49-F238E27FC236}">
                <a16:creationId xmlns:a16="http://schemas.microsoft.com/office/drawing/2014/main" id="{74759DB8-AE14-0348-5602-9B43DF6BCA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393" y="1412776"/>
            <a:ext cx="8071214" cy="4972107"/>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verblijf</a:t>
            </a:r>
          </a:p>
        </p:txBody>
      </p:sp>
      <p:pic>
        <p:nvPicPr>
          <p:cNvPr id="5" name="Afbeelding 4" descr="Afbeelding met boom, hemel, buitenshuis, Tuinarchitectuur&#10;&#10;Automatisch gegenereerde beschrijving">
            <a:extLst>
              <a:ext uri="{FF2B5EF4-FFF2-40B4-BE49-F238E27FC236}">
                <a16:creationId xmlns:a16="http://schemas.microsoft.com/office/drawing/2014/main" id="{B6BF8504-47B1-3087-6051-888FF478B5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412776"/>
            <a:ext cx="6084676" cy="49685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opvang</a:t>
            </a:r>
          </a:p>
        </p:txBody>
      </p:sp>
      <p:pic>
        <p:nvPicPr>
          <p:cNvPr id="3" name="Afbeelding 2" descr="Afbeelding met boom, buitenshuis, zoogdier, wolf&#10;&#10;Automatisch gegenereerde beschrijving">
            <a:extLst>
              <a:ext uri="{FF2B5EF4-FFF2-40B4-BE49-F238E27FC236}">
                <a16:creationId xmlns:a16="http://schemas.microsoft.com/office/drawing/2014/main" id="{31D8F41C-550D-7CB4-D51D-0EEF569D2E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1484784"/>
            <a:ext cx="6192688" cy="504056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welp</a:t>
            </a:r>
          </a:p>
        </p:txBody>
      </p:sp>
      <p:pic>
        <p:nvPicPr>
          <p:cNvPr id="3" name="Afbeelding 2" descr="Afbeelding met zoogdier, buitenshuis, snuit, plant&#10;&#10;Automatisch gegenereerde beschrijving">
            <a:extLst>
              <a:ext uri="{FF2B5EF4-FFF2-40B4-BE49-F238E27FC236}">
                <a16:creationId xmlns:a16="http://schemas.microsoft.com/office/drawing/2014/main" id="{3E72E18E-EB64-A45C-6E6C-A0EBDD9B15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744" y="1226143"/>
            <a:ext cx="4968552" cy="4968552"/>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738</Words>
  <Application>Microsoft Office PowerPoint</Application>
  <PresentationFormat>Diavoorstelling (4:3)</PresentationFormat>
  <Paragraphs>173</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2024-10-01T09:18:40Z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