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1437" r:id="rId5"/>
    <p:sldId id="548" r:id="rId6"/>
    <p:sldId id="1480" r:id="rId7"/>
    <p:sldId id="1478" r:id="rId8"/>
    <p:sldId id="1476" r:id="rId9"/>
    <p:sldId id="1481" r:id="rId10"/>
    <p:sldId id="1475" r:id="rId11"/>
    <p:sldId id="1477" r:id="rId12"/>
    <p:sldId id="1460" r:id="rId13"/>
    <p:sldId id="1479" r:id="rId14"/>
    <p:sldId id="1482" r:id="rId15"/>
    <p:sldId id="1483" r:id="rId16"/>
    <p:sldId id="934" r:id="rId17"/>
    <p:sldId id="1530" r:id="rId18"/>
    <p:sldId id="1527" r:id="rId19"/>
    <p:sldId id="1526" r:id="rId20"/>
    <p:sldId id="1525" r:id="rId21"/>
    <p:sldId id="1524" r:id="rId22"/>
    <p:sldId id="1521" r:id="rId23"/>
    <p:sldId id="1522" r:id="rId24"/>
    <p:sldId id="1528" r:id="rId25"/>
    <p:sldId id="1523" r:id="rId26"/>
    <p:sldId id="1529" r:id="rId2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80"/>
            <p14:sldId id="1478"/>
            <p14:sldId id="1476"/>
            <p14:sldId id="1481"/>
            <p14:sldId id="1475"/>
            <p14:sldId id="1477"/>
            <p14:sldId id="1460"/>
            <p14:sldId id="1479"/>
            <p14:sldId id="1482"/>
            <p14:sldId id="1483"/>
            <p14:sldId id="934"/>
            <p14:sldId id="1530"/>
            <p14:sldId id="1527"/>
            <p14:sldId id="1526"/>
            <p14:sldId id="1525"/>
            <p14:sldId id="1524"/>
            <p14:sldId id="1521"/>
            <p14:sldId id="1522"/>
            <p14:sldId id="1528"/>
            <p14:sldId id="1523"/>
            <p14:sldId id="152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2DECC"/>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162AFC-A0B4-4347-89A6-896E28977770}" v="146" dt="2024-10-22T08:49:26.460"/>
    <p1510:client id="{7C0B6AC1-6739-40F3-BA3C-744E33B91EB3}" v="84" dt="2024-10-22T08:39:15.938"/>
    <p1510:client id="{BFB4A4C6-234A-437B-8977-741153E8627E}" v="1039" dt="2024-10-22T08:45:58.65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C259CE72-72FD-4B5C-B3CF-1EB9B3242AA0}"/>
    <pc:docChg chg="modSld">
      <pc:chgData name="Routledge, Mandy" userId="bacdedf5-8e30-494b-ad8b-f27fa30c4f8d" providerId="ADAL" clId="{C259CE72-72FD-4B5C-B3CF-1EB9B3242AA0}" dt="2024-09-24T09:46:14.561" v="3" actId="20577"/>
      <pc:docMkLst>
        <pc:docMk/>
      </pc:docMkLst>
      <pc:sldChg chg="modSp mod">
        <pc:chgData name="Routledge, Mandy" userId="bacdedf5-8e30-494b-ad8b-f27fa30c4f8d" providerId="ADAL" clId="{C259CE72-72FD-4B5C-B3CF-1EB9B3242AA0}" dt="2024-09-24T09:46:14.561" v="3" actId="20577"/>
        <pc:sldMkLst>
          <pc:docMk/>
          <pc:sldMk cId="323006580" sldId="548"/>
        </pc:sldMkLst>
        <pc:spChg chg="mod">
          <ac:chgData name="Routledge, Mandy" userId="bacdedf5-8e30-494b-ad8b-f27fa30c4f8d" providerId="ADAL" clId="{C259CE72-72FD-4B5C-B3CF-1EB9B3242AA0}" dt="2024-09-24T09:46:14.561" v="3" actId="20577"/>
          <ac:spMkLst>
            <pc:docMk/>
            <pc:sldMk cId="323006580" sldId="548"/>
            <ac:spMk id="3" creationId="{00000000-0000-0000-0000-000000000000}"/>
          </ac:spMkLst>
        </pc:spChg>
      </pc:sldChg>
    </pc:docChg>
  </pc:docChgLst>
  <pc:docChgLst>
    <pc:chgData name="Routledge, Mandy" userId="bacdedf5-8e30-494b-ad8b-f27fa30c4f8d" providerId="ADAL" clId="{4123AE82-BD11-4DAB-9D38-F6E705D1D1A0}"/>
    <pc:docChg chg="modSld">
      <pc:chgData name="Routledge, Mandy" userId="bacdedf5-8e30-494b-ad8b-f27fa30c4f8d" providerId="ADAL" clId="{4123AE82-BD11-4DAB-9D38-F6E705D1D1A0}" dt="2024-09-24T09:51:46.400" v="4" actId="20577"/>
      <pc:docMkLst>
        <pc:docMk/>
      </pc:docMkLst>
      <pc:sldChg chg="modSp mod">
        <pc:chgData name="Routledge, Mandy" userId="bacdedf5-8e30-494b-ad8b-f27fa30c4f8d" providerId="ADAL" clId="{4123AE82-BD11-4DAB-9D38-F6E705D1D1A0}" dt="2024-09-24T09:51:46.400" v="4" actId="20577"/>
        <pc:sldMkLst>
          <pc:docMk/>
          <pc:sldMk cId="323006580" sldId="548"/>
        </pc:sldMkLst>
        <pc:spChg chg="mod">
          <ac:chgData name="Routledge, Mandy" userId="bacdedf5-8e30-494b-ad8b-f27fa30c4f8d" providerId="ADAL" clId="{4123AE82-BD11-4DAB-9D38-F6E705D1D1A0}" dt="2024-09-24T09:51:46.400" v="4" actId="20577"/>
          <ac:spMkLst>
            <pc:docMk/>
            <pc:sldMk cId="323006580" sldId="548"/>
            <ac:spMk id="3" creationId="{00000000-0000-0000-0000-000000000000}"/>
          </ac:spMkLst>
        </pc:spChg>
      </pc:sldChg>
    </pc:docChg>
  </pc:docChgLst>
  <pc:docChgLst>
    <pc:chgData name="Harmsel ter, Marjan" userId="5bf7b4e5-383a-4bf6-a1ba-3724f9cc09cb" providerId="ADAL" clId="{7C0B6AC1-6739-40F3-BA3C-744E33B91EB3}"/>
    <pc:docChg chg="custSel modSld sldOrd">
      <pc:chgData name="Harmsel ter, Marjan" userId="5bf7b4e5-383a-4bf6-a1ba-3724f9cc09cb" providerId="ADAL" clId="{7C0B6AC1-6739-40F3-BA3C-744E33B91EB3}" dt="2024-10-22T08:39:15.938" v="233" actId="20577"/>
      <pc:docMkLst>
        <pc:docMk/>
      </pc:docMkLst>
      <pc:sldChg chg="modSp mod">
        <pc:chgData name="Harmsel ter, Marjan" userId="5bf7b4e5-383a-4bf6-a1ba-3724f9cc09cb" providerId="ADAL" clId="{7C0B6AC1-6739-40F3-BA3C-744E33B91EB3}" dt="2024-10-22T07:50:17.242" v="178" actId="20577"/>
        <pc:sldMkLst>
          <pc:docMk/>
          <pc:sldMk cId="2189114603" sldId="1437"/>
        </pc:sldMkLst>
        <pc:spChg chg="mod">
          <ac:chgData name="Harmsel ter, Marjan" userId="5bf7b4e5-383a-4bf6-a1ba-3724f9cc09cb" providerId="ADAL" clId="{7C0B6AC1-6739-40F3-BA3C-744E33B91EB3}" dt="2024-10-22T07:50:17.242" v="178" actId="20577"/>
          <ac:spMkLst>
            <pc:docMk/>
            <pc:sldMk cId="2189114603" sldId="1437"/>
            <ac:spMk id="3" creationId="{00000000-0000-0000-0000-000000000000}"/>
          </ac:spMkLst>
        </pc:spChg>
      </pc:sldChg>
      <pc:sldChg chg="ord">
        <pc:chgData name="Harmsel ter, Marjan" userId="5bf7b4e5-383a-4bf6-a1ba-3724f9cc09cb" providerId="ADAL" clId="{7C0B6AC1-6739-40F3-BA3C-744E33B91EB3}" dt="2024-10-21T17:36:08.398" v="137"/>
        <pc:sldMkLst>
          <pc:docMk/>
          <pc:sldMk cId="3852907103" sldId="1460"/>
        </pc:sldMkLst>
      </pc:sldChg>
      <pc:sldChg chg="addSp delSp modSp mod">
        <pc:chgData name="Harmsel ter, Marjan" userId="5bf7b4e5-383a-4bf6-a1ba-3724f9cc09cb" providerId="ADAL" clId="{7C0B6AC1-6739-40F3-BA3C-744E33B91EB3}" dt="2024-10-22T08:01:55.765" v="201" actId="1076"/>
        <pc:sldMkLst>
          <pc:docMk/>
          <pc:sldMk cId="4207872812" sldId="1475"/>
        </pc:sldMkLst>
        <pc:picChg chg="add del mod">
          <ac:chgData name="Harmsel ter, Marjan" userId="5bf7b4e5-383a-4bf6-a1ba-3724f9cc09cb" providerId="ADAL" clId="{7C0B6AC1-6739-40F3-BA3C-744E33B91EB3}" dt="2024-10-22T08:01:46.847" v="194" actId="478"/>
          <ac:picMkLst>
            <pc:docMk/>
            <pc:sldMk cId="4207872812" sldId="1475"/>
            <ac:picMk id="2" creationId="{9E441690-D19E-F4AA-BD0E-3929BD0CE18C}"/>
          </ac:picMkLst>
        </pc:picChg>
        <pc:picChg chg="add mod">
          <ac:chgData name="Harmsel ter, Marjan" userId="5bf7b4e5-383a-4bf6-a1ba-3724f9cc09cb" providerId="ADAL" clId="{7C0B6AC1-6739-40F3-BA3C-744E33B91EB3}" dt="2024-10-22T08:01:55.765" v="201" actId="1076"/>
          <ac:picMkLst>
            <pc:docMk/>
            <pc:sldMk cId="4207872812" sldId="1475"/>
            <ac:picMk id="4" creationId="{6A695AE6-EE74-E58C-FA40-A4863386292E}"/>
          </ac:picMkLst>
        </pc:picChg>
      </pc:sldChg>
      <pc:sldChg chg="addSp modSp mod ord">
        <pc:chgData name="Harmsel ter, Marjan" userId="5bf7b4e5-383a-4bf6-a1ba-3724f9cc09cb" providerId="ADAL" clId="{7C0B6AC1-6739-40F3-BA3C-744E33B91EB3}" dt="2024-10-22T07:56:49.834" v="192" actId="1076"/>
        <pc:sldMkLst>
          <pc:docMk/>
          <pc:sldMk cId="2452007587" sldId="1476"/>
        </pc:sldMkLst>
        <pc:picChg chg="add mod">
          <ac:chgData name="Harmsel ter, Marjan" userId="5bf7b4e5-383a-4bf6-a1ba-3724f9cc09cb" providerId="ADAL" clId="{7C0B6AC1-6739-40F3-BA3C-744E33B91EB3}" dt="2024-10-22T07:56:49.834" v="192" actId="1076"/>
          <ac:picMkLst>
            <pc:docMk/>
            <pc:sldMk cId="2452007587" sldId="1476"/>
            <ac:picMk id="3" creationId="{29F7A02B-06A7-E111-E5B7-72106CF6C116}"/>
          </ac:picMkLst>
        </pc:picChg>
      </pc:sldChg>
      <pc:sldChg chg="ord">
        <pc:chgData name="Harmsel ter, Marjan" userId="5bf7b4e5-383a-4bf6-a1ba-3724f9cc09cb" providerId="ADAL" clId="{7C0B6AC1-6739-40F3-BA3C-744E33B91EB3}" dt="2024-10-21T17:36:15.895" v="139"/>
        <pc:sldMkLst>
          <pc:docMk/>
          <pc:sldMk cId="2709048002" sldId="1477"/>
        </pc:sldMkLst>
      </pc:sldChg>
      <pc:sldChg chg="addSp modSp mod ord">
        <pc:chgData name="Harmsel ter, Marjan" userId="5bf7b4e5-383a-4bf6-a1ba-3724f9cc09cb" providerId="ADAL" clId="{7C0B6AC1-6739-40F3-BA3C-744E33B91EB3}" dt="2024-10-22T07:56:12.998" v="186" actId="1076"/>
        <pc:sldMkLst>
          <pc:docMk/>
          <pc:sldMk cId="4074911733" sldId="1478"/>
        </pc:sldMkLst>
        <pc:picChg chg="add mod">
          <ac:chgData name="Harmsel ter, Marjan" userId="5bf7b4e5-383a-4bf6-a1ba-3724f9cc09cb" providerId="ADAL" clId="{7C0B6AC1-6739-40F3-BA3C-744E33B91EB3}" dt="2024-10-22T07:56:12.998" v="186" actId="1076"/>
          <ac:picMkLst>
            <pc:docMk/>
            <pc:sldMk cId="4074911733" sldId="1478"/>
            <ac:picMk id="4" creationId="{727851B5-FD80-856D-A5C7-F3A9CED4260B}"/>
          </ac:picMkLst>
        </pc:picChg>
      </pc:sldChg>
      <pc:sldChg chg="addSp delSp modSp mod">
        <pc:chgData name="Harmsel ter, Marjan" userId="5bf7b4e5-383a-4bf6-a1ba-3724f9cc09cb" providerId="ADAL" clId="{7C0B6AC1-6739-40F3-BA3C-744E33B91EB3}" dt="2024-10-22T08:03:23.709" v="211"/>
        <pc:sldMkLst>
          <pc:docMk/>
          <pc:sldMk cId="4210467006" sldId="1479"/>
        </pc:sldMkLst>
        <pc:picChg chg="add mod">
          <ac:chgData name="Harmsel ter, Marjan" userId="5bf7b4e5-383a-4bf6-a1ba-3724f9cc09cb" providerId="ADAL" clId="{7C0B6AC1-6739-40F3-BA3C-744E33B91EB3}" dt="2024-10-22T08:03:23.709" v="211"/>
          <ac:picMkLst>
            <pc:docMk/>
            <pc:sldMk cId="4210467006" sldId="1479"/>
            <ac:picMk id="2" creationId="{40D3A2CC-6EC4-575A-E726-31CC17F945BB}"/>
          </ac:picMkLst>
        </pc:picChg>
        <pc:picChg chg="del">
          <ac:chgData name="Harmsel ter, Marjan" userId="5bf7b4e5-383a-4bf6-a1ba-3724f9cc09cb" providerId="ADAL" clId="{7C0B6AC1-6739-40F3-BA3C-744E33B91EB3}" dt="2024-10-22T08:03:23.494" v="210" actId="478"/>
          <ac:picMkLst>
            <pc:docMk/>
            <pc:sldMk cId="4210467006" sldId="1479"/>
            <ac:picMk id="7" creationId="{AC74D28B-E2F1-4E98-1A37-C5151B6C8EEA}"/>
          </ac:picMkLst>
        </pc:picChg>
      </pc:sldChg>
      <pc:sldChg chg="modSp mod ord">
        <pc:chgData name="Harmsel ter, Marjan" userId="5bf7b4e5-383a-4bf6-a1ba-3724f9cc09cb" providerId="ADAL" clId="{7C0B6AC1-6739-40F3-BA3C-744E33B91EB3}" dt="2024-10-22T07:50:23.751" v="179" actId="20577"/>
        <pc:sldMkLst>
          <pc:docMk/>
          <pc:sldMk cId="1487044012" sldId="1480"/>
        </pc:sldMkLst>
        <pc:spChg chg="mod">
          <ac:chgData name="Harmsel ter, Marjan" userId="5bf7b4e5-383a-4bf6-a1ba-3724f9cc09cb" providerId="ADAL" clId="{7C0B6AC1-6739-40F3-BA3C-744E33B91EB3}" dt="2024-10-22T07:50:23.751" v="179" actId="20577"/>
          <ac:spMkLst>
            <pc:docMk/>
            <pc:sldMk cId="1487044012" sldId="1480"/>
            <ac:spMk id="5" creationId="{A1098683-9DA4-A049-AFDA-81E30B8492FA}"/>
          </ac:spMkLst>
        </pc:spChg>
      </pc:sldChg>
      <pc:sldChg chg="addSp delSp modSp mod ord">
        <pc:chgData name="Harmsel ter, Marjan" userId="5bf7b4e5-383a-4bf6-a1ba-3724f9cc09cb" providerId="ADAL" clId="{7C0B6AC1-6739-40F3-BA3C-744E33B91EB3}" dt="2024-10-22T08:02:51.433" v="209" actId="1076"/>
        <pc:sldMkLst>
          <pc:docMk/>
          <pc:sldMk cId="3779434736" sldId="1481"/>
        </pc:sldMkLst>
        <pc:picChg chg="del">
          <ac:chgData name="Harmsel ter, Marjan" userId="5bf7b4e5-383a-4bf6-a1ba-3724f9cc09cb" providerId="ADAL" clId="{7C0B6AC1-6739-40F3-BA3C-744E33B91EB3}" dt="2024-10-22T08:02:45.324" v="202" actId="478"/>
          <ac:picMkLst>
            <pc:docMk/>
            <pc:sldMk cId="3779434736" sldId="1481"/>
            <ac:picMk id="3" creationId="{C76DF470-3531-AC1B-B4A8-4D4CBA680160}"/>
          </ac:picMkLst>
        </pc:picChg>
        <pc:picChg chg="add mod">
          <ac:chgData name="Harmsel ter, Marjan" userId="5bf7b4e5-383a-4bf6-a1ba-3724f9cc09cb" providerId="ADAL" clId="{7C0B6AC1-6739-40F3-BA3C-744E33B91EB3}" dt="2024-10-22T08:02:51.433" v="209" actId="1076"/>
          <ac:picMkLst>
            <pc:docMk/>
            <pc:sldMk cId="3779434736" sldId="1481"/>
            <ac:picMk id="4" creationId="{299C66D4-CE94-7B71-D26E-EFF875F56CEF}"/>
          </ac:picMkLst>
        </pc:picChg>
      </pc:sldChg>
      <pc:sldChg chg="modSp mod">
        <pc:chgData name="Harmsel ter, Marjan" userId="5bf7b4e5-383a-4bf6-a1ba-3724f9cc09cb" providerId="ADAL" clId="{7C0B6AC1-6739-40F3-BA3C-744E33B91EB3}" dt="2024-10-22T08:06:43.639" v="222" actId="404"/>
        <pc:sldMkLst>
          <pc:docMk/>
          <pc:sldMk cId="1629942317" sldId="1521"/>
        </pc:sldMkLst>
        <pc:spChg chg="mod">
          <ac:chgData name="Harmsel ter, Marjan" userId="5bf7b4e5-383a-4bf6-a1ba-3724f9cc09cb" providerId="ADAL" clId="{7C0B6AC1-6739-40F3-BA3C-744E33B91EB3}" dt="2024-10-22T08:06:39.912" v="218" actId="404"/>
          <ac:spMkLst>
            <pc:docMk/>
            <pc:sldMk cId="1629942317" sldId="1521"/>
            <ac:spMk id="35" creationId="{37104C51-0232-62ED-4C6F-1447D06633EE}"/>
          </ac:spMkLst>
        </pc:spChg>
        <pc:spChg chg="mod">
          <ac:chgData name="Harmsel ter, Marjan" userId="5bf7b4e5-383a-4bf6-a1ba-3724f9cc09cb" providerId="ADAL" clId="{7C0B6AC1-6739-40F3-BA3C-744E33B91EB3}" dt="2024-10-22T08:06:43.639" v="222" actId="404"/>
          <ac:spMkLst>
            <pc:docMk/>
            <pc:sldMk cId="1629942317" sldId="1521"/>
            <ac:spMk id="36" creationId="{D8EF981A-9BA7-0EB1-9B70-F7FBF2F7DF1C}"/>
          </ac:spMkLst>
        </pc:spChg>
        <pc:picChg chg="mod">
          <ac:chgData name="Harmsel ter, Marjan" userId="5bf7b4e5-383a-4bf6-a1ba-3724f9cc09cb" providerId="ADAL" clId="{7C0B6AC1-6739-40F3-BA3C-744E33B91EB3}" dt="2024-10-22T07:33:23.755" v="164" actId="1076"/>
          <ac:picMkLst>
            <pc:docMk/>
            <pc:sldMk cId="1629942317" sldId="1521"/>
            <ac:picMk id="24" creationId="{84C2EB1A-4665-9171-F3E4-76FF4FE5B956}"/>
          </ac:picMkLst>
        </pc:picChg>
      </pc:sldChg>
      <pc:sldChg chg="addSp delSp modSp mod">
        <pc:chgData name="Harmsel ter, Marjan" userId="5bf7b4e5-383a-4bf6-a1ba-3724f9cc09cb" providerId="ADAL" clId="{7C0B6AC1-6739-40F3-BA3C-744E33B91EB3}" dt="2024-10-22T08:14:21.852" v="228" actId="1076"/>
        <pc:sldMkLst>
          <pc:docMk/>
          <pc:sldMk cId="2627408968" sldId="1522"/>
        </pc:sldMkLst>
        <pc:picChg chg="add mod">
          <ac:chgData name="Harmsel ter, Marjan" userId="5bf7b4e5-383a-4bf6-a1ba-3724f9cc09cb" providerId="ADAL" clId="{7C0B6AC1-6739-40F3-BA3C-744E33B91EB3}" dt="2024-10-22T08:14:21.852" v="228" actId="1076"/>
          <ac:picMkLst>
            <pc:docMk/>
            <pc:sldMk cId="2627408968" sldId="1522"/>
            <ac:picMk id="11" creationId="{CBBDCE36-0000-97B6-EA4A-19D163BEBA47}"/>
          </ac:picMkLst>
        </pc:picChg>
        <pc:picChg chg="mod modCrop">
          <ac:chgData name="Harmsel ter, Marjan" userId="5bf7b4e5-383a-4bf6-a1ba-3724f9cc09cb" providerId="ADAL" clId="{7C0B6AC1-6739-40F3-BA3C-744E33B91EB3}" dt="2024-10-22T07:33:56.860" v="171" actId="1076"/>
          <ac:picMkLst>
            <pc:docMk/>
            <pc:sldMk cId="2627408968" sldId="1522"/>
            <ac:picMk id="25" creationId="{1264B792-713E-B91C-C643-961B2114D67D}"/>
          </ac:picMkLst>
        </pc:picChg>
        <pc:picChg chg="del">
          <ac:chgData name="Harmsel ter, Marjan" userId="5bf7b4e5-383a-4bf6-a1ba-3724f9cc09cb" providerId="ADAL" clId="{7C0B6AC1-6739-40F3-BA3C-744E33B91EB3}" dt="2024-10-22T08:14:12.192" v="223" actId="478"/>
          <ac:picMkLst>
            <pc:docMk/>
            <pc:sldMk cId="2627408968" sldId="1522"/>
            <ac:picMk id="28" creationId="{6D760995-B2D8-CC7E-E81A-3B14858538B8}"/>
          </ac:picMkLst>
        </pc:picChg>
      </pc:sldChg>
      <pc:sldChg chg="modSp mod">
        <pc:chgData name="Harmsel ter, Marjan" userId="5bf7b4e5-383a-4bf6-a1ba-3724f9cc09cb" providerId="ADAL" clId="{7C0B6AC1-6739-40F3-BA3C-744E33B91EB3}" dt="2024-10-22T07:34:50.573" v="175" actId="1076"/>
        <pc:sldMkLst>
          <pc:docMk/>
          <pc:sldMk cId="151276956" sldId="1523"/>
        </pc:sldMkLst>
        <pc:spChg chg="mod">
          <ac:chgData name="Harmsel ter, Marjan" userId="5bf7b4e5-383a-4bf6-a1ba-3724f9cc09cb" providerId="ADAL" clId="{7C0B6AC1-6739-40F3-BA3C-744E33B91EB3}" dt="2024-10-22T07:34:50.573" v="175" actId="1076"/>
          <ac:spMkLst>
            <pc:docMk/>
            <pc:sldMk cId="151276956" sldId="1523"/>
            <ac:spMk id="11" creationId="{2D5226DB-4490-ECD5-880A-CDAB0447C263}"/>
          </ac:spMkLst>
        </pc:spChg>
        <pc:spChg chg="mod">
          <ac:chgData name="Harmsel ter, Marjan" userId="5bf7b4e5-383a-4bf6-a1ba-3724f9cc09cb" providerId="ADAL" clId="{7C0B6AC1-6739-40F3-BA3C-744E33B91EB3}" dt="2024-10-22T07:34:38.886" v="173" actId="1076"/>
          <ac:spMkLst>
            <pc:docMk/>
            <pc:sldMk cId="151276956" sldId="1523"/>
            <ac:spMk id="13" creationId="{4985FF45-EE56-11C3-E0CC-6BBB359031C0}"/>
          </ac:spMkLst>
        </pc:spChg>
        <pc:spChg chg="mod">
          <ac:chgData name="Harmsel ter, Marjan" userId="5bf7b4e5-383a-4bf6-a1ba-3724f9cc09cb" providerId="ADAL" clId="{7C0B6AC1-6739-40F3-BA3C-744E33B91EB3}" dt="2024-10-22T07:34:44.234" v="174" actId="1076"/>
          <ac:spMkLst>
            <pc:docMk/>
            <pc:sldMk cId="151276956" sldId="1523"/>
            <ac:spMk id="15" creationId="{6EA1F8B7-D4BC-D8B0-E6FD-F33ECB45A1DD}"/>
          </ac:spMkLst>
        </pc:spChg>
        <pc:picChg chg="mod modCrop">
          <ac:chgData name="Harmsel ter, Marjan" userId="5bf7b4e5-383a-4bf6-a1ba-3724f9cc09cb" providerId="ADAL" clId="{7C0B6AC1-6739-40F3-BA3C-744E33B91EB3}" dt="2024-10-22T06:51:13.613" v="156" actId="732"/>
          <ac:picMkLst>
            <pc:docMk/>
            <pc:sldMk cId="151276956" sldId="1523"/>
            <ac:picMk id="17" creationId="{CFE053A2-AC11-439C-283A-F5AE50F53D7B}"/>
          </ac:picMkLst>
        </pc:picChg>
      </pc:sldChg>
      <pc:sldChg chg="modSp mod">
        <pc:chgData name="Harmsel ter, Marjan" userId="5bf7b4e5-383a-4bf6-a1ba-3724f9cc09cb" providerId="ADAL" clId="{7C0B6AC1-6739-40F3-BA3C-744E33B91EB3}" dt="2024-10-22T07:32:27.677" v="158" actId="1076"/>
        <pc:sldMkLst>
          <pc:docMk/>
          <pc:sldMk cId="1111845905" sldId="1524"/>
        </pc:sldMkLst>
        <pc:spChg chg="mod">
          <ac:chgData name="Harmsel ter, Marjan" userId="5bf7b4e5-383a-4bf6-a1ba-3724f9cc09cb" providerId="ADAL" clId="{7C0B6AC1-6739-40F3-BA3C-744E33B91EB3}" dt="2024-10-22T06:50:26.974" v="152" actId="404"/>
          <ac:spMkLst>
            <pc:docMk/>
            <pc:sldMk cId="1111845905" sldId="1524"/>
            <ac:spMk id="35" creationId="{37104C51-0232-62ED-4C6F-1447D06633EE}"/>
          </ac:spMkLst>
        </pc:spChg>
        <pc:picChg chg="mod">
          <ac:chgData name="Harmsel ter, Marjan" userId="5bf7b4e5-383a-4bf6-a1ba-3724f9cc09cb" providerId="ADAL" clId="{7C0B6AC1-6739-40F3-BA3C-744E33B91EB3}" dt="2024-10-22T07:32:27.677" v="158" actId="1076"/>
          <ac:picMkLst>
            <pc:docMk/>
            <pc:sldMk cId="1111845905" sldId="1524"/>
            <ac:picMk id="18" creationId="{E71550E4-D9E1-E451-A363-5218DBA1A1EC}"/>
          </ac:picMkLst>
        </pc:picChg>
      </pc:sldChg>
      <pc:sldChg chg="modSp mod">
        <pc:chgData name="Harmsel ter, Marjan" userId="5bf7b4e5-383a-4bf6-a1ba-3724f9cc09cb" providerId="ADAL" clId="{7C0B6AC1-6739-40F3-BA3C-744E33B91EB3}" dt="2024-10-22T08:06:20.076" v="215" actId="404"/>
        <pc:sldMkLst>
          <pc:docMk/>
          <pc:sldMk cId="335030802" sldId="1525"/>
        </pc:sldMkLst>
        <pc:spChg chg="mod">
          <ac:chgData name="Harmsel ter, Marjan" userId="5bf7b4e5-383a-4bf6-a1ba-3724f9cc09cb" providerId="ADAL" clId="{7C0B6AC1-6739-40F3-BA3C-744E33B91EB3}" dt="2024-10-22T08:06:20.076" v="215" actId="404"/>
          <ac:spMkLst>
            <pc:docMk/>
            <pc:sldMk cId="335030802" sldId="1525"/>
            <ac:spMk id="35" creationId="{37104C51-0232-62ED-4C6F-1447D06633EE}"/>
          </ac:spMkLst>
        </pc:spChg>
        <pc:picChg chg="mod">
          <ac:chgData name="Harmsel ter, Marjan" userId="5bf7b4e5-383a-4bf6-a1ba-3724f9cc09cb" providerId="ADAL" clId="{7C0B6AC1-6739-40F3-BA3C-744E33B91EB3}" dt="2024-10-22T07:33:10.418" v="163" actId="1076"/>
          <ac:picMkLst>
            <pc:docMk/>
            <pc:sldMk cId="335030802" sldId="1525"/>
            <ac:picMk id="25" creationId="{049781CB-66DA-4FB1-83B6-E22C4028C32B}"/>
          </ac:picMkLst>
        </pc:picChg>
      </pc:sldChg>
      <pc:sldChg chg="modSp mod">
        <pc:chgData name="Harmsel ter, Marjan" userId="5bf7b4e5-383a-4bf6-a1ba-3724f9cc09cb" providerId="ADAL" clId="{7C0B6AC1-6739-40F3-BA3C-744E33B91EB3}" dt="2024-10-22T08:15:00.273" v="231" actId="1076"/>
        <pc:sldMkLst>
          <pc:docMk/>
          <pc:sldMk cId="1490761316" sldId="1526"/>
        </pc:sldMkLst>
        <pc:spChg chg="mod">
          <ac:chgData name="Harmsel ter, Marjan" userId="5bf7b4e5-383a-4bf6-a1ba-3724f9cc09cb" providerId="ADAL" clId="{7C0B6AC1-6739-40F3-BA3C-744E33B91EB3}" dt="2024-10-22T08:06:06.339" v="212" actId="6549"/>
          <ac:spMkLst>
            <pc:docMk/>
            <pc:sldMk cId="1490761316" sldId="1526"/>
            <ac:spMk id="35" creationId="{37104C51-0232-62ED-4C6F-1447D06633EE}"/>
          </ac:spMkLst>
        </pc:spChg>
        <pc:picChg chg="mod">
          <ac:chgData name="Harmsel ter, Marjan" userId="5bf7b4e5-383a-4bf6-a1ba-3724f9cc09cb" providerId="ADAL" clId="{7C0B6AC1-6739-40F3-BA3C-744E33B91EB3}" dt="2024-10-22T08:15:00.273" v="231" actId="1076"/>
          <ac:picMkLst>
            <pc:docMk/>
            <pc:sldMk cId="1490761316" sldId="1526"/>
            <ac:picMk id="2" creationId="{9CDAFF54-25DC-2ED2-97CF-CEAD9042FC6D}"/>
          </ac:picMkLst>
        </pc:picChg>
      </pc:sldChg>
      <pc:sldChg chg="modSp mod">
        <pc:chgData name="Harmsel ter, Marjan" userId="5bf7b4e5-383a-4bf6-a1ba-3724f9cc09cb" providerId="ADAL" clId="{7C0B6AC1-6739-40F3-BA3C-744E33B91EB3}" dt="2024-10-22T08:15:06.706" v="232" actId="1076"/>
        <pc:sldMkLst>
          <pc:docMk/>
          <pc:sldMk cId="1376020399" sldId="1527"/>
        </pc:sldMkLst>
        <pc:spChg chg="mod">
          <ac:chgData name="Harmsel ter, Marjan" userId="5bf7b4e5-383a-4bf6-a1ba-3724f9cc09cb" providerId="ADAL" clId="{7C0B6AC1-6739-40F3-BA3C-744E33B91EB3}" dt="2024-10-22T07:31:50.079" v="157" actId="20577"/>
          <ac:spMkLst>
            <pc:docMk/>
            <pc:sldMk cId="1376020399" sldId="1527"/>
            <ac:spMk id="35" creationId="{37104C51-0232-62ED-4C6F-1447D06633EE}"/>
          </ac:spMkLst>
        </pc:spChg>
        <pc:spChg chg="mod">
          <ac:chgData name="Harmsel ter, Marjan" userId="5bf7b4e5-383a-4bf6-a1ba-3724f9cc09cb" providerId="ADAL" clId="{7C0B6AC1-6739-40F3-BA3C-744E33B91EB3}" dt="2024-10-22T06:49:37.994" v="147" actId="20577"/>
          <ac:spMkLst>
            <pc:docMk/>
            <pc:sldMk cId="1376020399" sldId="1527"/>
            <ac:spMk id="36" creationId="{D8EF981A-9BA7-0EB1-9B70-F7FBF2F7DF1C}"/>
          </ac:spMkLst>
        </pc:spChg>
        <pc:picChg chg="mod">
          <ac:chgData name="Harmsel ter, Marjan" userId="5bf7b4e5-383a-4bf6-a1ba-3724f9cc09cb" providerId="ADAL" clId="{7C0B6AC1-6739-40F3-BA3C-744E33B91EB3}" dt="2024-10-22T08:15:06.706" v="232" actId="1076"/>
          <ac:picMkLst>
            <pc:docMk/>
            <pc:sldMk cId="1376020399" sldId="1527"/>
            <ac:picMk id="8" creationId="{4A0091A0-2D6D-7733-59F6-86D7AF177CCA}"/>
          </ac:picMkLst>
        </pc:picChg>
      </pc:sldChg>
      <pc:sldChg chg="modSp mod">
        <pc:chgData name="Harmsel ter, Marjan" userId="5bf7b4e5-383a-4bf6-a1ba-3724f9cc09cb" providerId="ADAL" clId="{7C0B6AC1-6739-40F3-BA3C-744E33B91EB3}" dt="2024-10-22T07:34:33.205" v="172" actId="1076"/>
        <pc:sldMkLst>
          <pc:docMk/>
          <pc:sldMk cId="2286816477" sldId="1528"/>
        </pc:sldMkLst>
        <pc:spChg chg="mod">
          <ac:chgData name="Harmsel ter, Marjan" userId="5bf7b4e5-383a-4bf6-a1ba-3724f9cc09cb" providerId="ADAL" clId="{7C0B6AC1-6739-40F3-BA3C-744E33B91EB3}" dt="2024-10-22T07:34:33.205" v="172" actId="1076"/>
          <ac:spMkLst>
            <pc:docMk/>
            <pc:sldMk cId="2286816477" sldId="1528"/>
            <ac:spMk id="15" creationId="{6EA1F8B7-D4BC-D8B0-E6FD-F33ECB45A1DD}"/>
          </ac:spMkLst>
        </pc:spChg>
      </pc:sldChg>
      <pc:sldChg chg="modSp mod">
        <pc:chgData name="Harmsel ter, Marjan" userId="5bf7b4e5-383a-4bf6-a1ba-3724f9cc09cb" providerId="ADAL" clId="{7C0B6AC1-6739-40F3-BA3C-744E33B91EB3}" dt="2024-10-22T07:35:02.308" v="176" actId="1076"/>
        <pc:sldMkLst>
          <pc:docMk/>
          <pc:sldMk cId="3234977006" sldId="1529"/>
        </pc:sldMkLst>
        <pc:spChg chg="mod">
          <ac:chgData name="Harmsel ter, Marjan" userId="5bf7b4e5-383a-4bf6-a1ba-3724f9cc09cb" providerId="ADAL" clId="{7C0B6AC1-6739-40F3-BA3C-744E33B91EB3}" dt="2024-10-22T07:35:02.308" v="176" actId="1076"/>
          <ac:spMkLst>
            <pc:docMk/>
            <pc:sldMk cId="3234977006" sldId="1529"/>
            <ac:spMk id="11" creationId="{2D5226DB-4490-ECD5-880A-CDAB0447C263}"/>
          </ac:spMkLst>
        </pc:spChg>
      </pc:sldChg>
      <pc:sldChg chg="modSp mod">
        <pc:chgData name="Harmsel ter, Marjan" userId="5bf7b4e5-383a-4bf6-a1ba-3724f9cc09cb" providerId="ADAL" clId="{7C0B6AC1-6739-40F3-BA3C-744E33B91EB3}" dt="2024-10-22T08:39:15.938" v="233" actId="20577"/>
        <pc:sldMkLst>
          <pc:docMk/>
          <pc:sldMk cId="729483229" sldId="1530"/>
        </pc:sldMkLst>
        <pc:spChg chg="mod">
          <ac:chgData name="Harmsel ter, Marjan" userId="5bf7b4e5-383a-4bf6-a1ba-3724f9cc09cb" providerId="ADAL" clId="{7C0B6AC1-6739-40F3-BA3C-744E33B91EB3}" dt="2024-10-22T08:39:15.938" v="233" actId="20577"/>
          <ac:spMkLst>
            <pc:docMk/>
            <pc:sldMk cId="729483229" sldId="1530"/>
            <ac:spMk id="35" creationId="{37104C51-0232-62ED-4C6F-1447D06633EE}"/>
          </ac:spMkLst>
        </pc:spChg>
      </pc:sldChg>
    </pc:docChg>
  </pc:docChgLst>
  <pc:docChgLst>
    <pc:chgData name="Routledge, Mandy" userId="bacdedf5-8e30-494b-ad8b-f27fa30c4f8d" providerId="ADAL" clId="{088143BB-FBF6-48B8-B743-26BFEB4DAFC7}"/>
    <pc:docChg chg="addSld delSld modSld modSection">
      <pc:chgData name="Routledge, Mandy" userId="bacdedf5-8e30-494b-ad8b-f27fa30c4f8d" providerId="ADAL" clId="{088143BB-FBF6-48B8-B743-26BFEB4DAFC7}" dt="2024-09-24T09:44:19.501" v="21"/>
      <pc:docMkLst>
        <pc:docMk/>
      </pc:docMkLst>
      <pc:sldChg chg="del">
        <pc:chgData name="Routledge, Mandy" userId="bacdedf5-8e30-494b-ad8b-f27fa30c4f8d" providerId="ADAL" clId="{088143BB-FBF6-48B8-B743-26BFEB4DAFC7}" dt="2024-09-24T09:16:36.888" v="18" actId="47"/>
        <pc:sldMkLst>
          <pc:docMk/>
          <pc:sldMk cId="192884965" sldId="259"/>
        </pc:sldMkLst>
      </pc:sldChg>
      <pc:sldChg chg="del">
        <pc:chgData name="Routledge, Mandy" userId="bacdedf5-8e30-494b-ad8b-f27fa30c4f8d" providerId="ADAL" clId="{088143BB-FBF6-48B8-B743-26BFEB4DAFC7}" dt="2024-09-24T09:16:33.763" v="14" actId="47"/>
        <pc:sldMkLst>
          <pc:docMk/>
          <pc:sldMk cId="155461494" sldId="263"/>
        </pc:sldMkLst>
      </pc:sldChg>
      <pc:sldChg chg="del">
        <pc:chgData name="Routledge, Mandy" userId="bacdedf5-8e30-494b-ad8b-f27fa30c4f8d" providerId="ADAL" clId="{088143BB-FBF6-48B8-B743-26BFEB4DAFC7}" dt="2024-09-24T09:16:34.310" v="15" actId="47"/>
        <pc:sldMkLst>
          <pc:docMk/>
          <pc:sldMk cId="3558003521" sldId="267"/>
        </pc:sldMkLst>
      </pc:sldChg>
      <pc:sldChg chg="del">
        <pc:chgData name="Routledge, Mandy" userId="bacdedf5-8e30-494b-ad8b-f27fa30c4f8d" providerId="ADAL" clId="{088143BB-FBF6-48B8-B743-26BFEB4DAFC7}" dt="2024-09-24T09:16:36.403" v="17" actId="47"/>
        <pc:sldMkLst>
          <pc:docMk/>
          <pc:sldMk cId="2441164173" sldId="268"/>
        </pc:sldMkLst>
      </pc:sldChg>
      <pc:sldChg chg="modSp mod">
        <pc:chgData name="Routledge, Mandy" userId="bacdedf5-8e30-494b-ad8b-f27fa30c4f8d" providerId="ADAL" clId="{088143BB-FBF6-48B8-B743-26BFEB4DAFC7}" dt="2024-09-24T09:16:21.860" v="12" actId="20577"/>
        <pc:sldMkLst>
          <pc:docMk/>
          <pc:sldMk cId="323006580" sldId="548"/>
        </pc:sldMkLst>
        <pc:spChg chg="mod">
          <ac:chgData name="Routledge, Mandy" userId="bacdedf5-8e30-494b-ad8b-f27fa30c4f8d" providerId="ADAL" clId="{088143BB-FBF6-48B8-B743-26BFEB4DAFC7}" dt="2024-09-24T09:16:21.860" v="12" actId="20577"/>
          <ac:spMkLst>
            <pc:docMk/>
            <pc:sldMk cId="323006580" sldId="548"/>
            <ac:spMk id="3" creationId="{00000000-0000-0000-0000-000000000000}"/>
          </ac:spMkLst>
        </pc:spChg>
      </pc:sldChg>
      <pc:sldChg chg="del">
        <pc:chgData name="Routledge, Mandy" userId="bacdedf5-8e30-494b-ad8b-f27fa30c4f8d" providerId="ADAL" clId="{088143BB-FBF6-48B8-B743-26BFEB4DAFC7}" dt="2024-09-24T09:16:35.416" v="16" actId="47"/>
        <pc:sldMkLst>
          <pc:docMk/>
          <pc:sldMk cId="3153421729" sldId="1484"/>
        </pc:sldMkLst>
      </pc:sldChg>
      <pc:sldChg chg="del">
        <pc:chgData name="Routledge, Mandy" userId="bacdedf5-8e30-494b-ad8b-f27fa30c4f8d" providerId="ADAL" clId="{088143BB-FBF6-48B8-B743-26BFEB4DAFC7}" dt="2024-09-24T09:16:37.592" v="19" actId="47"/>
        <pc:sldMkLst>
          <pc:docMk/>
          <pc:sldMk cId="573887307" sldId="1485"/>
        </pc:sldMkLst>
      </pc:sldChg>
      <pc:sldChg chg="add">
        <pc:chgData name="Routledge, Mandy" userId="bacdedf5-8e30-494b-ad8b-f27fa30c4f8d" providerId="ADAL" clId="{088143BB-FBF6-48B8-B743-26BFEB4DAFC7}" dt="2024-09-24T09:16:28.252" v="13"/>
        <pc:sldMkLst>
          <pc:docMk/>
          <pc:sldMk cId="2967928418" sldId="1511"/>
        </pc:sldMkLst>
      </pc:sldChg>
      <pc:sldChg chg="add">
        <pc:chgData name="Routledge, Mandy" userId="bacdedf5-8e30-494b-ad8b-f27fa30c4f8d" providerId="ADAL" clId="{088143BB-FBF6-48B8-B743-26BFEB4DAFC7}" dt="2024-09-24T09:16:28.252" v="13"/>
        <pc:sldMkLst>
          <pc:docMk/>
          <pc:sldMk cId="1594331871" sldId="1512"/>
        </pc:sldMkLst>
      </pc:sldChg>
      <pc:sldChg chg="add">
        <pc:chgData name="Routledge, Mandy" userId="bacdedf5-8e30-494b-ad8b-f27fa30c4f8d" providerId="ADAL" clId="{088143BB-FBF6-48B8-B743-26BFEB4DAFC7}" dt="2024-09-24T09:16:28.252" v="13"/>
        <pc:sldMkLst>
          <pc:docMk/>
          <pc:sldMk cId="3112181829" sldId="1515"/>
        </pc:sldMkLst>
      </pc:sldChg>
      <pc:sldChg chg="add">
        <pc:chgData name="Routledge, Mandy" userId="bacdedf5-8e30-494b-ad8b-f27fa30c4f8d" providerId="ADAL" clId="{088143BB-FBF6-48B8-B743-26BFEB4DAFC7}" dt="2024-09-24T09:16:28.252" v="13"/>
        <pc:sldMkLst>
          <pc:docMk/>
          <pc:sldMk cId="2946319108" sldId="1516"/>
        </pc:sldMkLst>
      </pc:sldChg>
      <pc:sldChg chg="add">
        <pc:chgData name="Routledge, Mandy" userId="bacdedf5-8e30-494b-ad8b-f27fa30c4f8d" providerId="ADAL" clId="{088143BB-FBF6-48B8-B743-26BFEB4DAFC7}" dt="2024-09-24T09:16:28.252" v="13"/>
        <pc:sldMkLst>
          <pc:docMk/>
          <pc:sldMk cId="1628480429" sldId="1517"/>
        </pc:sldMkLst>
      </pc:sldChg>
      <pc:sldChg chg="add">
        <pc:chgData name="Routledge, Mandy" userId="bacdedf5-8e30-494b-ad8b-f27fa30c4f8d" providerId="ADAL" clId="{088143BB-FBF6-48B8-B743-26BFEB4DAFC7}" dt="2024-09-24T09:16:28.252" v="13"/>
        <pc:sldMkLst>
          <pc:docMk/>
          <pc:sldMk cId="933367485" sldId="1518"/>
        </pc:sldMkLst>
      </pc:sldChg>
      <pc:sldChg chg="add">
        <pc:chgData name="Routledge, Mandy" userId="bacdedf5-8e30-494b-ad8b-f27fa30c4f8d" providerId="ADAL" clId="{088143BB-FBF6-48B8-B743-26BFEB4DAFC7}" dt="2024-09-24T09:33:16.208" v="20"/>
        <pc:sldMkLst>
          <pc:docMk/>
          <pc:sldMk cId="1530054038" sldId="1519"/>
        </pc:sldMkLst>
      </pc:sldChg>
      <pc:sldChg chg="add">
        <pc:chgData name="Routledge, Mandy" userId="bacdedf5-8e30-494b-ad8b-f27fa30c4f8d" providerId="ADAL" clId="{088143BB-FBF6-48B8-B743-26BFEB4DAFC7}" dt="2024-09-24T09:44:19.501" v="21"/>
        <pc:sldMkLst>
          <pc:docMk/>
          <pc:sldMk cId="3006462251" sldId="1520"/>
        </pc:sldMkLst>
      </pc:sldChg>
    </pc:docChg>
  </pc:docChgLst>
  <pc:docChgLst>
    <pc:chgData name="Routledge, Mandy" userId="bacdedf5-8e30-494b-ad8b-f27fa30c4f8d" providerId="ADAL" clId="{34162AFC-A0B4-4347-89A6-896E28977770}"/>
    <pc:docChg chg="undo redo custSel addSld delSld modSld modSection">
      <pc:chgData name="Routledge, Mandy" userId="bacdedf5-8e30-494b-ad8b-f27fa30c4f8d" providerId="ADAL" clId="{34162AFC-A0B4-4347-89A6-896E28977770}" dt="2024-10-22T08:49:26.460" v="1175" actId="1076"/>
      <pc:docMkLst>
        <pc:docMk/>
      </pc:docMkLst>
      <pc:sldChg chg="add del">
        <pc:chgData name="Routledge, Mandy" userId="bacdedf5-8e30-494b-ad8b-f27fa30c4f8d" providerId="ADAL" clId="{34162AFC-A0B4-4347-89A6-896E28977770}" dt="2024-10-21T17:03:20.458" v="742" actId="47"/>
        <pc:sldMkLst>
          <pc:docMk/>
          <pc:sldMk cId="155461494" sldId="263"/>
        </pc:sldMkLst>
      </pc:sldChg>
      <pc:sldChg chg="add del">
        <pc:chgData name="Routledge, Mandy" userId="bacdedf5-8e30-494b-ad8b-f27fa30c4f8d" providerId="ADAL" clId="{34162AFC-A0B4-4347-89A6-896E28977770}" dt="2024-10-21T17:11:20.205" v="1006" actId="47"/>
        <pc:sldMkLst>
          <pc:docMk/>
          <pc:sldMk cId="861707059" sldId="432"/>
        </pc:sldMkLst>
      </pc:sldChg>
      <pc:sldChg chg="addSp modSp">
        <pc:chgData name="Routledge, Mandy" userId="bacdedf5-8e30-494b-ad8b-f27fa30c4f8d" providerId="ADAL" clId="{34162AFC-A0B4-4347-89A6-896E28977770}" dt="2024-10-21T17:12:32.100" v="1007"/>
        <pc:sldMkLst>
          <pc:docMk/>
          <pc:sldMk cId="1671649065" sldId="934"/>
        </pc:sldMkLst>
        <pc:picChg chg="add mod">
          <ac:chgData name="Routledge, Mandy" userId="bacdedf5-8e30-494b-ad8b-f27fa30c4f8d" providerId="ADAL" clId="{34162AFC-A0B4-4347-89A6-896E28977770}" dt="2024-10-21T17:12:32.100" v="1007"/>
          <ac:picMkLst>
            <pc:docMk/>
            <pc:sldMk cId="1671649065" sldId="934"/>
            <ac:picMk id="3" creationId="{195EFA0D-E691-48D3-CE32-6B8ABBC3F621}"/>
          </ac:picMkLst>
        </pc:picChg>
      </pc:sldChg>
      <pc:sldChg chg="add del">
        <pc:chgData name="Routledge, Mandy" userId="bacdedf5-8e30-494b-ad8b-f27fa30c4f8d" providerId="ADAL" clId="{34162AFC-A0B4-4347-89A6-896E28977770}" dt="2024-10-21T16:56:26.573" v="479" actId="47"/>
        <pc:sldMkLst>
          <pc:docMk/>
          <pc:sldMk cId="3493722134" sldId="1204"/>
        </pc:sldMkLst>
      </pc:sldChg>
      <pc:sldChg chg="modSp add del mod">
        <pc:chgData name="Routledge, Mandy" userId="bacdedf5-8e30-494b-ad8b-f27fa30c4f8d" providerId="ADAL" clId="{34162AFC-A0B4-4347-89A6-896E28977770}" dt="2024-10-21T16:58:56.737" v="556" actId="47"/>
        <pc:sldMkLst>
          <pc:docMk/>
          <pc:sldMk cId="2383426277" sldId="1373"/>
        </pc:sldMkLst>
        <pc:spChg chg="mod">
          <ac:chgData name="Routledge, Mandy" userId="bacdedf5-8e30-494b-ad8b-f27fa30c4f8d" providerId="ADAL" clId="{34162AFC-A0B4-4347-89A6-896E28977770}" dt="2024-10-21T16:58:41.759" v="553"/>
          <ac:spMkLst>
            <pc:docMk/>
            <pc:sldMk cId="2383426277" sldId="1373"/>
            <ac:spMk id="15" creationId="{00000000-0000-0000-0000-000000000000}"/>
          </ac:spMkLst>
        </pc:spChg>
      </pc:sldChg>
      <pc:sldChg chg="add del">
        <pc:chgData name="Routledge, Mandy" userId="bacdedf5-8e30-494b-ad8b-f27fa30c4f8d" providerId="ADAL" clId="{34162AFC-A0B4-4347-89A6-896E28977770}" dt="2024-10-21T17:01:22.853" v="696" actId="47"/>
        <pc:sldMkLst>
          <pc:docMk/>
          <pc:sldMk cId="3955866063" sldId="1428"/>
        </pc:sldMkLst>
      </pc:sldChg>
      <pc:sldChg chg="modSp mod modNotes modNotesTx">
        <pc:chgData name="Routledge, Mandy" userId="bacdedf5-8e30-494b-ad8b-f27fa30c4f8d" providerId="ADAL" clId="{34162AFC-A0B4-4347-89A6-896E28977770}" dt="2024-10-22T08:35:35.366" v="1097" actId="113"/>
        <pc:sldMkLst>
          <pc:docMk/>
          <pc:sldMk cId="2189114603" sldId="1437"/>
        </pc:sldMkLst>
        <pc:spChg chg="mod">
          <ac:chgData name="Routledge, Mandy" userId="bacdedf5-8e30-494b-ad8b-f27fa30c4f8d" providerId="ADAL" clId="{34162AFC-A0B4-4347-89A6-896E28977770}" dt="2024-10-22T08:35:35.366" v="1097" actId="113"/>
          <ac:spMkLst>
            <pc:docMk/>
            <pc:sldMk cId="2189114603" sldId="1437"/>
            <ac:spMk id="3" creationId="{00000000-0000-0000-0000-000000000000}"/>
          </ac:spMkLst>
        </pc:spChg>
      </pc:sldChg>
      <pc:sldChg chg="add del">
        <pc:chgData name="Routledge, Mandy" userId="bacdedf5-8e30-494b-ad8b-f27fa30c4f8d" providerId="ADAL" clId="{34162AFC-A0B4-4347-89A6-896E28977770}" dt="2024-10-21T16:50:20.345" v="392" actId="47"/>
        <pc:sldMkLst>
          <pc:docMk/>
          <pc:sldMk cId="2163549717" sldId="1452"/>
        </pc:sldMkLst>
      </pc:sldChg>
      <pc:sldChg chg="add del">
        <pc:chgData name="Routledge, Mandy" userId="bacdedf5-8e30-494b-ad8b-f27fa30c4f8d" providerId="ADAL" clId="{34162AFC-A0B4-4347-89A6-896E28977770}" dt="2024-10-21T16:45:32.215" v="223" actId="47"/>
        <pc:sldMkLst>
          <pc:docMk/>
          <pc:sldMk cId="2552307772" sldId="1454"/>
        </pc:sldMkLst>
      </pc:sldChg>
      <pc:sldChg chg="modSp mod">
        <pc:chgData name="Routledge, Mandy" userId="bacdedf5-8e30-494b-ad8b-f27fa30c4f8d" providerId="ADAL" clId="{34162AFC-A0B4-4347-89A6-896E28977770}" dt="2024-10-21T16:35:56.561" v="34" actId="20577"/>
        <pc:sldMkLst>
          <pc:docMk/>
          <pc:sldMk cId="3852907103" sldId="1460"/>
        </pc:sldMkLst>
        <pc:spChg chg="mod">
          <ac:chgData name="Routledge, Mandy" userId="bacdedf5-8e30-494b-ad8b-f27fa30c4f8d" providerId="ADAL" clId="{34162AFC-A0B4-4347-89A6-896E28977770}" dt="2024-10-21T16:35:56.561" v="34" actId="20577"/>
          <ac:spMkLst>
            <pc:docMk/>
            <pc:sldMk cId="3852907103" sldId="1460"/>
            <ac:spMk id="6" creationId="{00000000-0000-0000-0000-000000000000}"/>
          </ac:spMkLst>
        </pc:spChg>
      </pc:sldChg>
      <pc:sldChg chg="addSp modSp mod">
        <pc:chgData name="Routledge, Mandy" userId="bacdedf5-8e30-494b-ad8b-f27fa30c4f8d" providerId="ADAL" clId="{34162AFC-A0B4-4347-89A6-896E28977770}" dt="2024-10-21T16:42:55.552" v="135"/>
        <pc:sldMkLst>
          <pc:docMk/>
          <pc:sldMk cId="4207872812" sldId="1475"/>
        </pc:sldMkLst>
        <pc:spChg chg="mod">
          <ac:chgData name="Routledge, Mandy" userId="bacdedf5-8e30-494b-ad8b-f27fa30c4f8d" providerId="ADAL" clId="{34162AFC-A0B4-4347-89A6-896E28977770}" dt="2024-10-21T16:36:02.790" v="46" actId="20577"/>
          <ac:spMkLst>
            <pc:docMk/>
            <pc:sldMk cId="4207872812" sldId="1475"/>
            <ac:spMk id="6" creationId="{00000000-0000-0000-0000-000000000000}"/>
          </ac:spMkLst>
        </pc:spChg>
        <pc:picChg chg="add mod">
          <ac:chgData name="Routledge, Mandy" userId="bacdedf5-8e30-494b-ad8b-f27fa30c4f8d" providerId="ADAL" clId="{34162AFC-A0B4-4347-89A6-896E28977770}" dt="2024-10-21T16:42:55.552" v="135"/>
          <ac:picMkLst>
            <pc:docMk/>
            <pc:sldMk cId="4207872812" sldId="1475"/>
            <ac:picMk id="2" creationId="{1A466D40-5AF3-FF72-1C2A-5D075213D77E}"/>
          </ac:picMkLst>
        </pc:picChg>
      </pc:sldChg>
      <pc:sldChg chg="addSp modSp mod">
        <pc:chgData name="Routledge, Mandy" userId="bacdedf5-8e30-494b-ad8b-f27fa30c4f8d" providerId="ADAL" clId="{34162AFC-A0B4-4347-89A6-896E28977770}" dt="2024-10-21T16:47:38.701" v="277"/>
        <pc:sldMkLst>
          <pc:docMk/>
          <pc:sldMk cId="2452007587" sldId="1476"/>
        </pc:sldMkLst>
        <pc:spChg chg="mod">
          <ac:chgData name="Routledge, Mandy" userId="bacdedf5-8e30-494b-ad8b-f27fa30c4f8d" providerId="ADAL" clId="{34162AFC-A0B4-4347-89A6-896E28977770}" dt="2024-10-21T16:36:09.760" v="59" actId="20577"/>
          <ac:spMkLst>
            <pc:docMk/>
            <pc:sldMk cId="2452007587" sldId="1476"/>
            <ac:spMk id="6" creationId="{00000000-0000-0000-0000-000000000000}"/>
          </ac:spMkLst>
        </pc:spChg>
        <pc:picChg chg="add mod">
          <ac:chgData name="Routledge, Mandy" userId="bacdedf5-8e30-494b-ad8b-f27fa30c4f8d" providerId="ADAL" clId="{34162AFC-A0B4-4347-89A6-896E28977770}" dt="2024-10-21T16:47:38.701" v="277"/>
          <ac:picMkLst>
            <pc:docMk/>
            <pc:sldMk cId="2452007587" sldId="1476"/>
            <ac:picMk id="2" creationId="{F659D9CE-1193-C7A8-4A2F-CE326B251606}"/>
          </ac:picMkLst>
        </pc:picChg>
      </pc:sldChg>
      <pc:sldChg chg="addSp modSp mod">
        <pc:chgData name="Routledge, Mandy" userId="bacdedf5-8e30-494b-ad8b-f27fa30c4f8d" providerId="ADAL" clId="{34162AFC-A0B4-4347-89A6-896E28977770}" dt="2024-10-21T16:57:06.584" v="480"/>
        <pc:sldMkLst>
          <pc:docMk/>
          <pc:sldMk cId="2709048002" sldId="1477"/>
        </pc:sldMkLst>
        <pc:spChg chg="mod">
          <ac:chgData name="Routledge, Mandy" userId="bacdedf5-8e30-494b-ad8b-f27fa30c4f8d" providerId="ADAL" clId="{34162AFC-A0B4-4347-89A6-896E28977770}" dt="2024-10-21T16:36:15.385" v="64" actId="20577"/>
          <ac:spMkLst>
            <pc:docMk/>
            <pc:sldMk cId="2709048002" sldId="1477"/>
            <ac:spMk id="6" creationId="{00000000-0000-0000-0000-000000000000}"/>
          </ac:spMkLst>
        </pc:spChg>
        <pc:picChg chg="add mod">
          <ac:chgData name="Routledge, Mandy" userId="bacdedf5-8e30-494b-ad8b-f27fa30c4f8d" providerId="ADAL" clId="{34162AFC-A0B4-4347-89A6-896E28977770}" dt="2024-10-21T16:57:06.584" v="480"/>
          <ac:picMkLst>
            <pc:docMk/>
            <pc:sldMk cId="2709048002" sldId="1477"/>
            <ac:picMk id="2" creationId="{40AA5CB2-49A9-BCD5-3161-B90A58EE7019}"/>
          </ac:picMkLst>
        </pc:picChg>
      </pc:sldChg>
      <pc:sldChg chg="modSp mod">
        <pc:chgData name="Routledge, Mandy" userId="bacdedf5-8e30-494b-ad8b-f27fa30c4f8d" providerId="ADAL" clId="{34162AFC-A0B4-4347-89A6-896E28977770}" dt="2024-10-21T16:36:22.313" v="79" actId="20577"/>
        <pc:sldMkLst>
          <pc:docMk/>
          <pc:sldMk cId="4074911733" sldId="1478"/>
        </pc:sldMkLst>
        <pc:spChg chg="mod">
          <ac:chgData name="Routledge, Mandy" userId="bacdedf5-8e30-494b-ad8b-f27fa30c4f8d" providerId="ADAL" clId="{34162AFC-A0B4-4347-89A6-896E28977770}" dt="2024-10-21T16:36:22.313" v="79" actId="20577"/>
          <ac:spMkLst>
            <pc:docMk/>
            <pc:sldMk cId="4074911733" sldId="1478"/>
            <ac:spMk id="6" creationId="{00000000-0000-0000-0000-000000000000}"/>
          </ac:spMkLst>
        </pc:spChg>
      </pc:sldChg>
      <pc:sldChg chg="addSp modSp mod">
        <pc:chgData name="Routledge, Mandy" userId="bacdedf5-8e30-494b-ad8b-f27fa30c4f8d" providerId="ADAL" clId="{34162AFC-A0B4-4347-89A6-896E28977770}" dt="2024-10-21T16:44:08.687" v="139"/>
        <pc:sldMkLst>
          <pc:docMk/>
          <pc:sldMk cId="4210467006" sldId="1479"/>
        </pc:sldMkLst>
        <pc:spChg chg="mod">
          <ac:chgData name="Routledge, Mandy" userId="bacdedf5-8e30-494b-ad8b-f27fa30c4f8d" providerId="ADAL" clId="{34162AFC-A0B4-4347-89A6-896E28977770}" dt="2024-10-21T16:36:30.252" v="100" actId="20577"/>
          <ac:spMkLst>
            <pc:docMk/>
            <pc:sldMk cId="4210467006" sldId="1479"/>
            <ac:spMk id="6" creationId="{00000000-0000-0000-0000-000000000000}"/>
          </ac:spMkLst>
        </pc:spChg>
        <pc:picChg chg="add mod">
          <ac:chgData name="Routledge, Mandy" userId="bacdedf5-8e30-494b-ad8b-f27fa30c4f8d" providerId="ADAL" clId="{34162AFC-A0B4-4347-89A6-896E28977770}" dt="2024-10-21T16:44:08.687" v="139"/>
          <ac:picMkLst>
            <pc:docMk/>
            <pc:sldMk cId="4210467006" sldId="1479"/>
            <ac:picMk id="2" creationId="{DCE24C94-A4DC-0285-B594-29BA8D90D74A}"/>
          </ac:picMkLst>
        </pc:picChg>
      </pc:sldChg>
      <pc:sldChg chg="modSp mod">
        <pc:chgData name="Routledge, Mandy" userId="bacdedf5-8e30-494b-ad8b-f27fa30c4f8d" providerId="ADAL" clId="{34162AFC-A0B4-4347-89A6-896E28977770}" dt="2024-10-22T08:36:56.632" v="1098" actId="20577"/>
        <pc:sldMkLst>
          <pc:docMk/>
          <pc:sldMk cId="1487044012" sldId="1480"/>
        </pc:sldMkLst>
        <pc:spChg chg="mod">
          <ac:chgData name="Routledge, Mandy" userId="bacdedf5-8e30-494b-ad8b-f27fa30c4f8d" providerId="ADAL" clId="{34162AFC-A0B4-4347-89A6-896E28977770}" dt="2024-10-22T08:36:56.632" v="1098" actId="20577"/>
          <ac:spMkLst>
            <pc:docMk/>
            <pc:sldMk cId="1487044012" sldId="1480"/>
            <ac:spMk id="5" creationId="{A1098683-9DA4-A049-AFDA-81E30B8492FA}"/>
          </ac:spMkLst>
        </pc:spChg>
        <pc:spChg chg="mod">
          <ac:chgData name="Routledge, Mandy" userId="bacdedf5-8e30-494b-ad8b-f27fa30c4f8d" providerId="ADAL" clId="{34162AFC-A0B4-4347-89A6-896E28977770}" dt="2024-10-21T16:36:36.065" v="110" actId="20577"/>
          <ac:spMkLst>
            <pc:docMk/>
            <pc:sldMk cId="1487044012" sldId="1480"/>
            <ac:spMk id="6" creationId="{00000000-0000-0000-0000-000000000000}"/>
          </ac:spMkLst>
        </pc:spChg>
      </pc:sldChg>
      <pc:sldChg chg="addSp modSp mod">
        <pc:chgData name="Routledge, Mandy" userId="bacdedf5-8e30-494b-ad8b-f27fa30c4f8d" providerId="ADAL" clId="{34162AFC-A0B4-4347-89A6-896E28977770}" dt="2024-10-21T17:01:28.395" v="697"/>
        <pc:sldMkLst>
          <pc:docMk/>
          <pc:sldMk cId="3779434736" sldId="1481"/>
        </pc:sldMkLst>
        <pc:spChg chg="mod">
          <ac:chgData name="Routledge, Mandy" userId="bacdedf5-8e30-494b-ad8b-f27fa30c4f8d" providerId="ADAL" clId="{34162AFC-A0B4-4347-89A6-896E28977770}" dt="2024-10-21T16:36:42.066" v="117" actId="20577"/>
          <ac:spMkLst>
            <pc:docMk/>
            <pc:sldMk cId="3779434736" sldId="1481"/>
            <ac:spMk id="6" creationId="{00000000-0000-0000-0000-000000000000}"/>
          </ac:spMkLst>
        </pc:spChg>
        <pc:picChg chg="add mod">
          <ac:chgData name="Routledge, Mandy" userId="bacdedf5-8e30-494b-ad8b-f27fa30c4f8d" providerId="ADAL" clId="{34162AFC-A0B4-4347-89A6-896E28977770}" dt="2024-10-21T17:01:28.395" v="697"/>
          <ac:picMkLst>
            <pc:docMk/>
            <pc:sldMk cId="3779434736" sldId="1481"/>
            <ac:picMk id="2" creationId="{0B1700B7-90AA-AEF5-9D62-672771FA0657}"/>
          </ac:picMkLst>
        </pc:picChg>
      </pc:sldChg>
      <pc:sldChg chg="addSp modSp mod">
        <pc:chgData name="Routledge, Mandy" userId="bacdedf5-8e30-494b-ad8b-f27fa30c4f8d" providerId="ADAL" clId="{34162AFC-A0B4-4347-89A6-896E28977770}" dt="2024-10-22T08:41:12.982" v="1121" actId="1076"/>
        <pc:sldMkLst>
          <pc:docMk/>
          <pc:sldMk cId="1201727269" sldId="1482"/>
        </pc:sldMkLst>
        <pc:spChg chg="mod">
          <ac:chgData name="Routledge, Mandy" userId="bacdedf5-8e30-494b-ad8b-f27fa30c4f8d" providerId="ADAL" clId="{34162AFC-A0B4-4347-89A6-896E28977770}" dt="2024-10-21T16:36:46.398" v="126" actId="20577"/>
          <ac:spMkLst>
            <pc:docMk/>
            <pc:sldMk cId="1201727269" sldId="1482"/>
            <ac:spMk id="6" creationId="{00000000-0000-0000-0000-000000000000}"/>
          </ac:spMkLst>
        </pc:spChg>
        <pc:spChg chg="add mod">
          <ac:chgData name="Routledge, Mandy" userId="bacdedf5-8e30-494b-ad8b-f27fa30c4f8d" providerId="ADAL" clId="{34162AFC-A0B4-4347-89A6-896E28977770}" dt="2024-10-22T08:41:12.982" v="1121" actId="1076"/>
          <ac:spMkLst>
            <pc:docMk/>
            <pc:sldMk cId="1201727269" sldId="1482"/>
            <ac:spMk id="10" creationId="{0DA091C3-C633-F34B-6ECC-F028B97AF850}"/>
          </ac:spMkLst>
        </pc:spChg>
        <pc:picChg chg="add mod">
          <ac:chgData name="Routledge, Mandy" userId="bacdedf5-8e30-494b-ad8b-f27fa30c4f8d" providerId="ADAL" clId="{34162AFC-A0B4-4347-89A6-896E28977770}" dt="2024-10-21T17:03:00.900" v="739"/>
          <ac:picMkLst>
            <pc:docMk/>
            <pc:sldMk cId="1201727269" sldId="1482"/>
            <ac:picMk id="2" creationId="{13C7FED3-1F84-D1AF-C8D9-D6376F6AA069}"/>
          </ac:picMkLst>
        </pc:picChg>
        <pc:picChg chg="add mod">
          <ac:chgData name="Routledge, Mandy" userId="bacdedf5-8e30-494b-ad8b-f27fa30c4f8d" providerId="ADAL" clId="{34162AFC-A0B4-4347-89A6-896E28977770}" dt="2024-10-22T08:40:40.742" v="1100" actId="1076"/>
          <ac:picMkLst>
            <pc:docMk/>
            <pc:sldMk cId="1201727269" sldId="1482"/>
            <ac:picMk id="9" creationId="{A7DD44A5-2DF8-4A48-80C8-3B781C5E7F25}"/>
          </ac:picMkLst>
        </pc:picChg>
      </pc:sldChg>
      <pc:sldChg chg="addSp modSp mod">
        <pc:chgData name="Routledge, Mandy" userId="bacdedf5-8e30-494b-ad8b-f27fa30c4f8d" providerId="ADAL" clId="{34162AFC-A0B4-4347-89A6-896E28977770}" dt="2024-10-21T16:54:22.688" v="394" actId="1076"/>
        <pc:sldMkLst>
          <pc:docMk/>
          <pc:sldMk cId="2904738428" sldId="1483"/>
        </pc:sldMkLst>
        <pc:spChg chg="mod">
          <ac:chgData name="Routledge, Mandy" userId="bacdedf5-8e30-494b-ad8b-f27fa30c4f8d" providerId="ADAL" clId="{34162AFC-A0B4-4347-89A6-896E28977770}" dt="2024-10-21T16:36:51.431" v="134" actId="20577"/>
          <ac:spMkLst>
            <pc:docMk/>
            <pc:sldMk cId="2904738428" sldId="1483"/>
            <ac:spMk id="6" creationId="{00000000-0000-0000-0000-000000000000}"/>
          </ac:spMkLst>
        </pc:spChg>
        <pc:picChg chg="add mod">
          <ac:chgData name="Routledge, Mandy" userId="bacdedf5-8e30-494b-ad8b-f27fa30c4f8d" providerId="ADAL" clId="{34162AFC-A0B4-4347-89A6-896E28977770}" dt="2024-10-21T16:54:22.688" v="394" actId="1076"/>
          <ac:picMkLst>
            <pc:docMk/>
            <pc:sldMk cId="2904738428" sldId="1483"/>
            <ac:picMk id="2" creationId="{C4B548E8-1124-8B6A-C5AC-F2E470A37269}"/>
          </ac:picMkLst>
        </pc:picChg>
      </pc:sldChg>
      <pc:sldChg chg="add del">
        <pc:chgData name="Routledge, Mandy" userId="bacdedf5-8e30-494b-ad8b-f27fa30c4f8d" providerId="ADAL" clId="{34162AFC-A0B4-4347-89A6-896E28977770}" dt="2024-10-21T17:05:44.722" v="808" actId="47"/>
        <pc:sldMkLst>
          <pc:docMk/>
          <pc:sldMk cId="3961340130" sldId="1499"/>
        </pc:sldMkLst>
      </pc:sldChg>
      <pc:sldChg chg="add del">
        <pc:chgData name="Routledge, Mandy" userId="bacdedf5-8e30-494b-ad8b-f27fa30c4f8d" providerId="ADAL" clId="{34162AFC-A0B4-4347-89A6-896E28977770}" dt="2024-10-21T16:46:38.082" v="276" actId="47"/>
        <pc:sldMkLst>
          <pc:docMk/>
          <pc:sldMk cId="891150195" sldId="1510"/>
        </pc:sldMkLst>
      </pc:sldChg>
      <pc:sldChg chg="addSp modSp add mod">
        <pc:chgData name="Routledge, Mandy" userId="bacdedf5-8e30-494b-ad8b-f27fa30c4f8d" providerId="ADAL" clId="{34162AFC-A0B4-4347-89A6-896E28977770}" dt="2024-10-21T16:45:29.138" v="222"/>
        <pc:sldMkLst>
          <pc:docMk/>
          <pc:sldMk cId="1629942317" sldId="1521"/>
        </pc:sldMkLst>
        <pc:spChg chg="mod">
          <ac:chgData name="Routledge, Mandy" userId="bacdedf5-8e30-494b-ad8b-f27fa30c4f8d" providerId="ADAL" clId="{34162AFC-A0B4-4347-89A6-896E28977770}" dt="2024-10-21T16:44:38.019" v="162" actId="948"/>
          <ac:spMkLst>
            <pc:docMk/>
            <pc:sldMk cId="1629942317" sldId="1521"/>
            <ac:spMk id="33" creationId="{AC757F5E-B016-F947-4518-7C6B9CC7EE04}"/>
          </ac:spMkLst>
        </pc:spChg>
        <pc:spChg chg="mod">
          <ac:chgData name="Routledge, Mandy" userId="bacdedf5-8e30-494b-ad8b-f27fa30c4f8d" providerId="ADAL" clId="{34162AFC-A0B4-4347-89A6-896E28977770}" dt="2024-10-21T16:44:53.869" v="186" actId="948"/>
          <ac:spMkLst>
            <pc:docMk/>
            <pc:sldMk cId="1629942317" sldId="1521"/>
            <ac:spMk id="34" creationId="{152372B3-00F5-781C-183E-6F2DDF35091D}"/>
          </ac:spMkLst>
        </pc:spChg>
        <pc:spChg chg="mod">
          <ac:chgData name="Routledge, Mandy" userId="bacdedf5-8e30-494b-ad8b-f27fa30c4f8d" providerId="ADAL" clId="{34162AFC-A0B4-4347-89A6-896E28977770}" dt="2024-10-21T16:45:19.277" v="221"/>
          <ac:spMkLst>
            <pc:docMk/>
            <pc:sldMk cId="1629942317" sldId="1521"/>
            <ac:spMk id="35" creationId="{37104C51-0232-62ED-4C6F-1447D06633EE}"/>
          </ac:spMkLst>
        </pc:spChg>
        <pc:spChg chg="mod">
          <ac:chgData name="Routledge, Mandy" userId="bacdedf5-8e30-494b-ad8b-f27fa30c4f8d" providerId="ADAL" clId="{34162AFC-A0B4-4347-89A6-896E28977770}" dt="2024-10-21T16:45:29.138" v="222"/>
          <ac:spMkLst>
            <pc:docMk/>
            <pc:sldMk cId="1629942317" sldId="1521"/>
            <ac:spMk id="36" creationId="{D8EF981A-9BA7-0EB1-9B70-F7FBF2F7DF1C}"/>
          </ac:spMkLst>
        </pc:spChg>
        <pc:picChg chg="add mod">
          <ac:chgData name="Routledge, Mandy" userId="bacdedf5-8e30-494b-ad8b-f27fa30c4f8d" providerId="ADAL" clId="{34162AFC-A0B4-4347-89A6-896E28977770}" dt="2024-10-21T16:45:08.433" v="219"/>
          <ac:picMkLst>
            <pc:docMk/>
            <pc:sldMk cId="1629942317" sldId="1521"/>
            <ac:picMk id="2" creationId="{20207F51-8E30-59CA-CC6F-34A97D05D2EA}"/>
          </ac:picMkLst>
        </pc:picChg>
        <pc:picChg chg="add mod">
          <ac:chgData name="Routledge, Mandy" userId="bacdedf5-8e30-494b-ad8b-f27fa30c4f8d" providerId="ADAL" clId="{34162AFC-A0B4-4347-89A6-896E28977770}" dt="2024-10-21T16:45:12.020" v="220"/>
          <ac:picMkLst>
            <pc:docMk/>
            <pc:sldMk cId="1629942317" sldId="1521"/>
            <ac:picMk id="8" creationId="{45694324-AD85-2CB9-16DD-8EE91EBFE9A4}"/>
          </ac:picMkLst>
        </pc:picChg>
      </pc:sldChg>
      <pc:sldChg chg="addSp modSp add mod">
        <pc:chgData name="Routledge, Mandy" userId="bacdedf5-8e30-494b-ad8b-f27fa30c4f8d" providerId="ADAL" clId="{34162AFC-A0B4-4347-89A6-896E28977770}" dt="2024-10-22T08:47:13.299" v="1137" actId="14100"/>
        <pc:sldMkLst>
          <pc:docMk/>
          <pc:sldMk cId="2627408968" sldId="1522"/>
        </pc:sldMkLst>
        <pc:spChg chg="mod">
          <ac:chgData name="Routledge, Mandy" userId="bacdedf5-8e30-494b-ad8b-f27fa30c4f8d" providerId="ADAL" clId="{34162AFC-A0B4-4347-89A6-896E28977770}" dt="2024-10-22T08:47:13.299" v="1137" actId="14100"/>
          <ac:spMkLst>
            <pc:docMk/>
            <pc:sldMk cId="2627408968" sldId="1522"/>
            <ac:spMk id="4" creationId="{D36CDCC8-D80A-3CA3-9903-EC310613197D}"/>
          </ac:spMkLst>
        </pc:spChg>
        <pc:spChg chg="mod">
          <ac:chgData name="Routledge, Mandy" userId="bacdedf5-8e30-494b-ad8b-f27fa30c4f8d" providerId="ADAL" clId="{34162AFC-A0B4-4347-89A6-896E28977770}" dt="2024-10-21T16:45:42.735" v="232" actId="20577"/>
          <ac:spMkLst>
            <pc:docMk/>
            <pc:sldMk cId="2627408968" sldId="1522"/>
            <ac:spMk id="12" creationId="{E2476A93-B8D4-4E44-87FD-AFF601B2337C}"/>
          </ac:spMkLst>
        </pc:spChg>
        <pc:spChg chg="mod">
          <ac:chgData name="Routledge, Mandy" userId="bacdedf5-8e30-494b-ad8b-f27fa30c4f8d" providerId="ADAL" clId="{34162AFC-A0B4-4347-89A6-896E28977770}" dt="2024-10-21T16:45:45.027" v="238" actId="20577"/>
          <ac:spMkLst>
            <pc:docMk/>
            <pc:sldMk cId="2627408968" sldId="1522"/>
            <ac:spMk id="13" creationId="{4985FF45-EE56-11C3-E0CC-6BBB359031C0}"/>
          </ac:spMkLst>
        </pc:spChg>
        <pc:spChg chg="mod">
          <ac:chgData name="Routledge, Mandy" userId="bacdedf5-8e30-494b-ad8b-f27fa30c4f8d" providerId="ADAL" clId="{34162AFC-A0B4-4347-89A6-896E28977770}" dt="2024-10-21T16:45:48.521" v="246" actId="20577"/>
          <ac:spMkLst>
            <pc:docMk/>
            <pc:sldMk cId="2627408968" sldId="1522"/>
            <ac:spMk id="15" creationId="{6EA1F8B7-D4BC-D8B0-E6FD-F33ECB45A1DD}"/>
          </ac:spMkLst>
        </pc:spChg>
        <pc:spChg chg="mod">
          <ac:chgData name="Routledge, Mandy" userId="bacdedf5-8e30-494b-ad8b-f27fa30c4f8d" providerId="ADAL" clId="{34162AFC-A0B4-4347-89A6-896E28977770}" dt="2024-10-21T16:46:06.665" v="268" actId="14100"/>
          <ac:spMkLst>
            <pc:docMk/>
            <pc:sldMk cId="2627408968" sldId="1522"/>
            <ac:spMk id="16" creationId="{F53F294D-65CC-23A5-E4A1-B2132FCF814C}"/>
          </ac:spMkLst>
        </pc:spChg>
        <pc:spChg chg="mod">
          <ac:chgData name="Routledge, Mandy" userId="bacdedf5-8e30-494b-ad8b-f27fa30c4f8d" providerId="ADAL" clId="{34162AFC-A0B4-4347-89A6-896E28977770}" dt="2024-10-21T16:46:09.279" v="269" actId="1076"/>
          <ac:spMkLst>
            <pc:docMk/>
            <pc:sldMk cId="2627408968" sldId="1522"/>
            <ac:spMk id="17" creationId="{AB86235B-CBC0-F9DB-29F4-F23367831B1B}"/>
          </ac:spMkLst>
        </pc:spChg>
        <pc:picChg chg="add mod">
          <ac:chgData name="Routledge, Mandy" userId="bacdedf5-8e30-494b-ad8b-f27fa30c4f8d" providerId="ADAL" clId="{34162AFC-A0B4-4347-89A6-896E28977770}" dt="2024-10-21T16:46:27.470" v="273"/>
          <ac:picMkLst>
            <pc:docMk/>
            <pc:sldMk cId="2627408968" sldId="1522"/>
            <ac:picMk id="9" creationId="{C3139C76-2765-87A6-10ED-ED20B0A409E0}"/>
          </ac:picMkLst>
        </pc:picChg>
        <pc:picChg chg="add mod">
          <ac:chgData name="Routledge, Mandy" userId="bacdedf5-8e30-494b-ad8b-f27fa30c4f8d" providerId="ADAL" clId="{34162AFC-A0B4-4347-89A6-896E28977770}" dt="2024-10-21T16:46:31.039" v="274"/>
          <ac:picMkLst>
            <pc:docMk/>
            <pc:sldMk cId="2627408968" sldId="1522"/>
            <ac:picMk id="10" creationId="{9A08FCC3-067F-0771-F04D-E84CD9E685AE}"/>
          </ac:picMkLst>
        </pc:picChg>
        <pc:picChg chg="add mod">
          <ac:chgData name="Routledge, Mandy" userId="bacdedf5-8e30-494b-ad8b-f27fa30c4f8d" providerId="ADAL" clId="{34162AFC-A0B4-4347-89A6-896E28977770}" dt="2024-10-21T16:46:35.460" v="275"/>
          <ac:picMkLst>
            <pc:docMk/>
            <pc:sldMk cId="2627408968" sldId="1522"/>
            <ac:picMk id="11" creationId="{839A639D-5DCE-BAED-EE28-83BA14D16DA8}"/>
          </ac:picMkLst>
        </pc:picChg>
      </pc:sldChg>
      <pc:sldChg chg="addSp modSp add mod">
        <pc:chgData name="Routledge, Mandy" userId="bacdedf5-8e30-494b-ad8b-f27fa30c4f8d" providerId="ADAL" clId="{34162AFC-A0B4-4347-89A6-896E28977770}" dt="2024-10-22T08:48:56.549" v="1171" actId="14100"/>
        <pc:sldMkLst>
          <pc:docMk/>
          <pc:sldMk cId="151276956" sldId="1523"/>
        </pc:sldMkLst>
        <pc:spChg chg="mod">
          <ac:chgData name="Routledge, Mandy" userId="bacdedf5-8e30-494b-ad8b-f27fa30c4f8d" providerId="ADAL" clId="{34162AFC-A0B4-4347-89A6-896E28977770}" dt="2024-10-21T16:48:10.629" v="292" actId="20577"/>
          <ac:spMkLst>
            <pc:docMk/>
            <pc:sldMk cId="151276956" sldId="1523"/>
            <ac:spMk id="9" creationId="{B5FA4264-9F79-B20D-0826-CEC58E7B74B7}"/>
          </ac:spMkLst>
        </pc:spChg>
        <pc:spChg chg="mod">
          <ac:chgData name="Routledge, Mandy" userId="bacdedf5-8e30-494b-ad8b-f27fa30c4f8d" providerId="ADAL" clId="{34162AFC-A0B4-4347-89A6-896E28977770}" dt="2024-10-21T16:48:40.998" v="339" actId="14100"/>
          <ac:spMkLst>
            <pc:docMk/>
            <pc:sldMk cId="151276956" sldId="1523"/>
            <ac:spMk id="10" creationId="{B37FADB8-F5A5-F448-15A7-6A630939BCDC}"/>
          </ac:spMkLst>
        </pc:spChg>
        <pc:spChg chg="mod">
          <ac:chgData name="Routledge, Mandy" userId="bacdedf5-8e30-494b-ad8b-f27fa30c4f8d" providerId="ADAL" clId="{34162AFC-A0B4-4347-89A6-896E28977770}" dt="2024-10-21T16:48:36.542" v="338" actId="14100"/>
          <ac:spMkLst>
            <pc:docMk/>
            <pc:sldMk cId="151276956" sldId="1523"/>
            <ac:spMk id="11" creationId="{2D5226DB-4490-ECD5-880A-CDAB0447C263}"/>
          </ac:spMkLst>
        </pc:spChg>
        <pc:spChg chg="mod">
          <ac:chgData name="Routledge, Mandy" userId="bacdedf5-8e30-494b-ad8b-f27fa30c4f8d" providerId="ADAL" clId="{34162AFC-A0B4-4347-89A6-896E28977770}" dt="2024-10-21T16:49:28.580" v="367" actId="1076"/>
          <ac:spMkLst>
            <pc:docMk/>
            <pc:sldMk cId="151276956" sldId="1523"/>
            <ac:spMk id="12" creationId="{E2476A93-B8D4-4E44-87FD-AFF601B2337C}"/>
          </ac:spMkLst>
        </pc:spChg>
        <pc:spChg chg="mod">
          <ac:chgData name="Routledge, Mandy" userId="bacdedf5-8e30-494b-ad8b-f27fa30c4f8d" providerId="ADAL" clId="{34162AFC-A0B4-4347-89A6-896E28977770}" dt="2024-10-22T08:48:25.192" v="1164" actId="1076"/>
          <ac:spMkLst>
            <pc:docMk/>
            <pc:sldMk cId="151276956" sldId="1523"/>
            <ac:spMk id="13" creationId="{4985FF45-EE56-11C3-E0CC-6BBB359031C0}"/>
          </ac:spMkLst>
        </pc:spChg>
        <pc:spChg chg="mod">
          <ac:chgData name="Routledge, Mandy" userId="bacdedf5-8e30-494b-ad8b-f27fa30c4f8d" providerId="ADAL" clId="{34162AFC-A0B4-4347-89A6-896E28977770}" dt="2024-10-21T16:48:58.206" v="347" actId="1076"/>
          <ac:spMkLst>
            <pc:docMk/>
            <pc:sldMk cId="151276956" sldId="1523"/>
            <ac:spMk id="14" creationId="{B7594A3B-3117-84CE-C300-FB96E5ED269D}"/>
          </ac:spMkLst>
        </pc:spChg>
        <pc:spChg chg="mod">
          <ac:chgData name="Routledge, Mandy" userId="bacdedf5-8e30-494b-ad8b-f27fa30c4f8d" providerId="ADAL" clId="{34162AFC-A0B4-4347-89A6-896E28977770}" dt="2024-10-21T16:48:54.981" v="346" actId="20577"/>
          <ac:spMkLst>
            <pc:docMk/>
            <pc:sldMk cId="151276956" sldId="1523"/>
            <ac:spMk id="15" creationId="{6EA1F8B7-D4BC-D8B0-E6FD-F33ECB45A1DD}"/>
          </ac:spMkLst>
        </pc:spChg>
        <pc:spChg chg="mod">
          <ac:chgData name="Routledge, Mandy" userId="bacdedf5-8e30-494b-ad8b-f27fa30c4f8d" providerId="ADAL" clId="{34162AFC-A0B4-4347-89A6-896E28977770}" dt="2024-10-22T08:48:29.187" v="1165" actId="1076"/>
          <ac:spMkLst>
            <pc:docMk/>
            <pc:sldMk cId="151276956" sldId="1523"/>
            <ac:spMk id="18" creationId="{85D7DD60-F4AA-AD34-A265-146B167D02FE}"/>
          </ac:spMkLst>
        </pc:spChg>
        <pc:spChg chg="mod">
          <ac:chgData name="Routledge, Mandy" userId="bacdedf5-8e30-494b-ad8b-f27fa30c4f8d" providerId="ADAL" clId="{34162AFC-A0B4-4347-89A6-896E28977770}" dt="2024-10-21T16:49:36.719" v="370" actId="14100"/>
          <ac:spMkLst>
            <pc:docMk/>
            <pc:sldMk cId="151276956" sldId="1523"/>
            <ac:spMk id="19" creationId="{40542B69-6D97-5F24-63E3-ABE36EA69A27}"/>
          </ac:spMkLst>
        </pc:spChg>
        <pc:picChg chg="mod">
          <ac:chgData name="Routledge, Mandy" userId="bacdedf5-8e30-494b-ad8b-f27fa30c4f8d" providerId="ADAL" clId="{34162AFC-A0B4-4347-89A6-896E28977770}" dt="2024-10-22T08:48:51.590" v="1170"/>
          <ac:picMkLst>
            <pc:docMk/>
            <pc:sldMk cId="151276956" sldId="1523"/>
            <ac:picMk id="16" creationId="{FA6A9365-D575-291B-C064-E42EDE5C2F92}"/>
          </ac:picMkLst>
        </pc:picChg>
        <pc:picChg chg="add mod">
          <ac:chgData name="Routledge, Mandy" userId="bacdedf5-8e30-494b-ad8b-f27fa30c4f8d" providerId="ADAL" clId="{34162AFC-A0B4-4347-89A6-896E28977770}" dt="2024-10-21T16:49:07.329" v="351" actId="1076"/>
          <ac:picMkLst>
            <pc:docMk/>
            <pc:sldMk cId="151276956" sldId="1523"/>
            <ac:picMk id="23" creationId="{E5E1257C-1572-28E7-0D84-6E6B4B8BF395}"/>
          </ac:picMkLst>
        </pc:picChg>
        <pc:picChg chg="add mod">
          <ac:chgData name="Routledge, Mandy" userId="bacdedf5-8e30-494b-ad8b-f27fa30c4f8d" providerId="ADAL" clId="{34162AFC-A0B4-4347-89A6-896E28977770}" dt="2024-10-21T16:49:29.837" v="368" actId="1076"/>
          <ac:picMkLst>
            <pc:docMk/>
            <pc:sldMk cId="151276956" sldId="1523"/>
            <ac:picMk id="24" creationId="{CF6FC281-8D8F-0440-8C32-1E115DAC1076}"/>
          </ac:picMkLst>
        </pc:picChg>
        <pc:picChg chg="add mod">
          <ac:chgData name="Routledge, Mandy" userId="bacdedf5-8e30-494b-ad8b-f27fa30c4f8d" providerId="ADAL" clId="{34162AFC-A0B4-4347-89A6-896E28977770}" dt="2024-10-21T16:50:08.896" v="389" actId="1076"/>
          <ac:picMkLst>
            <pc:docMk/>
            <pc:sldMk cId="151276956" sldId="1523"/>
            <ac:picMk id="28" creationId="{DE7BBD79-E2E1-3005-79B2-7D074DF9C47F}"/>
          </ac:picMkLst>
        </pc:picChg>
        <pc:picChg chg="add mod">
          <ac:chgData name="Routledge, Mandy" userId="bacdedf5-8e30-494b-ad8b-f27fa30c4f8d" providerId="ADAL" clId="{34162AFC-A0B4-4347-89A6-896E28977770}" dt="2024-10-21T16:50:13.875" v="391" actId="14100"/>
          <ac:picMkLst>
            <pc:docMk/>
            <pc:sldMk cId="151276956" sldId="1523"/>
            <ac:picMk id="30" creationId="{3F3DD626-C03B-A4D8-26CB-BEC4E28BF5EA}"/>
          </ac:picMkLst>
        </pc:picChg>
        <pc:picChg chg="mod modCrop">
          <ac:chgData name="Routledge, Mandy" userId="bacdedf5-8e30-494b-ad8b-f27fa30c4f8d" providerId="ADAL" clId="{34162AFC-A0B4-4347-89A6-896E28977770}" dt="2024-10-22T08:48:37.052" v="1167" actId="732"/>
          <ac:picMkLst>
            <pc:docMk/>
            <pc:sldMk cId="151276956" sldId="1523"/>
            <ac:picMk id="31" creationId="{F585A93C-097D-0DA9-B0D1-AA4D510F7472}"/>
          </ac:picMkLst>
        </pc:picChg>
        <pc:cxnChg chg="mod">
          <ac:chgData name="Routledge, Mandy" userId="bacdedf5-8e30-494b-ad8b-f27fa30c4f8d" providerId="ADAL" clId="{34162AFC-A0B4-4347-89A6-896E28977770}" dt="2024-10-21T16:49:40.223" v="371" actId="14100"/>
          <ac:cxnSpMkLst>
            <pc:docMk/>
            <pc:sldMk cId="151276956" sldId="1523"/>
            <ac:cxnSpMk id="21" creationId="{B84B33EF-2A54-99B2-FEF8-27486B72F624}"/>
          </ac:cxnSpMkLst>
        </pc:cxnChg>
        <pc:cxnChg chg="mod">
          <ac:chgData name="Routledge, Mandy" userId="bacdedf5-8e30-494b-ad8b-f27fa30c4f8d" providerId="ADAL" clId="{34162AFC-A0B4-4347-89A6-896E28977770}" dt="2024-10-22T08:48:56.549" v="1171" actId="14100"/>
          <ac:cxnSpMkLst>
            <pc:docMk/>
            <pc:sldMk cId="151276956" sldId="1523"/>
            <ac:cxnSpMk id="27" creationId="{EC90AE0F-5DD8-2D25-C999-5E0CC65E11C5}"/>
          </ac:cxnSpMkLst>
        </pc:cxnChg>
        <pc:cxnChg chg="mod">
          <ac:chgData name="Routledge, Mandy" userId="bacdedf5-8e30-494b-ad8b-f27fa30c4f8d" providerId="ADAL" clId="{34162AFC-A0B4-4347-89A6-896E28977770}" dt="2024-10-21T16:49:00.266" v="348" actId="14100"/>
          <ac:cxnSpMkLst>
            <pc:docMk/>
            <pc:sldMk cId="151276956" sldId="1523"/>
            <ac:cxnSpMk id="29" creationId="{10445519-6BAB-CA4B-0B0C-EF80D4D34E4C}"/>
          </ac:cxnSpMkLst>
        </pc:cxnChg>
      </pc:sldChg>
      <pc:sldChg chg="addSp modSp add mod">
        <pc:chgData name="Routledge, Mandy" userId="bacdedf5-8e30-494b-ad8b-f27fa30c4f8d" providerId="ADAL" clId="{34162AFC-A0B4-4347-89A6-896E28977770}" dt="2024-10-21T16:56:17.862" v="476"/>
        <pc:sldMkLst>
          <pc:docMk/>
          <pc:sldMk cId="1111845905" sldId="1524"/>
        </pc:sldMkLst>
        <pc:spChg chg="mod">
          <ac:chgData name="Routledge, Mandy" userId="bacdedf5-8e30-494b-ad8b-f27fa30c4f8d" providerId="ADAL" clId="{34162AFC-A0B4-4347-89A6-896E28977770}" dt="2024-10-21T16:54:47.816" v="404" actId="20577"/>
          <ac:spMkLst>
            <pc:docMk/>
            <pc:sldMk cId="1111845905" sldId="1524"/>
            <ac:spMk id="33" creationId="{AC757F5E-B016-F947-4518-7C6B9CC7EE04}"/>
          </ac:spMkLst>
        </pc:spChg>
        <pc:spChg chg="mod">
          <ac:chgData name="Routledge, Mandy" userId="bacdedf5-8e30-494b-ad8b-f27fa30c4f8d" providerId="ADAL" clId="{34162AFC-A0B4-4347-89A6-896E28977770}" dt="2024-10-21T16:54:50.623" v="414" actId="20577"/>
          <ac:spMkLst>
            <pc:docMk/>
            <pc:sldMk cId="1111845905" sldId="1524"/>
            <ac:spMk id="34" creationId="{152372B3-00F5-781C-183E-6F2DDF35091D}"/>
          </ac:spMkLst>
        </pc:spChg>
        <pc:spChg chg="mod">
          <ac:chgData name="Routledge, Mandy" userId="bacdedf5-8e30-494b-ad8b-f27fa30c4f8d" providerId="ADAL" clId="{34162AFC-A0B4-4347-89A6-896E28977770}" dt="2024-10-21T16:56:08.977" v="475" actId="122"/>
          <ac:spMkLst>
            <pc:docMk/>
            <pc:sldMk cId="1111845905" sldId="1524"/>
            <ac:spMk id="35" creationId="{37104C51-0232-62ED-4C6F-1447D06633EE}"/>
          </ac:spMkLst>
        </pc:spChg>
        <pc:spChg chg="mod">
          <ac:chgData name="Routledge, Mandy" userId="bacdedf5-8e30-494b-ad8b-f27fa30c4f8d" providerId="ADAL" clId="{34162AFC-A0B4-4347-89A6-896E28977770}" dt="2024-10-21T16:56:17.862" v="476"/>
          <ac:spMkLst>
            <pc:docMk/>
            <pc:sldMk cId="1111845905" sldId="1524"/>
            <ac:spMk id="36" creationId="{D8EF981A-9BA7-0EB1-9B70-F7FBF2F7DF1C}"/>
          </ac:spMkLst>
        </pc:spChg>
        <pc:picChg chg="add mod">
          <ac:chgData name="Routledge, Mandy" userId="bacdedf5-8e30-494b-ad8b-f27fa30c4f8d" providerId="ADAL" clId="{34162AFC-A0B4-4347-89A6-896E28977770}" dt="2024-10-21T16:55:48.661" v="469"/>
          <ac:picMkLst>
            <pc:docMk/>
            <pc:sldMk cId="1111845905" sldId="1524"/>
            <ac:picMk id="2" creationId="{D93DCB33-1D1B-F17A-2FD1-41173C60801D}"/>
          </ac:picMkLst>
        </pc:picChg>
        <pc:picChg chg="add mod">
          <ac:chgData name="Routledge, Mandy" userId="bacdedf5-8e30-494b-ad8b-f27fa30c4f8d" providerId="ADAL" clId="{34162AFC-A0B4-4347-89A6-896E28977770}" dt="2024-10-21T16:55:52.018" v="470"/>
          <ac:picMkLst>
            <pc:docMk/>
            <pc:sldMk cId="1111845905" sldId="1524"/>
            <ac:picMk id="8" creationId="{18440798-7B3B-7DB3-DC89-486963FA3866}"/>
          </ac:picMkLst>
        </pc:picChg>
        <pc:picChg chg="add mod">
          <ac:chgData name="Routledge, Mandy" userId="bacdedf5-8e30-494b-ad8b-f27fa30c4f8d" providerId="ADAL" clId="{34162AFC-A0B4-4347-89A6-896E28977770}" dt="2024-10-21T16:55:55.705" v="471"/>
          <ac:picMkLst>
            <pc:docMk/>
            <pc:sldMk cId="1111845905" sldId="1524"/>
            <ac:picMk id="9" creationId="{F086C501-F9FD-29D1-0157-5B3C3D338805}"/>
          </ac:picMkLst>
        </pc:picChg>
      </pc:sldChg>
      <pc:sldChg chg="addSp modSp add mod">
        <pc:chgData name="Routledge, Mandy" userId="bacdedf5-8e30-494b-ad8b-f27fa30c4f8d" providerId="ADAL" clId="{34162AFC-A0B4-4347-89A6-896E28977770}" dt="2024-10-21T16:58:50.662" v="555" actId="6549"/>
        <pc:sldMkLst>
          <pc:docMk/>
          <pc:sldMk cId="335030802" sldId="1525"/>
        </pc:sldMkLst>
        <pc:spChg chg="add mod">
          <ac:chgData name="Routledge, Mandy" userId="bacdedf5-8e30-494b-ad8b-f27fa30c4f8d" providerId="ADAL" clId="{34162AFC-A0B4-4347-89A6-896E28977770}" dt="2024-10-21T16:58:00.444" v="544"/>
          <ac:spMkLst>
            <pc:docMk/>
            <pc:sldMk cId="335030802" sldId="1525"/>
            <ac:spMk id="9" creationId="{D72D7974-94E1-FAD5-A019-B5764DB21274}"/>
          </ac:spMkLst>
        </pc:spChg>
        <pc:spChg chg="add mod">
          <ac:chgData name="Routledge, Mandy" userId="bacdedf5-8e30-494b-ad8b-f27fa30c4f8d" providerId="ADAL" clId="{34162AFC-A0B4-4347-89A6-896E28977770}" dt="2024-10-21T16:58:00.444" v="544"/>
          <ac:spMkLst>
            <pc:docMk/>
            <pc:sldMk cId="335030802" sldId="1525"/>
            <ac:spMk id="18" creationId="{9485FCF8-34CC-1A7F-0217-36A0FBD9B43D}"/>
          </ac:spMkLst>
        </pc:spChg>
        <pc:spChg chg="mod">
          <ac:chgData name="Routledge, Mandy" userId="bacdedf5-8e30-494b-ad8b-f27fa30c4f8d" providerId="ADAL" clId="{34162AFC-A0B4-4347-89A6-896E28977770}" dt="2024-10-21T16:57:26.431" v="491" actId="20577"/>
          <ac:spMkLst>
            <pc:docMk/>
            <pc:sldMk cId="335030802" sldId="1525"/>
            <ac:spMk id="33" creationId="{AC757F5E-B016-F947-4518-7C6B9CC7EE04}"/>
          </ac:spMkLst>
        </pc:spChg>
        <pc:spChg chg="mod">
          <ac:chgData name="Routledge, Mandy" userId="bacdedf5-8e30-494b-ad8b-f27fa30c4f8d" providerId="ADAL" clId="{34162AFC-A0B4-4347-89A6-896E28977770}" dt="2024-10-21T16:57:28.439" v="496" actId="20577"/>
          <ac:spMkLst>
            <pc:docMk/>
            <pc:sldMk cId="335030802" sldId="1525"/>
            <ac:spMk id="34" creationId="{152372B3-00F5-781C-183E-6F2DDF35091D}"/>
          </ac:spMkLst>
        </pc:spChg>
        <pc:spChg chg="mod">
          <ac:chgData name="Routledge, Mandy" userId="bacdedf5-8e30-494b-ad8b-f27fa30c4f8d" providerId="ADAL" clId="{34162AFC-A0B4-4347-89A6-896E28977770}" dt="2024-10-21T16:58:15.289" v="549" actId="6549"/>
          <ac:spMkLst>
            <pc:docMk/>
            <pc:sldMk cId="335030802" sldId="1525"/>
            <ac:spMk id="35" creationId="{37104C51-0232-62ED-4C6F-1447D06633EE}"/>
          </ac:spMkLst>
        </pc:spChg>
        <pc:spChg chg="mod">
          <ac:chgData name="Routledge, Mandy" userId="bacdedf5-8e30-494b-ad8b-f27fa30c4f8d" providerId="ADAL" clId="{34162AFC-A0B4-4347-89A6-896E28977770}" dt="2024-10-21T16:58:50.662" v="555" actId="6549"/>
          <ac:spMkLst>
            <pc:docMk/>
            <pc:sldMk cId="335030802" sldId="1525"/>
            <ac:spMk id="36" creationId="{D8EF981A-9BA7-0EB1-9B70-F7FBF2F7DF1C}"/>
          </ac:spMkLst>
        </pc:spChg>
        <pc:picChg chg="add mod">
          <ac:chgData name="Routledge, Mandy" userId="bacdedf5-8e30-494b-ad8b-f27fa30c4f8d" providerId="ADAL" clId="{34162AFC-A0B4-4347-89A6-896E28977770}" dt="2024-10-21T16:57:50.166" v="542"/>
          <ac:picMkLst>
            <pc:docMk/>
            <pc:sldMk cId="335030802" sldId="1525"/>
            <ac:picMk id="2" creationId="{0A71BFA7-3814-BD55-4022-C85748C028FE}"/>
          </ac:picMkLst>
        </pc:picChg>
        <pc:picChg chg="add mod">
          <ac:chgData name="Routledge, Mandy" userId="bacdedf5-8e30-494b-ad8b-f27fa30c4f8d" providerId="ADAL" clId="{34162AFC-A0B4-4347-89A6-896E28977770}" dt="2024-10-21T16:57:54.309" v="543"/>
          <ac:picMkLst>
            <pc:docMk/>
            <pc:sldMk cId="335030802" sldId="1525"/>
            <ac:picMk id="8" creationId="{958278AF-F434-AEDB-9069-1CE7E8802261}"/>
          </ac:picMkLst>
        </pc:picChg>
      </pc:sldChg>
      <pc:sldChg chg="addSp modSp add mod">
        <pc:chgData name="Routledge, Mandy" userId="bacdedf5-8e30-494b-ad8b-f27fa30c4f8d" providerId="ADAL" clId="{34162AFC-A0B4-4347-89A6-896E28977770}" dt="2024-10-22T08:43:14.513" v="1125" actId="14100"/>
        <pc:sldMkLst>
          <pc:docMk/>
          <pc:sldMk cId="1490761316" sldId="1526"/>
        </pc:sldMkLst>
        <pc:spChg chg="mod">
          <ac:chgData name="Routledge, Mandy" userId="bacdedf5-8e30-494b-ad8b-f27fa30c4f8d" providerId="ADAL" clId="{34162AFC-A0B4-4347-89A6-896E28977770}" dt="2024-10-21T17:00:02.568" v="565" actId="20577"/>
          <ac:spMkLst>
            <pc:docMk/>
            <pc:sldMk cId="1490761316" sldId="1526"/>
            <ac:spMk id="33" creationId="{AC757F5E-B016-F947-4518-7C6B9CC7EE04}"/>
          </ac:spMkLst>
        </pc:spChg>
        <pc:spChg chg="mod">
          <ac:chgData name="Routledge, Mandy" userId="bacdedf5-8e30-494b-ad8b-f27fa30c4f8d" providerId="ADAL" clId="{34162AFC-A0B4-4347-89A6-896E28977770}" dt="2024-10-21T17:00:05.225" v="574" actId="20577"/>
          <ac:spMkLst>
            <pc:docMk/>
            <pc:sldMk cId="1490761316" sldId="1526"/>
            <ac:spMk id="34" creationId="{152372B3-00F5-781C-183E-6F2DDF35091D}"/>
          </ac:spMkLst>
        </pc:spChg>
        <pc:spChg chg="mod">
          <ac:chgData name="Routledge, Mandy" userId="bacdedf5-8e30-494b-ad8b-f27fa30c4f8d" providerId="ADAL" clId="{34162AFC-A0B4-4347-89A6-896E28977770}" dt="2024-10-22T08:43:14.513" v="1125" actId="14100"/>
          <ac:spMkLst>
            <pc:docMk/>
            <pc:sldMk cId="1490761316" sldId="1526"/>
            <ac:spMk id="35" creationId="{37104C51-0232-62ED-4C6F-1447D06633EE}"/>
          </ac:spMkLst>
        </pc:spChg>
        <pc:spChg chg="mod">
          <ac:chgData name="Routledge, Mandy" userId="bacdedf5-8e30-494b-ad8b-f27fa30c4f8d" providerId="ADAL" clId="{34162AFC-A0B4-4347-89A6-896E28977770}" dt="2024-10-21T17:01:06.672" v="643" actId="6549"/>
          <ac:spMkLst>
            <pc:docMk/>
            <pc:sldMk cId="1490761316" sldId="1526"/>
            <ac:spMk id="36" creationId="{D8EF981A-9BA7-0EB1-9B70-F7FBF2F7DF1C}"/>
          </ac:spMkLst>
        </pc:spChg>
        <pc:picChg chg="add mod">
          <ac:chgData name="Routledge, Mandy" userId="bacdedf5-8e30-494b-ad8b-f27fa30c4f8d" providerId="ADAL" clId="{34162AFC-A0B4-4347-89A6-896E28977770}" dt="2024-10-21T17:00:40.913" v="638" actId="1076"/>
          <ac:picMkLst>
            <pc:docMk/>
            <pc:sldMk cId="1490761316" sldId="1526"/>
            <ac:picMk id="2" creationId="{37297A7B-C6E2-BBA6-1AC4-7354E09075AE}"/>
          </ac:picMkLst>
        </pc:picChg>
        <pc:picChg chg="add mod">
          <ac:chgData name="Routledge, Mandy" userId="bacdedf5-8e30-494b-ad8b-f27fa30c4f8d" providerId="ADAL" clId="{34162AFC-A0B4-4347-89A6-896E28977770}" dt="2024-10-21T17:01:03.075" v="641" actId="1076"/>
          <ac:picMkLst>
            <pc:docMk/>
            <pc:sldMk cId="1490761316" sldId="1526"/>
            <ac:picMk id="8" creationId="{7B828528-1666-44C6-E582-35FCDE5C6442}"/>
          </ac:picMkLst>
        </pc:picChg>
      </pc:sldChg>
      <pc:sldChg chg="addSp modSp add mod">
        <pc:chgData name="Routledge, Mandy" userId="bacdedf5-8e30-494b-ad8b-f27fa30c4f8d" providerId="ADAL" clId="{34162AFC-A0B4-4347-89A6-896E28977770}" dt="2024-10-22T08:46:33.142" v="1135" actId="20577"/>
        <pc:sldMkLst>
          <pc:docMk/>
          <pc:sldMk cId="1376020399" sldId="1527"/>
        </pc:sldMkLst>
        <pc:spChg chg="mod">
          <ac:chgData name="Routledge, Mandy" userId="bacdedf5-8e30-494b-ad8b-f27fa30c4f8d" providerId="ADAL" clId="{34162AFC-A0B4-4347-89A6-896E28977770}" dt="2024-10-21T17:02:22.539" v="708" actId="20577"/>
          <ac:spMkLst>
            <pc:docMk/>
            <pc:sldMk cId="1376020399" sldId="1527"/>
            <ac:spMk id="33" creationId="{AC757F5E-B016-F947-4518-7C6B9CC7EE04}"/>
          </ac:spMkLst>
        </pc:spChg>
        <pc:spChg chg="mod">
          <ac:chgData name="Routledge, Mandy" userId="bacdedf5-8e30-494b-ad8b-f27fa30c4f8d" providerId="ADAL" clId="{34162AFC-A0B4-4347-89A6-896E28977770}" dt="2024-10-21T17:02:25.474" v="717" actId="20577"/>
          <ac:spMkLst>
            <pc:docMk/>
            <pc:sldMk cId="1376020399" sldId="1527"/>
            <ac:spMk id="34" creationId="{152372B3-00F5-781C-183E-6F2DDF35091D}"/>
          </ac:spMkLst>
        </pc:spChg>
        <pc:spChg chg="mod">
          <ac:chgData name="Routledge, Mandy" userId="bacdedf5-8e30-494b-ad8b-f27fa30c4f8d" providerId="ADAL" clId="{34162AFC-A0B4-4347-89A6-896E28977770}" dt="2024-10-21T17:03:09.274" v="740"/>
          <ac:spMkLst>
            <pc:docMk/>
            <pc:sldMk cId="1376020399" sldId="1527"/>
            <ac:spMk id="35" creationId="{37104C51-0232-62ED-4C6F-1447D06633EE}"/>
          </ac:spMkLst>
        </pc:spChg>
        <pc:spChg chg="mod">
          <ac:chgData name="Routledge, Mandy" userId="bacdedf5-8e30-494b-ad8b-f27fa30c4f8d" providerId="ADAL" clId="{34162AFC-A0B4-4347-89A6-896E28977770}" dt="2024-10-22T08:46:33.142" v="1135" actId="20577"/>
          <ac:spMkLst>
            <pc:docMk/>
            <pc:sldMk cId="1376020399" sldId="1527"/>
            <ac:spMk id="36" creationId="{D8EF981A-9BA7-0EB1-9B70-F7FBF2F7DF1C}"/>
          </ac:spMkLst>
        </pc:spChg>
        <pc:picChg chg="add mod">
          <ac:chgData name="Routledge, Mandy" userId="bacdedf5-8e30-494b-ad8b-f27fa30c4f8d" providerId="ADAL" clId="{34162AFC-A0B4-4347-89A6-896E28977770}" dt="2024-10-21T17:02:36.325" v="737"/>
          <ac:picMkLst>
            <pc:docMk/>
            <pc:sldMk cId="1376020399" sldId="1527"/>
            <ac:picMk id="2" creationId="{05C66BF6-FF2A-7918-D46C-9D8CE1F82059}"/>
          </ac:picMkLst>
        </pc:picChg>
        <pc:picChg chg="add mod">
          <ac:chgData name="Routledge, Mandy" userId="bacdedf5-8e30-494b-ad8b-f27fa30c4f8d" providerId="ADAL" clId="{34162AFC-A0B4-4347-89A6-896E28977770}" dt="2024-10-21T17:02:40.790" v="738"/>
          <ac:picMkLst>
            <pc:docMk/>
            <pc:sldMk cId="1376020399" sldId="1527"/>
            <ac:picMk id="8" creationId="{A3969E65-4BBE-E628-DC47-23F705CC377E}"/>
          </ac:picMkLst>
        </pc:picChg>
      </pc:sldChg>
      <pc:sldChg chg="addSp modSp add mod">
        <pc:chgData name="Routledge, Mandy" userId="bacdedf5-8e30-494b-ad8b-f27fa30c4f8d" providerId="ADAL" clId="{34162AFC-A0B4-4347-89A6-896E28977770}" dt="2024-10-21T17:05:42.340" v="807"/>
        <pc:sldMkLst>
          <pc:docMk/>
          <pc:sldMk cId="2286816477" sldId="1528"/>
        </pc:sldMkLst>
        <pc:spChg chg="mod">
          <ac:chgData name="Routledge, Mandy" userId="bacdedf5-8e30-494b-ad8b-f27fa30c4f8d" providerId="ADAL" clId="{34162AFC-A0B4-4347-89A6-896E28977770}" dt="2024-10-21T17:05:30.938" v="804" actId="20577"/>
          <ac:spMkLst>
            <pc:docMk/>
            <pc:sldMk cId="2286816477" sldId="1528"/>
            <ac:spMk id="4" creationId="{D36CDCC8-D80A-3CA3-9903-EC310613197D}"/>
          </ac:spMkLst>
        </pc:spChg>
        <pc:spChg chg="add mod">
          <ac:chgData name="Routledge, Mandy" userId="bacdedf5-8e30-494b-ad8b-f27fa30c4f8d" providerId="ADAL" clId="{34162AFC-A0B4-4347-89A6-896E28977770}" dt="2024-10-21T17:05:01.512" v="777" actId="1076"/>
          <ac:spMkLst>
            <pc:docMk/>
            <pc:sldMk cId="2286816477" sldId="1528"/>
            <ac:spMk id="9" creationId="{F313B120-3A92-075D-3EFC-DD26765C21AA}"/>
          </ac:spMkLst>
        </pc:spChg>
        <pc:spChg chg="add mod">
          <ac:chgData name="Routledge, Mandy" userId="bacdedf5-8e30-494b-ad8b-f27fa30c4f8d" providerId="ADAL" clId="{34162AFC-A0B4-4347-89A6-896E28977770}" dt="2024-10-21T17:04:59.593" v="776" actId="1076"/>
          <ac:spMkLst>
            <pc:docMk/>
            <pc:sldMk cId="2286816477" sldId="1528"/>
            <ac:spMk id="10" creationId="{B4D88285-7757-91D0-0763-22C8695A129B}"/>
          </ac:spMkLst>
        </pc:spChg>
        <pc:spChg chg="add mod">
          <ac:chgData name="Routledge, Mandy" userId="bacdedf5-8e30-494b-ad8b-f27fa30c4f8d" providerId="ADAL" clId="{34162AFC-A0B4-4347-89A6-896E28977770}" dt="2024-10-21T17:05:16.949" v="801" actId="1076"/>
          <ac:spMkLst>
            <pc:docMk/>
            <pc:sldMk cId="2286816477" sldId="1528"/>
            <ac:spMk id="11" creationId="{7A935DBC-3CA5-7C02-0FCF-80A37F39333E}"/>
          </ac:spMkLst>
        </pc:spChg>
        <pc:spChg chg="mod">
          <ac:chgData name="Routledge, Mandy" userId="bacdedf5-8e30-494b-ad8b-f27fa30c4f8d" providerId="ADAL" clId="{34162AFC-A0B4-4347-89A6-896E28977770}" dt="2024-10-21T17:04:42.022" v="753" actId="6549"/>
          <ac:spMkLst>
            <pc:docMk/>
            <pc:sldMk cId="2286816477" sldId="1528"/>
            <ac:spMk id="12" creationId="{E2476A93-B8D4-4E44-87FD-AFF601B2337C}"/>
          </ac:spMkLst>
        </pc:spChg>
        <pc:spChg chg="mod">
          <ac:chgData name="Routledge, Mandy" userId="bacdedf5-8e30-494b-ad8b-f27fa30c4f8d" providerId="ADAL" clId="{34162AFC-A0B4-4347-89A6-896E28977770}" dt="2024-10-21T17:04:44.780" v="757" actId="20577"/>
          <ac:spMkLst>
            <pc:docMk/>
            <pc:sldMk cId="2286816477" sldId="1528"/>
            <ac:spMk id="13" creationId="{4985FF45-EE56-11C3-E0CC-6BBB359031C0}"/>
          </ac:spMkLst>
        </pc:spChg>
        <pc:spChg chg="mod">
          <ac:chgData name="Routledge, Mandy" userId="bacdedf5-8e30-494b-ad8b-f27fa30c4f8d" providerId="ADAL" clId="{34162AFC-A0B4-4347-89A6-896E28977770}" dt="2024-10-21T17:04:50.443" v="768" actId="14100"/>
          <ac:spMkLst>
            <pc:docMk/>
            <pc:sldMk cId="2286816477" sldId="1528"/>
            <ac:spMk id="15" creationId="{6EA1F8B7-D4BC-D8B0-E6FD-F33ECB45A1DD}"/>
          </ac:spMkLst>
        </pc:spChg>
        <pc:spChg chg="mod">
          <ac:chgData name="Routledge, Mandy" userId="bacdedf5-8e30-494b-ad8b-f27fa30c4f8d" providerId="ADAL" clId="{34162AFC-A0B4-4347-89A6-896E28977770}" dt="2024-10-21T17:04:55.626" v="773" actId="14100"/>
          <ac:spMkLst>
            <pc:docMk/>
            <pc:sldMk cId="2286816477" sldId="1528"/>
            <ac:spMk id="17" creationId="{AB86235B-CBC0-F9DB-29F4-F23367831B1B}"/>
          </ac:spMkLst>
        </pc:spChg>
        <pc:spChg chg="add mod">
          <ac:chgData name="Routledge, Mandy" userId="bacdedf5-8e30-494b-ad8b-f27fa30c4f8d" providerId="ADAL" clId="{34162AFC-A0B4-4347-89A6-896E28977770}" dt="2024-10-21T17:05:10.518" v="789" actId="1076"/>
          <ac:spMkLst>
            <pc:docMk/>
            <pc:sldMk cId="2286816477" sldId="1528"/>
            <ac:spMk id="24" creationId="{2353E30F-47EF-BECD-975A-1B0CF6276C60}"/>
          </ac:spMkLst>
        </pc:spChg>
        <pc:picChg chg="add mod">
          <ac:chgData name="Routledge, Mandy" userId="bacdedf5-8e30-494b-ad8b-f27fa30c4f8d" providerId="ADAL" clId="{34162AFC-A0B4-4347-89A6-896E28977770}" dt="2024-10-21T17:05:34.615" v="805"/>
          <ac:picMkLst>
            <pc:docMk/>
            <pc:sldMk cId="2286816477" sldId="1528"/>
            <ac:picMk id="25" creationId="{5DEE5E6E-8365-9FCA-BDAF-F9B39CC2D362}"/>
          </ac:picMkLst>
        </pc:picChg>
        <pc:picChg chg="add mod">
          <ac:chgData name="Routledge, Mandy" userId="bacdedf5-8e30-494b-ad8b-f27fa30c4f8d" providerId="ADAL" clId="{34162AFC-A0B4-4347-89A6-896E28977770}" dt="2024-10-21T17:05:38.205" v="806"/>
          <ac:picMkLst>
            <pc:docMk/>
            <pc:sldMk cId="2286816477" sldId="1528"/>
            <ac:picMk id="26" creationId="{EEB72A97-55F0-8081-96F6-2C99E64A3D98}"/>
          </ac:picMkLst>
        </pc:picChg>
        <pc:picChg chg="add mod">
          <ac:chgData name="Routledge, Mandy" userId="bacdedf5-8e30-494b-ad8b-f27fa30c4f8d" providerId="ADAL" clId="{34162AFC-A0B4-4347-89A6-896E28977770}" dt="2024-10-21T17:05:42.340" v="807"/>
          <ac:picMkLst>
            <pc:docMk/>
            <pc:sldMk cId="2286816477" sldId="1528"/>
            <ac:picMk id="28" creationId="{1EAB802E-B1D0-995D-071C-514523BDEA72}"/>
          </ac:picMkLst>
        </pc:picChg>
      </pc:sldChg>
      <pc:sldChg chg="addSp modSp add mod">
        <pc:chgData name="Routledge, Mandy" userId="bacdedf5-8e30-494b-ad8b-f27fa30c4f8d" providerId="ADAL" clId="{34162AFC-A0B4-4347-89A6-896E28977770}" dt="2024-10-22T08:49:26.460" v="1175" actId="1076"/>
        <pc:sldMkLst>
          <pc:docMk/>
          <pc:sldMk cId="3234977006" sldId="1529"/>
        </pc:sldMkLst>
        <pc:spChg chg="mod">
          <ac:chgData name="Routledge, Mandy" userId="bacdedf5-8e30-494b-ad8b-f27fa30c4f8d" providerId="ADAL" clId="{34162AFC-A0B4-4347-89A6-896E28977770}" dt="2024-10-21T17:07:57.416" v="835" actId="14100"/>
          <ac:spMkLst>
            <pc:docMk/>
            <pc:sldMk cId="3234977006" sldId="1529"/>
            <ac:spMk id="4" creationId="{D753C383-62C8-E733-4553-E085527A1FCA}"/>
          </ac:spMkLst>
        </pc:spChg>
        <pc:spChg chg="mod">
          <ac:chgData name="Routledge, Mandy" userId="bacdedf5-8e30-494b-ad8b-f27fa30c4f8d" providerId="ADAL" clId="{34162AFC-A0B4-4347-89A6-896E28977770}" dt="2024-10-21T17:07:54.763" v="834" actId="14100"/>
          <ac:spMkLst>
            <pc:docMk/>
            <pc:sldMk cId="3234977006" sldId="1529"/>
            <ac:spMk id="9" creationId="{B5FA4264-9F79-B20D-0826-CEC58E7B74B7}"/>
          </ac:spMkLst>
        </pc:spChg>
        <pc:spChg chg="mod">
          <ac:chgData name="Routledge, Mandy" userId="bacdedf5-8e30-494b-ad8b-f27fa30c4f8d" providerId="ADAL" clId="{34162AFC-A0B4-4347-89A6-896E28977770}" dt="2024-10-21T17:08:24.021" v="895" actId="14100"/>
          <ac:spMkLst>
            <pc:docMk/>
            <pc:sldMk cId="3234977006" sldId="1529"/>
            <ac:spMk id="10" creationId="{B37FADB8-F5A5-F448-15A7-6A630939BCDC}"/>
          </ac:spMkLst>
        </pc:spChg>
        <pc:spChg chg="mod">
          <ac:chgData name="Routledge, Mandy" userId="bacdedf5-8e30-494b-ad8b-f27fa30c4f8d" providerId="ADAL" clId="{34162AFC-A0B4-4347-89A6-896E28977770}" dt="2024-10-21T17:08:15.689" v="894" actId="14100"/>
          <ac:spMkLst>
            <pc:docMk/>
            <pc:sldMk cId="3234977006" sldId="1529"/>
            <ac:spMk id="11" creationId="{2D5226DB-4490-ECD5-880A-CDAB0447C263}"/>
          </ac:spMkLst>
        </pc:spChg>
        <pc:spChg chg="mod">
          <ac:chgData name="Routledge, Mandy" userId="bacdedf5-8e30-494b-ad8b-f27fa30c4f8d" providerId="ADAL" clId="{34162AFC-A0B4-4347-89A6-896E28977770}" dt="2024-10-22T08:49:12.361" v="1172" actId="1076"/>
          <ac:spMkLst>
            <pc:docMk/>
            <pc:sldMk cId="3234977006" sldId="1529"/>
            <ac:spMk id="12" creationId="{E2476A93-B8D4-4E44-87FD-AFF601B2337C}"/>
          </ac:spMkLst>
        </pc:spChg>
        <pc:spChg chg="mod">
          <ac:chgData name="Routledge, Mandy" userId="bacdedf5-8e30-494b-ad8b-f27fa30c4f8d" providerId="ADAL" clId="{34162AFC-A0B4-4347-89A6-896E28977770}" dt="2024-10-21T17:08:40.755" v="913" actId="20577"/>
          <ac:spMkLst>
            <pc:docMk/>
            <pc:sldMk cId="3234977006" sldId="1529"/>
            <ac:spMk id="13" creationId="{4985FF45-EE56-11C3-E0CC-6BBB359031C0}"/>
          </ac:spMkLst>
        </pc:spChg>
        <pc:spChg chg="mod">
          <ac:chgData name="Routledge, Mandy" userId="bacdedf5-8e30-494b-ad8b-f27fa30c4f8d" providerId="ADAL" clId="{34162AFC-A0B4-4347-89A6-896E28977770}" dt="2024-10-21T17:10:28.511" v="992" actId="1037"/>
          <ac:spMkLst>
            <pc:docMk/>
            <pc:sldMk cId="3234977006" sldId="1529"/>
            <ac:spMk id="14" creationId="{B7594A3B-3117-84CE-C300-FB96E5ED269D}"/>
          </ac:spMkLst>
        </pc:spChg>
        <pc:spChg chg="mod">
          <ac:chgData name="Routledge, Mandy" userId="bacdedf5-8e30-494b-ad8b-f27fa30c4f8d" providerId="ADAL" clId="{34162AFC-A0B4-4347-89A6-896E28977770}" dt="2024-10-21T17:10:26.404" v="988" actId="1076"/>
          <ac:spMkLst>
            <pc:docMk/>
            <pc:sldMk cId="3234977006" sldId="1529"/>
            <ac:spMk id="15" creationId="{6EA1F8B7-D4BC-D8B0-E6FD-F33ECB45A1DD}"/>
          </ac:spMkLst>
        </pc:spChg>
        <pc:spChg chg="mod">
          <ac:chgData name="Routledge, Mandy" userId="bacdedf5-8e30-494b-ad8b-f27fa30c4f8d" providerId="ADAL" clId="{34162AFC-A0B4-4347-89A6-896E28977770}" dt="2024-10-22T08:49:13.943" v="1173" actId="1076"/>
          <ac:spMkLst>
            <pc:docMk/>
            <pc:sldMk cId="3234977006" sldId="1529"/>
            <ac:spMk id="19" creationId="{40542B69-6D97-5F24-63E3-ABE36EA69A27}"/>
          </ac:spMkLst>
        </pc:spChg>
        <pc:picChg chg="mod">
          <ac:chgData name="Routledge, Mandy" userId="bacdedf5-8e30-494b-ad8b-f27fa30c4f8d" providerId="ADAL" clId="{34162AFC-A0B4-4347-89A6-896E28977770}" dt="2024-10-22T08:49:19.374" v="1174" actId="14100"/>
          <ac:picMkLst>
            <pc:docMk/>
            <pc:sldMk cId="3234977006" sldId="1529"/>
            <ac:picMk id="16" creationId="{7E37C31E-36E0-A1D0-D9EA-F03B810C2D94}"/>
          </ac:picMkLst>
        </pc:picChg>
        <pc:picChg chg="add mod">
          <ac:chgData name="Routledge, Mandy" userId="bacdedf5-8e30-494b-ad8b-f27fa30c4f8d" providerId="ADAL" clId="{34162AFC-A0B4-4347-89A6-896E28977770}" dt="2024-10-22T08:49:26.460" v="1175" actId="1076"/>
          <ac:picMkLst>
            <pc:docMk/>
            <pc:sldMk cId="3234977006" sldId="1529"/>
            <ac:picMk id="22" creationId="{899B5D48-4A23-3FF0-2EC9-DE14C5B0BD44}"/>
          </ac:picMkLst>
        </pc:picChg>
        <pc:picChg chg="add mod">
          <ac:chgData name="Routledge, Mandy" userId="bacdedf5-8e30-494b-ad8b-f27fa30c4f8d" providerId="ADAL" clId="{34162AFC-A0B4-4347-89A6-896E28977770}" dt="2024-10-21T17:10:55.214" v="998" actId="14100"/>
          <ac:picMkLst>
            <pc:docMk/>
            <pc:sldMk cId="3234977006" sldId="1529"/>
            <ac:picMk id="23" creationId="{8A8682B3-0BD5-1D23-D2D1-C6C0F6CD4B6E}"/>
          </ac:picMkLst>
        </pc:picChg>
        <pc:picChg chg="add mod">
          <ac:chgData name="Routledge, Mandy" userId="bacdedf5-8e30-494b-ad8b-f27fa30c4f8d" providerId="ADAL" clId="{34162AFC-A0B4-4347-89A6-896E28977770}" dt="2024-10-21T17:11:11.240" v="1003" actId="1037"/>
          <ac:picMkLst>
            <pc:docMk/>
            <pc:sldMk cId="3234977006" sldId="1529"/>
            <ac:picMk id="25" creationId="{7134C78E-3468-54C3-8F39-F90B7EBDE41A}"/>
          </ac:picMkLst>
        </pc:picChg>
        <pc:picChg chg="add mod">
          <ac:chgData name="Routledge, Mandy" userId="bacdedf5-8e30-494b-ad8b-f27fa30c4f8d" providerId="ADAL" clId="{34162AFC-A0B4-4347-89A6-896E28977770}" dt="2024-10-21T17:11:18.334" v="1005" actId="1076"/>
          <ac:picMkLst>
            <pc:docMk/>
            <pc:sldMk cId="3234977006" sldId="1529"/>
            <ac:picMk id="26" creationId="{E5732D9A-6D18-FB27-DDBD-6A31F33FDDDB}"/>
          </ac:picMkLst>
        </pc:picChg>
        <pc:cxnChg chg="mod">
          <ac:chgData name="Routledge, Mandy" userId="bacdedf5-8e30-494b-ad8b-f27fa30c4f8d" providerId="ADAL" clId="{34162AFC-A0B4-4347-89A6-896E28977770}" dt="2024-10-22T08:49:13.943" v="1173" actId="1076"/>
          <ac:cxnSpMkLst>
            <pc:docMk/>
            <pc:sldMk cId="3234977006" sldId="1529"/>
            <ac:cxnSpMk id="21" creationId="{B84B33EF-2A54-99B2-FEF8-27486B72F624}"/>
          </ac:cxnSpMkLst>
        </pc:cxnChg>
        <pc:cxnChg chg="mod">
          <ac:chgData name="Routledge, Mandy" userId="bacdedf5-8e30-494b-ad8b-f27fa30c4f8d" providerId="ADAL" clId="{34162AFC-A0B4-4347-89A6-896E28977770}" dt="2024-10-21T17:10:06.254" v="981" actId="14100"/>
          <ac:cxnSpMkLst>
            <pc:docMk/>
            <pc:sldMk cId="3234977006" sldId="1529"/>
            <ac:cxnSpMk id="29" creationId="{10445519-6BAB-CA4B-0B0C-EF80D4D34E4C}"/>
          </ac:cxnSpMkLst>
        </pc:cxnChg>
      </pc:sldChg>
      <pc:sldChg chg="modSp add mod">
        <pc:chgData name="Routledge, Mandy" userId="bacdedf5-8e30-494b-ad8b-f27fa30c4f8d" providerId="ADAL" clId="{34162AFC-A0B4-4347-89A6-896E28977770}" dt="2024-10-21T17:16:56.259" v="1094" actId="6549"/>
        <pc:sldMkLst>
          <pc:docMk/>
          <pc:sldMk cId="729483229" sldId="1530"/>
        </pc:sldMkLst>
        <pc:spChg chg="mod">
          <ac:chgData name="Routledge, Mandy" userId="bacdedf5-8e30-494b-ad8b-f27fa30c4f8d" providerId="ADAL" clId="{34162AFC-A0B4-4347-89A6-896E28977770}" dt="2024-10-21T17:13:04.721" v="1078" actId="20577"/>
          <ac:spMkLst>
            <pc:docMk/>
            <pc:sldMk cId="729483229" sldId="1530"/>
            <ac:spMk id="33" creationId="{AC757F5E-B016-F947-4518-7C6B9CC7EE04}"/>
          </ac:spMkLst>
        </pc:spChg>
        <pc:spChg chg="mod">
          <ac:chgData name="Routledge, Mandy" userId="bacdedf5-8e30-494b-ad8b-f27fa30c4f8d" providerId="ADAL" clId="{34162AFC-A0B4-4347-89A6-896E28977770}" dt="2024-10-21T17:16:51.088" v="1091" actId="20577"/>
          <ac:spMkLst>
            <pc:docMk/>
            <pc:sldMk cId="729483229" sldId="1530"/>
            <ac:spMk id="34" creationId="{152372B3-00F5-781C-183E-6F2DDF35091D}"/>
          </ac:spMkLst>
        </pc:spChg>
        <pc:spChg chg="mod">
          <ac:chgData name="Routledge, Mandy" userId="bacdedf5-8e30-494b-ad8b-f27fa30c4f8d" providerId="ADAL" clId="{34162AFC-A0B4-4347-89A6-896E28977770}" dt="2024-10-21T17:13:02.833" v="1075" actId="20577"/>
          <ac:spMkLst>
            <pc:docMk/>
            <pc:sldMk cId="729483229" sldId="1530"/>
            <ac:spMk id="35" creationId="{37104C51-0232-62ED-4C6F-1447D06633EE}"/>
          </ac:spMkLst>
        </pc:spChg>
        <pc:spChg chg="mod">
          <ac:chgData name="Routledge, Mandy" userId="bacdedf5-8e30-494b-ad8b-f27fa30c4f8d" providerId="ADAL" clId="{34162AFC-A0B4-4347-89A6-896E28977770}" dt="2024-10-21T17:16:56.259" v="1094" actId="6549"/>
          <ac:spMkLst>
            <pc:docMk/>
            <pc:sldMk cId="729483229" sldId="1530"/>
            <ac:spMk id="36" creationId="{D8EF981A-9BA7-0EB1-9B70-F7FBF2F7DF1C}"/>
          </ac:spMkLst>
        </pc:spChg>
      </pc:sldChg>
    </pc:docChg>
  </pc:docChgLst>
  <pc:docChgLst>
    <pc:chgData name="Vrielink, Francis" userId="3d258d00-cfd8-41c5-9f04-1a5a39faef2f" providerId="ADAL" clId="{BFB4A4C6-234A-437B-8977-741153E8627E}"/>
    <pc:docChg chg="undo custSel addSld delSld modSld modSection">
      <pc:chgData name="Vrielink, Francis" userId="3d258d00-cfd8-41c5-9f04-1a5a39faef2f" providerId="ADAL" clId="{BFB4A4C6-234A-437B-8977-741153E8627E}" dt="2024-10-22T08:45:58.651" v="2401" actId="20577"/>
      <pc:docMkLst>
        <pc:docMk/>
      </pc:docMkLst>
      <pc:sldChg chg="modSp mod">
        <pc:chgData name="Vrielink, Francis" userId="3d258d00-cfd8-41c5-9f04-1a5a39faef2f" providerId="ADAL" clId="{BFB4A4C6-234A-437B-8977-741153E8627E}" dt="2024-10-22T07:31:58.091" v="1817" actId="20577"/>
        <pc:sldMkLst>
          <pc:docMk/>
          <pc:sldMk cId="2189114603" sldId="1437"/>
        </pc:sldMkLst>
        <pc:spChg chg="mod">
          <ac:chgData name="Vrielink, Francis" userId="3d258d00-cfd8-41c5-9f04-1a5a39faef2f" providerId="ADAL" clId="{BFB4A4C6-234A-437B-8977-741153E8627E}" dt="2024-10-22T07:31:58.091" v="1817" actId="20577"/>
          <ac:spMkLst>
            <pc:docMk/>
            <pc:sldMk cId="2189114603" sldId="1437"/>
            <ac:spMk id="3" creationId="{00000000-0000-0000-0000-000000000000}"/>
          </ac:spMkLst>
        </pc:spChg>
      </pc:sldChg>
      <pc:sldChg chg="addSp delSp modSp mod">
        <pc:chgData name="Vrielink, Francis" userId="3d258d00-cfd8-41c5-9f04-1a5a39faef2f" providerId="ADAL" clId="{BFB4A4C6-234A-437B-8977-741153E8627E}" dt="2024-10-22T08:22:15.292" v="2133" actId="14100"/>
        <pc:sldMkLst>
          <pc:docMk/>
          <pc:sldMk cId="3852907103" sldId="1460"/>
        </pc:sldMkLst>
        <pc:spChg chg="add del mod">
          <ac:chgData name="Vrielink, Francis" userId="3d258d00-cfd8-41c5-9f04-1a5a39faef2f" providerId="ADAL" clId="{BFB4A4C6-234A-437B-8977-741153E8627E}" dt="2024-10-21T19:14:07.854" v="353" actId="478"/>
          <ac:spMkLst>
            <pc:docMk/>
            <pc:sldMk cId="3852907103" sldId="1460"/>
            <ac:spMk id="9" creationId="{7A1991BC-1BCC-B352-FD8E-523F1140AD83}"/>
          </ac:spMkLst>
        </pc:spChg>
        <pc:spChg chg="add del">
          <ac:chgData name="Vrielink, Francis" userId="3d258d00-cfd8-41c5-9f04-1a5a39faef2f" providerId="ADAL" clId="{BFB4A4C6-234A-437B-8977-741153E8627E}" dt="2024-10-21T19:12:56.362" v="342" actId="11529"/>
          <ac:spMkLst>
            <pc:docMk/>
            <pc:sldMk cId="3852907103" sldId="1460"/>
            <ac:spMk id="12" creationId="{04339404-8E75-CBE0-AA18-88F01D802591}"/>
          </ac:spMkLst>
        </pc:spChg>
        <pc:spChg chg="add mod">
          <ac:chgData name="Vrielink, Francis" userId="3d258d00-cfd8-41c5-9f04-1a5a39faef2f" providerId="ADAL" clId="{BFB4A4C6-234A-437B-8977-741153E8627E}" dt="2024-10-21T19:13:16.710" v="347" actId="208"/>
          <ac:spMkLst>
            <pc:docMk/>
            <pc:sldMk cId="3852907103" sldId="1460"/>
            <ac:spMk id="13" creationId="{84C719EE-7166-06E9-759D-DDD1842D4E67}"/>
          </ac:spMkLst>
        </pc:spChg>
        <pc:spChg chg="add mod">
          <ac:chgData name="Vrielink, Francis" userId="3d258d00-cfd8-41c5-9f04-1a5a39faef2f" providerId="ADAL" clId="{BFB4A4C6-234A-437B-8977-741153E8627E}" dt="2024-10-21T19:15:24.448" v="366" actId="208"/>
          <ac:spMkLst>
            <pc:docMk/>
            <pc:sldMk cId="3852907103" sldId="1460"/>
            <ac:spMk id="18" creationId="{A2453D5D-5F4A-53F9-0612-37F3156B991E}"/>
          </ac:spMkLst>
        </pc:spChg>
        <pc:spChg chg="add mod">
          <ac:chgData name="Vrielink, Francis" userId="3d258d00-cfd8-41c5-9f04-1a5a39faef2f" providerId="ADAL" clId="{BFB4A4C6-234A-437B-8977-741153E8627E}" dt="2024-10-21T19:16:11.650" v="371" actId="2085"/>
          <ac:spMkLst>
            <pc:docMk/>
            <pc:sldMk cId="3852907103" sldId="1460"/>
            <ac:spMk id="21" creationId="{E9EBD809-109A-FB4D-91AC-C350CACFC41B}"/>
          </ac:spMkLst>
        </pc:spChg>
        <pc:picChg chg="add mod">
          <ac:chgData name="Vrielink, Francis" userId="3d258d00-cfd8-41c5-9f04-1a5a39faef2f" providerId="ADAL" clId="{BFB4A4C6-234A-437B-8977-741153E8627E}" dt="2024-10-22T08:22:15.292" v="2133" actId="14100"/>
          <ac:picMkLst>
            <pc:docMk/>
            <pc:sldMk cId="3852907103" sldId="1460"/>
            <ac:picMk id="2" creationId="{D45A37CA-76FF-0A90-9F8E-4E8D791C4588}"/>
          </ac:picMkLst>
        </pc:picChg>
        <pc:picChg chg="add del mod">
          <ac:chgData name="Vrielink, Francis" userId="3d258d00-cfd8-41c5-9f04-1a5a39faef2f" providerId="ADAL" clId="{BFB4A4C6-234A-437B-8977-741153E8627E}" dt="2024-10-21T19:13:36.313" v="351" actId="478"/>
          <ac:picMkLst>
            <pc:docMk/>
            <pc:sldMk cId="3852907103" sldId="1460"/>
            <ac:picMk id="3" creationId="{9FF60C0B-2E55-DC8D-30D7-5F5CD02C8093}"/>
          </ac:picMkLst>
        </pc:picChg>
        <pc:picChg chg="add del mod">
          <ac:chgData name="Vrielink, Francis" userId="3d258d00-cfd8-41c5-9f04-1a5a39faef2f" providerId="ADAL" clId="{BFB4A4C6-234A-437B-8977-741153E8627E}" dt="2024-10-21T19:45:55.375" v="1142" actId="478"/>
          <ac:picMkLst>
            <pc:docMk/>
            <pc:sldMk cId="3852907103" sldId="1460"/>
            <ac:picMk id="5" creationId="{609BE748-4CDC-A41F-F706-2CD7AEF495DC}"/>
          </ac:picMkLst>
        </pc:picChg>
        <pc:picChg chg="add del mod">
          <ac:chgData name="Vrielink, Francis" userId="3d258d00-cfd8-41c5-9f04-1a5a39faef2f" providerId="ADAL" clId="{BFB4A4C6-234A-437B-8977-741153E8627E}" dt="2024-10-21T19:14:06.609" v="352" actId="478"/>
          <ac:picMkLst>
            <pc:docMk/>
            <pc:sldMk cId="3852907103" sldId="1460"/>
            <ac:picMk id="8" creationId="{3E57F075-49A7-AE64-1DAB-F1BD9E28D092}"/>
          </ac:picMkLst>
        </pc:picChg>
        <pc:picChg chg="add del mod">
          <ac:chgData name="Vrielink, Francis" userId="3d258d00-cfd8-41c5-9f04-1a5a39faef2f" providerId="ADAL" clId="{BFB4A4C6-234A-437B-8977-741153E8627E}" dt="2024-10-21T19:45:58.327" v="1144" actId="478"/>
          <ac:picMkLst>
            <pc:docMk/>
            <pc:sldMk cId="3852907103" sldId="1460"/>
            <ac:picMk id="11" creationId="{909B0A78-10CB-984F-F775-80F0660D14B1}"/>
          </ac:picMkLst>
        </pc:picChg>
        <pc:picChg chg="add del mod">
          <ac:chgData name="Vrielink, Francis" userId="3d258d00-cfd8-41c5-9f04-1a5a39faef2f" providerId="ADAL" clId="{BFB4A4C6-234A-437B-8977-741153E8627E}" dt="2024-10-21T19:45:54.503" v="1141" actId="478"/>
          <ac:picMkLst>
            <pc:docMk/>
            <pc:sldMk cId="3852907103" sldId="1460"/>
            <ac:picMk id="14" creationId="{7246BA7F-EB20-6C36-D2F5-37CD34032A05}"/>
          </ac:picMkLst>
        </pc:picChg>
        <pc:picChg chg="add del mod">
          <ac:chgData name="Vrielink, Francis" userId="3d258d00-cfd8-41c5-9f04-1a5a39faef2f" providerId="ADAL" clId="{BFB4A4C6-234A-437B-8977-741153E8627E}" dt="2024-10-21T19:45:56.478" v="1143" actId="478"/>
          <ac:picMkLst>
            <pc:docMk/>
            <pc:sldMk cId="3852907103" sldId="1460"/>
            <ac:picMk id="15" creationId="{50513900-8C3B-A482-2341-AF8A275292AD}"/>
          </ac:picMkLst>
        </pc:picChg>
        <pc:picChg chg="add del mod">
          <ac:chgData name="Vrielink, Francis" userId="3d258d00-cfd8-41c5-9f04-1a5a39faef2f" providerId="ADAL" clId="{BFB4A4C6-234A-437B-8977-741153E8627E}" dt="2024-10-21T19:46:00.202" v="1146" actId="478"/>
          <ac:picMkLst>
            <pc:docMk/>
            <pc:sldMk cId="3852907103" sldId="1460"/>
            <ac:picMk id="17" creationId="{EED86862-E95E-51CB-E987-6103DA1041BB}"/>
          </ac:picMkLst>
        </pc:picChg>
        <pc:picChg chg="add del mod">
          <ac:chgData name="Vrielink, Francis" userId="3d258d00-cfd8-41c5-9f04-1a5a39faef2f" providerId="ADAL" clId="{BFB4A4C6-234A-437B-8977-741153E8627E}" dt="2024-10-21T19:45:59.215" v="1145" actId="478"/>
          <ac:picMkLst>
            <pc:docMk/>
            <pc:sldMk cId="3852907103" sldId="1460"/>
            <ac:picMk id="20" creationId="{A2866AA8-4426-85AF-CC93-5B5652738999}"/>
          </ac:picMkLst>
        </pc:picChg>
        <pc:picChg chg="add del">
          <ac:chgData name="Vrielink, Francis" userId="3d258d00-cfd8-41c5-9f04-1a5a39faef2f" providerId="ADAL" clId="{BFB4A4C6-234A-437B-8977-741153E8627E}" dt="2024-10-21T19:46:03.792" v="1148" actId="478"/>
          <ac:picMkLst>
            <pc:docMk/>
            <pc:sldMk cId="3852907103" sldId="1460"/>
            <ac:picMk id="22" creationId="{C486E15A-8C2D-C8FA-1900-041211C17FEE}"/>
          </ac:picMkLst>
        </pc:picChg>
        <pc:picChg chg="add del mod">
          <ac:chgData name="Vrielink, Francis" userId="3d258d00-cfd8-41c5-9f04-1a5a39faef2f" providerId="ADAL" clId="{BFB4A4C6-234A-437B-8977-741153E8627E}" dt="2024-10-22T08:22:06.208" v="2129" actId="478"/>
          <ac:picMkLst>
            <pc:docMk/>
            <pc:sldMk cId="3852907103" sldId="1460"/>
            <ac:picMk id="24" creationId="{0000B40B-075B-2277-23D1-504FD4A12255}"/>
          </ac:picMkLst>
        </pc:picChg>
        <pc:picChg chg="add del mod">
          <ac:chgData name="Vrielink, Francis" userId="3d258d00-cfd8-41c5-9f04-1a5a39faef2f" providerId="ADAL" clId="{BFB4A4C6-234A-437B-8977-741153E8627E}" dt="2024-10-21T19:47:02.324" v="1166" actId="478"/>
          <ac:picMkLst>
            <pc:docMk/>
            <pc:sldMk cId="3852907103" sldId="1460"/>
            <ac:picMk id="26" creationId="{670B53F0-983C-30EC-08D3-69ED440B401C}"/>
          </ac:picMkLst>
        </pc:picChg>
        <pc:picChg chg="add del mod">
          <ac:chgData name="Vrielink, Francis" userId="3d258d00-cfd8-41c5-9f04-1a5a39faef2f" providerId="ADAL" clId="{BFB4A4C6-234A-437B-8977-741153E8627E}" dt="2024-10-22T08:22:05.471" v="2128" actId="478"/>
          <ac:picMkLst>
            <pc:docMk/>
            <pc:sldMk cId="3852907103" sldId="1460"/>
            <ac:picMk id="28" creationId="{F40860A9-8F9E-5820-BAC6-6882E0611B8A}"/>
          </ac:picMkLst>
        </pc:picChg>
        <pc:picChg chg="add del mod">
          <ac:chgData name="Vrielink, Francis" userId="3d258d00-cfd8-41c5-9f04-1a5a39faef2f" providerId="ADAL" clId="{BFB4A4C6-234A-437B-8977-741153E8627E}" dt="2024-10-22T08:22:04.189" v="2127" actId="478"/>
          <ac:picMkLst>
            <pc:docMk/>
            <pc:sldMk cId="3852907103" sldId="1460"/>
            <ac:picMk id="30" creationId="{8D2EB491-39F5-ED0D-5840-F7508BBDB64A}"/>
          </ac:picMkLst>
        </pc:picChg>
        <pc:picChg chg="add del mod">
          <ac:chgData name="Vrielink, Francis" userId="3d258d00-cfd8-41c5-9f04-1a5a39faef2f" providerId="ADAL" clId="{BFB4A4C6-234A-437B-8977-741153E8627E}" dt="2024-10-22T08:22:03.688" v="2126" actId="478"/>
          <ac:picMkLst>
            <pc:docMk/>
            <pc:sldMk cId="3852907103" sldId="1460"/>
            <ac:picMk id="32" creationId="{1204A0F4-9FAB-15FF-E234-68D36F4A25C6}"/>
          </ac:picMkLst>
        </pc:picChg>
      </pc:sldChg>
      <pc:sldChg chg="del">
        <pc:chgData name="Vrielink, Francis" userId="3d258d00-cfd8-41c5-9f04-1a5a39faef2f" providerId="ADAL" clId="{BFB4A4C6-234A-437B-8977-741153E8627E}" dt="2024-10-21T20:14:43.819" v="1567" actId="47"/>
        <pc:sldMkLst>
          <pc:docMk/>
          <pc:sldMk cId="3978205201" sldId="1474"/>
        </pc:sldMkLst>
      </pc:sldChg>
      <pc:sldChg chg="addSp delSp modSp mod">
        <pc:chgData name="Vrielink, Francis" userId="3d258d00-cfd8-41c5-9f04-1a5a39faef2f" providerId="ADAL" clId="{BFB4A4C6-234A-437B-8977-741153E8627E}" dt="2024-10-22T07:57:59.916" v="1922" actId="1076"/>
        <pc:sldMkLst>
          <pc:docMk/>
          <pc:sldMk cId="4207872812" sldId="1475"/>
        </pc:sldMkLst>
        <pc:picChg chg="del">
          <ac:chgData name="Vrielink, Francis" userId="3d258d00-cfd8-41c5-9f04-1a5a39faef2f" providerId="ADAL" clId="{BFB4A4C6-234A-437B-8977-741153E8627E}" dt="2024-10-21T18:54:22.021" v="254" actId="478"/>
          <ac:picMkLst>
            <pc:docMk/>
            <pc:sldMk cId="4207872812" sldId="1475"/>
            <ac:picMk id="2" creationId="{1A466D40-5AF3-FF72-1C2A-5D075213D77E}"/>
          </ac:picMkLst>
        </pc:picChg>
        <pc:picChg chg="mod">
          <ac:chgData name="Vrielink, Francis" userId="3d258d00-cfd8-41c5-9f04-1a5a39faef2f" providerId="ADAL" clId="{BFB4A4C6-234A-437B-8977-741153E8627E}" dt="2024-10-22T07:57:59.916" v="1922" actId="1076"/>
          <ac:picMkLst>
            <pc:docMk/>
            <pc:sldMk cId="4207872812" sldId="1475"/>
            <ac:picMk id="2" creationId="{9E441690-D19E-F4AA-BD0E-3929BD0CE18C}"/>
          </ac:picMkLst>
        </pc:picChg>
        <pc:picChg chg="add del mod">
          <ac:chgData name="Vrielink, Francis" userId="3d258d00-cfd8-41c5-9f04-1a5a39faef2f" providerId="ADAL" clId="{BFB4A4C6-234A-437B-8977-741153E8627E}" dt="2024-10-21T18:54:48.784" v="262" actId="478"/>
          <ac:picMkLst>
            <pc:docMk/>
            <pc:sldMk cId="4207872812" sldId="1475"/>
            <ac:picMk id="4" creationId="{63FEF528-69D5-1CF9-8593-0799D46DC342}"/>
          </ac:picMkLst>
        </pc:picChg>
        <pc:picChg chg="add del mod">
          <ac:chgData name="Vrielink, Francis" userId="3d258d00-cfd8-41c5-9f04-1a5a39faef2f" providerId="ADAL" clId="{BFB4A4C6-234A-437B-8977-741153E8627E}" dt="2024-10-22T07:57:57.448" v="1921" actId="478"/>
          <ac:picMkLst>
            <pc:docMk/>
            <pc:sldMk cId="4207872812" sldId="1475"/>
            <ac:picMk id="7" creationId="{CC294CD7-A200-BE69-EACD-EAC1E31CA762}"/>
          </ac:picMkLst>
        </pc:picChg>
      </pc:sldChg>
      <pc:sldChg chg="addSp delSp modSp mod">
        <pc:chgData name="Vrielink, Francis" userId="3d258d00-cfd8-41c5-9f04-1a5a39faef2f" providerId="ADAL" clId="{BFB4A4C6-234A-437B-8977-741153E8627E}" dt="2024-10-22T07:57:51.278" v="1920" actId="1076"/>
        <pc:sldMkLst>
          <pc:docMk/>
          <pc:sldMk cId="2452007587" sldId="1476"/>
        </pc:sldMkLst>
        <pc:picChg chg="del">
          <ac:chgData name="Vrielink, Francis" userId="3d258d00-cfd8-41c5-9f04-1a5a39faef2f" providerId="ADAL" clId="{BFB4A4C6-234A-437B-8977-741153E8627E}" dt="2024-10-21T19:17:16.473" v="380" actId="478"/>
          <ac:picMkLst>
            <pc:docMk/>
            <pc:sldMk cId="2452007587" sldId="1476"/>
            <ac:picMk id="2" creationId="{F659D9CE-1193-C7A8-4A2F-CE326B251606}"/>
          </ac:picMkLst>
        </pc:picChg>
        <pc:picChg chg="mod">
          <ac:chgData name="Vrielink, Francis" userId="3d258d00-cfd8-41c5-9f04-1a5a39faef2f" providerId="ADAL" clId="{BFB4A4C6-234A-437B-8977-741153E8627E}" dt="2024-10-22T07:57:51.278" v="1920" actId="1076"/>
          <ac:picMkLst>
            <pc:docMk/>
            <pc:sldMk cId="2452007587" sldId="1476"/>
            <ac:picMk id="3" creationId="{29F7A02B-06A7-E111-E5B7-72106CF6C116}"/>
          </ac:picMkLst>
        </pc:picChg>
        <pc:picChg chg="add del mod">
          <ac:chgData name="Vrielink, Francis" userId="3d258d00-cfd8-41c5-9f04-1a5a39faef2f" providerId="ADAL" clId="{BFB4A4C6-234A-437B-8977-741153E8627E}" dt="2024-10-21T20:01:41.145" v="1438" actId="478"/>
          <ac:picMkLst>
            <pc:docMk/>
            <pc:sldMk cId="2452007587" sldId="1476"/>
            <ac:picMk id="4" creationId="{C65CF138-E28A-4BCB-097E-03C0A49D38FA}"/>
          </ac:picMkLst>
        </pc:picChg>
        <pc:picChg chg="add del">
          <ac:chgData name="Vrielink, Francis" userId="3d258d00-cfd8-41c5-9f04-1a5a39faef2f" providerId="ADAL" clId="{BFB4A4C6-234A-437B-8977-741153E8627E}" dt="2024-10-21T20:01:44.721" v="1440" actId="478"/>
          <ac:picMkLst>
            <pc:docMk/>
            <pc:sldMk cId="2452007587" sldId="1476"/>
            <ac:picMk id="5" creationId="{54E9C97B-4739-A8CD-1F0D-CA1CD6F886BD}"/>
          </ac:picMkLst>
        </pc:picChg>
        <pc:picChg chg="add del mod">
          <ac:chgData name="Vrielink, Francis" userId="3d258d00-cfd8-41c5-9f04-1a5a39faef2f" providerId="ADAL" clId="{BFB4A4C6-234A-437B-8977-741153E8627E}" dt="2024-10-22T07:57:49.005" v="1919" actId="478"/>
          <ac:picMkLst>
            <pc:docMk/>
            <pc:sldMk cId="2452007587" sldId="1476"/>
            <ac:picMk id="8" creationId="{A2C591FD-D60A-FB2B-72F9-AFB0465F568C}"/>
          </ac:picMkLst>
        </pc:picChg>
      </pc:sldChg>
      <pc:sldChg chg="addSp modSp mod">
        <pc:chgData name="Vrielink, Francis" userId="3d258d00-cfd8-41c5-9f04-1a5a39faef2f" providerId="ADAL" clId="{BFB4A4C6-234A-437B-8977-741153E8627E}" dt="2024-10-21T19:25:39.702" v="524" actId="1076"/>
        <pc:sldMkLst>
          <pc:docMk/>
          <pc:sldMk cId="2709048002" sldId="1477"/>
        </pc:sldMkLst>
        <pc:spChg chg="add mod">
          <ac:chgData name="Vrielink, Francis" userId="3d258d00-cfd8-41c5-9f04-1a5a39faef2f" providerId="ADAL" clId="{BFB4A4C6-234A-437B-8977-741153E8627E}" dt="2024-10-21T18:55:56.293" v="276" actId="207"/>
          <ac:spMkLst>
            <pc:docMk/>
            <pc:sldMk cId="2709048002" sldId="1477"/>
            <ac:spMk id="3" creationId="{0C652219-6FA5-A116-8552-855E663CC34C}"/>
          </ac:spMkLst>
        </pc:spChg>
        <pc:spChg chg="mod">
          <ac:chgData name="Vrielink, Francis" userId="3d258d00-cfd8-41c5-9f04-1a5a39faef2f" providerId="ADAL" clId="{BFB4A4C6-234A-437B-8977-741153E8627E}" dt="2024-10-21T19:25:39.702" v="524" actId="1076"/>
          <ac:spMkLst>
            <pc:docMk/>
            <pc:sldMk cId="2709048002" sldId="1477"/>
            <ac:spMk id="6" creationId="{00000000-0000-0000-0000-000000000000}"/>
          </ac:spMkLst>
        </pc:spChg>
        <pc:picChg chg="mod">
          <ac:chgData name="Vrielink, Francis" userId="3d258d00-cfd8-41c5-9f04-1a5a39faef2f" providerId="ADAL" clId="{BFB4A4C6-234A-437B-8977-741153E8627E}" dt="2024-10-21T18:55:09.341" v="273" actId="14100"/>
          <ac:picMkLst>
            <pc:docMk/>
            <pc:sldMk cId="2709048002" sldId="1477"/>
            <ac:picMk id="2" creationId="{40AA5CB2-49A9-BCD5-3161-B90A58EE7019}"/>
          </ac:picMkLst>
        </pc:picChg>
        <pc:picChg chg="add mod">
          <ac:chgData name="Vrielink, Francis" userId="3d258d00-cfd8-41c5-9f04-1a5a39faef2f" providerId="ADAL" clId="{BFB4A4C6-234A-437B-8977-741153E8627E}" dt="2024-10-21T18:57:01.790" v="284" actId="1076"/>
          <ac:picMkLst>
            <pc:docMk/>
            <pc:sldMk cId="2709048002" sldId="1477"/>
            <ac:picMk id="5" creationId="{1DB16597-65FC-C185-BC21-82609A4B1414}"/>
          </ac:picMkLst>
        </pc:picChg>
      </pc:sldChg>
      <pc:sldChg chg="addSp delSp modSp mod">
        <pc:chgData name="Vrielink, Francis" userId="3d258d00-cfd8-41c5-9f04-1a5a39faef2f" providerId="ADAL" clId="{BFB4A4C6-234A-437B-8977-741153E8627E}" dt="2024-10-22T07:57:39.865" v="1918" actId="1076"/>
        <pc:sldMkLst>
          <pc:docMk/>
          <pc:sldMk cId="4074911733" sldId="1478"/>
        </pc:sldMkLst>
        <pc:picChg chg="add del mod">
          <ac:chgData name="Vrielink, Francis" userId="3d258d00-cfd8-41c5-9f04-1a5a39faef2f" providerId="ADAL" clId="{BFB4A4C6-234A-437B-8977-741153E8627E}" dt="2024-10-22T07:57:37.795" v="1917" actId="478"/>
          <ac:picMkLst>
            <pc:docMk/>
            <pc:sldMk cId="4074911733" sldId="1478"/>
            <ac:picMk id="3" creationId="{A454A981-39A7-84F8-7E7D-B3A0DA4FF2FC}"/>
          </ac:picMkLst>
        </pc:picChg>
        <pc:picChg chg="mod">
          <ac:chgData name="Vrielink, Francis" userId="3d258d00-cfd8-41c5-9f04-1a5a39faef2f" providerId="ADAL" clId="{BFB4A4C6-234A-437B-8977-741153E8627E}" dt="2024-10-22T07:57:39.865" v="1918" actId="1076"/>
          <ac:picMkLst>
            <pc:docMk/>
            <pc:sldMk cId="4074911733" sldId="1478"/>
            <ac:picMk id="4" creationId="{727851B5-FD80-856D-A5C7-F3A9CED4260B}"/>
          </ac:picMkLst>
        </pc:picChg>
      </pc:sldChg>
      <pc:sldChg chg="addSp delSp modSp add del mod">
        <pc:chgData name="Vrielink, Francis" userId="3d258d00-cfd8-41c5-9f04-1a5a39faef2f" providerId="ADAL" clId="{BFB4A4C6-234A-437B-8977-741153E8627E}" dt="2024-10-21T19:43:43.670" v="1102" actId="1076"/>
        <pc:sldMkLst>
          <pc:docMk/>
          <pc:sldMk cId="4210467006" sldId="1479"/>
        </pc:sldMkLst>
        <pc:picChg chg="del">
          <ac:chgData name="Vrielink, Francis" userId="3d258d00-cfd8-41c5-9f04-1a5a39faef2f" providerId="ADAL" clId="{BFB4A4C6-234A-437B-8977-741153E8627E}" dt="2024-10-21T19:01:02.902" v="288" actId="478"/>
          <ac:picMkLst>
            <pc:docMk/>
            <pc:sldMk cId="4210467006" sldId="1479"/>
            <ac:picMk id="2" creationId="{DCE24C94-A4DC-0285-B594-29BA8D90D74A}"/>
          </ac:picMkLst>
        </pc:picChg>
        <pc:picChg chg="add del mod">
          <ac:chgData name="Vrielink, Francis" userId="3d258d00-cfd8-41c5-9f04-1a5a39faef2f" providerId="ADAL" clId="{BFB4A4C6-234A-437B-8977-741153E8627E}" dt="2024-10-21T19:43:01.595" v="1093" actId="478"/>
          <ac:picMkLst>
            <pc:docMk/>
            <pc:sldMk cId="4210467006" sldId="1479"/>
            <ac:picMk id="4" creationId="{2FA97B98-9D1F-AE6D-3D7F-958F01EEB979}"/>
          </ac:picMkLst>
        </pc:picChg>
        <pc:picChg chg="add mod">
          <ac:chgData name="Vrielink, Francis" userId="3d258d00-cfd8-41c5-9f04-1a5a39faef2f" providerId="ADAL" clId="{BFB4A4C6-234A-437B-8977-741153E8627E}" dt="2024-10-21T19:43:43.670" v="1102" actId="1076"/>
          <ac:picMkLst>
            <pc:docMk/>
            <pc:sldMk cId="4210467006" sldId="1479"/>
            <ac:picMk id="7" creationId="{AC74D28B-E2F1-4E98-1A37-C5151B6C8EEA}"/>
          </ac:picMkLst>
        </pc:picChg>
      </pc:sldChg>
      <pc:sldChg chg="addSp delSp modSp mod">
        <pc:chgData name="Vrielink, Francis" userId="3d258d00-cfd8-41c5-9f04-1a5a39faef2f" providerId="ADAL" clId="{BFB4A4C6-234A-437B-8977-741153E8627E}" dt="2024-10-22T07:31:10.328" v="1811" actId="20577"/>
        <pc:sldMkLst>
          <pc:docMk/>
          <pc:sldMk cId="1487044012" sldId="1480"/>
        </pc:sldMkLst>
        <pc:spChg chg="add del mod">
          <ac:chgData name="Vrielink, Francis" userId="3d258d00-cfd8-41c5-9f04-1a5a39faef2f" providerId="ADAL" clId="{BFB4A4C6-234A-437B-8977-741153E8627E}" dt="2024-10-21T18:35:45.997" v="10"/>
          <ac:spMkLst>
            <pc:docMk/>
            <pc:sldMk cId="1487044012" sldId="1480"/>
            <ac:spMk id="4" creationId="{65112792-A931-84CB-617C-057F32EFDA34}"/>
          </ac:spMkLst>
        </pc:spChg>
        <pc:spChg chg="add mod">
          <ac:chgData name="Vrielink, Francis" userId="3d258d00-cfd8-41c5-9f04-1a5a39faef2f" providerId="ADAL" clId="{BFB4A4C6-234A-437B-8977-741153E8627E}" dt="2024-10-22T07:31:10.328" v="1811" actId="20577"/>
          <ac:spMkLst>
            <pc:docMk/>
            <pc:sldMk cId="1487044012" sldId="1480"/>
            <ac:spMk id="5" creationId="{A1098683-9DA4-A049-AFDA-81E30B8492FA}"/>
          </ac:spMkLst>
        </pc:spChg>
        <pc:spChg chg="add mod">
          <ac:chgData name="Vrielink, Francis" userId="3d258d00-cfd8-41c5-9f04-1a5a39faef2f" providerId="ADAL" clId="{BFB4A4C6-234A-437B-8977-741153E8627E}" dt="2024-10-21T18:37:39.407" v="77" actId="113"/>
          <ac:spMkLst>
            <pc:docMk/>
            <pc:sldMk cId="1487044012" sldId="1480"/>
            <ac:spMk id="7" creationId="{998DA512-BACB-A91C-8F77-C9A3FD7FC36E}"/>
          </ac:spMkLst>
        </pc:spChg>
        <pc:spChg chg="add mod">
          <ac:chgData name="Vrielink, Francis" userId="3d258d00-cfd8-41c5-9f04-1a5a39faef2f" providerId="ADAL" clId="{BFB4A4C6-234A-437B-8977-741153E8627E}" dt="2024-10-21T18:37:46.653" v="79" actId="113"/>
          <ac:spMkLst>
            <pc:docMk/>
            <pc:sldMk cId="1487044012" sldId="1480"/>
            <ac:spMk id="8" creationId="{B14C525B-0664-BA79-F236-6CB39094624C}"/>
          </ac:spMkLst>
        </pc:spChg>
        <pc:picChg chg="add mod">
          <ac:chgData name="Vrielink, Francis" userId="3d258d00-cfd8-41c5-9f04-1a5a39faef2f" providerId="ADAL" clId="{BFB4A4C6-234A-437B-8977-741153E8627E}" dt="2024-10-21T18:35:33.716" v="7" actId="14100"/>
          <ac:picMkLst>
            <pc:docMk/>
            <pc:sldMk cId="1487044012" sldId="1480"/>
            <ac:picMk id="3" creationId="{6A406A1B-99F6-0F20-FE41-64B31525FEE1}"/>
          </ac:picMkLst>
        </pc:picChg>
      </pc:sldChg>
      <pc:sldChg chg="addSp delSp modSp mod">
        <pc:chgData name="Vrielink, Francis" userId="3d258d00-cfd8-41c5-9f04-1a5a39faef2f" providerId="ADAL" clId="{BFB4A4C6-234A-437B-8977-741153E8627E}" dt="2024-10-21T20:16:29.448" v="1571" actId="1076"/>
        <pc:sldMkLst>
          <pc:docMk/>
          <pc:sldMk cId="3779434736" sldId="1481"/>
        </pc:sldMkLst>
        <pc:picChg chg="del mod">
          <ac:chgData name="Vrielink, Francis" userId="3d258d00-cfd8-41c5-9f04-1a5a39faef2f" providerId="ADAL" clId="{BFB4A4C6-234A-437B-8977-741153E8627E}" dt="2024-10-21T20:16:22.428" v="1568" actId="478"/>
          <ac:picMkLst>
            <pc:docMk/>
            <pc:sldMk cId="3779434736" sldId="1481"/>
            <ac:picMk id="2" creationId="{0B1700B7-90AA-AEF5-9D62-672771FA0657}"/>
          </ac:picMkLst>
        </pc:picChg>
        <pc:picChg chg="add mod">
          <ac:chgData name="Vrielink, Francis" userId="3d258d00-cfd8-41c5-9f04-1a5a39faef2f" providerId="ADAL" clId="{BFB4A4C6-234A-437B-8977-741153E8627E}" dt="2024-10-21T20:16:29.448" v="1571" actId="1076"/>
          <ac:picMkLst>
            <pc:docMk/>
            <pc:sldMk cId="3779434736" sldId="1481"/>
            <ac:picMk id="3" creationId="{C76DF470-3531-AC1B-B4A8-4D4CBA680160}"/>
          </ac:picMkLst>
        </pc:picChg>
      </pc:sldChg>
      <pc:sldChg chg="addSp delSp modSp mod">
        <pc:chgData name="Vrielink, Francis" userId="3d258d00-cfd8-41c5-9f04-1a5a39faef2f" providerId="ADAL" clId="{BFB4A4C6-234A-437B-8977-741153E8627E}" dt="2024-10-22T08:00:22.175" v="1939" actId="1076"/>
        <pc:sldMkLst>
          <pc:docMk/>
          <pc:sldMk cId="1201727269" sldId="1482"/>
        </pc:sldMkLst>
        <pc:spChg chg="add mod">
          <ac:chgData name="Vrielink, Francis" userId="3d258d00-cfd8-41c5-9f04-1a5a39faef2f" providerId="ADAL" clId="{BFB4A4C6-234A-437B-8977-741153E8627E}" dt="2024-10-22T07:58:35.514" v="1928" actId="2085"/>
          <ac:spMkLst>
            <pc:docMk/>
            <pc:sldMk cId="1201727269" sldId="1482"/>
            <ac:spMk id="3" creationId="{EC793E0F-D566-DAC2-DB65-2FEBF2EBD94E}"/>
          </ac:spMkLst>
        </pc:spChg>
        <pc:spChg chg="add del mod">
          <ac:chgData name="Vrielink, Francis" userId="3d258d00-cfd8-41c5-9f04-1a5a39faef2f" providerId="ADAL" clId="{BFB4A4C6-234A-437B-8977-741153E8627E}" dt="2024-10-21T19:18:04.424" v="393" actId="478"/>
          <ac:spMkLst>
            <pc:docMk/>
            <pc:sldMk cId="1201727269" sldId="1482"/>
            <ac:spMk id="4" creationId="{29AE7E62-6DFE-5EDF-ABF2-E02387E10EAA}"/>
          </ac:spMkLst>
        </pc:spChg>
        <pc:spChg chg="add mod">
          <ac:chgData name="Vrielink, Francis" userId="3d258d00-cfd8-41c5-9f04-1a5a39faef2f" providerId="ADAL" clId="{BFB4A4C6-234A-437B-8977-741153E8627E}" dt="2024-10-22T08:00:22.175" v="1939" actId="1076"/>
          <ac:spMkLst>
            <pc:docMk/>
            <pc:sldMk cId="1201727269" sldId="1482"/>
            <ac:spMk id="4" creationId="{3D2D8142-AEAD-5B16-D94C-EB0943E48BC5}"/>
          </ac:spMkLst>
        </pc:spChg>
        <pc:spChg chg="mod">
          <ac:chgData name="Vrielink, Francis" userId="3d258d00-cfd8-41c5-9f04-1a5a39faef2f" providerId="ADAL" clId="{BFB4A4C6-234A-437B-8977-741153E8627E}" dt="2024-10-21T19:02:48.608" v="300" actId="1076"/>
          <ac:spMkLst>
            <pc:docMk/>
            <pc:sldMk cId="1201727269" sldId="1482"/>
            <ac:spMk id="6" creationId="{00000000-0000-0000-0000-000000000000}"/>
          </ac:spMkLst>
        </pc:spChg>
        <pc:spChg chg="add del mod">
          <ac:chgData name="Vrielink, Francis" userId="3d258d00-cfd8-41c5-9f04-1a5a39faef2f" providerId="ADAL" clId="{BFB4A4C6-234A-437B-8977-741153E8627E}" dt="2024-10-21T20:02:05.072" v="1446" actId="478"/>
          <ac:spMkLst>
            <pc:docMk/>
            <pc:sldMk cId="1201727269" sldId="1482"/>
            <ac:spMk id="8" creationId="{F56BD0E8-05FA-D2B7-234E-F7E742754AE1}"/>
          </ac:spMkLst>
        </pc:spChg>
        <pc:spChg chg="add mod">
          <ac:chgData name="Vrielink, Francis" userId="3d258d00-cfd8-41c5-9f04-1a5a39faef2f" providerId="ADAL" clId="{BFB4A4C6-234A-437B-8977-741153E8627E}" dt="2024-10-21T20:02:57.821" v="1459" actId="1076"/>
          <ac:spMkLst>
            <pc:docMk/>
            <pc:sldMk cId="1201727269" sldId="1482"/>
            <ac:spMk id="11" creationId="{19C09C17-B731-8FB9-1A83-91790474409E}"/>
          </ac:spMkLst>
        </pc:spChg>
        <pc:picChg chg="del">
          <ac:chgData name="Vrielink, Francis" userId="3d258d00-cfd8-41c5-9f04-1a5a39faef2f" providerId="ADAL" clId="{BFB4A4C6-234A-437B-8977-741153E8627E}" dt="2024-10-21T19:02:27.573" v="293" actId="478"/>
          <ac:picMkLst>
            <pc:docMk/>
            <pc:sldMk cId="1201727269" sldId="1482"/>
            <ac:picMk id="2" creationId="{13C7FED3-1F84-D1AF-C8D9-D6376F6AA069}"/>
          </ac:picMkLst>
        </pc:picChg>
        <pc:picChg chg="add mod">
          <ac:chgData name="Vrielink, Francis" userId="3d258d00-cfd8-41c5-9f04-1a5a39faef2f" providerId="ADAL" clId="{BFB4A4C6-234A-437B-8977-741153E8627E}" dt="2024-10-22T07:58:10.028" v="1925" actId="1076"/>
          <ac:picMkLst>
            <pc:docMk/>
            <pc:sldMk cId="1201727269" sldId="1482"/>
            <ac:picMk id="2" creationId="{6A092E76-ACD3-5BB4-A4EB-4347EAF1C6BD}"/>
          </ac:picMkLst>
        </pc:picChg>
        <pc:picChg chg="add del mod">
          <ac:chgData name="Vrielink, Francis" userId="3d258d00-cfd8-41c5-9f04-1a5a39faef2f" providerId="ADAL" clId="{BFB4A4C6-234A-437B-8977-741153E8627E}" dt="2024-10-21T19:18:03.091" v="391" actId="478"/>
          <ac:picMkLst>
            <pc:docMk/>
            <pc:sldMk cId="1201727269" sldId="1482"/>
            <ac:picMk id="3" creationId="{13863B01-9AF9-3FA3-65D8-A0952CA45658}"/>
          </ac:picMkLst>
        </pc:picChg>
        <pc:picChg chg="add del mod">
          <ac:chgData name="Vrielink, Francis" userId="3d258d00-cfd8-41c5-9f04-1a5a39faef2f" providerId="ADAL" clId="{BFB4A4C6-234A-437B-8977-741153E8627E}" dt="2024-10-21T20:02:06.213" v="1447" actId="478"/>
          <ac:picMkLst>
            <pc:docMk/>
            <pc:sldMk cId="1201727269" sldId="1482"/>
            <ac:picMk id="7" creationId="{924C37B3-C5C5-8FA3-EE18-9488F16F73D5}"/>
          </ac:picMkLst>
        </pc:picChg>
        <pc:picChg chg="add del mod">
          <ac:chgData name="Vrielink, Francis" userId="3d258d00-cfd8-41c5-9f04-1a5a39faef2f" providerId="ADAL" clId="{BFB4A4C6-234A-437B-8977-741153E8627E}" dt="2024-10-22T07:58:06.891" v="1923" actId="478"/>
          <ac:picMkLst>
            <pc:docMk/>
            <pc:sldMk cId="1201727269" sldId="1482"/>
            <ac:picMk id="10" creationId="{7DF16360-EB2F-CF35-1B93-C4EFFBA2548A}"/>
          </ac:picMkLst>
        </pc:picChg>
      </pc:sldChg>
      <pc:sldChg chg="del">
        <pc:chgData name="Vrielink, Francis" userId="3d258d00-cfd8-41c5-9f04-1a5a39faef2f" providerId="ADAL" clId="{BFB4A4C6-234A-437B-8977-741153E8627E}" dt="2024-10-21T20:14:33.358" v="1559" actId="47"/>
        <pc:sldMkLst>
          <pc:docMk/>
          <pc:sldMk cId="2967928418" sldId="1511"/>
        </pc:sldMkLst>
      </pc:sldChg>
      <pc:sldChg chg="del">
        <pc:chgData name="Vrielink, Francis" userId="3d258d00-cfd8-41c5-9f04-1a5a39faef2f" providerId="ADAL" clId="{BFB4A4C6-234A-437B-8977-741153E8627E}" dt="2024-10-21T20:14:35.937" v="1561" actId="47"/>
        <pc:sldMkLst>
          <pc:docMk/>
          <pc:sldMk cId="1594331871" sldId="1512"/>
        </pc:sldMkLst>
      </pc:sldChg>
      <pc:sldChg chg="del">
        <pc:chgData name="Vrielink, Francis" userId="3d258d00-cfd8-41c5-9f04-1a5a39faef2f" providerId="ADAL" clId="{BFB4A4C6-234A-437B-8977-741153E8627E}" dt="2024-10-21T20:14:39.919" v="1564" actId="47"/>
        <pc:sldMkLst>
          <pc:docMk/>
          <pc:sldMk cId="3112181829" sldId="1515"/>
        </pc:sldMkLst>
      </pc:sldChg>
      <pc:sldChg chg="del">
        <pc:chgData name="Vrielink, Francis" userId="3d258d00-cfd8-41c5-9f04-1a5a39faef2f" providerId="ADAL" clId="{BFB4A4C6-234A-437B-8977-741153E8627E}" dt="2024-10-21T20:14:42.426" v="1566" actId="47"/>
        <pc:sldMkLst>
          <pc:docMk/>
          <pc:sldMk cId="2946319108" sldId="1516"/>
        </pc:sldMkLst>
      </pc:sldChg>
      <pc:sldChg chg="del">
        <pc:chgData name="Vrielink, Francis" userId="3d258d00-cfd8-41c5-9f04-1a5a39faef2f" providerId="ADAL" clId="{BFB4A4C6-234A-437B-8977-741153E8627E}" dt="2024-10-21T20:14:37.247" v="1562" actId="47"/>
        <pc:sldMkLst>
          <pc:docMk/>
          <pc:sldMk cId="1628480429" sldId="1517"/>
        </pc:sldMkLst>
      </pc:sldChg>
      <pc:sldChg chg="del">
        <pc:chgData name="Vrielink, Francis" userId="3d258d00-cfd8-41c5-9f04-1a5a39faef2f" providerId="ADAL" clId="{BFB4A4C6-234A-437B-8977-741153E8627E}" dt="2024-10-21T20:14:41.169" v="1565" actId="47"/>
        <pc:sldMkLst>
          <pc:docMk/>
          <pc:sldMk cId="933367485" sldId="1518"/>
        </pc:sldMkLst>
      </pc:sldChg>
      <pc:sldChg chg="del">
        <pc:chgData name="Vrielink, Francis" userId="3d258d00-cfd8-41c5-9f04-1a5a39faef2f" providerId="ADAL" clId="{BFB4A4C6-234A-437B-8977-741153E8627E}" dt="2024-10-21T20:14:38.517" v="1563" actId="47"/>
        <pc:sldMkLst>
          <pc:docMk/>
          <pc:sldMk cId="1530054038" sldId="1519"/>
        </pc:sldMkLst>
      </pc:sldChg>
      <pc:sldChg chg="del">
        <pc:chgData name="Vrielink, Francis" userId="3d258d00-cfd8-41c5-9f04-1a5a39faef2f" providerId="ADAL" clId="{BFB4A4C6-234A-437B-8977-741153E8627E}" dt="2024-10-21T20:14:34.512" v="1560" actId="47"/>
        <pc:sldMkLst>
          <pc:docMk/>
          <pc:sldMk cId="3006462251" sldId="1520"/>
        </pc:sldMkLst>
      </pc:sldChg>
      <pc:sldChg chg="addSp delSp modSp mod">
        <pc:chgData name="Vrielink, Francis" userId="3d258d00-cfd8-41c5-9f04-1a5a39faef2f" providerId="ADAL" clId="{BFB4A4C6-234A-437B-8977-741153E8627E}" dt="2024-10-22T08:05:39.940" v="2031" actId="1076"/>
        <pc:sldMkLst>
          <pc:docMk/>
          <pc:sldMk cId="1629942317" sldId="1521"/>
        </pc:sldMkLst>
        <pc:spChg chg="mod">
          <ac:chgData name="Vrielink, Francis" userId="3d258d00-cfd8-41c5-9f04-1a5a39faef2f" providerId="ADAL" clId="{BFB4A4C6-234A-437B-8977-741153E8627E}" dt="2024-10-21T19:33:57.932" v="843" actId="14100"/>
          <ac:spMkLst>
            <pc:docMk/>
            <pc:sldMk cId="1629942317" sldId="1521"/>
            <ac:spMk id="33" creationId="{AC757F5E-B016-F947-4518-7C6B9CC7EE04}"/>
          </ac:spMkLst>
        </pc:spChg>
        <pc:spChg chg="mod">
          <ac:chgData name="Vrielink, Francis" userId="3d258d00-cfd8-41c5-9f04-1a5a39faef2f" providerId="ADAL" clId="{BFB4A4C6-234A-437B-8977-741153E8627E}" dt="2024-10-22T08:02:41.586" v="1984" actId="115"/>
          <ac:spMkLst>
            <pc:docMk/>
            <pc:sldMk cId="1629942317" sldId="1521"/>
            <ac:spMk id="35" creationId="{37104C51-0232-62ED-4C6F-1447D06633EE}"/>
          </ac:spMkLst>
        </pc:spChg>
        <pc:spChg chg="mod">
          <ac:chgData name="Vrielink, Francis" userId="3d258d00-cfd8-41c5-9f04-1a5a39faef2f" providerId="ADAL" clId="{BFB4A4C6-234A-437B-8977-741153E8627E}" dt="2024-10-22T08:02:21.961" v="1966" actId="20577"/>
          <ac:spMkLst>
            <pc:docMk/>
            <pc:sldMk cId="1629942317" sldId="1521"/>
            <ac:spMk id="36" creationId="{D8EF981A-9BA7-0EB1-9B70-F7FBF2F7DF1C}"/>
          </ac:spMkLst>
        </pc:spChg>
        <pc:picChg chg="del">
          <ac:chgData name="Vrielink, Francis" userId="3d258d00-cfd8-41c5-9f04-1a5a39faef2f" providerId="ADAL" clId="{BFB4A4C6-234A-437B-8977-741153E8627E}" dt="2024-10-21T19:32:36.647" v="754" actId="478"/>
          <ac:picMkLst>
            <pc:docMk/>
            <pc:sldMk cId="1629942317" sldId="1521"/>
            <ac:picMk id="2" creationId="{20207F51-8E30-59CA-CC6F-34A97D05D2EA}"/>
          </ac:picMkLst>
        </pc:picChg>
        <pc:picChg chg="add mod">
          <ac:chgData name="Vrielink, Francis" userId="3d258d00-cfd8-41c5-9f04-1a5a39faef2f" providerId="ADAL" clId="{BFB4A4C6-234A-437B-8977-741153E8627E}" dt="2024-10-22T08:05:39.940" v="2031" actId="1076"/>
          <ac:picMkLst>
            <pc:docMk/>
            <pc:sldMk cId="1629942317" sldId="1521"/>
            <ac:picMk id="2" creationId="{3538B036-5606-1977-5A2F-D713BE226AA1}"/>
          </ac:picMkLst>
        </pc:picChg>
        <pc:picChg chg="del">
          <ac:chgData name="Vrielink, Francis" userId="3d258d00-cfd8-41c5-9f04-1a5a39faef2f" providerId="ADAL" clId="{BFB4A4C6-234A-437B-8977-741153E8627E}" dt="2024-10-21T19:35:29.517" v="905" actId="478"/>
          <ac:picMkLst>
            <pc:docMk/>
            <pc:sldMk cId="1629942317" sldId="1521"/>
            <ac:picMk id="8" creationId="{45694324-AD85-2CB9-16DD-8EE91EBFE9A4}"/>
          </ac:picMkLst>
        </pc:picChg>
        <pc:picChg chg="add del mod">
          <ac:chgData name="Vrielink, Francis" userId="3d258d00-cfd8-41c5-9f04-1a5a39faef2f" providerId="ADAL" clId="{BFB4A4C6-234A-437B-8977-741153E8627E}" dt="2024-10-21T19:33:04.380" v="763" actId="478"/>
          <ac:picMkLst>
            <pc:docMk/>
            <pc:sldMk cId="1629942317" sldId="1521"/>
            <ac:picMk id="9" creationId="{D5BC1221-6A7B-6621-FD73-BEAFA28E4C81}"/>
          </ac:picMkLst>
        </pc:picChg>
        <pc:picChg chg="add del mod">
          <ac:chgData name="Vrielink, Francis" userId="3d258d00-cfd8-41c5-9f04-1a5a39faef2f" providerId="ADAL" clId="{BFB4A4C6-234A-437B-8977-741153E8627E}" dt="2024-10-21T19:43:56.786" v="1103" actId="478"/>
          <ac:picMkLst>
            <pc:docMk/>
            <pc:sldMk cId="1629942317" sldId="1521"/>
            <ac:picMk id="19" creationId="{227152D1-493D-748B-A2F9-9E0368725A20}"/>
          </ac:picMkLst>
        </pc:picChg>
        <pc:picChg chg="add mod">
          <ac:chgData name="Vrielink, Francis" userId="3d258d00-cfd8-41c5-9f04-1a5a39faef2f" providerId="ADAL" clId="{BFB4A4C6-234A-437B-8977-741153E8627E}" dt="2024-10-21T19:35:50.913" v="917" actId="14100"/>
          <ac:picMkLst>
            <pc:docMk/>
            <pc:sldMk cId="1629942317" sldId="1521"/>
            <ac:picMk id="21" creationId="{0637CCAF-3F4D-58E1-134D-6EA0C38BF3A4}"/>
          </ac:picMkLst>
        </pc:picChg>
        <pc:picChg chg="add del mod">
          <ac:chgData name="Vrielink, Francis" userId="3d258d00-cfd8-41c5-9f04-1a5a39faef2f" providerId="ADAL" clId="{BFB4A4C6-234A-437B-8977-741153E8627E}" dt="2024-10-22T08:05:33.944" v="2028" actId="478"/>
          <ac:picMkLst>
            <pc:docMk/>
            <pc:sldMk cId="1629942317" sldId="1521"/>
            <ac:picMk id="24" creationId="{84C2EB1A-4665-9171-F3E4-76FF4FE5B956}"/>
          </ac:picMkLst>
        </pc:picChg>
      </pc:sldChg>
      <pc:sldChg chg="addSp delSp modSp mod">
        <pc:chgData name="Vrielink, Francis" userId="3d258d00-cfd8-41c5-9f04-1a5a39faef2f" providerId="ADAL" clId="{BFB4A4C6-234A-437B-8977-741153E8627E}" dt="2024-10-22T08:07:03.675" v="2085" actId="115"/>
        <pc:sldMkLst>
          <pc:docMk/>
          <pc:sldMk cId="2627408968" sldId="1522"/>
        </pc:sldMkLst>
        <pc:spChg chg="mod">
          <ac:chgData name="Vrielink, Francis" userId="3d258d00-cfd8-41c5-9f04-1a5a39faef2f" providerId="ADAL" clId="{BFB4A4C6-234A-437B-8977-741153E8627E}" dt="2024-10-22T08:07:03.675" v="2085" actId="115"/>
          <ac:spMkLst>
            <pc:docMk/>
            <pc:sldMk cId="2627408968" sldId="1522"/>
            <ac:spMk id="4" creationId="{D36CDCC8-D80A-3CA3-9903-EC310613197D}"/>
          </ac:spMkLst>
        </pc:spChg>
        <pc:spChg chg="add del mod">
          <ac:chgData name="Vrielink, Francis" userId="3d258d00-cfd8-41c5-9f04-1a5a39faef2f" providerId="ADAL" clId="{BFB4A4C6-234A-437B-8977-741153E8627E}" dt="2024-10-22T08:06:22.471" v="2033" actId="478"/>
          <ac:spMkLst>
            <pc:docMk/>
            <pc:sldMk cId="2627408968" sldId="1522"/>
            <ac:spMk id="32" creationId="{8A9BA321-A088-E7A7-B730-9B301B724986}"/>
          </ac:spMkLst>
        </pc:spChg>
        <pc:picChg chg="add mod">
          <ac:chgData name="Vrielink, Francis" userId="3d258d00-cfd8-41c5-9f04-1a5a39faef2f" providerId="ADAL" clId="{BFB4A4C6-234A-437B-8977-741153E8627E}" dt="2024-10-22T08:06:35.569" v="2039" actId="1076"/>
          <ac:picMkLst>
            <pc:docMk/>
            <pc:sldMk cId="2627408968" sldId="1522"/>
            <ac:picMk id="9" creationId="{1480AF5F-F34A-8545-5D49-164F471C2782}"/>
          </ac:picMkLst>
        </pc:picChg>
        <pc:picChg chg="del">
          <ac:chgData name="Vrielink, Francis" userId="3d258d00-cfd8-41c5-9f04-1a5a39faef2f" providerId="ADAL" clId="{BFB4A4C6-234A-437B-8977-741153E8627E}" dt="2024-10-21T19:37:43.374" v="919" actId="478"/>
          <ac:picMkLst>
            <pc:docMk/>
            <pc:sldMk cId="2627408968" sldId="1522"/>
            <ac:picMk id="9" creationId="{C3139C76-2765-87A6-10ED-ED20B0A409E0}"/>
          </ac:picMkLst>
        </pc:picChg>
        <pc:picChg chg="del">
          <ac:chgData name="Vrielink, Francis" userId="3d258d00-cfd8-41c5-9f04-1a5a39faef2f" providerId="ADAL" clId="{BFB4A4C6-234A-437B-8977-741153E8627E}" dt="2024-10-21T19:38:01.365" v="927" actId="478"/>
          <ac:picMkLst>
            <pc:docMk/>
            <pc:sldMk cId="2627408968" sldId="1522"/>
            <ac:picMk id="10" creationId="{9A08FCC3-067F-0771-F04D-E84CD9E685AE}"/>
          </ac:picMkLst>
        </pc:picChg>
        <pc:picChg chg="del">
          <ac:chgData name="Vrielink, Francis" userId="3d258d00-cfd8-41c5-9f04-1a5a39faef2f" providerId="ADAL" clId="{BFB4A4C6-234A-437B-8977-741153E8627E}" dt="2024-10-21T19:38:28.480" v="934" actId="478"/>
          <ac:picMkLst>
            <pc:docMk/>
            <pc:sldMk cId="2627408968" sldId="1522"/>
            <ac:picMk id="11" creationId="{839A639D-5DCE-BAED-EE28-83BA14D16DA8}"/>
          </ac:picMkLst>
        </pc:picChg>
        <pc:picChg chg="add mod">
          <ac:chgData name="Vrielink, Francis" userId="3d258d00-cfd8-41c5-9f04-1a5a39faef2f" providerId="ADAL" clId="{BFB4A4C6-234A-437B-8977-741153E8627E}" dt="2024-10-21T19:38:15.888" v="933" actId="1076"/>
          <ac:picMkLst>
            <pc:docMk/>
            <pc:sldMk cId="2627408968" sldId="1522"/>
            <ac:picMk id="25" creationId="{1264B792-713E-B91C-C643-961B2114D67D}"/>
          </ac:picMkLst>
        </pc:picChg>
        <pc:picChg chg="add mod">
          <ac:chgData name="Vrielink, Francis" userId="3d258d00-cfd8-41c5-9f04-1a5a39faef2f" providerId="ADAL" clId="{BFB4A4C6-234A-437B-8977-741153E8627E}" dt="2024-10-21T19:38:07.405" v="930" actId="1076"/>
          <ac:picMkLst>
            <pc:docMk/>
            <pc:sldMk cId="2627408968" sldId="1522"/>
            <ac:picMk id="28" creationId="{6D760995-B2D8-CC7E-E81A-3B14858538B8}"/>
          </ac:picMkLst>
        </pc:picChg>
        <pc:picChg chg="add del mod">
          <ac:chgData name="Vrielink, Francis" userId="3d258d00-cfd8-41c5-9f04-1a5a39faef2f" providerId="ADAL" clId="{BFB4A4C6-234A-437B-8977-741153E8627E}" dt="2024-10-22T08:06:20.868" v="2032" actId="478"/>
          <ac:picMkLst>
            <pc:docMk/>
            <pc:sldMk cId="2627408968" sldId="1522"/>
            <ac:picMk id="30" creationId="{9112ED2F-569C-3D62-A2A2-EA4E9F93151C}"/>
          </ac:picMkLst>
        </pc:picChg>
      </pc:sldChg>
      <pc:sldChg chg="addSp delSp modSp mod">
        <pc:chgData name="Vrielink, Francis" userId="3d258d00-cfd8-41c5-9f04-1a5a39faef2f" providerId="ADAL" clId="{BFB4A4C6-234A-437B-8977-741153E8627E}" dt="2024-10-22T08:09:42.576" v="2095" actId="1076"/>
        <pc:sldMkLst>
          <pc:docMk/>
          <pc:sldMk cId="151276956" sldId="1523"/>
        </pc:sldMkLst>
        <pc:picChg chg="add mod">
          <ac:chgData name="Vrielink, Francis" userId="3d258d00-cfd8-41c5-9f04-1a5a39faef2f" providerId="ADAL" clId="{BFB4A4C6-234A-437B-8977-741153E8627E}" dt="2024-10-22T08:09:42.576" v="2095" actId="1076"/>
          <ac:picMkLst>
            <pc:docMk/>
            <pc:sldMk cId="151276956" sldId="1523"/>
            <ac:picMk id="16" creationId="{FA6A9365-D575-291B-C064-E42EDE5C2F92}"/>
          </ac:picMkLst>
        </pc:picChg>
        <pc:picChg chg="add del mod">
          <ac:chgData name="Vrielink, Francis" userId="3d258d00-cfd8-41c5-9f04-1a5a39faef2f" providerId="ADAL" clId="{BFB4A4C6-234A-437B-8977-741153E8627E}" dt="2024-10-22T08:00:39.592" v="1940" actId="478"/>
          <ac:picMkLst>
            <pc:docMk/>
            <pc:sldMk cId="151276956" sldId="1523"/>
            <ac:picMk id="17" creationId="{CFE053A2-AC11-439C-283A-F5AE50F53D7B}"/>
          </ac:picMkLst>
        </pc:picChg>
        <pc:picChg chg="del">
          <ac:chgData name="Vrielink, Francis" userId="3d258d00-cfd8-41c5-9f04-1a5a39faef2f" providerId="ADAL" clId="{BFB4A4C6-234A-437B-8977-741153E8627E}" dt="2024-10-21T20:08:27.744" v="1503" actId="478"/>
          <ac:picMkLst>
            <pc:docMk/>
            <pc:sldMk cId="151276956" sldId="1523"/>
            <ac:picMk id="23" creationId="{E5E1257C-1572-28E7-0D84-6E6B4B8BF395}"/>
          </ac:picMkLst>
        </pc:picChg>
        <pc:picChg chg="del mod">
          <ac:chgData name="Vrielink, Francis" userId="3d258d00-cfd8-41c5-9f04-1a5a39faef2f" providerId="ADAL" clId="{BFB4A4C6-234A-437B-8977-741153E8627E}" dt="2024-10-21T20:10:38.753" v="1512" actId="478"/>
          <ac:picMkLst>
            <pc:docMk/>
            <pc:sldMk cId="151276956" sldId="1523"/>
            <ac:picMk id="24" creationId="{CF6FC281-8D8F-0440-8C32-1E115DAC1076}"/>
          </ac:picMkLst>
        </pc:picChg>
        <pc:picChg chg="add del mod">
          <ac:chgData name="Vrielink, Francis" userId="3d258d00-cfd8-41c5-9f04-1a5a39faef2f" providerId="ADAL" clId="{BFB4A4C6-234A-437B-8977-741153E8627E}" dt="2024-10-21T20:05:13.458" v="1489" actId="478"/>
          <ac:picMkLst>
            <pc:docMk/>
            <pc:sldMk cId="151276956" sldId="1523"/>
            <ac:picMk id="25" creationId="{7DD33E27-4466-979B-2828-0339BE82EC80}"/>
          </ac:picMkLst>
        </pc:picChg>
        <pc:picChg chg="del">
          <ac:chgData name="Vrielink, Francis" userId="3d258d00-cfd8-41c5-9f04-1a5a39faef2f" providerId="ADAL" clId="{BFB4A4C6-234A-437B-8977-741153E8627E}" dt="2024-10-21T20:04:43.851" v="1484" actId="478"/>
          <ac:picMkLst>
            <pc:docMk/>
            <pc:sldMk cId="151276956" sldId="1523"/>
            <ac:picMk id="28" creationId="{DE7BBD79-E2E1-3005-79B2-7D074DF9C47F}"/>
          </ac:picMkLst>
        </pc:picChg>
        <pc:picChg chg="del">
          <ac:chgData name="Vrielink, Francis" userId="3d258d00-cfd8-41c5-9f04-1a5a39faef2f" providerId="ADAL" clId="{BFB4A4C6-234A-437B-8977-741153E8627E}" dt="2024-10-21T20:04:25.825" v="1475" actId="478"/>
          <ac:picMkLst>
            <pc:docMk/>
            <pc:sldMk cId="151276956" sldId="1523"/>
            <ac:picMk id="30" creationId="{3F3DD626-C03B-A4D8-26CB-BEC4E28BF5EA}"/>
          </ac:picMkLst>
        </pc:picChg>
        <pc:picChg chg="add mod">
          <ac:chgData name="Vrielink, Francis" userId="3d258d00-cfd8-41c5-9f04-1a5a39faef2f" providerId="ADAL" clId="{BFB4A4C6-234A-437B-8977-741153E8627E}" dt="2024-10-21T20:06:17.033" v="1495" actId="1076"/>
          <ac:picMkLst>
            <pc:docMk/>
            <pc:sldMk cId="151276956" sldId="1523"/>
            <ac:picMk id="31" creationId="{F585A93C-097D-0DA9-B0D1-AA4D510F7472}"/>
          </ac:picMkLst>
        </pc:picChg>
        <pc:picChg chg="add mod">
          <ac:chgData name="Vrielink, Francis" userId="3d258d00-cfd8-41c5-9f04-1a5a39faef2f" providerId="ADAL" clId="{BFB4A4C6-234A-437B-8977-741153E8627E}" dt="2024-10-21T20:08:38.814" v="1508" actId="1076"/>
          <ac:picMkLst>
            <pc:docMk/>
            <pc:sldMk cId="151276956" sldId="1523"/>
            <ac:picMk id="33" creationId="{A7036A7D-2563-0929-C7F3-6891CB1D48BE}"/>
          </ac:picMkLst>
        </pc:picChg>
        <pc:picChg chg="add mod">
          <ac:chgData name="Vrielink, Francis" userId="3d258d00-cfd8-41c5-9f04-1a5a39faef2f" providerId="ADAL" clId="{BFB4A4C6-234A-437B-8977-741153E8627E}" dt="2024-10-21T20:10:40.976" v="1513" actId="1076"/>
          <ac:picMkLst>
            <pc:docMk/>
            <pc:sldMk cId="151276956" sldId="1523"/>
            <ac:picMk id="35" creationId="{727B1501-D271-3585-7EE5-40C55AF97C70}"/>
          </ac:picMkLst>
        </pc:picChg>
      </pc:sldChg>
      <pc:sldChg chg="addSp delSp modSp mod">
        <pc:chgData name="Vrielink, Francis" userId="3d258d00-cfd8-41c5-9f04-1a5a39faef2f" providerId="ADAL" clId="{BFB4A4C6-234A-437B-8977-741153E8627E}" dt="2024-10-22T08:02:00.632" v="1953" actId="1076"/>
        <pc:sldMkLst>
          <pc:docMk/>
          <pc:sldMk cId="1111845905" sldId="1524"/>
        </pc:sldMkLst>
        <pc:spChg chg="mod">
          <ac:chgData name="Vrielink, Francis" userId="3d258d00-cfd8-41c5-9f04-1a5a39faef2f" providerId="ADAL" clId="{BFB4A4C6-234A-437B-8977-741153E8627E}" dt="2024-10-21T19:30:33.991" v="678" actId="115"/>
          <ac:spMkLst>
            <pc:docMk/>
            <pc:sldMk cId="1111845905" sldId="1524"/>
            <ac:spMk id="35" creationId="{37104C51-0232-62ED-4C6F-1447D06633EE}"/>
          </ac:spMkLst>
        </pc:spChg>
        <pc:spChg chg="mod">
          <ac:chgData name="Vrielink, Francis" userId="3d258d00-cfd8-41c5-9f04-1a5a39faef2f" providerId="ADAL" clId="{BFB4A4C6-234A-437B-8977-741153E8627E}" dt="2024-10-21T20:04:17.387" v="1474" actId="20577"/>
          <ac:spMkLst>
            <pc:docMk/>
            <pc:sldMk cId="1111845905" sldId="1524"/>
            <ac:spMk id="36" creationId="{D8EF981A-9BA7-0EB1-9B70-F7FBF2F7DF1C}"/>
          </ac:spMkLst>
        </pc:spChg>
        <pc:picChg chg="del">
          <ac:chgData name="Vrielink, Francis" userId="3d258d00-cfd8-41c5-9f04-1a5a39faef2f" providerId="ADAL" clId="{BFB4A4C6-234A-437B-8977-741153E8627E}" dt="2024-10-21T19:31:27.793" v="679" actId="478"/>
          <ac:picMkLst>
            <pc:docMk/>
            <pc:sldMk cId="1111845905" sldId="1524"/>
            <ac:picMk id="2" creationId="{D93DCB33-1D1B-F17A-2FD1-41173C60801D}"/>
          </ac:picMkLst>
        </pc:picChg>
        <pc:picChg chg="del">
          <ac:chgData name="Vrielink, Francis" userId="3d258d00-cfd8-41c5-9f04-1a5a39faef2f" providerId="ADAL" clId="{BFB4A4C6-234A-437B-8977-741153E8627E}" dt="2024-10-21T19:29:36.428" v="627" actId="478"/>
          <ac:picMkLst>
            <pc:docMk/>
            <pc:sldMk cId="1111845905" sldId="1524"/>
            <ac:picMk id="8" creationId="{18440798-7B3B-7DB3-DC89-486963FA3866}"/>
          </ac:picMkLst>
        </pc:picChg>
        <pc:picChg chg="add mod">
          <ac:chgData name="Vrielink, Francis" userId="3d258d00-cfd8-41c5-9f04-1a5a39faef2f" providerId="ADAL" clId="{BFB4A4C6-234A-437B-8977-741153E8627E}" dt="2024-10-22T08:02:00.632" v="1953" actId="1076"/>
          <ac:picMkLst>
            <pc:docMk/>
            <pc:sldMk cId="1111845905" sldId="1524"/>
            <ac:picMk id="8" creationId="{DDAE1B0D-4DC3-B867-1693-45EF2B75C871}"/>
          </ac:picMkLst>
        </pc:picChg>
        <pc:picChg chg="del">
          <ac:chgData name="Vrielink, Francis" userId="3d258d00-cfd8-41c5-9f04-1a5a39faef2f" providerId="ADAL" clId="{BFB4A4C6-234A-437B-8977-741153E8627E}" dt="2024-10-21T19:29:37.284" v="628" actId="478"/>
          <ac:picMkLst>
            <pc:docMk/>
            <pc:sldMk cId="1111845905" sldId="1524"/>
            <ac:picMk id="9" creationId="{F086C501-F9FD-29D1-0157-5B3C3D338805}"/>
          </ac:picMkLst>
        </pc:picChg>
        <pc:picChg chg="add mod">
          <ac:chgData name="Vrielink, Francis" userId="3d258d00-cfd8-41c5-9f04-1a5a39faef2f" providerId="ADAL" clId="{BFB4A4C6-234A-437B-8977-741153E8627E}" dt="2024-10-21T19:30:04.948" v="635" actId="1076"/>
          <ac:picMkLst>
            <pc:docMk/>
            <pc:sldMk cId="1111845905" sldId="1524"/>
            <ac:picMk id="18" creationId="{E71550E4-D9E1-E451-A363-5218DBA1A1EC}"/>
          </ac:picMkLst>
        </pc:picChg>
        <pc:picChg chg="add del mod">
          <ac:chgData name="Vrielink, Francis" userId="3d258d00-cfd8-41c5-9f04-1a5a39faef2f" providerId="ADAL" clId="{BFB4A4C6-234A-437B-8977-741153E8627E}" dt="2024-10-21T20:03:43.168" v="1468" actId="478"/>
          <ac:picMkLst>
            <pc:docMk/>
            <pc:sldMk cId="1111845905" sldId="1524"/>
            <ac:picMk id="20" creationId="{41A81E31-1116-49A2-2688-DC2A1E58EA3E}"/>
          </ac:picMkLst>
        </pc:picChg>
        <pc:picChg chg="add del mod">
          <ac:chgData name="Vrielink, Francis" userId="3d258d00-cfd8-41c5-9f04-1a5a39faef2f" providerId="ADAL" clId="{BFB4A4C6-234A-437B-8977-741153E8627E}" dt="2024-10-22T08:01:51.762" v="1948" actId="478"/>
          <ac:picMkLst>
            <pc:docMk/>
            <pc:sldMk cId="1111845905" sldId="1524"/>
            <ac:picMk id="23" creationId="{FC51A82B-ECB9-D91C-C41B-01F47D3A34DC}"/>
          </ac:picMkLst>
        </pc:picChg>
      </pc:sldChg>
      <pc:sldChg chg="addSp delSp modSp mod">
        <pc:chgData name="Vrielink, Francis" userId="3d258d00-cfd8-41c5-9f04-1a5a39faef2f" providerId="ADAL" clId="{BFB4A4C6-234A-437B-8977-741153E8627E}" dt="2024-10-22T07:34:41.692" v="1908" actId="20577"/>
        <pc:sldMkLst>
          <pc:docMk/>
          <pc:sldMk cId="335030802" sldId="1525"/>
        </pc:sldMkLst>
        <pc:spChg chg="del">
          <ac:chgData name="Vrielink, Francis" userId="3d258d00-cfd8-41c5-9f04-1a5a39faef2f" providerId="ADAL" clId="{BFB4A4C6-234A-437B-8977-741153E8627E}" dt="2024-10-21T19:26:23.097" v="550" actId="478"/>
          <ac:spMkLst>
            <pc:docMk/>
            <pc:sldMk cId="335030802" sldId="1525"/>
            <ac:spMk id="9" creationId="{D72D7974-94E1-FAD5-A019-B5764DB21274}"/>
          </ac:spMkLst>
        </pc:spChg>
        <pc:spChg chg="del mod">
          <ac:chgData name="Vrielink, Francis" userId="3d258d00-cfd8-41c5-9f04-1a5a39faef2f" providerId="ADAL" clId="{BFB4A4C6-234A-437B-8977-741153E8627E}" dt="2024-10-21T19:28:29.650" v="558"/>
          <ac:spMkLst>
            <pc:docMk/>
            <pc:sldMk cId="335030802" sldId="1525"/>
            <ac:spMk id="18" creationId="{9485FCF8-34CC-1A7F-0217-36A0FBD9B43D}"/>
          </ac:spMkLst>
        </pc:spChg>
        <pc:spChg chg="mod">
          <ac:chgData name="Vrielink, Francis" userId="3d258d00-cfd8-41c5-9f04-1a5a39faef2f" providerId="ADAL" clId="{BFB4A4C6-234A-437B-8977-741153E8627E}" dt="2024-10-22T07:34:41.692" v="1908" actId="20577"/>
          <ac:spMkLst>
            <pc:docMk/>
            <pc:sldMk cId="335030802" sldId="1525"/>
            <ac:spMk id="35" creationId="{37104C51-0232-62ED-4C6F-1447D06633EE}"/>
          </ac:spMkLst>
        </pc:spChg>
        <pc:spChg chg="mod">
          <ac:chgData name="Vrielink, Francis" userId="3d258d00-cfd8-41c5-9f04-1a5a39faef2f" providerId="ADAL" clId="{BFB4A4C6-234A-437B-8977-741153E8627E}" dt="2024-10-21T19:29:26.210" v="626" actId="20577"/>
          <ac:spMkLst>
            <pc:docMk/>
            <pc:sldMk cId="335030802" sldId="1525"/>
            <ac:spMk id="36" creationId="{D8EF981A-9BA7-0EB1-9B70-F7FBF2F7DF1C}"/>
          </ac:spMkLst>
        </pc:spChg>
        <pc:picChg chg="del">
          <ac:chgData name="Vrielink, Francis" userId="3d258d00-cfd8-41c5-9f04-1a5a39faef2f" providerId="ADAL" clId="{BFB4A4C6-234A-437B-8977-741153E8627E}" dt="2024-10-21T19:25:46.466" v="525" actId="478"/>
          <ac:picMkLst>
            <pc:docMk/>
            <pc:sldMk cId="335030802" sldId="1525"/>
            <ac:picMk id="2" creationId="{0A71BFA7-3814-BD55-4022-C85748C028FE}"/>
          </ac:picMkLst>
        </pc:picChg>
        <pc:picChg chg="del">
          <ac:chgData name="Vrielink, Francis" userId="3d258d00-cfd8-41c5-9f04-1a5a39faef2f" providerId="ADAL" clId="{BFB4A4C6-234A-437B-8977-741153E8627E}" dt="2024-10-21T19:26:20.937" v="549" actId="478"/>
          <ac:picMkLst>
            <pc:docMk/>
            <pc:sldMk cId="335030802" sldId="1525"/>
            <ac:picMk id="8" creationId="{958278AF-F434-AEDB-9069-1CE7E8802261}"/>
          </ac:picMkLst>
        </pc:picChg>
        <pc:picChg chg="add mod">
          <ac:chgData name="Vrielink, Francis" userId="3d258d00-cfd8-41c5-9f04-1a5a39faef2f" providerId="ADAL" clId="{BFB4A4C6-234A-437B-8977-741153E8627E}" dt="2024-10-21T19:29:21.276" v="618" actId="1076"/>
          <ac:picMkLst>
            <pc:docMk/>
            <pc:sldMk cId="335030802" sldId="1525"/>
            <ac:picMk id="20" creationId="{917E7431-0329-0C8B-9F61-14E80560647D}"/>
          </ac:picMkLst>
        </pc:picChg>
        <pc:picChg chg="add del mod">
          <ac:chgData name="Vrielink, Francis" userId="3d258d00-cfd8-41c5-9f04-1a5a39faef2f" providerId="ADAL" clId="{BFB4A4C6-234A-437B-8977-741153E8627E}" dt="2024-10-21T19:28:38.134" v="559" actId="478"/>
          <ac:picMkLst>
            <pc:docMk/>
            <pc:sldMk cId="335030802" sldId="1525"/>
            <ac:picMk id="23" creationId="{1A8D4111-857D-9761-A603-9E21E03F64AF}"/>
          </ac:picMkLst>
        </pc:picChg>
        <pc:picChg chg="add mod">
          <ac:chgData name="Vrielink, Francis" userId="3d258d00-cfd8-41c5-9f04-1a5a39faef2f" providerId="ADAL" clId="{BFB4A4C6-234A-437B-8977-741153E8627E}" dt="2024-10-21T19:28:44.247" v="563" actId="1076"/>
          <ac:picMkLst>
            <pc:docMk/>
            <pc:sldMk cId="335030802" sldId="1525"/>
            <ac:picMk id="25" creationId="{049781CB-66DA-4FB1-83B6-E22C4028C32B}"/>
          </ac:picMkLst>
        </pc:picChg>
      </pc:sldChg>
      <pc:sldChg chg="addSp delSp modSp mod">
        <pc:chgData name="Vrielink, Francis" userId="3d258d00-cfd8-41c5-9f04-1a5a39faef2f" providerId="ADAL" clId="{BFB4A4C6-234A-437B-8977-741153E8627E}" dt="2024-10-22T08:04:01.279" v="2027" actId="20577"/>
        <pc:sldMkLst>
          <pc:docMk/>
          <pc:sldMk cId="1490761316" sldId="1526"/>
        </pc:sldMkLst>
        <pc:spChg chg="mod">
          <ac:chgData name="Vrielink, Francis" userId="3d258d00-cfd8-41c5-9f04-1a5a39faef2f" providerId="ADAL" clId="{BFB4A4C6-234A-437B-8977-741153E8627E}" dt="2024-10-22T08:04:01.279" v="2027" actId="20577"/>
          <ac:spMkLst>
            <pc:docMk/>
            <pc:sldMk cId="1490761316" sldId="1526"/>
            <ac:spMk id="35" creationId="{37104C51-0232-62ED-4C6F-1447D06633EE}"/>
          </ac:spMkLst>
        </pc:spChg>
        <pc:spChg chg="mod">
          <ac:chgData name="Vrielink, Francis" userId="3d258d00-cfd8-41c5-9f04-1a5a39faef2f" providerId="ADAL" clId="{BFB4A4C6-234A-437B-8977-741153E8627E}" dt="2024-10-21T20:22:06.839" v="1809" actId="20577"/>
          <ac:spMkLst>
            <pc:docMk/>
            <pc:sldMk cId="1490761316" sldId="1526"/>
            <ac:spMk id="36" creationId="{D8EF981A-9BA7-0EB1-9B70-F7FBF2F7DF1C}"/>
          </ac:spMkLst>
        </pc:spChg>
        <pc:picChg chg="del">
          <ac:chgData name="Vrielink, Francis" userId="3d258d00-cfd8-41c5-9f04-1a5a39faef2f" providerId="ADAL" clId="{BFB4A4C6-234A-437B-8977-741153E8627E}" dt="2024-10-21T20:16:38.511" v="1572" actId="478"/>
          <ac:picMkLst>
            <pc:docMk/>
            <pc:sldMk cId="1490761316" sldId="1526"/>
            <ac:picMk id="2" creationId="{37297A7B-C6E2-BBA6-1AC4-7354E09075AE}"/>
          </ac:picMkLst>
        </pc:picChg>
        <pc:picChg chg="add mod">
          <ac:chgData name="Vrielink, Francis" userId="3d258d00-cfd8-41c5-9f04-1a5a39faef2f" providerId="ADAL" clId="{BFB4A4C6-234A-437B-8977-741153E8627E}" dt="2024-10-22T08:03:23.350" v="1989" actId="14100"/>
          <ac:picMkLst>
            <pc:docMk/>
            <pc:sldMk cId="1490761316" sldId="1526"/>
            <ac:picMk id="2" creationId="{9CDAFF54-25DC-2ED2-97CF-CEAD9042FC6D}"/>
          </ac:picMkLst>
        </pc:picChg>
        <pc:picChg chg="del mod">
          <ac:chgData name="Vrielink, Francis" userId="3d258d00-cfd8-41c5-9f04-1a5a39faef2f" providerId="ADAL" clId="{BFB4A4C6-234A-437B-8977-741153E8627E}" dt="2024-10-21T20:20:26.112" v="1647" actId="478"/>
          <ac:picMkLst>
            <pc:docMk/>
            <pc:sldMk cId="1490761316" sldId="1526"/>
            <ac:picMk id="8" creationId="{7B828528-1666-44C6-E582-35FCDE5C6442}"/>
          </ac:picMkLst>
        </pc:picChg>
        <pc:picChg chg="add del mod">
          <ac:chgData name="Vrielink, Francis" userId="3d258d00-cfd8-41c5-9f04-1a5a39faef2f" providerId="ADAL" clId="{BFB4A4C6-234A-437B-8977-741153E8627E}" dt="2024-10-22T08:03:14.530" v="1985" actId="478"/>
          <ac:picMkLst>
            <pc:docMk/>
            <pc:sldMk cId="1490761316" sldId="1526"/>
            <ac:picMk id="9" creationId="{3FACC343-6220-8FE4-82FA-7AED83144CD1}"/>
          </ac:picMkLst>
        </pc:picChg>
        <pc:picChg chg="add del">
          <ac:chgData name="Vrielink, Francis" userId="3d258d00-cfd8-41c5-9f04-1a5a39faef2f" providerId="ADAL" clId="{BFB4A4C6-234A-437B-8977-741153E8627E}" dt="2024-10-21T20:20:31.112" v="1649" actId="478"/>
          <ac:picMkLst>
            <pc:docMk/>
            <pc:sldMk cId="1490761316" sldId="1526"/>
            <ac:picMk id="18" creationId="{3B1AFAE8-F4DA-C22C-1303-D1B445888A3D}"/>
          </ac:picMkLst>
        </pc:picChg>
        <pc:picChg chg="add mod">
          <ac:chgData name="Vrielink, Francis" userId="3d258d00-cfd8-41c5-9f04-1a5a39faef2f" providerId="ADAL" clId="{BFB4A4C6-234A-437B-8977-741153E8627E}" dt="2024-10-21T20:20:42.141" v="1655" actId="1076"/>
          <ac:picMkLst>
            <pc:docMk/>
            <pc:sldMk cId="1490761316" sldId="1526"/>
            <ac:picMk id="20" creationId="{945359A0-F1B8-4995-6EC8-6FFBAC6237C6}"/>
          </ac:picMkLst>
        </pc:picChg>
      </pc:sldChg>
      <pc:sldChg chg="addSp delSp modSp mod">
        <pc:chgData name="Vrielink, Francis" userId="3d258d00-cfd8-41c5-9f04-1a5a39faef2f" providerId="ADAL" clId="{BFB4A4C6-234A-437B-8977-741153E8627E}" dt="2024-10-22T08:42:06.846" v="2334" actId="1076"/>
        <pc:sldMkLst>
          <pc:docMk/>
          <pc:sldMk cId="1376020399" sldId="1527"/>
        </pc:sldMkLst>
        <pc:spChg chg="mod">
          <ac:chgData name="Vrielink, Francis" userId="3d258d00-cfd8-41c5-9f04-1a5a39faef2f" providerId="ADAL" clId="{BFB4A4C6-234A-437B-8977-741153E8627E}" dt="2024-10-21T20:03:33.173" v="1467" actId="115"/>
          <ac:spMkLst>
            <pc:docMk/>
            <pc:sldMk cId="1376020399" sldId="1527"/>
            <ac:spMk id="35" creationId="{37104C51-0232-62ED-4C6F-1447D06633EE}"/>
          </ac:spMkLst>
        </pc:spChg>
        <pc:spChg chg="mod">
          <ac:chgData name="Vrielink, Francis" userId="3d258d00-cfd8-41c5-9f04-1a5a39faef2f" providerId="ADAL" clId="{BFB4A4C6-234A-437B-8977-741153E8627E}" dt="2024-10-21T19:22:10.986" v="454" actId="115"/>
          <ac:spMkLst>
            <pc:docMk/>
            <pc:sldMk cId="1376020399" sldId="1527"/>
            <ac:spMk id="36" creationId="{D8EF981A-9BA7-0EB1-9B70-F7FBF2F7DF1C}"/>
          </ac:spMkLst>
        </pc:spChg>
        <pc:picChg chg="del">
          <ac:chgData name="Vrielink, Francis" userId="3d258d00-cfd8-41c5-9f04-1a5a39faef2f" providerId="ADAL" clId="{BFB4A4C6-234A-437B-8977-741153E8627E}" dt="2024-10-21T19:23:52.243" v="456" actId="478"/>
          <ac:picMkLst>
            <pc:docMk/>
            <pc:sldMk cId="1376020399" sldId="1527"/>
            <ac:picMk id="2" creationId="{05C66BF6-FF2A-7918-D46C-9D8CE1F82059}"/>
          </ac:picMkLst>
        </pc:picChg>
        <pc:picChg chg="add del mod">
          <ac:chgData name="Vrielink, Francis" userId="3d258d00-cfd8-41c5-9f04-1a5a39faef2f" providerId="ADAL" clId="{BFB4A4C6-234A-437B-8977-741153E8627E}" dt="2024-10-22T08:41:56.839" v="2328" actId="478"/>
          <ac:picMkLst>
            <pc:docMk/>
            <pc:sldMk cId="1376020399" sldId="1527"/>
            <ac:picMk id="8" creationId="{4A0091A0-2D6D-7733-59F6-86D7AF177CCA}"/>
          </ac:picMkLst>
        </pc:picChg>
        <pc:picChg chg="del">
          <ac:chgData name="Vrielink, Francis" userId="3d258d00-cfd8-41c5-9f04-1a5a39faef2f" providerId="ADAL" clId="{BFB4A4C6-234A-437B-8977-741153E8627E}" dt="2024-10-21T19:21:04.663" v="407" actId="478"/>
          <ac:picMkLst>
            <pc:docMk/>
            <pc:sldMk cId="1376020399" sldId="1527"/>
            <ac:picMk id="8" creationId="{A3969E65-4BBE-E628-DC47-23F705CC377E}"/>
          </ac:picMkLst>
        </pc:picChg>
        <pc:picChg chg="add mod">
          <ac:chgData name="Vrielink, Francis" userId="3d258d00-cfd8-41c5-9f04-1a5a39faef2f" providerId="ADAL" clId="{BFB4A4C6-234A-437B-8977-741153E8627E}" dt="2024-10-22T08:42:06.846" v="2334" actId="1076"/>
          <ac:picMkLst>
            <pc:docMk/>
            <pc:sldMk cId="1376020399" sldId="1527"/>
            <ac:picMk id="18" creationId="{1C48D84F-5AFA-40CC-39D1-A7822603E276}"/>
          </ac:picMkLst>
        </pc:picChg>
        <pc:picChg chg="add del mod">
          <ac:chgData name="Vrielink, Francis" userId="3d258d00-cfd8-41c5-9f04-1a5a39faef2f" providerId="ADAL" clId="{BFB4A4C6-234A-437B-8977-741153E8627E}" dt="2024-10-21T19:21:12.085" v="410" actId="478"/>
          <ac:picMkLst>
            <pc:docMk/>
            <pc:sldMk cId="1376020399" sldId="1527"/>
            <ac:picMk id="18" creationId="{E76CD2A0-C333-30CC-1AD6-C69BE9F6275E}"/>
          </ac:picMkLst>
        </pc:picChg>
        <pc:picChg chg="add del mod">
          <ac:chgData name="Vrielink, Francis" userId="3d258d00-cfd8-41c5-9f04-1a5a39faef2f" providerId="ADAL" clId="{BFB4A4C6-234A-437B-8977-741153E8627E}" dt="2024-10-21T20:03:14.308" v="1460" actId="478"/>
          <ac:picMkLst>
            <pc:docMk/>
            <pc:sldMk cId="1376020399" sldId="1527"/>
            <ac:picMk id="20" creationId="{CB640289-E82B-9D8A-9D98-FFF8573F8DC8}"/>
          </ac:picMkLst>
        </pc:picChg>
        <pc:picChg chg="add mod">
          <ac:chgData name="Vrielink, Francis" userId="3d258d00-cfd8-41c5-9f04-1a5a39faef2f" providerId="ADAL" clId="{BFB4A4C6-234A-437B-8977-741153E8627E}" dt="2024-10-21T19:24:04.130" v="462" actId="1076"/>
          <ac:picMkLst>
            <pc:docMk/>
            <pc:sldMk cId="1376020399" sldId="1527"/>
            <ac:picMk id="23" creationId="{9BB02A7A-181A-65B5-5902-1A6899D3996A}"/>
          </ac:picMkLst>
        </pc:picChg>
        <pc:picChg chg="add del mod">
          <ac:chgData name="Vrielink, Francis" userId="3d258d00-cfd8-41c5-9f04-1a5a39faef2f" providerId="ADAL" clId="{BFB4A4C6-234A-437B-8977-741153E8627E}" dt="2024-10-22T08:01:38.746" v="1944" actId="478"/>
          <ac:picMkLst>
            <pc:docMk/>
            <pc:sldMk cId="1376020399" sldId="1527"/>
            <ac:picMk id="25" creationId="{8B967509-ABD0-59E6-AFD6-FBF706948CC6}"/>
          </ac:picMkLst>
        </pc:picChg>
      </pc:sldChg>
      <pc:sldChg chg="addSp delSp modSp mod">
        <pc:chgData name="Vrielink, Francis" userId="3d258d00-cfd8-41c5-9f04-1a5a39faef2f" providerId="ADAL" clId="{BFB4A4C6-234A-437B-8977-741153E8627E}" dt="2024-10-22T08:45:58.651" v="2401" actId="20577"/>
        <pc:sldMkLst>
          <pc:docMk/>
          <pc:sldMk cId="2286816477" sldId="1528"/>
        </pc:sldMkLst>
        <pc:spChg chg="mod">
          <ac:chgData name="Vrielink, Francis" userId="3d258d00-cfd8-41c5-9f04-1a5a39faef2f" providerId="ADAL" clId="{BFB4A4C6-234A-437B-8977-741153E8627E}" dt="2024-10-22T08:45:58.651" v="2401" actId="20577"/>
          <ac:spMkLst>
            <pc:docMk/>
            <pc:sldMk cId="2286816477" sldId="1528"/>
            <ac:spMk id="4" creationId="{D36CDCC8-D80A-3CA3-9903-EC310613197D}"/>
          </ac:spMkLst>
        </pc:spChg>
        <pc:spChg chg="del">
          <ac:chgData name="Vrielink, Francis" userId="3d258d00-cfd8-41c5-9f04-1a5a39faef2f" providerId="ADAL" clId="{BFB4A4C6-234A-437B-8977-741153E8627E}" dt="2024-10-21T19:54:34.412" v="1242" actId="478"/>
          <ac:spMkLst>
            <pc:docMk/>
            <pc:sldMk cId="2286816477" sldId="1528"/>
            <ac:spMk id="9" creationId="{F313B120-3A92-075D-3EFC-DD26765C21AA}"/>
          </ac:spMkLst>
        </pc:spChg>
        <pc:spChg chg="del">
          <ac:chgData name="Vrielink, Francis" userId="3d258d00-cfd8-41c5-9f04-1a5a39faef2f" providerId="ADAL" clId="{BFB4A4C6-234A-437B-8977-741153E8627E}" dt="2024-10-21T19:54:39.910" v="1246" actId="478"/>
          <ac:spMkLst>
            <pc:docMk/>
            <pc:sldMk cId="2286816477" sldId="1528"/>
            <ac:spMk id="10" creationId="{B4D88285-7757-91D0-0763-22C8695A129B}"/>
          </ac:spMkLst>
        </pc:spChg>
        <pc:spChg chg="mod">
          <ac:chgData name="Vrielink, Francis" userId="3d258d00-cfd8-41c5-9f04-1a5a39faef2f" providerId="ADAL" clId="{BFB4A4C6-234A-437B-8977-741153E8627E}" dt="2024-10-21T19:54:44.308" v="1248" actId="20577"/>
          <ac:spMkLst>
            <pc:docMk/>
            <pc:sldMk cId="2286816477" sldId="1528"/>
            <ac:spMk id="11" creationId="{7A935DBC-3CA5-7C02-0FCF-80A37F39333E}"/>
          </ac:spMkLst>
        </pc:spChg>
        <pc:spChg chg="del">
          <ac:chgData name="Vrielink, Francis" userId="3d258d00-cfd8-41c5-9f04-1a5a39faef2f" providerId="ADAL" clId="{BFB4A4C6-234A-437B-8977-741153E8627E}" dt="2024-10-21T19:54:35.146" v="1243" actId="478"/>
          <ac:spMkLst>
            <pc:docMk/>
            <pc:sldMk cId="2286816477" sldId="1528"/>
            <ac:spMk id="24" creationId="{2353E30F-47EF-BECD-975A-1B0CF6276C60}"/>
          </ac:spMkLst>
        </pc:spChg>
        <pc:picChg chg="add del mod">
          <ac:chgData name="Vrielink, Francis" userId="3d258d00-cfd8-41c5-9f04-1a5a39faef2f" providerId="ADAL" clId="{BFB4A4C6-234A-437B-8977-741153E8627E}" dt="2024-10-22T08:32:34.601" v="2148" actId="478"/>
          <ac:picMkLst>
            <pc:docMk/>
            <pc:sldMk cId="2286816477" sldId="1528"/>
            <ac:picMk id="9" creationId="{307A49AE-4530-B8DB-B87D-9B9499ED64E8}"/>
          </ac:picMkLst>
        </pc:picChg>
        <pc:picChg chg="add del mod">
          <ac:chgData name="Vrielink, Francis" userId="3d258d00-cfd8-41c5-9f04-1a5a39faef2f" providerId="ADAL" clId="{BFB4A4C6-234A-437B-8977-741153E8627E}" dt="2024-10-22T08:23:33.668" v="2137" actId="478"/>
          <ac:picMkLst>
            <pc:docMk/>
            <pc:sldMk cId="2286816477" sldId="1528"/>
            <ac:picMk id="10" creationId="{5C0D775A-BA3C-E116-FC84-C5354C5760FA}"/>
          </ac:picMkLst>
        </pc:picChg>
        <pc:picChg chg="del">
          <ac:chgData name="Vrielink, Francis" userId="3d258d00-cfd8-41c5-9f04-1a5a39faef2f" providerId="ADAL" clId="{BFB4A4C6-234A-437B-8977-741153E8627E}" dt="2024-10-21T19:54:37.073" v="1244" actId="478"/>
          <ac:picMkLst>
            <pc:docMk/>
            <pc:sldMk cId="2286816477" sldId="1528"/>
            <ac:picMk id="25" creationId="{5DEE5E6E-8365-9FCA-BDAF-F9B39CC2D362}"/>
          </ac:picMkLst>
        </pc:picChg>
        <pc:picChg chg="add mod">
          <ac:chgData name="Vrielink, Francis" userId="3d258d00-cfd8-41c5-9f04-1a5a39faef2f" providerId="ADAL" clId="{BFB4A4C6-234A-437B-8977-741153E8627E}" dt="2024-10-22T08:34:35.516" v="2305" actId="1076"/>
          <ac:picMkLst>
            <pc:docMk/>
            <pc:sldMk cId="2286816477" sldId="1528"/>
            <ac:picMk id="25" creationId="{631138EC-56CC-4914-BA07-A5D91D9996CC}"/>
          </ac:picMkLst>
        </pc:picChg>
        <pc:picChg chg="del">
          <ac:chgData name="Vrielink, Francis" userId="3d258d00-cfd8-41c5-9f04-1a5a39faef2f" providerId="ADAL" clId="{BFB4A4C6-234A-437B-8977-741153E8627E}" dt="2024-10-21T19:54:21.540" v="1236" actId="478"/>
          <ac:picMkLst>
            <pc:docMk/>
            <pc:sldMk cId="2286816477" sldId="1528"/>
            <ac:picMk id="26" creationId="{EEB72A97-55F0-8081-96F6-2C99E64A3D98}"/>
          </ac:picMkLst>
        </pc:picChg>
        <pc:picChg chg="del">
          <ac:chgData name="Vrielink, Francis" userId="3d258d00-cfd8-41c5-9f04-1a5a39faef2f" providerId="ADAL" clId="{BFB4A4C6-234A-437B-8977-741153E8627E}" dt="2024-10-21T19:49:59.361" v="1230" actId="478"/>
          <ac:picMkLst>
            <pc:docMk/>
            <pc:sldMk cId="2286816477" sldId="1528"/>
            <ac:picMk id="28" creationId="{1EAB802E-B1D0-995D-071C-514523BDEA72}"/>
          </ac:picMkLst>
        </pc:picChg>
        <pc:picChg chg="add del mod">
          <ac:chgData name="Vrielink, Francis" userId="3d258d00-cfd8-41c5-9f04-1a5a39faef2f" providerId="ADAL" clId="{BFB4A4C6-234A-437B-8977-741153E8627E}" dt="2024-10-22T08:31:27.408" v="2141" actId="478"/>
          <ac:picMkLst>
            <pc:docMk/>
            <pc:sldMk cId="2286816477" sldId="1528"/>
            <ac:picMk id="28" creationId="{CEEE0448-86C5-7F77-7419-F8C35CCD6BCB}"/>
          </ac:picMkLst>
        </pc:picChg>
        <pc:picChg chg="add mod">
          <ac:chgData name="Vrielink, Francis" userId="3d258d00-cfd8-41c5-9f04-1a5a39faef2f" providerId="ADAL" clId="{BFB4A4C6-234A-437B-8977-741153E8627E}" dt="2024-10-22T08:34:38.654" v="2307" actId="1076"/>
          <ac:picMkLst>
            <pc:docMk/>
            <pc:sldMk cId="2286816477" sldId="1528"/>
            <ac:picMk id="29" creationId="{C9238368-AF02-D207-FA1E-5799B2EDDD10}"/>
          </ac:picMkLst>
        </pc:picChg>
        <pc:picChg chg="add del mod">
          <ac:chgData name="Vrielink, Francis" userId="3d258d00-cfd8-41c5-9f04-1a5a39faef2f" providerId="ADAL" clId="{BFB4A4C6-234A-437B-8977-741153E8627E}" dt="2024-10-22T08:21:24.143" v="2116" actId="478"/>
          <ac:picMkLst>
            <pc:docMk/>
            <pc:sldMk cId="2286816477" sldId="1528"/>
            <ac:picMk id="30" creationId="{9FD17E3A-5525-A6DB-3D8D-85780C96247A}"/>
          </ac:picMkLst>
        </pc:picChg>
        <pc:picChg chg="add mod">
          <ac:chgData name="Vrielink, Francis" userId="3d258d00-cfd8-41c5-9f04-1a5a39faef2f" providerId="ADAL" clId="{BFB4A4C6-234A-437B-8977-741153E8627E}" dt="2024-10-22T08:34:42.133" v="2309" actId="1076"/>
          <ac:picMkLst>
            <pc:docMk/>
            <pc:sldMk cId="2286816477" sldId="1528"/>
            <ac:picMk id="32" creationId="{70F48996-26C4-AF04-A763-575EDCE6B889}"/>
          </ac:picMkLst>
        </pc:picChg>
        <pc:picChg chg="add del mod">
          <ac:chgData name="Vrielink, Francis" userId="3d258d00-cfd8-41c5-9f04-1a5a39faef2f" providerId="ADAL" clId="{BFB4A4C6-234A-437B-8977-741153E8627E}" dt="2024-10-22T08:12:51.060" v="2105" actId="478"/>
          <ac:picMkLst>
            <pc:docMk/>
            <pc:sldMk cId="2286816477" sldId="1528"/>
            <ac:picMk id="33" creationId="{C9FF7707-1AF0-B0E2-5C0B-2D94EB441DF6}"/>
          </ac:picMkLst>
        </pc:picChg>
        <pc:picChg chg="add del mod">
          <ac:chgData name="Vrielink, Francis" userId="3d258d00-cfd8-41c5-9f04-1a5a39faef2f" providerId="ADAL" clId="{BFB4A4C6-234A-437B-8977-741153E8627E}" dt="2024-10-22T08:11:59.761" v="2096" actId="478"/>
          <ac:picMkLst>
            <pc:docMk/>
            <pc:sldMk cId="2286816477" sldId="1528"/>
            <ac:picMk id="35" creationId="{0C6DF3B8-818D-0FE9-79DF-835BDFD25043}"/>
          </ac:picMkLst>
        </pc:picChg>
      </pc:sldChg>
      <pc:sldChg chg="addSp delSp modSp mod">
        <pc:chgData name="Vrielink, Francis" userId="3d258d00-cfd8-41c5-9f04-1a5a39faef2f" providerId="ADAL" clId="{BFB4A4C6-234A-437B-8977-741153E8627E}" dt="2024-10-22T08:09:18.143" v="2090" actId="1076"/>
        <pc:sldMkLst>
          <pc:docMk/>
          <pc:sldMk cId="3234977006" sldId="1529"/>
        </pc:sldMkLst>
        <pc:spChg chg="mod">
          <ac:chgData name="Vrielink, Francis" userId="3d258d00-cfd8-41c5-9f04-1a5a39faef2f" providerId="ADAL" clId="{BFB4A4C6-234A-437B-8977-741153E8627E}" dt="2024-10-21T19:58:44.553" v="1433" actId="1076"/>
          <ac:spMkLst>
            <pc:docMk/>
            <pc:sldMk cId="3234977006" sldId="1529"/>
            <ac:spMk id="12" creationId="{E2476A93-B8D4-4E44-87FD-AFF601B2337C}"/>
          </ac:spMkLst>
        </pc:spChg>
        <pc:spChg chg="mod">
          <ac:chgData name="Vrielink, Francis" userId="3d258d00-cfd8-41c5-9f04-1a5a39faef2f" providerId="ADAL" clId="{BFB4A4C6-234A-437B-8977-741153E8627E}" dt="2024-10-21T20:11:46.110" v="1533" actId="1076"/>
          <ac:spMkLst>
            <pc:docMk/>
            <pc:sldMk cId="3234977006" sldId="1529"/>
            <ac:spMk id="13" creationId="{4985FF45-EE56-11C3-E0CC-6BBB359031C0}"/>
          </ac:spMkLst>
        </pc:spChg>
        <pc:spChg chg="mod">
          <ac:chgData name="Vrielink, Francis" userId="3d258d00-cfd8-41c5-9f04-1a5a39faef2f" providerId="ADAL" clId="{BFB4A4C6-234A-437B-8977-741153E8627E}" dt="2024-10-21T20:11:42.675" v="1532" actId="14100"/>
          <ac:spMkLst>
            <pc:docMk/>
            <pc:sldMk cId="3234977006" sldId="1529"/>
            <ac:spMk id="18" creationId="{85D7DD60-F4AA-AD34-A265-146B167D02FE}"/>
          </ac:spMkLst>
        </pc:spChg>
        <pc:spChg chg="mod">
          <ac:chgData name="Vrielink, Francis" userId="3d258d00-cfd8-41c5-9f04-1a5a39faef2f" providerId="ADAL" clId="{BFB4A4C6-234A-437B-8977-741153E8627E}" dt="2024-10-21T19:58:47.689" v="1434" actId="1076"/>
          <ac:spMkLst>
            <pc:docMk/>
            <pc:sldMk cId="3234977006" sldId="1529"/>
            <ac:spMk id="19" creationId="{40542B69-6D97-5F24-63E3-ABE36EA69A27}"/>
          </ac:spMkLst>
        </pc:spChg>
        <pc:picChg chg="add">
          <ac:chgData name="Vrielink, Francis" userId="3d258d00-cfd8-41c5-9f04-1a5a39faef2f" providerId="ADAL" clId="{BFB4A4C6-234A-437B-8977-741153E8627E}" dt="2024-10-21T19:58:12.209" v="1427"/>
          <ac:picMkLst>
            <pc:docMk/>
            <pc:sldMk cId="3234977006" sldId="1529"/>
            <ac:picMk id="16" creationId="{3B0D0A86-DE4D-80A4-179E-15FAE509362B}"/>
          </ac:picMkLst>
        </pc:picChg>
        <pc:picChg chg="add mod">
          <ac:chgData name="Vrielink, Francis" userId="3d258d00-cfd8-41c5-9f04-1a5a39faef2f" providerId="ADAL" clId="{BFB4A4C6-234A-437B-8977-741153E8627E}" dt="2024-10-22T08:09:18.143" v="2090" actId="1076"/>
          <ac:picMkLst>
            <pc:docMk/>
            <pc:sldMk cId="3234977006" sldId="1529"/>
            <ac:picMk id="16" creationId="{7E37C31E-36E0-A1D0-D9EA-F03B810C2D94}"/>
          </ac:picMkLst>
        </pc:picChg>
        <pc:picChg chg="add del mod">
          <ac:chgData name="Vrielink, Francis" userId="3d258d00-cfd8-41c5-9f04-1a5a39faef2f" providerId="ADAL" clId="{BFB4A4C6-234A-437B-8977-741153E8627E}" dt="2024-10-22T08:09:08.791" v="2086" actId="478"/>
          <ac:picMkLst>
            <pc:docMk/>
            <pc:sldMk cId="3234977006" sldId="1529"/>
            <ac:picMk id="17" creationId="{1CBA7A9B-EF5D-5A78-DC95-7FE12EDF133D}"/>
          </ac:picMkLst>
        </pc:picChg>
        <pc:picChg chg="mod">
          <ac:chgData name="Vrielink, Francis" userId="3d258d00-cfd8-41c5-9f04-1a5a39faef2f" providerId="ADAL" clId="{BFB4A4C6-234A-437B-8977-741153E8627E}" dt="2024-10-21T19:57:27.242" v="1425" actId="1076"/>
          <ac:picMkLst>
            <pc:docMk/>
            <pc:sldMk cId="3234977006" sldId="1529"/>
            <ac:picMk id="22" creationId="{899B5D48-4A23-3FF0-2EC9-DE14C5B0BD44}"/>
          </ac:picMkLst>
        </pc:picChg>
        <pc:picChg chg="add mod">
          <ac:chgData name="Vrielink, Francis" userId="3d258d00-cfd8-41c5-9f04-1a5a39faef2f" providerId="ADAL" clId="{BFB4A4C6-234A-437B-8977-741153E8627E}" dt="2024-10-22T07:37:16.234" v="1915" actId="1076"/>
          <ac:picMkLst>
            <pc:docMk/>
            <pc:sldMk cId="3234977006" sldId="1529"/>
            <ac:picMk id="23" creationId="{79D9D1D7-4F44-DEFC-71E1-3E7F1DF47FC0}"/>
          </ac:picMkLst>
        </pc:picChg>
        <pc:picChg chg="del">
          <ac:chgData name="Vrielink, Francis" userId="3d258d00-cfd8-41c5-9f04-1a5a39faef2f" providerId="ADAL" clId="{BFB4A4C6-234A-437B-8977-741153E8627E}" dt="2024-10-21T19:58:09.067" v="1426" actId="478"/>
          <ac:picMkLst>
            <pc:docMk/>
            <pc:sldMk cId="3234977006" sldId="1529"/>
            <ac:picMk id="23" creationId="{8A8682B3-0BD5-1D23-D2D1-C6C0F6CD4B6E}"/>
          </ac:picMkLst>
        </pc:picChg>
        <pc:picChg chg="del">
          <ac:chgData name="Vrielink, Francis" userId="3d258d00-cfd8-41c5-9f04-1a5a39faef2f" providerId="ADAL" clId="{BFB4A4C6-234A-437B-8977-741153E8627E}" dt="2024-10-21T20:11:21.093" v="1527" actId="478"/>
          <ac:picMkLst>
            <pc:docMk/>
            <pc:sldMk cId="3234977006" sldId="1529"/>
            <ac:picMk id="25" creationId="{7134C78E-3468-54C3-8F39-F90B7EBDE41A}"/>
          </ac:picMkLst>
        </pc:picChg>
        <pc:picChg chg="del">
          <ac:chgData name="Vrielink, Francis" userId="3d258d00-cfd8-41c5-9f04-1a5a39faef2f" providerId="ADAL" clId="{BFB4A4C6-234A-437B-8977-741153E8627E}" dt="2024-10-21T19:59:15.645" v="1437" actId="478"/>
          <ac:picMkLst>
            <pc:docMk/>
            <pc:sldMk cId="3234977006" sldId="1529"/>
            <ac:picMk id="26" creationId="{E5732D9A-6D18-FB27-DDBD-6A31F33FDDDB}"/>
          </ac:picMkLst>
        </pc:picChg>
        <pc:picChg chg="add del mod">
          <ac:chgData name="Vrielink, Francis" userId="3d258d00-cfd8-41c5-9f04-1a5a39faef2f" providerId="ADAL" clId="{BFB4A4C6-234A-437B-8977-741153E8627E}" dt="2024-10-21T20:13:24.222" v="1547" actId="478"/>
          <ac:picMkLst>
            <pc:docMk/>
            <pc:sldMk cId="3234977006" sldId="1529"/>
            <ac:picMk id="30" creationId="{353315DC-7420-7158-8D07-DFBAF47F83ED}"/>
          </ac:picMkLst>
        </pc:picChg>
        <pc:picChg chg="add del mod">
          <ac:chgData name="Vrielink, Francis" userId="3d258d00-cfd8-41c5-9f04-1a5a39faef2f" providerId="ADAL" clId="{BFB4A4C6-234A-437B-8977-741153E8627E}" dt="2024-10-21T20:14:00.952" v="1553" actId="478"/>
          <ac:picMkLst>
            <pc:docMk/>
            <pc:sldMk cId="3234977006" sldId="1529"/>
            <ac:picMk id="32" creationId="{7CCD7400-AE04-B2DD-6CA0-2921DACBDD3B}"/>
          </ac:picMkLst>
        </pc:picChg>
        <pc:picChg chg="add del mod">
          <ac:chgData name="Vrielink, Francis" userId="3d258d00-cfd8-41c5-9f04-1a5a39faef2f" providerId="ADAL" clId="{BFB4A4C6-234A-437B-8977-741153E8627E}" dt="2024-10-22T07:37:05.638" v="1912" actId="478"/>
          <ac:picMkLst>
            <pc:docMk/>
            <pc:sldMk cId="3234977006" sldId="1529"/>
            <ac:picMk id="34" creationId="{5DBFFD3D-E65D-A3CC-98D7-2CEA4DFD173C}"/>
          </ac:picMkLst>
        </pc:picChg>
        <pc:cxnChg chg="mod">
          <ac:chgData name="Vrielink, Francis" userId="3d258d00-cfd8-41c5-9f04-1a5a39faef2f" providerId="ADAL" clId="{BFB4A4C6-234A-437B-8977-741153E8627E}" dt="2024-10-21T19:58:47.689" v="1434" actId="1076"/>
          <ac:cxnSpMkLst>
            <pc:docMk/>
            <pc:sldMk cId="3234977006" sldId="1529"/>
            <ac:cxnSpMk id="21" creationId="{B84B33EF-2A54-99B2-FEF8-27486B72F624}"/>
          </ac:cxnSpMkLst>
        </pc:cxnChg>
        <pc:cxnChg chg="mod">
          <ac:chgData name="Vrielink, Francis" userId="3d258d00-cfd8-41c5-9f04-1a5a39faef2f" providerId="ADAL" clId="{BFB4A4C6-234A-437B-8977-741153E8627E}" dt="2024-10-21T20:11:51.686" v="1535" actId="14100"/>
          <ac:cxnSpMkLst>
            <pc:docMk/>
            <pc:sldMk cId="3234977006" sldId="1529"/>
            <ac:cxnSpMk id="27" creationId="{EC90AE0F-5DD8-2D25-C999-5E0CC65E11C5}"/>
          </ac:cxnSpMkLst>
        </pc:cxnChg>
      </pc:sldChg>
      <pc:sldChg chg="addSp modSp mod">
        <pc:chgData name="Vrielink, Francis" userId="3d258d00-cfd8-41c5-9f04-1a5a39faef2f" providerId="ADAL" clId="{BFB4A4C6-234A-437B-8977-741153E8627E}" dt="2024-10-22T07:33:26.488" v="1860" actId="20577"/>
        <pc:sldMkLst>
          <pc:docMk/>
          <pc:sldMk cId="729483229" sldId="1530"/>
        </pc:sldMkLst>
        <pc:spChg chg="mod">
          <ac:chgData name="Vrielink, Francis" userId="3d258d00-cfd8-41c5-9f04-1a5a39faef2f" providerId="ADAL" clId="{BFB4A4C6-234A-437B-8977-741153E8627E}" dt="2024-10-21T18:42:50.165" v="217" actId="20577"/>
          <ac:spMkLst>
            <pc:docMk/>
            <pc:sldMk cId="729483229" sldId="1530"/>
            <ac:spMk id="34" creationId="{152372B3-00F5-781C-183E-6F2DDF35091D}"/>
          </ac:spMkLst>
        </pc:spChg>
        <pc:spChg chg="mod">
          <ac:chgData name="Vrielink, Francis" userId="3d258d00-cfd8-41c5-9f04-1a5a39faef2f" providerId="ADAL" clId="{BFB4A4C6-234A-437B-8977-741153E8627E}" dt="2024-10-22T07:33:26.488" v="1860" actId="20577"/>
          <ac:spMkLst>
            <pc:docMk/>
            <pc:sldMk cId="729483229" sldId="1530"/>
            <ac:spMk id="35" creationId="{37104C51-0232-62ED-4C6F-1447D06633EE}"/>
          </ac:spMkLst>
        </pc:spChg>
        <pc:spChg chg="mod">
          <ac:chgData name="Vrielink, Francis" userId="3d258d00-cfd8-41c5-9f04-1a5a39faef2f" providerId="ADAL" clId="{BFB4A4C6-234A-437B-8977-741153E8627E}" dt="2024-10-21T18:44:52.059" v="242" actId="20577"/>
          <ac:spMkLst>
            <pc:docMk/>
            <pc:sldMk cId="729483229" sldId="1530"/>
            <ac:spMk id="36" creationId="{D8EF981A-9BA7-0EB1-9B70-F7FBF2F7DF1C}"/>
          </ac:spMkLst>
        </pc:spChg>
        <pc:picChg chg="add mod">
          <ac:chgData name="Vrielink, Francis" userId="3d258d00-cfd8-41c5-9f04-1a5a39faef2f" providerId="ADAL" clId="{BFB4A4C6-234A-437B-8977-741153E8627E}" dt="2024-10-22T07:32:57.957" v="1850" actId="14100"/>
          <ac:picMkLst>
            <pc:docMk/>
            <pc:sldMk cId="729483229" sldId="1530"/>
            <ac:picMk id="8" creationId="{D621AD7A-92DB-638E-6177-2CF0D0CA60B0}"/>
          </ac:picMkLst>
        </pc:picChg>
        <pc:picChg chg="add mod">
          <ac:chgData name="Vrielink, Francis" userId="3d258d00-cfd8-41c5-9f04-1a5a39faef2f" providerId="ADAL" clId="{BFB4A4C6-234A-437B-8977-741153E8627E}" dt="2024-10-21T18:44:31.989" v="224" actId="1076"/>
          <ac:picMkLst>
            <pc:docMk/>
            <pc:sldMk cId="729483229" sldId="1530"/>
            <ac:picMk id="18" creationId="{6F77EB08-899A-34AD-54D4-E97F6B2D0E3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22-10-2024</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22-10-2024</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10000"/>
          </a:bodyPr>
          <a:lstStyle/>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Woordenoverzicht</a:t>
            </a:r>
          </a:p>
          <a:p>
            <a:pPr fontAlgn="t">
              <a:lnSpc>
                <a:spcPct val="107000"/>
              </a:lnSpc>
              <a:spcAft>
                <a:spcPts val="800"/>
              </a:spcAft>
            </a:pPr>
            <a:endPar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regelmatig: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vaak</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vondst: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iets wat gevonden is</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skelet: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botten van een mens of dier, het geraamte</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uniek: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heel bijzonder, er is er maar één van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opgraving: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in de grond zoeken naar dingen van vroeger</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tevoorschijn komen: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zich laten zien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favoriet: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waar je het meest van houdt</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omkomen: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doodgaan door een ongeluk, ramp of oorlog</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ontbreken: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er niet zijn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compleet: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alles wat erbij hoort, is er</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endParaRPr lang="nl-NL" sz="1200" kern="120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488757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22-10-2024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22-10-2024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22-10-2024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22-10-2024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22-10-2024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22-10-2024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22-10-2024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22-10-2024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22-10-2024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22-10-2024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22-10-2024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22-10-2024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a:solidFill>
                  <a:prstClr val="black"/>
                </a:solidFill>
              </a:rPr>
              <a:t>Semantisatieverhaal A:</a:t>
            </a:r>
          </a:p>
          <a:p>
            <a:pPr marL="0" indent="0">
              <a:spcBef>
                <a:spcPts val="200"/>
              </a:spcBef>
              <a:spcAft>
                <a:spcPts val="200"/>
              </a:spcAft>
              <a:buNone/>
            </a:pPr>
            <a:r>
              <a:rPr lang="nl-NL" sz="2000">
                <a:effectLst/>
                <a:ea typeface="Times New Roman" panose="02020603050405020304" pitchFamily="18" charset="0"/>
                <a:cs typeface="Arial" panose="020B0604020202020204" pitchFamily="34" charset="0"/>
              </a:rPr>
              <a:t>Mijn </a:t>
            </a:r>
            <a:r>
              <a:rPr lang="nl-NL" sz="2000">
                <a:ea typeface="Times New Roman" panose="02020603050405020304" pitchFamily="18" charset="0"/>
                <a:cs typeface="Arial" panose="020B0604020202020204" pitchFamily="34" charset="0"/>
              </a:rPr>
              <a:t>neefje heeft zijn verlanglijstje voor Sinterklaas nu al klaar. En er is één ding dat  duidelijk </a:t>
            </a:r>
            <a:r>
              <a:rPr lang="nl-NL" sz="2000" b="1" u="sng">
                <a:ea typeface="Times New Roman" panose="02020603050405020304" pitchFamily="18" charset="0"/>
                <a:cs typeface="Arial" panose="020B0604020202020204" pitchFamily="34" charset="0"/>
              </a:rPr>
              <a:t>favoriet</a:t>
            </a:r>
            <a:r>
              <a:rPr lang="nl-NL" sz="2000">
                <a:ea typeface="Times New Roman" panose="02020603050405020304" pitchFamily="18" charset="0"/>
                <a:cs typeface="Arial" panose="020B0604020202020204" pitchFamily="34" charset="0"/>
              </a:rPr>
              <a:t> is, </a:t>
            </a:r>
            <a:r>
              <a:rPr lang="nl-NL" sz="2000" b="1" i="1">
                <a:ea typeface="Times New Roman" panose="02020603050405020304" pitchFamily="18" charset="0"/>
                <a:cs typeface="Arial" panose="020B0604020202020204" pitchFamily="34" charset="0"/>
              </a:rPr>
              <a:t>waar hij het meeste van houdt</a:t>
            </a:r>
            <a:r>
              <a:rPr lang="nl-NL" sz="2000">
                <a:ea typeface="Times New Roman" panose="02020603050405020304" pitchFamily="18" charset="0"/>
                <a:cs typeface="Arial" panose="020B0604020202020204" pitchFamily="34" charset="0"/>
              </a:rPr>
              <a:t>. Bovenaan zijn lijstje staat een </a:t>
            </a:r>
            <a:r>
              <a:rPr lang="nl-NL" sz="2000" b="1" u="sng">
                <a:ea typeface="Times New Roman" panose="02020603050405020304" pitchFamily="18" charset="0"/>
                <a:cs typeface="Arial" panose="020B0604020202020204" pitchFamily="34" charset="0"/>
              </a:rPr>
              <a:t>opgraving</a:t>
            </a:r>
            <a:r>
              <a:rPr lang="nl-NL" sz="2000">
                <a:ea typeface="Times New Roman" panose="02020603050405020304" pitchFamily="18" charset="0"/>
                <a:cs typeface="Arial" panose="020B0604020202020204" pitchFamily="34" charset="0"/>
              </a:rPr>
              <a:t>sset. Een opgraving is </a:t>
            </a:r>
            <a:r>
              <a:rPr lang="nl-NL" sz="2000" b="1" i="1">
                <a:ea typeface="Times New Roman" panose="02020603050405020304" pitchFamily="18" charset="0"/>
                <a:cs typeface="Arial" panose="020B0604020202020204" pitchFamily="34" charset="0"/>
              </a:rPr>
              <a:t>het in de grond zoeken naar dingen van vroeger</a:t>
            </a:r>
            <a:r>
              <a:rPr lang="nl-NL" sz="2000">
                <a:ea typeface="Times New Roman" panose="02020603050405020304" pitchFamily="18" charset="0"/>
                <a:cs typeface="Arial" panose="020B0604020202020204" pitchFamily="34" charset="0"/>
              </a:rPr>
              <a:t>. En met zo’n set kun je dus zelf </a:t>
            </a:r>
            <a:r>
              <a:rPr lang="nl-NL" sz="2000" b="1" u="sng">
                <a:ea typeface="Times New Roman" panose="02020603050405020304" pitchFamily="18" charset="0"/>
                <a:cs typeface="Arial" panose="020B0604020202020204" pitchFamily="34" charset="0"/>
              </a:rPr>
              <a:t>skeletten</a:t>
            </a:r>
            <a:r>
              <a:rPr lang="nl-NL" sz="2000">
                <a:ea typeface="Times New Roman" panose="02020603050405020304" pitchFamily="18" charset="0"/>
                <a:cs typeface="Arial" panose="020B0604020202020204" pitchFamily="34" charset="0"/>
              </a:rPr>
              <a:t> – dat zijn </a:t>
            </a:r>
            <a:r>
              <a:rPr lang="nl-NL" sz="2000" b="1" i="1">
                <a:ea typeface="Times New Roman" panose="02020603050405020304" pitchFamily="18" charset="0"/>
                <a:cs typeface="Arial" panose="020B0604020202020204" pitchFamily="34" charset="0"/>
              </a:rPr>
              <a:t>botten van een mens of dier </a:t>
            </a:r>
            <a:r>
              <a:rPr lang="nl-NL" sz="2000">
                <a:ea typeface="Times New Roman" panose="02020603050405020304" pitchFamily="18" charset="0"/>
                <a:cs typeface="Arial" panose="020B0604020202020204" pitchFamily="34" charset="0"/>
              </a:rPr>
              <a:t>– opgraven. Natuurlijk zijn deze wel nep. De botten in deze set zijn niet echt van een dier dat is </a:t>
            </a:r>
            <a:r>
              <a:rPr lang="nl-NL" sz="2000" b="1" u="sng">
                <a:ea typeface="Times New Roman" panose="02020603050405020304" pitchFamily="18" charset="0"/>
                <a:cs typeface="Arial" panose="020B0604020202020204" pitchFamily="34" charset="0"/>
              </a:rPr>
              <a:t>omgekomen</a:t>
            </a:r>
            <a:r>
              <a:rPr lang="nl-NL" sz="2000">
                <a:ea typeface="Times New Roman" panose="02020603050405020304" pitchFamily="18" charset="0"/>
                <a:cs typeface="Arial" panose="020B0604020202020204" pitchFamily="34" charset="0"/>
              </a:rPr>
              <a:t>, dat is </a:t>
            </a:r>
            <a:r>
              <a:rPr lang="nl-NL" sz="2000" b="1" i="1">
                <a:ea typeface="Times New Roman" panose="02020603050405020304" pitchFamily="18" charset="0"/>
                <a:cs typeface="Arial" panose="020B0604020202020204" pitchFamily="34" charset="0"/>
              </a:rPr>
              <a:t>doodgegaan door een ongeluk, ramp of oorlog</a:t>
            </a:r>
            <a:r>
              <a:rPr lang="nl-NL" sz="2000">
                <a:ea typeface="Times New Roman" panose="02020603050405020304" pitchFamily="18" charset="0"/>
                <a:cs typeface="Arial" panose="020B0604020202020204" pitchFamily="34" charset="0"/>
              </a:rPr>
              <a:t>. In zo’n set is </a:t>
            </a:r>
            <a:r>
              <a:rPr lang="nl-NL" sz="2000" b="1" u="sng">
                <a:ea typeface="Times New Roman" panose="02020603050405020304" pitchFamily="18" charset="0"/>
                <a:cs typeface="Arial" panose="020B0604020202020204" pitchFamily="34" charset="0"/>
              </a:rPr>
              <a:t>de vondst</a:t>
            </a:r>
            <a:r>
              <a:rPr lang="nl-NL" sz="2000" b="1">
                <a:ea typeface="Times New Roman" panose="02020603050405020304" pitchFamily="18" charset="0"/>
                <a:cs typeface="Arial" panose="020B0604020202020204" pitchFamily="34" charset="0"/>
              </a:rPr>
              <a:t> </a:t>
            </a:r>
            <a:r>
              <a:rPr lang="nl-NL" sz="2000">
                <a:ea typeface="Times New Roman" panose="02020603050405020304" pitchFamily="18" charset="0"/>
                <a:cs typeface="Arial" panose="020B0604020202020204" pitchFamily="34" charset="0"/>
              </a:rPr>
              <a:t>– </a:t>
            </a:r>
            <a:r>
              <a:rPr lang="nl-NL" sz="2000" b="1" i="1">
                <a:ea typeface="Times New Roman" panose="02020603050405020304" pitchFamily="18" charset="0"/>
                <a:cs typeface="Arial" panose="020B0604020202020204" pitchFamily="34" charset="0"/>
              </a:rPr>
              <a:t>iets wat gevonden is</a:t>
            </a:r>
            <a:r>
              <a:rPr lang="nl-NL" sz="2000">
                <a:ea typeface="Times New Roman" panose="02020603050405020304" pitchFamily="18" charset="0"/>
                <a:cs typeface="Arial" panose="020B0604020202020204" pitchFamily="34" charset="0"/>
              </a:rPr>
              <a:t> – eigenlijk altijd een stukje plastic. Maar natuurlijk wel in de vorm van een echt bot. En weet je wat dan tof is? Dat je niet weet wat voor dier het uiteindelijk gaat zijn. Elk stukje bot is </a:t>
            </a:r>
            <a:r>
              <a:rPr lang="nl-NL" sz="2000" b="1" u="sng">
                <a:ea typeface="Times New Roman" panose="02020603050405020304" pitchFamily="18" charset="0"/>
                <a:cs typeface="Arial" panose="020B0604020202020204" pitchFamily="34" charset="0"/>
              </a:rPr>
              <a:t>uniek</a:t>
            </a:r>
            <a:r>
              <a:rPr lang="nl-NL" sz="2000">
                <a:ea typeface="Times New Roman" panose="02020603050405020304" pitchFamily="18" charset="0"/>
                <a:cs typeface="Arial" panose="020B0604020202020204" pitchFamily="34" charset="0"/>
              </a:rPr>
              <a:t>, </a:t>
            </a:r>
            <a:r>
              <a:rPr lang="nl-NL" sz="2000" b="1" i="1">
                <a:ea typeface="Times New Roman" panose="02020603050405020304" pitchFamily="18" charset="0"/>
                <a:cs typeface="Arial" panose="020B0604020202020204" pitchFamily="34" charset="0"/>
              </a:rPr>
              <a:t>er is er maar één van</a:t>
            </a:r>
            <a:r>
              <a:rPr lang="nl-NL" sz="2000">
                <a:ea typeface="Times New Roman" panose="02020603050405020304" pitchFamily="18" charset="0"/>
                <a:cs typeface="Arial" panose="020B0604020202020204" pitchFamily="34" charset="0"/>
              </a:rPr>
              <a:t>. En je moet dan goed kijken waar het hoort. Is het een stukje poot? Of toch een stukje rug… Het komt </a:t>
            </a:r>
            <a:r>
              <a:rPr lang="nl-NL" sz="2000" b="1" u="sng">
                <a:ea typeface="Times New Roman" panose="02020603050405020304" pitchFamily="18" charset="0"/>
                <a:cs typeface="Arial" panose="020B0604020202020204" pitchFamily="34" charset="0"/>
              </a:rPr>
              <a:t>regelmatig</a:t>
            </a:r>
            <a:r>
              <a:rPr lang="nl-NL" sz="2000">
                <a:ea typeface="Times New Roman" panose="02020603050405020304" pitchFamily="18" charset="0"/>
                <a:cs typeface="Arial" panose="020B0604020202020204" pitchFamily="34" charset="0"/>
              </a:rPr>
              <a:t> of </a:t>
            </a:r>
            <a:r>
              <a:rPr lang="nl-NL" sz="2000" b="1" i="1">
                <a:ea typeface="Times New Roman" panose="02020603050405020304" pitchFamily="18" charset="0"/>
                <a:cs typeface="Arial" panose="020B0604020202020204" pitchFamily="34" charset="0"/>
              </a:rPr>
              <a:t>vaak</a:t>
            </a:r>
            <a:r>
              <a:rPr lang="nl-NL" sz="2000">
                <a:ea typeface="Times New Roman" panose="02020603050405020304" pitchFamily="18" charset="0"/>
                <a:cs typeface="Arial" panose="020B0604020202020204" pitchFamily="34" charset="0"/>
              </a:rPr>
              <a:t> voor dat je eerst op de verkeerde plaats zoekt. Maar langzaamaan komt het dier dan toch </a:t>
            </a:r>
            <a:r>
              <a:rPr lang="nl-NL" sz="2000" b="1" u="sng">
                <a:ea typeface="Times New Roman" panose="02020603050405020304" pitchFamily="18" charset="0"/>
                <a:cs typeface="Arial" panose="020B0604020202020204" pitchFamily="34" charset="0"/>
              </a:rPr>
              <a:t>tevoorschijn</a:t>
            </a:r>
            <a:r>
              <a:rPr lang="nl-NL" sz="2000">
                <a:ea typeface="Times New Roman" panose="02020603050405020304" pitchFamily="18" charset="0"/>
                <a:cs typeface="Arial" panose="020B0604020202020204" pitchFamily="34" charset="0"/>
              </a:rPr>
              <a:t>. Het </a:t>
            </a:r>
            <a:r>
              <a:rPr lang="nl-NL" sz="2000" b="1" i="1">
                <a:ea typeface="Times New Roman" panose="02020603050405020304" pitchFamily="18" charset="0"/>
                <a:cs typeface="Arial" panose="020B0604020202020204" pitchFamily="34" charset="0"/>
              </a:rPr>
              <a:t>laat zich dan toch zien</a:t>
            </a:r>
            <a:r>
              <a:rPr lang="nl-NL" sz="2000">
                <a:ea typeface="Times New Roman" panose="02020603050405020304" pitchFamily="18" charset="0"/>
                <a:cs typeface="Arial" panose="020B0604020202020204" pitchFamily="34" charset="0"/>
              </a:rPr>
              <a:t>. Tenminste, als er geen stukje bot </a:t>
            </a:r>
            <a:r>
              <a:rPr lang="nl-NL" sz="2000" b="1" u="sng">
                <a:ea typeface="Times New Roman" panose="02020603050405020304" pitchFamily="18" charset="0"/>
                <a:cs typeface="Arial" panose="020B0604020202020204" pitchFamily="34" charset="0"/>
              </a:rPr>
              <a:t>ontbreekt</a:t>
            </a:r>
            <a:r>
              <a:rPr lang="nl-NL" sz="2000">
                <a:ea typeface="Times New Roman" panose="02020603050405020304" pitchFamily="18" charset="0"/>
                <a:cs typeface="Arial" panose="020B0604020202020204" pitchFamily="34" charset="0"/>
              </a:rPr>
              <a:t>. Ontbreken betekent </a:t>
            </a:r>
            <a:r>
              <a:rPr lang="nl-NL" sz="2000" b="1" i="1">
                <a:ea typeface="Times New Roman" panose="02020603050405020304" pitchFamily="18" charset="0"/>
                <a:cs typeface="Arial" panose="020B0604020202020204" pitchFamily="34" charset="0"/>
              </a:rPr>
              <a:t>er niet zijn</a:t>
            </a:r>
            <a:r>
              <a:rPr lang="nl-NL" sz="2000">
                <a:ea typeface="Times New Roman" panose="02020603050405020304" pitchFamily="18" charset="0"/>
                <a:cs typeface="Arial" panose="020B0604020202020204" pitchFamily="34" charset="0"/>
              </a:rPr>
              <a:t>. Het is natuurlijk wel belangrijk dat de hele set </a:t>
            </a:r>
            <a:r>
              <a:rPr lang="nl-NL" sz="2000" b="1" u="sng">
                <a:ea typeface="Times New Roman" panose="02020603050405020304" pitchFamily="18" charset="0"/>
                <a:cs typeface="Arial" panose="020B0604020202020204" pitchFamily="34" charset="0"/>
              </a:rPr>
              <a:t>compleet</a:t>
            </a:r>
            <a:r>
              <a:rPr lang="nl-NL" sz="2000">
                <a:ea typeface="Times New Roman" panose="02020603050405020304" pitchFamily="18" charset="0"/>
                <a:cs typeface="Arial" panose="020B0604020202020204" pitchFamily="34" charset="0"/>
              </a:rPr>
              <a:t> is. Dat </a:t>
            </a:r>
            <a:r>
              <a:rPr lang="nl-NL" sz="2000" b="1" i="1">
                <a:ea typeface="Times New Roman" panose="02020603050405020304" pitchFamily="18" charset="0"/>
                <a:cs typeface="Arial" panose="020B0604020202020204" pitchFamily="34" charset="0"/>
              </a:rPr>
              <a:t>alles wat erbij hoort, er is</a:t>
            </a:r>
            <a:r>
              <a:rPr lang="nl-NL" sz="2000">
                <a:ea typeface="Times New Roman" panose="02020603050405020304" pitchFamily="18" charset="0"/>
                <a:cs typeface="Arial" panose="020B0604020202020204" pitchFamily="34" charset="0"/>
              </a:rPr>
              <a:t>. </a:t>
            </a:r>
          </a:p>
          <a:p>
            <a:pPr marL="0" indent="0">
              <a:spcBef>
                <a:spcPts val="200"/>
              </a:spcBef>
              <a:spcAft>
                <a:spcPts val="200"/>
              </a:spcAft>
              <a:buNone/>
            </a:pPr>
            <a:r>
              <a:rPr lang="nl-NL" sz="2000">
                <a:ea typeface="Times New Roman" panose="02020603050405020304" pitchFamily="18" charset="0"/>
                <a:cs typeface="Arial" panose="020B0604020202020204" pitchFamily="34" charset="0"/>
              </a:rPr>
              <a:t>Lijkt zo’n opgravingsset jullie ook leuk? Zou het op je verlanglijstje komen te staan?</a:t>
            </a:r>
          </a:p>
          <a:p>
            <a:pPr marL="0" lvl="0" indent="0">
              <a:spcBef>
                <a:spcPts val="200"/>
              </a:spcBef>
              <a:spcAft>
                <a:spcPts val="200"/>
              </a:spcAft>
              <a:buNone/>
            </a:pPr>
            <a:endParaRPr lang="nl-NL" sz="2000">
              <a:effectLst/>
              <a:ea typeface="Times New Roman" panose="02020603050405020304" pitchFamily="18" charset="0"/>
              <a:cs typeface="Arial" panose="020B0604020202020204" pitchFamily="34" charset="0"/>
            </a:endParaRPr>
          </a:p>
          <a:p>
            <a:pPr marL="0" lvl="0" indent="0">
              <a:spcBef>
                <a:spcPts val="200"/>
              </a:spcBef>
              <a:spcAft>
                <a:spcPts val="200"/>
              </a:spcAft>
              <a:buNone/>
            </a:pPr>
            <a:r>
              <a:rPr lang="nl-NL" sz="2000">
                <a:effectLst/>
                <a:ea typeface="Times New Roman" panose="02020603050405020304" pitchFamily="18" charset="0"/>
                <a:cs typeface="Arial" panose="020B0604020202020204" pitchFamily="34" charset="0"/>
              </a:rPr>
              <a:t> </a:t>
            </a:r>
          </a:p>
          <a:p>
            <a:pPr marL="0" lvl="0" indent="0">
              <a:spcBef>
                <a:spcPts val="200"/>
              </a:spcBef>
              <a:spcAft>
                <a:spcPts val="200"/>
              </a:spcAft>
              <a:buNone/>
            </a:pPr>
            <a:endParaRPr lang="nl-NL" sz="240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tevoorschijn komen</a:t>
            </a:r>
          </a:p>
        </p:txBody>
      </p:sp>
      <p:pic>
        <p:nvPicPr>
          <p:cNvPr id="2" name="Afbeelding 1" descr="Afbeelding met persoon, kleding, Menselijk gezicht, grond&#10;&#10;Automatisch gegenereerde beschrijving">
            <a:extLst>
              <a:ext uri="{FF2B5EF4-FFF2-40B4-BE49-F238E27FC236}">
                <a16:creationId xmlns:a16="http://schemas.microsoft.com/office/drawing/2014/main" id="{40D3A2CC-6EC4-575A-E726-31CC17F945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4062" y="1340426"/>
            <a:ext cx="5299363" cy="5299363"/>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79512" y="0"/>
            <a:ext cx="9180512" cy="1200329"/>
          </a:xfrm>
          <a:prstGeom prst="rect">
            <a:avLst/>
          </a:prstGeom>
          <a:noFill/>
        </p:spPr>
        <p:txBody>
          <a:bodyPr wrap="square" rtlCol="0">
            <a:spAutoFit/>
          </a:bodyPr>
          <a:lstStyle/>
          <a:p>
            <a:r>
              <a:rPr lang="nl-NL" sz="7200" b="1" u="sng">
                <a:latin typeface="Century Gothic" panose="020B0502020202020204" pitchFamily="34" charset="0"/>
              </a:rPr>
              <a:t>ontbreken</a:t>
            </a:r>
          </a:p>
        </p:txBody>
      </p:sp>
      <p:sp>
        <p:nvSpPr>
          <p:cNvPr id="11" name="Ovaal 10">
            <a:extLst>
              <a:ext uri="{FF2B5EF4-FFF2-40B4-BE49-F238E27FC236}">
                <a16:creationId xmlns:a16="http://schemas.microsoft.com/office/drawing/2014/main" id="{19C09C17-B731-8FB9-1A83-91790474409E}"/>
              </a:ext>
            </a:extLst>
          </p:cNvPr>
          <p:cNvSpPr/>
          <p:nvPr/>
        </p:nvSpPr>
        <p:spPr>
          <a:xfrm>
            <a:off x="1373150" y="1776393"/>
            <a:ext cx="1800200" cy="165618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6A092E76-ACD3-5BB4-A4EB-4347EAF1C6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90568" y="2094474"/>
            <a:ext cx="6401355" cy="3200677"/>
          </a:xfrm>
          <a:prstGeom prst="rect">
            <a:avLst/>
          </a:prstGeom>
        </p:spPr>
      </p:pic>
      <p:sp>
        <p:nvSpPr>
          <p:cNvPr id="3" name="Ovaal 2">
            <a:extLst>
              <a:ext uri="{FF2B5EF4-FFF2-40B4-BE49-F238E27FC236}">
                <a16:creationId xmlns:a16="http://schemas.microsoft.com/office/drawing/2014/main" id="{EC793E0F-D566-DAC2-DB65-2FEBF2EBD94E}"/>
              </a:ext>
            </a:extLst>
          </p:cNvPr>
          <p:cNvSpPr/>
          <p:nvPr/>
        </p:nvSpPr>
        <p:spPr>
          <a:xfrm>
            <a:off x="6687879" y="3689498"/>
            <a:ext cx="893135" cy="92503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al 3">
            <a:extLst>
              <a:ext uri="{FF2B5EF4-FFF2-40B4-BE49-F238E27FC236}">
                <a16:creationId xmlns:a16="http://schemas.microsoft.com/office/drawing/2014/main" id="{3D2D8142-AEAD-5B16-D94C-EB0943E48BC5}"/>
              </a:ext>
            </a:extLst>
          </p:cNvPr>
          <p:cNvSpPr/>
          <p:nvPr/>
        </p:nvSpPr>
        <p:spPr>
          <a:xfrm>
            <a:off x="838503" y="2655775"/>
            <a:ext cx="1800199" cy="167094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A7DD44A5-2DF8-4A48-80C8-3B781C5E7F25}"/>
              </a:ext>
            </a:extLst>
          </p:cNvPr>
          <p:cNvPicPr>
            <a:picLocks noChangeAspect="1"/>
          </p:cNvPicPr>
          <p:nvPr/>
        </p:nvPicPr>
        <p:blipFill>
          <a:blip r:embed="rId4"/>
          <a:stretch>
            <a:fillRect/>
          </a:stretch>
        </p:blipFill>
        <p:spPr>
          <a:xfrm>
            <a:off x="662889" y="1761630"/>
            <a:ext cx="1495425" cy="1343025"/>
          </a:xfrm>
          <a:prstGeom prst="rect">
            <a:avLst/>
          </a:prstGeom>
        </p:spPr>
      </p:pic>
      <p:sp>
        <p:nvSpPr>
          <p:cNvPr id="10" name="Tekstvak 9">
            <a:extLst>
              <a:ext uri="{FF2B5EF4-FFF2-40B4-BE49-F238E27FC236}">
                <a16:creationId xmlns:a16="http://schemas.microsoft.com/office/drawing/2014/main" id="{0DA091C3-C633-F34B-6ECC-F028B97AF850}"/>
              </a:ext>
            </a:extLst>
          </p:cNvPr>
          <p:cNvSpPr txBox="1"/>
          <p:nvPr/>
        </p:nvSpPr>
        <p:spPr>
          <a:xfrm>
            <a:off x="930213" y="1388739"/>
            <a:ext cx="1495425" cy="2215991"/>
          </a:xfrm>
          <a:prstGeom prst="rect">
            <a:avLst/>
          </a:prstGeom>
          <a:noFill/>
        </p:spPr>
        <p:txBody>
          <a:bodyPr wrap="square" rtlCol="0">
            <a:spAutoFit/>
          </a:bodyPr>
          <a:lstStyle/>
          <a:p>
            <a:r>
              <a:rPr lang="nl-NL" sz="13800">
                <a:solidFill>
                  <a:srgbClr val="FF0000"/>
                </a:solidFill>
              </a:rPr>
              <a:t>?</a:t>
            </a:r>
            <a:endParaRPr lang="nl-NL">
              <a:solidFill>
                <a:srgbClr val="FF0000"/>
              </a:solidFill>
            </a:endParaRPr>
          </a:p>
        </p:txBody>
      </p:sp>
    </p:spTree>
    <p:extLst>
      <p:ext uri="{BB962C8B-B14F-4D97-AF65-F5344CB8AC3E}">
        <p14:creationId xmlns:p14="http://schemas.microsoft.com/office/powerpoint/2010/main" val="1201727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compleet</a:t>
            </a:r>
          </a:p>
        </p:txBody>
      </p:sp>
      <p:pic>
        <p:nvPicPr>
          <p:cNvPr id="2" name="Afbeelding 1">
            <a:extLst>
              <a:ext uri="{FF2B5EF4-FFF2-40B4-BE49-F238E27FC236}">
                <a16:creationId xmlns:a16="http://schemas.microsoft.com/office/drawing/2014/main" id="{C4B548E8-1124-8B6A-C5AC-F2E470A372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7704" y="1628800"/>
            <a:ext cx="4725144" cy="4725144"/>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favoriet</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38227" y="257517"/>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een hekel hebben aan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waar je het meest van houdt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endParaRPr lang="nl-NL" sz="24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opgravingsset staat bovenaan. De set is duidelijk </a:t>
            </a:r>
            <a:r>
              <a:rPr lang="nl-NL" sz="2400" i="1" u="sng">
                <a:solidFill>
                  <a:srgbClr val="387038"/>
                </a:solidFill>
                <a:latin typeface="Century Gothic" panose="020B0502020202020204" pitchFamily="34" charset="0"/>
                <a:ea typeface="Calibri"/>
                <a:cs typeface="Times New Roman"/>
              </a:rPr>
              <a:t>favoriet</a:t>
            </a:r>
            <a:r>
              <a:rPr lang="nl-NL" sz="2400" i="1">
                <a:solidFill>
                  <a:srgbClr val="387038"/>
                </a:solidFill>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een grote afkeer van iets of iemand hebben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Hij </a:t>
            </a:r>
            <a:r>
              <a:rPr lang="nl-NL" sz="2400" i="1" u="sng">
                <a:solidFill>
                  <a:srgbClr val="387038"/>
                </a:solidFill>
                <a:latin typeface="Century Gothic" panose="020B0502020202020204" pitchFamily="34" charset="0"/>
                <a:ea typeface="Calibri"/>
                <a:cs typeface="Times New Roman"/>
              </a:rPr>
              <a:t>heeft een hekel aan </a:t>
            </a:r>
            <a:r>
              <a:rPr lang="nl-NL" sz="2400" i="1">
                <a:solidFill>
                  <a:srgbClr val="387038"/>
                </a:solidFill>
                <a:latin typeface="Century Gothic" panose="020B0502020202020204" pitchFamily="34" charset="0"/>
                <a:ea typeface="Calibri"/>
                <a:cs typeface="Times New Roman"/>
              </a:rPr>
              <a:t>een etui met potloden.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D621AD7A-92DB-638E-6177-2CF0D0CA60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3511" y="2443496"/>
            <a:ext cx="3479693" cy="2653143"/>
          </a:xfrm>
          <a:prstGeom prst="rect">
            <a:avLst/>
          </a:prstGeom>
        </p:spPr>
      </p:pic>
      <p:pic>
        <p:nvPicPr>
          <p:cNvPr id="18" name="Afbeelding 17" descr="Afbeelding met verbruiksartikelen voor kantoor, Etui, Algemene voorraad, briefpapier&#10;&#10;Automatisch gegenereerde beschrijving">
            <a:extLst>
              <a:ext uri="{FF2B5EF4-FFF2-40B4-BE49-F238E27FC236}">
                <a16:creationId xmlns:a16="http://schemas.microsoft.com/office/drawing/2014/main" id="{6F77EB08-899A-34AD-54D4-E97F6B2D0E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75816" y="2931524"/>
            <a:ext cx="3534672" cy="2361161"/>
          </a:xfrm>
          <a:prstGeom prst="rect">
            <a:avLst/>
          </a:prstGeom>
        </p:spPr>
      </p:pic>
    </p:spTree>
    <p:extLst>
      <p:ext uri="{BB962C8B-B14F-4D97-AF65-F5344CB8AC3E}">
        <p14:creationId xmlns:p14="http://schemas.microsoft.com/office/powerpoint/2010/main" val="729483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voorkomen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ontbreken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er zijn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In deze rots </a:t>
            </a:r>
            <a:r>
              <a:rPr lang="nl-NL" sz="2400" i="1" u="sng">
                <a:solidFill>
                  <a:srgbClr val="387038"/>
                </a:solidFill>
                <a:latin typeface="Century Gothic" panose="020B0502020202020204" pitchFamily="34" charset="0"/>
                <a:ea typeface="Calibri"/>
                <a:cs typeface="Times New Roman"/>
              </a:rPr>
              <a:t>komen</a:t>
            </a:r>
            <a:r>
              <a:rPr lang="nl-NL" sz="2400" i="1">
                <a:solidFill>
                  <a:srgbClr val="387038"/>
                </a:solidFill>
                <a:latin typeface="Century Gothic" panose="020B0502020202020204" pitchFamily="34" charset="0"/>
                <a:ea typeface="Calibri"/>
                <a:cs typeface="Times New Roman"/>
              </a:rPr>
              <a:t> veel dinosaurusbotten </a:t>
            </a:r>
            <a:r>
              <a:rPr lang="nl-NL" sz="2400" i="1" u="sng">
                <a:solidFill>
                  <a:srgbClr val="387038"/>
                </a:solidFill>
                <a:latin typeface="Century Gothic" panose="020B0502020202020204" pitchFamily="34" charset="0"/>
                <a:ea typeface="Calibri"/>
                <a:cs typeface="Times New Roman"/>
              </a:rPr>
              <a:t>voor</a:t>
            </a:r>
            <a:r>
              <a:rPr lang="nl-NL" sz="2400" i="1">
                <a:solidFill>
                  <a:srgbClr val="387038"/>
                </a:solidFill>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er niet zijn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Bij dit skelet </a:t>
            </a:r>
            <a:r>
              <a:rPr lang="nl-NL" sz="2400" i="1" u="sng">
                <a:solidFill>
                  <a:srgbClr val="387038"/>
                </a:solidFill>
                <a:latin typeface="Century Gothic" panose="020B0502020202020204" pitchFamily="34" charset="0"/>
                <a:ea typeface="Calibri"/>
                <a:cs typeface="Times New Roman"/>
              </a:rPr>
              <a:t>ontbreekt</a:t>
            </a:r>
            <a:r>
              <a:rPr lang="nl-NL" sz="2400" i="1">
                <a:solidFill>
                  <a:srgbClr val="387038"/>
                </a:solidFill>
                <a:latin typeface="Century Gothic" panose="020B0502020202020204" pitchFamily="34" charset="0"/>
                <a:ea typeface="Calibri"/>
                <a:cs typeface="Times New Roman"/>
              </a:rPr>
              <a:t> de schedel.</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3" name="Afbeelding 22" descr="Afbeelding met wolk, buitenshuis, hemel, berg&#10;&#10;Automatisch gegenereerde beschrijving">
            <a:extLst>
              <a:ext uri="{FF2B5EF4-FFF2-40B4-BE49-F238E27FC236}">
                <a16:creationId xmlns:a16="http://schemas.microsoft.com/office/drawing/2014/main" id="{9BB02A7A-181A-65B5-5902-1A6899D399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9505" y="2134385"/>
            <a:ext cx="3876093" cy="2589230"/>
          </a:xfrm>
          <a:prstGeom prst="rect">
            <a:avLst/>
          </a:prstGeom>
        </p:spPr>
      </p:pic>
      <p:pic>
        <p:nvPicPr>
          <p:cNvPr id="18" name="Afbeelding 17">
            <a:extLst>
              <a:ext uri="{FF2B5EF4-FFF2-40B4-BE49-F238E27FC236}">
                <a16:creationId xmlns:a16="http://schemas.microsoft.com/office/drawing/2014/main" id="{1C48D84F-5AFA-40CC-39D1-A7822603E276}"/>
              </a:ext>
            </a:extLst>
          </p:cNvPr>
          <p:cNvPicPr>
            <a:picLocks noChangeAspect="1"/>
          </p:cNvPicPr>
          <p:nvPr/>
        </p:nvPicPr>
        <p:blipFill>
          <a:blip r:embed="rId4"/>
          <a:stretch>
            <a:fillRect/>
          </a:stretch>
        </p:blipFill>
        <p:spPr>
          <a:xfrm>
            <a:off x="5038564" y="2456460"/>
            <a:ext cx="3409175" cy="1945079"/>
          </a:xfrm>
          <a:prstGeom prst="rect">
            <a:avLst/>
          </a:prstGeom>
        </p:spPr>
      </p:pic>
    </p:spTree>
    <p:extLst>
      <p:ext uri="{BB962C8B-B14F-4D97-AF65-F5344CB8AC3E}">
        <p14:creationId xmlns:p14="http://schemas.microsoft.com/office/powerpoint/2010/main" val="1376020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omkomen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overleven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185099" y="1478026"/>
            <a:ext cx="4386902"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doodgaan door een ongeluk, ramp of oorlog</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Deze walvis is </a:t>
            </a:r>
            <a:r>
              <a:rPr lang="nl-NL" sz="2400" i="1" u="sng">
                <a:solidFill>
                  <a:srgbClr val="387038"/>
                </a:solidFill>
                <a:latin typeface="Century Gothic" panose="020B0502020202020204" pitchFamily="34" charset="0"/>
                <a:ea typeface="Calibri"/>
                <a:cs typeface="Times New Roman"/>
              </a:rPr>
              <a:t>omgekomen</a:t>
            </a:r>
            <a:r>
              <a:rPr lang="nl-NL" sz="2400" i="1">
                <a:solidFill>
                  <a:srgbClr val="387038"/>
                </a:solidFill>
                <a:latin typeface="Century Gothic" panose="020B0502020202020204" pitchFamily="34" charset="0"/>
                <a:ea typeface="Calibri"/>
                <a:cs typeface="Times New Roman"/>
              </a:rPr>
              <a:t> door een aanvaring met een boot.</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59355" y="1529106"/>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blijven leven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Zij </a:t>
            </a:r>
            <a:r>
              <a:rPr lang="nl-NL" sz="2400" i="1" u="sng">
                <a:solidFill>
                  <a:srgbClr val="387038"/>
                </a:solidFill>
                <a:latin typeface="Century Gothic" panose="020B0502020202020204" pitchFamily="34" charset="0"/>
                <a:ea typeface="Calibri"/>
                <a:cs typeface="Times New Roman"/>
              </a:rPr>
              <a:t>heeft</a:t>
            </a:r>
            <a:r>
              <a:rPr lang="nl-NL" sz="2400" i="1">
                <a:solidFill>
                  <a:srgbClr val="387038"/>
                </a:solidFill>
                <a:latin typeface="Century Gothic" panose="020B0502020202020204" pitchFamily="34" charset="0"/>
                <a:ea typeface="Calibri"/>
                <a:cs typeface="Times New Roman"/>
              </a:rPr>
              <a:t> het ongeluk </a:t>
            </a:r>
            <a:r>
              <a:rPr lang="nl-NL" sz="2400" i="1" u="sng">
                <a:solidFill>
                  <a:srgbClr val="387038"/>
                </a:solidFill>
                <a:latin typeface="Century Gothic" panose="020B0502020202020204" pitchFamily="34" charset="0"/>
                <a:ea typeface="Calibri"/>
                <a:cs typeface="Times New Roman"/>
              </a:rPr>
              <a:t>overleefd</a:t>
            </a:r>
            <a:r>
              <a:rPr lang="nl-NL" sz="2400" i="1">
                <a:solidFill>
                  <a:srgbClr val="387038"/>
                </a:solidFill>
                <a:latin typeface="Century Gothic" panose="020B0502020202020204" pitchFamily="34" charset="0"/>
                <a:ea typeface="Calibri"/>
                <a:cs typeface="Times New Roman"/>
              </a:rPr>
              <a:t>. Alleen haar been is gebroken.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 name="Afbeelding 19" descr="Afbeelding met persoon, overdekt, meubels, kleding&#10;&#10;Automatisch gegenereerde beschrijving">
            <a:extLst>
              <a:ext uri="{FF2B5EF4-FFF2-40B4-BE49-F238E27FC236}">
                <a16:creationId xmlns:a16="http://schemas.microsoft.com/office/drawing/2014/main" id="{945359A0-F1B8-4995-6EC8-6FFBAC6237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4080" y="2309943"/>
            <a:ext cx="3586720" cy="2238113"/>
          </a:xfrm>
          <a:prstGeom prst="rect">
            <a:avLst/>
          </a:prstGeom>
        </p:spPr>
      </p:pic>
      <p:pic>
        <p:nvPicPr>
          <p:cNvPr id="2" name="Afbeelding 1">
            <a:extLst>
              <a:ext uri="{FF2B5EF4-FFF2-40B4-BE49-F238E27FC236}">
                <a16:creationId xmlns:a16="http://schemas.microsoft.com/office/drawing/2014/main" id="{9CDAFF54-25DC-2ED2-97CF-CEAD9042FC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6950" y="3000854"/>
            <a:ext cx="3117567" cy="2078379"/>
          </a:xfrm>
          <a:prstGeom prst="rect">
            <a:avLst/>
          </a:prstGeom>
        </p:spPr>
      </p:pic>
    </p:spTree>
    <p:extLst>
      <p:ext uri="{BB962C8B-B14F-4D97-AF65-F5344CB8AC3E}">
        <p14:creationId xmlns:p14="http://schemas.microsoft.com/office/powerpoint/2010/main" val="1490761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alledaags</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uniek</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65594" y="1308810"/>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gewoon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1600" i="1">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16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Deze plastic dino’s zie je vaak. Ze zijn </a:t>
            </a:r>
            <a:r>
              <a:rPr lang="nl-NL" sz="2400" i="1" u="sng">
                <a:solidFill>
                  <a:srgbClr val="387038"/>
                </a:solidFill>
                <a:latin typeface="Century Gothic" panose="020B0502020202020204" pitchFamily="34" charset="0"/>
                <a:ea typeface="Calibri"/>
                <a:cs typeface="Times New Roman"/>
              </a:rPr>
              <a:t>alledaags</a:t>
            </a:r>
            <a:r>
              <a:rPr lang="nl-NL" sz="2400" i="1">
                <a:solidFill>
                  <a:srgbClr val="387038"/>
                </a:solidFill>
                <a:latin typeface="Century Gothic" panose="020B0502020202020204" pitchFamily="34" charset="0"/>
                <a:ea typeface="Calibri"/>
                <a:cs typeface="Times New Roman"/>
              </a:rPr>
              <a:t>.</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heel bijzonder, er is er maar één van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Dit stukje bot is </a:t>
            </a:r>
            <a:r>
              <a:rPr lang="nl-NL" sz="2400" i="1" u="sng">
                <a:solidFill>
                  <a:srgbClr val="387038"/>
                </a:solidFill>
                <a:latin typeface="Century Gothic" panose="020B0502020202020204" pitchFamily="34" charset="0"/>
                <a:ea typeface="Calibri"/>
                <a:cs typeface="Times New Roman"/>
              </a:rPr>
              <a:t>uniek</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 name="Afbeelding 19">
            <a:extLst>
              <a:ext uri="{FF2B5EF4-FFF2-40B4-BE49-F238E27FC236}">
                <a16:creationId xmlns:a16="http://schemas.microsoft.com/office/drawing/2014/main" id="{917E7431-0329-0C8B-9F61-14E8056064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9151" y="2350925"/>
            <a:ext cx="3854576" cy="3092250"/>
          </a:xfrm>
          <a:prstGeom prst="rect">
            <a:avLst/>
          </a:prstGeom>
        </p:spPr>
      </p:pic>
      <p:pic>
        <p:nvPicPr>
          <p:cNvPr id="25" name="Afbeelding 24">
            <a:extLst>
              <a:ext uri="{FF2B5EF4-FFF2-40B4-BE49-F238E27FC236}">
                <a16:creationId xmlns:a16="http://schemas.microsoft.com/office/drawing/2014/main" id="{049781CB-66DA-4FB1-83B6-E22C4028C32B}"/>
              </a:ext>
            </a:extLst>
          </p:cNvPr>
          <p:cNvPicPr>
            <a:picLocks noChangeAspect="1"/>
          </p:cNvPicPr>
          <p:nvPr/>
        </p:nvPicPr>
        <p:blipFill>
          <a:blip r:embed="rId4"/>
          <a:stretch>
            <a:fillRect/>
          </a:stretch>
        </p:blipFill>
        <p:spPr>
          <a:xfrm>
            <a:off x="882894" y="2617896"/>
            <a:ext cx="2904369" cy="2329708"/>
          </a:xfrm>
          <a:prstGeom prst="rect">
            <a:avLst/>
          </a:prstGeom>
        </p:spPr>
      </p:pic>
    </p:spTree>
    <p:extLst>
      <p:ext uri="{BB962C8B-B14F-4D97-AF65-F5344CB8AC3E}">
        <p14:creationId xmlns:p14="http://schemas.microsoft.com/office/powerpoint/2010/main" val="335030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compleet</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onvolledig</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alles wat erbij hoort, is er</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endParaRPr lang="nl-N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Het is belangrijk dat de set </a:t>
            </a:r>
            <a:r>
              <a:rPr lang="nl-NL" sz="2400" i="1" u="sng">
                <a:solidFill>
                  <a:srgbClr val="387038"/>
                </a:solidFill>
                <a:latin typeface="Century Gothic" panose="020B0502020202020204" pitchFamily="34" charset="0"/>
                <a:ea typeface="Calibri"/>
                <a:cs typeface="Times New Roman"/>
              </a:rPr>
              <a:t>compleet</a:t>
            </a:r>
            <a:r>
              <a:rPr lang="nl-NL" sz="2400" i="1">
                <a:solidFill>
                  <a:srgbClr val="387038"/>
                </a:solidFill>
                <a:latin typeface="Century Gothic" panose="020B0502020202020204" pitchFamily="34" charset="0"/>
                <a:ea typeface="Calibri"/>
                <a:cs typeface="Times New Roman"/>
              </a:rPr>
              <a:t> is.</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waarbij er iets mist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Het is jammer dat dit skelet </a:t>
            </a:r>
            <a:r>
              <a:rPr lang="nl-NL" sz="2400" i="1" u="sng">
                <a:solidFill>
                  <a:srgbClr val="387038"/>
                </a:solidFill>
                <a:latin typeface="Century Gothic" panose="020B0502020202020204" pitchFamily="34" charset="0"/>
                <a:ea typeface="Calibri"/>
                <a:cs typeface="Times New Roman"/>
              </a:rPr>
              <a:t>onvolledig</a:t>
            </a:r>
            <a:r>
              <a:rPr lang="nl-NL" sz="2400" i="1">
                <a:solidFill>
                  <a:srgbClr val="387038"/>
                </a:solidFill>
                <a:latin typeface="Century Gothic" panose="020B0502020202020204" pitchFamily="34" charset="0"/>
                <a:ea typeface="Calibri"/>
                <a:cs typeface="Times New Roman"/>
              </a:rPr>
              <a:t> is.</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a:extLst>
              <a:ext uri="{FF2B5EF4-FFF2-40B4-BE49-F238E27FC236}">
                <a16:creationId xmlns:a16="http://schemas.microsoft.com/office/drawing/2014/main" id="{E71550E4-D9E1-E451-A363-5218DBA1A1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5561" y="2780208"/>
            <a:ext cx="2515765" cy="2515765"/>
          </a:xfrm>
          <a:prstGeom prst="rect">
            <a:avLst/>
          </a:prstGeom>
        </p:spPr>
      </p:pic>
      <p:pic>
        <p:nvPicPr>
          <p:cNvPr id="8" name="Afbeelding 7">
            <a:extLst>
              <a:ext uri="{FF2B5EF4-FFF2-40B4-BE49-F238E27FC236}">
                <a16:creationId xmlns:a16="http://schemas.microsoft.com/office/drawing/2014/main" id="{DDAE1B0D-4DC3-B867-1693-45EF2B75C8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42159" y="2815440"/>
            <a:ext cx="3458497" cy="1811281"/>
          </a:xfrm>
          <a:prstGeom prst="rect">
            <a:avLst/>
          </a:prstGeom>
        </p:spPr>
      </p:pic>
    </p:spTree>
    <p:extLst>
      <p:ext uri="{BB962C8B-B14F-4D97-AF65-F5344CB8AC3E}">
        <p14:creationId xmlns:p14="http://schemas.microsoft.com/office/powerpoint/2010/main" val="1111845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29553" y="257519"/>
            <a:ext cx="416711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onzichtbaar zijn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t</a:t>
            </a:r>
            <a:r>
              <a:rPr lang="nl-NL" sz="5400" b="1">
                <a:solidFill>
                  <a:srgbClr val="387038"/>
                </a:solidFill>
                <a:effectLst/>
                <a:latin typeface="Century Gothic" panose="020B0502020202020204" pitchFamily="34" charset="0"/>
                <a:ea typeface="Calibri"/>
                <a:cs typeface="Times New Roman"/>
              </a:rPr>
              <a:t>evoorschijn komen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niet te zien zijn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16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Het skelet </a:t>
            </a:r>
            <a:r>
              <a:rPr lang="nl-NL" sz="2400" i="1" u="sng">
                <a:solidFill>
                  <a:srgbClr val="387038"/>
                </a:solidFill>
                <a:latin typeface="Century Gothic" panose="020B0502020202020204" pitchFamily="34" charset="0"/>
                <a:ea typeface="Calibri"/>
                <a:cs typeface="Times New Roman"/>
              </a:rPr>
              <a:t>is</a:t>
            </a:r>
            <a:r>
              <a:rPr lang="nl-NL" sz="2400" i="1">
                <a:solidFill>
                  <a:srgbClr val="387038"/>
                </a:solidFill>
                <a:latin typeface="Century Gothic" panose="020B0502020202020204" pitchFamily="34" charset="0"/>
                <a:ea typeface="Calibri"/>
                <a:cs typeface="Times New Roman"/>
              </a:rPr>
              <a:t> nog </a:t>
            </a:r>
            <a:r>
              <a:rPr lang="nl-NL" sz="2400" i="1" u="sng">
                <a:solidFill>
                  <a:srgbClr val="387038"/>
                </a:solidFill>
                <a:latin typeface="Century Gothic" panose="020B0502020202020204" pitchFamily="34" charset="0"/>
                <a:ea typeface="Calibri"/>
                <a:cs typeface="Times New Roman"/>
              </a:rPr>
              <a:t>onzichtbaar</a:t>
            </a:r>
            <a:r>
              <a:rPr lang="nl-NL" sz="2400" i="1">
                <a:solidFill>
                  <a:srgbClr val="387038"/>
                </a:solidFill>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12437" y="1460737"/>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zich laten zien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1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Langzaam </a:t>
            </a:r>
            <a:r>
              <a:rPr lang="nl-NL" sz="2400" i="1" u="sng">
                <a:solidFill>
                  <a:srgbClr val="387038"/>
                </a:solidFill>
                <a:latin typeface="Century Gothic" panose="020B0502020202020204" pitchFamily="34" charset="0"/>
                <a:ea typeface="Calibri"/>
                <a:cs typeface="Times New Roman"/>
              </a:rPr>
              <a:t>komt</a:t>
            </a:r>
            <a:r>
              <a:rPr lang="nl-NL" sz="2400" i="1">
                <a:solidFill>
                  <a:srgbClr val="387038"/>
                </a:solidFill>
                <a:latin typeface="Century Gothic" panose="020B0502020202020204" pitchFamily="34" charset="0"/>
                <a:ea typeface="Calibri"/>
                <a:cs typeface="Times New Roman"/>
              </a:rPr>
              <a:t> het skelet </a:t>
            </a:r>
            <a:r>
              <a:rPr lang="nl-NL" sz="2400" i="1" u="sng">
                <a:solidFill>
                  <a:srgbClr val="387038"/>
                </a:solidFill>
                <a:latin typeface="Century Gothic" panose="020B0502020202020204" pitchFamily="34" charset="0"/>
                <a:ea typeface="Calibri"/>
                <a:cs typeface="Times New Roman"/>
              </a:rPr>
              <a:t>tevoorschijn</a:t>
            </a:r>
            <a:r>
              <a:rPr lang="nl-NL" sz="2400" i="1">
                <a:solidFill>
                  <a:srgbClr val="387038"/>
                </a:solidFill>
                <a:latin typeface="Century Gothic" panose="020B0502020202020204" pitchFamily="34" charset="0"/>
                <a:ea typeface="Calibri"/>
                <a:cs typeface="Times New Roman"/>
              </a:rPr>
              <a:t>.</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1" name="Afbeelding 20" descr="Afbeelding met verbruiksartikelen voor kantoor, gereedschap, borstel&#10;&#10;Automatisch gegenereerde beschrijving">
            <a:extLst>
              <a:ext uri="{FF2B5EF4-FFF2-40B4-BE49-F238E27FC236}">
                <a16:creationId xmlns:a16="http://schemas.microsoft.com/office/drawing/2014/main" id="{0637CCAF-3F4D-58E1-134D-6EA0C38BF3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156" y="1992117"/>
            <a:ext cx="3984561" cy="3525116"/>
          </a:xfrm>
          <a:prstGeom prst="rect">
            <a:avLst/>
          </a:prstGeom>
        </p:spPr>
      </p:pic>
      <p:pic>
        <p:nvPicPr>
          <p:cNvPr id="2" name="Afbeelding 1">
            <a:extLst>
              <a:ext uri="{FF2B5EF4-FFF2-40B4-BE49-F238E27FC236}">
                <a16:creationId xmlns:a16="http://schemas.microsoft.com/office/drawing/2014/main" id="{3538B036-5606-1977-5A2F-D713BE226AA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68762" y="2232303"/>
            <a:ext cx="2785048" cy="2781847"/>
          </a:xfrm>
          <a:prstGeom prst="rect">
            <a:avLst/>
          </a:prstGeom>
        </p:spPr>
      </p:pic>
    </p:spTree>
    <p:extLst>
      <p:ext uri="{BB962C8B-B14F-4D97-AF65-F5344CB8AC3E}">
        <p14:creationId xmlns:p14="http://schemas.microsoft.com/office/powerpoint/2010/main" val="1629942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43 – 22 oktober 2024</a:t>
            </a:r>
          </a:p>
          <a:p>
            <a:r>
              <a:rPr lang="nl-NL">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1" y="4578005"/>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verstopt</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85631" y="406061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zoeken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vondst</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252624" y="4516299"/>
            <a:ext cx="2602300" cy="85691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245728" y="4516299"/>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iets wat gevonden is</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2" y="339832"/>
            <a:ext cx="5383404" cy="54625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effectLst/>
                <a:latin typeface="Century Gothic" panose="020B0502020202020204" pitchFamily="34" charset="0"/>
                <a:ea typeface="Calibri"/>
                <a:cs typeface="Times New Roman"/>
              </a:rPr>
              <a:t>Hij is blij met de bijzondere </a:t>
            </a:r>
            <a:r>
              <a:rPr lang="nl-NL" sz="2400" i="1" u="sng">
                <a:solidFill>
                  <a:srgbClr val="387038"/>
                </a:solidFill>
                <a:effectLst/>
                <a:latin typeface="Century Gothic" panose="020B0502020202020204" pitchFamily="34" charset="0"/>
                <a:ea typeface="Calibri"/>
                <a:cs typeface="Times New Roman"/>
              </a:rPr>
              <a:t>vondst</a:t>
            </a:r>
            <a:r>
              <a:rPr lang="nl-NL" sz="2400" i="1">
                <a:solidFill>
                  <a:srgbClr val="387038"/>
                </a:solidFill>
                <a:effectLst/>
                <a:latin typeface="Century Gothic" panose="020B0502020202020204" pitchFamily="34" charset="0"/>
                <a:ea typeface="Calibri"/>
                <a:cs typeface="Times New Roman"/>
              </a:rPr>
              <a:t>!</a:t>
            </a:r>
            <a:endParaRPr lang="nl-NL" sz="2400">
              <a:effectLst/>
              <a:ea typeface="Calibri"/>
              <a:cs typeface="Times New Roman"/>
            </a:endParaRPr>
          </a:p>
        </p:txBody>
      </p:sp>
      <p:pic>
        <p:nvPicPr>
          <p:cNvPr id="25" name="Afbeelding 24" descr="Afbeelding met verbruiksartikelen voor kantoor, gereedschap, borstel&#10;&#10;Automatisch gegenereerde beschrijving">
            <a:extLst>
              <a:ext uri="{FF2B5EF4-FFF2-40B4-BE49-F238E27FC236}">
                <a16:creationId xmlns:a16="http://schemas.microsoft.com/office/drawing/2014/main" id="{1264B792-713E-B91C-C643-961B2114D67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1646" y="2505168"/>
            <a:ext cx="2502572" cy="2012891"/>
          </a:xfrm>
          <a:prstGeom prst="rect">
            <a:avLst/>
          </a:prstGeom>
          <a:ln>
            <a:noFill/>
          </a:ln>
        </p:spPr>
      </p:pic>
      <p:pic>
        <p:nvPicPr>
          <p:cNvPr id="9" name="Afbeelding 8">
            <a:extLst>
              <a:ext uri="{FF2B5EF4-FFF2-40B4-BE49-F238E27FC236}">
                <a16:creationId xmlns:a16="http://schemas.microsoft.com/office/drawing/2014/main" id="{1480AF5F-F34A-8545-5D49-164F471C27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31274" y="1223655"/>
            <a:ext cx="2221525" cy="2218971"/>
          </a:xfrm>
          <a:prstGeom prst="rect">
            <a:avLst/>
          </a:prstGeom>
        </p:spPr>
      </p:pic>
      <p:pic>
        <p:nvPicPr>
          <p:cNvPr id="11" name="Afbeelding 10">
            <a:extLst>
              <a:ext uri="{FF2B5EF4-FFF2-40B4-BE49-F238E27FC236}">
                <a16:creationId xmlns:a16="http://schemas.microsoft.com/office/drawing/2014/main" id="{CBBDCE36-0000-97B6-EA4A-19D163BEBA4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29003" y="1720094"/>
            <a:ext cx="2268382" cy="2268382"/>
          </a:xfrm>
          <a:prstGeom prst="rect">
            <a:avLst/>
          </a:prstGeom>
        </p:spPr>
      </p:pic>
    </p:spTree>
    <p:extLst>
      <p:ext uri="{BB962C8B-B14F-4D97-AF65-F5344CB8AC3E}">
        <p14:creationId xmlns:p14="http://schemas.microsoft.com/office/powerpoint/2010/main" val="2627408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1" y="4578005"/>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zelden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85631" y="406061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soms</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80891" y="3553096"/>
            <a:ext cx="2698746"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regelmatig</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252624" y="4516299"/>
            <a:ext cx="2455288" cy="69087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212301" y="4530815"/>
            <a:ext cx="2320138" cy="37431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vaak</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8229272" cy="128527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Je vindt </a:t>
            </a:r>
            <a:r>
              <a:rPr lang="nl-NL" sz="2400" i="1" u="sng">
                <a:solidFill>
                  <a:srgbClr val="387038"/>
                </a:solidFill>
                <a:latin typeface="Century Gothic" panose="020B0502020202020204" pitchFamily="34" charset="0"/>
                <a:ea typeface="Calibri"/>
                <a:cs typeface="Times New Roman"/>
              </a:rPr>
              <a:t>zelden</a:t>
            </a:r>
            <a:r>
              <a:rPr lang="nl-NL" sz="2400" i="1">
                <a:solidFill>
                  <a:srgbClr val="387038"/>
                </a:solidFill>
                <a:latin typeface="Century Gothic" panose="020B0502020202020204" pitchFamily="34" charset="0"/>
                <a:ea typeface="Calibri"/>
                <a:cs typeface="Times New Roman"/>
              </a:rPr>
              <a:t> een schatkist in je tuin. </a:t>
            </a:r>
            <a:r>
              <a:rPr lang="nl-NL" sz="2400" i="1" u="sng">
                <a:solidFill>
                  <a:srgbClr val="387038"/>
                </a:solidFill>
                <a:latin typeface="Century Gothic" panose="020B0502020202020204" pitchFamily="34" charset="0"/>
                <a:ea typeface="Calibri"/>
                <a:cs typeface="Times New Roman"/>
              </a:rPr>
              <a:t>Soms</a:t>
            </a:r>
            <a:r>
              <a:rPr lang="nl-NL" sz="2400" i="1">
                <a:solidFill>
                  <a:srgbClr val="387038"/>
                </a:solidFill>
                <a:latin typeface="Century Gothic" panose="020B0502020202020204" pitchFamily="34" charset="0"/>
                <a:ea typeface="Calibri"/>
                <a:cs typeface="Times New Roman"/>
              </a:rPr>
              <a:t> hoef je maar één gat te graven voor je een munt vindt. Maar r</a:t>
            </a:r>
            <a:r>
              <a:rPr lang="nl-NL" sz="2400" i="1" u="sng">
                <a:solidFill>
                  <a:srgbClr val="387038"/>
                </a:solidFill>
                <a:effectLst/>
                <a:latin typeface="Century Gothic" panose="020B0502020202020204" pitchFamily="34" charset="0"/>
                <a:ea typeface="Calibri"/>
                <a:cs typeface="Times New Roman"/>
              </a:rPr>
              <a:t>egelmatig</a:t>
            </a:r>
            <a:r>
              <a:rPr lang="nl-NL" sz="2400" i="1">
                <a:solidFill>
                  <a:srgbClr val="387038"/>
                </a:solidFill>
                <a:effectLst/>
                <a:latin typeface="Century Gothic" panose="020B0502020202020204" pitchFamily="34" charset="0"/>
                <a:ea typeface="Calibri"/>
                <a:cs typeface="Times New Roman"/>
              </a:rPr>
              <a:t> moet je op meer plekken zoeken voor je iets vindt.</a:t>
            </a:r>
            <a:endParaRPr lang="nl-NL" sz="2400">
              <a:effectLst/>
              <a:ea typeface="Calibri"/>
              <a:cs typeface="Times New Roman"/>
            </a:endParaRPr>
          </a:p>
        </p:txBody>
      </p:sp>
      <p:sp>
        <p:nvSpPr>
          <p:cNvPr id="11" name="Tekstvak 2">
            <a:extLst>
              <a:ext uri="{FF2B5EF4-FFF2-40B4-BE49-F238E27FC236}">
                <a16:creationId xmlns:a16="http://schemas.microsoft.com/office/drawing/2014/main" id="{7A935DBC-3CA5-7C02-0FCF-80A37F39333E}"/>
              </a:ext>
            </a:extLst>
          </p:cNvPr>
          <p:cNvSpPr txBox="1">
            <a:spLocks noChangeArrowheads="1"/>
          </p:cNvSpPr>
          <p:nvPr/>
        </p:nvSpPr>
        <p:spPr bwMode="auto">
          <a:xfrm>
            <a:off x="797734" y="5681110"/>
            <a:ext cx="2320138" cy="37431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endParaRPr lang="nl-NL" sz="1050">
              <a:effectLst/>
              <a:latin typeface="Century Gothic" panose="020B0502020202020204" pitchFamily="34" charset="0"/>
              <a:ea typeface="Calibri"/>
              <a:cs typeface="Times New Roman"/>
            </a:endParaRPr>
          </a:p>
        </p:txBody>
      </p:sp>
      <p:pic>
        <p:nvPicPr>
          <p:cNvPr id="25" name="Afbeelding 24" descr="Afbeelding met gras, buitenshuis, hemel, plant&#10;&#10;Automatisch gegenereerde beschrijving">
            <a:extLst>
              <a:ext uri="{FF2B5EF4-FFF2-40B4-BE49-F238E27FC236}">
                <a16:creationId xmlns:a16="http://schemas.microsoft.com/office/drawing/2014/main" id="{631138EC-56CC-4914-BA07-A5D91D9996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96236" y="1864454"/>
            <a:ext cx="1692993" cy="1561052"/>
          </a:xfrm>
          <a:prstGeom prst="rect">
            <a:avLst/>
          </a:prstGeom>
        </p:spPr>
      </p:pic>
      <p:pic>
        <p:nvPicPr>
          <p:cNvPr id="29" name="Afbeelding 28">
            <a:extLst>
              <a:ext uri="{FF2B5EF4-FFF2-40B4-BE49-F238E27FC236}">
                <a16:creationId xmlns:a16="http://schemas.microsoft.com/office/drawing/2014/main" id="{C9238368-AF02-D207-FA1E-5799B2EDDD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91204" y="2183103"/>
            <a:ext cx="1814428" cy="1814428"/>
          </a:xfrm>
          <a:prstGeom prst="rect">
            <a:avLst/>
          </a:prstGeom>
        </p:spPr>
      </p:pic>
      <p:pic>
        <p:nvPicPr>
          <p:cNvPr id="32" name="Afbeelding 31">
            <a:extLst>
              <a:ext uri="{FF2B5EF4-FFF2-40B4-BE49-F238E27FC236}">
                <a16:creationId xmlns:a16="http://schemas.microsoft.com/office/drawing/2014/main" id="{70F48996-26C4-AF04-A763-575EDCE6B88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5909" y="2678198"/>
            <a:ext cx="2005789" cy="1822085"/>
          </a:xfrm>
          <a:prstGeom prst="rect">
            <a:avLst/>
          </a:prstGeom>
        </p:spPr>
      </p:pic>
    </p:spTree>
    <p:extLst>
      <p:ext uri="{BB962C8B-B14F-4D97-AF65-F5344CB8AC3E}">
        <p14:creationId xmlns:p14="http://schemas.microsoft.com/office/powerpoint/2010/main" val="2286816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021087" y="4442067"/>
            <a:ext cx="3638812" cy="67506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033562" y="4403202"/>
            <a:ext cx="3626337"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röntgenfoto</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4015125" y="426843"/>
            <a:ext cx="274972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880103" y="482705"/>
            <a:ext cx="2923568"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schedel</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743994" y="4460125"/>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53136" y="4495239"/>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bot</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5652120" y="2509914"/>
            <a:ext cx="2376264" cy="190499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flipH="1">
            <a:off x="4328217" y="1117635"/>
            <a:ext cx="1409970" cy="138945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2195159" y="2509914"/>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137144" y="2456518"/>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skelet</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195159" y="3392622"/>
            <a:ext cx="5329169" cy="93647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201228" y="3375565"/>
            <a:ext cx="5488388" cy="80856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botten van een mens of dier, het geraamte</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a:stCxn id="14" idx="3"/>
            <a:endCxn id="10" idx="2"/>
          </p:cNvCxnSpPr>
          <p:nvPr/>
        </p:nvCxnSpPr>
        <p:spPr>
          <a:xfrm flipV="1">
            <a:off x="3355393" y="4329098"/>
            <a:ext cx="1504351" cy="47306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31" name="Afbeelding 30" descr="Afbeelding met zoogdier, reptiel, dinosaurus, schedel&#10;&#10;Automatisch gegenereerde beschrijving">
            <a:extLst>
              <a:ext uri="{FF2B5EF4-FFF2-40B4-BE49-F238E27FC236}">
                <a16:creationId xmlns:a16="http://schemas.microsoft.com/office/drawing/2014/main" id="{F585A93C-097D-0DA9-B0D1-AA4D510F747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03671" y="476671"/>
            <a:ext cx="2057528" cy="1710071"/>
          </a:xfrm>
          <a:prstGeom prst="rect">
            <a:avLst/>
          </a:prstGeom>
        </p:spPr>
      </p:pic>
      <p:pic>
        <p:nvPicPr>
          <p:cNvPr id="33" name="Afbeelding 32" descr="Afbeelding met ax, gereedschap&#10;&#10;Automatisch gegenereerde beschrijving">
            <a:extLst>
              <a:ext uri="{FF2B5EF4-FFF2-40B4-BE49-F238E27FC236}">
                <a16:creationId xmlns:a16="http://schemas.microsoft.com/office/drawing/2014/main" id="{A7036A7D-2563-0929-C7F3-6891CB1D48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1519" y="5204166"/>
            <a:ext cx="2479814" cy="1136363"/>
          </a:xfrm>
          <a:prstGeom prst="rect">
            <a:avLst/>
          </a:prstGeom>
        </p:spPr>
      </p:pic>
      <p:pic>
        <p:nvPicPr>
          <p:cNvPr id="35" name="Afbeelding 34" descr="Afbeelding met röntgenfilm, Medische beeldbewerking, röntgenfoto, radiografie&#10;&#10;Automatisch gegenereerde beschrijving">
            <a:extLst>
              <a:ext uri="{FF2B5EF4-FFF2-40B4-BE49-F238E27FC236}">
                <a16:creationId xmlns:a16="http://schemas.microsoft.com/office/drawing/2014/main" id="{727B1501-D271-3585-7EE5-40C55AF97C7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91261" y="5213212"/>
            <a:ext cx="1520952" cy="1524000"/>
          </a:xfrm>
          <a:prstGeom prst="rect">
            <a:avLst/>
          </a:prstGeom>
        </p:spPr>
      </p:pic>
      <p:pic>
        <p:nvPicPr>
          <p:cNvPr id="16" name="Afbeelding 15">
            <a:extLst>
              <a:ext uri="{FF2B5EF4-FFF2-40B4-BE49-F238E27FC236}">
                <a16:creationId xmlns:a16="http://schemas.microsoft.com/office/drawing/2014/main" id="{FA6A9365-D575-291B-C064-E42EDE5C2F9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1294" y="930750"/>
            <a:ext cx="3098365" cy="1549182"/>
          </a:xfrm>
          <a:prstGeom prst="rect">
            <a:avLst/>
          </a:prstGeom>
        </p:spPr>
      </p:pic>
    </p:spTree>
    <p:extLst>
      <p:ext uri="{BB962C8B-B14F-4D97-AF65-F5344CB8AC3E}">
        <p14:creationId xmlns:p14="http://schemas.microsoft.com/office/powerpoint/2010/main" val="151276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6078311" y="1652185"/>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143948" y="1640169"/>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vondst</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3528" y="345395"/>
            <a:ext cx="4104456" cy="64776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61326" y="327312"/>
            <a:ext cx="5474164"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gereedschap</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3275856" y="4791393"/>
            <a:ext cx="354774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3275195" y="4764235"/>
            <a:ext cx="354774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archeoloog</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a:endCxn id="19" idx="1"/>
          </p:cNvCxnSpPr>
          <p:nvPr/>
        </p:nvCxnSpPr>
        <p:spPr>
          <a:xfrm flipV="1">
            <a:off x="5696271" y="1994223"/>
            <a:ext cx="382040" cy="53768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1273048" y="1000825"/>
            <a:ext cx="1102708" cy="145569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2195159" y="2509914"/>
            <a:ext cx="4811697"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137144" y="2456518"/>
            <a:ext cx="4955136"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opgraving</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195159" y="3392622"/>
            <a:ext cx="5617201" cy="93647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209252" y="3376003"/>
            <a:ext cx="5776420" cy="40262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het in de grond zoeken naar dingen van vroeger</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a:endCxn id="10" idx="2"/>
          </p:cNvCxnSpPr>
          <p:nvPr/>
        </p:nvCxnSpPr>
        <p:spPr>
          <a:xfrm flipV="1">
            <a:off x="4572000" y="4329098"/>
            <a:ext cx="431760" cy="46229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22" name="Picture 2" descr="C:\Users\routledm\AppData\Local\Microsoft\Windows\Temporary Internet Files\Content.IE5\1U0UYB29\shutterstock_684192565.jpg">
            <a:extLst>
              <a:ext uri="{FF2B5EF4-FFF2-40B4-BE49-F238E27FC236}">
                <a16:creationId xmlns:a16="http://schemas.microsoft.com/office/drawing/2014/main" id="{899B5D48-4A23-3FF0-2EC9-DE14C5B0BD4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3589" y="4401483"/>
            <a:ext cx="2607512" cy="1741818"/>
          </a:xfrm>
          <a:prstGeom prst="rect">
            <a:avLst/>
          </a:prstGeom>
          <a:noFill/>
          <a:extLst>
            <a:ext uri="{909E8E84-426E-40DD-AFC4-6F175D3DCCD1}">
              <a14:hiddenFill xmlns:a14="http://schemas.microsoft.com/office/drawing/2010/main">
                <a:solidFill>
                  <a:srgbClr val="FFFFFF"/>
                </a:solidFill>
              </a14:hiddenFill>
            </a:ext>
          </a:extLst>
        </p:spPr>
      </p:pic>
      <p:pic>
        <p:nvPicPr>
          <p:cNvPr id="23" name="Afbeelding 22">
            <a:extLst>
              <a:ext uri="{FF2B5EF4-FFF2-40B4-BE49-F238E27FC236}">
                <a16:creationId xmlns:a16="http://schemas.microsoft.com/office/drawing/2014/main" id="{79D9D1D7-4F44-DEFC-71E1-3E7F1DF47F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84313" y="1097084"/>
            <a:ext cx="1642526" cy="1244350"/>
          </a:xfrm>
          <a:prstGeom prst="rect">
            <a:avLst/>
          </a:prstGeom>
        </p:spPr>
      </p:pic>
      <p:pic>
        <p:nvPicPr>
          <p:cNvPr id="16" name="Afbeelding 15">
            <a:extLst>
              <a:ext uri="{FF2B5EF4-FFF2-40B4-BE49-F238E27FC236}">
                <a16:creationId xmlns:a16="http://schemas.microsoft.com/office/drawing/2014/main" id="{7E37C31E-36E0-A1D0-D9EA-F03B810C2D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68246" y="349708"/>
            <a:ext cx="1251030" cy="1251030"/>
          </a:xfrm>
          <a:prstGeom prst="rect">
            <a:avLst/>
          </a:prstGeom>
        </p:spPr>
      </p:pic>
    </p:spTree>
    <p:extLst>
      <p:ext uri="{BB962C8B-B14F-4D97-AF65-F5344CB8AC3E}">
        <p14:creationId xmlns:p14="http://schemas.microsoft.com/office/powerpoint/2010/main" val="3234977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favoriet</a:t>
            </a:r>
          </a:p>
        </p:txBody>
      </p:sp>
      <p:pic>
        <p:nvPicPr>
          <p:cNvPr id="3" name="Afbeelding 2" descr="Afbeelding met tekst, schoolbord, handschrift, kunst&#10;&#10;Automatisch gegenereerde beschrijving">
            <a:extLst>
              <a:ext uri="{FF2B5EF4-FFF2-40B4-BE49-F238E27FC236}">
                <a16:creationId xmlns:a16="http://schemas.microsoft.com/office/drawing/2014/main" id="{6A406A1B-99F6-0F20-FE41-64B31525FEE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1700808"/>
            <a:ext cx="8180312" cy="4613697"/>
          </a:xfrm>
          <a:prstGeom prst="rect">
            <a:avLst/>
          </a:prstGeom>
        </p:spPr>
      </p:pic>
      <p:sp>
        <p:nvSpPr>
          <p:cNvPr id="5" name="Tekstvak 4">
            <a:extLst>
              <a:ext uri="{FF2B5EF4-FFF2-40B4-BE49-F238E27FC236}">
                <a16:creationId xmlns:a16="http://schemas.microsoft.com/office/drawing/2014/main" id="{A1098683-9DA4-A049-AFDA-81E30B8492FA}"/>
              </a:ext>
            </a:extLst>
          </p:cNvPr>
          <p:cNvSpPr txBox="1"/>
          <p:nvPr/>
        </p:nvSpPr>
        <p:spPr>
          <a:xfrm rot="20829986">
            <a:off x="3720142" y="3308898"/>
            <a:ext cx="2304256" cy="369332"/>
          </a:xfrm>
          <a:prstGeom prst="rect">
            <a:avLst/>
          </a:prstGeom>
          <a:noFill/>
        </p:spPr>
        <p:txBody>
          <a:bodyPr wrap="square" rtlCol="0">
            <a:spAutoFit/>
          </a:bodyPr>
          <a:lstStyle/>
          <a:p>
            <a:r>
              <a:rPr lang="nl-NL" b="1">
                <a:solidFill>
                  <a:schemeClr val="bg1"/>
                </a:solidFill>
                <a:latin typeface="Bradley Hand ITC" panose="03070402050302030203" pitchFamily="66" charset="0"/>
              </a:rPr>
              <a:t>Opgravingsset</a:t>
            </a:r>
          </a:p>
        </p:txBody>
      </p:sp>
      <p:sp>
        <p:nvSpPr>
          <p:cNvPr id="7" name="Tekstvak 6">
            <a:extLst>
              <a:ext uri="{FF2B5EF4-FFF2-40B4-BE49-F238E27FC236}">
                <a16:creationId xmlns:a16="http://schemas.microsoft.com/office/drawing/2014/main" id="{998DA512-BACB-A91C-8F77-C9A3FD7FC36E}"/>
              </a:ext>
            </a:extLst>
          </p:cNvPr>
          <p:cNvSpPr txBox="1"/>
          <p:nvPr/>
        </p:nvSpPr>
        <p:spPr>
          <a:xfrm rot="21019656">
            <a:off x="3846074" y="3882038"/>
            <a:ext cx="2232248" cy="369332"/>
          </a:xfrm>
          <a:prstGeom prst="rect">
            <a:avLst/>
          </a:prstGeom>
          <a:noFill/>
        </p:spPr>
        <p:txBody>
          <a:bodyPr wrap="square" rtlCol="0">
            <a:spAutoFit/>
          </a:bodyPr>
          <a:lstStyle/>
          <a:p>
            <a:r>
              <a:rPr lang="nl-NL" b="1">
                <a:solidFill>
                  <a:schemeClr val="bg1"/>
                </a:solidFill>
                <a:latin typeface="Bradley Hand ITC" panose="03070402050302030203" pitchFamily="66" charset="0"/>
              </a:rPr>
              <a:t>Leren voetbal</a:t>
            </a:r>
          </a:p>
        </p:txBody>
      </p:sp>
      <p:sp>
        <p:nvSpPr>
          <p:cNvPr id="8" name="Tekstvak 7">
            <a:extLst>
              <a:ext uri="{FF2B5EF4-FFF2-40B4-BE49-F238E27FC236}">
                <a16:creationId xmlns:a16="http://schemas.microsoft.com/office/drawing/2014/main" id="{B14C525B-0664-BA79-F236-6CB39094624C}"/>
              </a:ext>
            </a:extLst>
          </p:cNvPr>
          <p:cNvSpPr txBox="1"/>
          <p:nvPr/>
        </p:nvSpPr>
        <p:spPr>
          <a:xfrm rot="21025579">
            <a:off x="3873264" y="4494919"/>
            <a:ext cx="2328732" cy="369332"/>
          </a:xfrm>
          <a:prstGeom prst="rect">
            <a:avLst/>
          </a:prstGeom>
          <a:noFill/>
        </p:spPr>
        <p:txBody>
          <a:bodyPr wrap="square" rtlCol="0">
            <a:spAutoFit/>
          </a:bodyPr>
          <a:lstStyle/>
          <a:p>
            <a:r>
              <a:rPr lang="nl-NL" b="1">
                <a:solidFill>
                  <a:schemeClr val="bg1"/>
                </a:solidFill>
                <a:latin typeface="Bradley Hand ITC" panose="03070402050302030203" pitchFamily="66" charset="0"/>
              </a:rPr>
              <a:t>Technisch lego</a:t>
            </a:r>
          </a:p>
        </p:txBody>
      </p:sp>
    </p:spTree>
    <p:extLst>
      <p:ext uri="{BB962C8B-B14F-4D97-AF65-F5344CB8AC3E}">
        <p14:creationId xmlns:p14="http://schemas.microsoft.com/office/powerpoint/2010/main" val="1487044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opgraving</a:t>
            </a:r>
          </a:p>
        </p:txBody>
      </p:sp>
      <p:pic>
        <p:nvPicPr>
          <p:cNvPr id="4" name="Afbeelding 3" descr="Afbeelding met kleding, persoon, peuter, Menselijk gezicht&#10;&#10;Automatisch gegenereerde beschrijving">
            <a:extLst>
              <a:ext uri="{FF2B5EF4-FFF2-40B4-BE49-F238E27FC236}">
                <a16:creationId xmlns:a16="http://schemas.microsoft.com/office/drawing/2014/main" id="{727851B5-FD80-856D-A5C7-F3A9CED426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35281" y="1366766"/>
            <a:ext cx="5101936" cy="5101936"/>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skelet</a:t>
            </a:r>
          </a:p>
        </p:txBody>
      </p:sp>
      <p:pic>
        <p:nvPicPr>
          <p:cNvPr id="3" name="Afbeelding 2" descr="Afbeelding met reptiel, zoogdier, dinosaurus, Fossiel&#10;&#10;Automatisch gegenereerde beschrijving">
            <a:extLst>
              <a:ext uri="{FF2B5EF4-FFF2-40B4-BE49-F238E27FC236}">
                <a16:creationId xmlns:a16="http://schemas.microsoft.com/office/drawing/2014/main" id="{29F7A02B-06A7-E111-E5B7-72106CF6C1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21375" y="2090840"/>
            <a:ext cx="6400800" cy="3200400"/>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omkomen</a:t>
            </a:r>
          </a:p>
        </p:txBody>
      </p:sp>
      <p:pic>
        <p:nvPicPr>
          <p:cNvPr id="4" name="Afbeelding 3" descr="Afbeelding met buitenshuis, zoogdier, grond, hemel&#10;&#10;Automatisch gegenereerde beschrijving">
            <a:extLst>
              <a:ext uri="{FF2B5EF4-FFF2-40B4-BE49-F238E27FC236}">
                <a16:creationId xmlns:a16="http://schemas.microsoft.com/office/drawing/2014/main" id="{299C66D4-CE94-7B71-D26E-EFF875F56C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0658" y="1373400"/>
            <a:ext cx="7602683" cy="5070989"/>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vondst</a:t>
            </a:r>
          </a:p>
        </p:txBody>
      </p:sp>
      <p:pic>
        <p:nvPicPr>
          <p:cNvPr id="4" name="Afbeelding 3" descr="Afbeelding met persoon, kleding, Menselijk gezicht, grond&#10;&#10;Automatisch gegenereerde beschrijving">
            <a:extLst>
              <a:ext uri="{FF2B5EF4-FFF2-40B4-BE49-F238E27FC236}">
                <a16:creationId xmlns:a16="http://schemas.microsoft.com/office/drawing/2014/main" id="{6A695AE6-EE74-E58C-FA40-A486338629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4062" y="1340426"/>
            <a:ext cx="5299363" cy="5299363"/>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51520" y="0"/>
            <a:ext cx="9180512" cy="1200329"/>
          </a:xfrm>
          <a:prstGeom prst="rect">
            <a:avLst/>
          </a:prstGeom>
          <a:noFill/>
        </p:spPr>
        <p:txBody>
          <a:bodyPr wrap="square" rtlCol="0">
            <a:spAutoFit/>
          </a:bodyPr>
          <a:lstStyle/>
          <a:p>
            <a:r>
              <a:rPr lang="nl-NL" sz="7200" b="1" u="sng">
                <a:latin typeface="Century Gothic" panose="020B0502020202020204" pitchFamily="34" charset="0"/>
              </a:rPr>
              <a:t>uniek</a:t>
            </a:r>
          </a:p>
        </p:txBody>
      </p:sp>
      <p:pic>
        <p:nvPicPr>
          <p:cNvPr id="2" name="Afbeelding 1" descr="Afbeelding met persoon, poseren&#10;&#10;Automatisch gegenereerde beschrijving">
            <a:extLst>
              <a:ext uri="{FF2B5EF4-FFF2-40B4-BE49-F238E27FC236}">
                <a16:creationId xmlns:a16="http://schemas.microsoft.com/office/drawing/2014/main" id="{40AA5CB2-49A9-BCD5-3161-B90A58EE701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1484783"/>
            <a:ext cx="7920880" cy="5270135"/>
          </a:xfrm>
          <a:prstGeom prst="rect">
            <a:avLst/>
          </a:prstGeom>
        </p:spPr>
      </p:pic>
      <p:sp>
        <p:nvSpPr>
          <p:cNvPr id="3" name="Gedachtewolkje: wolk 2">
            <a:extLst>
              <a:ext uri="{FF2B5EF4-FFF2-40B4-BE49-F238E27FC236}">
                <a16:creationId xmlns:a16="http://schemas.microsoft.com/office/drawing/2014/main" id="{0C652219-6FA5-A116-8552-855E663CC34C}"/>
              </a:ext>
            </a:extLst>
          </p:cNvPr>
          <p:cNvSpPr/>
          <p:nvPr/>
        </p:nvSpPr>
        <p:spPr>
          <a:xfrm>
            <a:off x="5652120" y="332656"/>
            <a:ext cx="2880320" cy="2088232"/>
          </a:xfrm>
          <a:prstGeom prst="cloudCallout">
            <a:avLst>
              <a:gd name="adj1" fmla="val -60617"/>
              <a:gd name="adj2" fmla="val 6638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descr="Afbeelding met oordop&#10;&#10;Automatisch gegenereerde beschrijving">
            <a:extLst>
              <a:ext uri="{FF2B5EF4-FFF2-40B4-BE49-F238E27FC236}">
                <a16:creationId xmlns:a16="http://schemas.microsoft.com/office/drawing/2014/main" id="{1DB16597-65FC-C185-BC21-82609A4B14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88224" y="615355"/>
            <a:ext cx="1221575" cy="1221575"/>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regelmatig</a:t>
            </a:r>
          </a:p>
        </p:txBody>
      </p:sp>
      <p:sp>
        <p:nvSpPr>
          <p:cNvPr id="13" name="Ovaal 12">
            <a:extLst>
              <a:ext uri="{FF2B5EF4-FFF2-40B4-BE49-F238E27FC236}">
                <a16:creationId xmlns:a16="http://schemas.microsoft.com/office/drawing/2014/main" id="{84C719EE-7166-06E9-759D-DDD1842D4E67}"/>
              </a:ext>
            </a:extLst>
          </p:cNvPr>
          <p:cNvSpPr/>
          <p:nvPr/>
        </p:nvSpPr>
        <p:spPr>
          <a:xfrm>
            <a:off x="4716015" y="3869881"/>
            <a:ext cx="1392629" cy="120032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al 17">
            <a:extLst>
              <a:ext uri="{FF2B5EF4-FFF2-40B4-BE49-F238E27FC236}">
                <a16:creationId xmlns:a16="http://schemas.microsoft.com/office/drawing/2014/main" id="{A2453D5D-5F4A-53F9-0612-37F3156B991E}"/>
              </a:ext>
            </a:extLst>
          </p:cNvPr>
          <p:cNvSpPr/>
          <p:nvPr/>
        </p:nvSpPr>
        <p:spPr>
          <a:xfrm>
            <a:off x="397542" y="2262262"/>
            <a:ext cx="1079613" cy="80669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al 20">
            <a:extLst>
              <a:ext uri="{FF2B5EF4-FFF2-40B4-BE49-F238E27FC236}">
                <a16:creationId xmlns:a16="http://schemas.microsoft.com/office/drawing/2014/main" id="{E9EBD809-109A-FB4D-91AC-C350CACFC41B}"/>
              </a:ext>
            </a:extLst>
          </p:cNvPr>
          <p:cNvSpPr/>
          <p:nvPr/>
        </p:nvSpPr>
        <p:spPr>
          <a:xfrm>
            <a:off x="5724128" y="3068960"/>
            <a:ext cx="648072" cy="57606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D45A37CA-76FF-0A90-9F8E-4E8D791C45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1458" y="1488557"/>
            <a:ext cx="5121865" cy="5121865"/>
          </a:xfrm>
          <a:prstGeom prst="rect">
            <a:avLst/>
          </a:prstGeom>
        </p:spPr>
      </p:pic>
    </p:spTree>
    <p:extLst>
      <p:ext uri="{BB962C8B-B14F-4D97-AF65-F5344CB8AC3E}">
        <p14:creationId xmlns:p14="http://schemas.microsoft.com/office/powerpoint/2010/main" val="385290710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7fa31a7ad44f581ae9476c9a37b5e142">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b3cabd50ed7f81edc7449c15d3fa88ce"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D61E14-EE7B-4B2D-93AC-02496DE766ED}">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054C221-9EE6-469B-843B-D5FFD6793BD3}">
  <ds:schemaRefs>
    <ds:schemaRef ds:uri="http://schemas.microsoft.com/sharepoint/v3/contenttype/forms"/>
  </ds:schemaRefs>
</ds:datastoreItem>
</file>

<file path=customXml/itemProps3.xml><?xml version="1.0" encoding="utf-8"?>
<ds:datastoreItem xmlns:ds="http://schemas.openxmlformats.org/officeDocument/2006/customXml" ds:itemID="{E6B1F7C5-0C98-486B-86E6-A6E69F197DF3}">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23</Slides>
  <Notes>12</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2024-10-22T08:49:36Z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