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437" r:id="rId5"/>
    <p:sldId id="548" r:id="rId6"/>
    <p:sldId id="269" r:id="rId7"/>
    <p:sldId id="1471" r:id="rId8"/>
    <p:sldId id="1490" r:id="rId9"/>
    <p:sldId id="1476" r:id="rId10"/>
    <p:sldId id="1480" r:id="rId11"/>
    <p:sldId id="1481" r:id="rId12"/>
    <p:sldId id="1475" r:id="rId13"/>
    <p:sldId id="1479" r:id="rId14"/>
    <p:sldId id="1477" r:id="rId15"/>
    <p:sldId id="1482" r:id="rId16"/>
    <p:sldId id="934" r:id="rId17"/>
    <p:sldId id="1524" r:id="rId18"/>
    <p:sldId id="1529" r:id="rId19"/>
    <p:sldId id="1532" r:id="rId20"/>
    <p:sldId id="1530" r:id="rId21"/>
    <p:sldId id="1525" r:id="rId22"/>
    <p:sldId id="1521" r:id="rId23"/>
    <p:sldId id="1523" r:id="rId24"/>
    <p:sldId id="1528" r:id="rId25"/>
    <p:sldId id="1526" r:id="rId26"/>
    <p:sldId id="1531" r:id="rId2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269"/>
            <p14:sldId id="1471"/>
            <p14:sldId id="1490"/>
            <p14:sldId id="1476"/>
            <p14:sldId id="1480"/>
            <p14:sldId id="1481"/>
            <p14:sldId id="1475"/>
            <p14:sldId id="1479"/>
            <p14:sldId id="1477"/>
            <p14:sldId id="1482"/>
            <p14:sldId id="934"/>
            <p14:sldId id="1524"/>
            <p14:sldId id="1529"/>
            <p14:sldId id="1532"/>
            <p14:sldId id="1530"/>
            <p14:sldId id="1525"/>
            <p14:sldId id="1521"/>
            <p14:sldId id="1523"/>
            <p14:sldId id="1528"/>
            <p14:sldId id="1526"/>
            <p14:sldId id="15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1BB58-21D2-48C9-8DA8-5C05873A759F}" v="26" dt="2024-10-15T08:39:09.397"/>
    <p1510:client id="{58335E1D-E360-47C9-B1D4-21EA9FC75F5B}" v="856" dt="2024-10-15T08:13:54.115"/>
    <p1510:client id="{A2AE636B-1EE7-403A-80E0-7C0335D7ABCA}" v="617" dt="2024-10-15T08:04:01.655"/>
    <p1510:client id="{D21147C6-A510-4CC1-9E2E-D891C702B392}" v="300" dt="2024-10-15T08:06:26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msel ter, Marjan" userId="5bf7b4e5-383a-4bf6-a1ba-3724f9cc09cb" providerId="ADAL" clId="{1C01BB58-21D2-48C9-8DA8-5C05873A759F}"/>
    <pc:docChg chg="modSld">
      <pc:chgData name="Harmsel ter, Marjan" userId="5bf7b4e5-383a-4bf6-a1ba-3724f9cc09cb" providerId="ADAL" clId="{1C01BB58-21D2-48C9-8DA8-5C05873A759F}" dt="2024-10-15T08:37:05.351" v="13" actId="1076"/>
      <pc:docMkLst>
        <pc:docMk/>
      </pc:docMkLst>
      <pc:sldChg chg="modSp mod">
        <pc:chgData name="Harmsel ter, Marjan" userId="5bf7b4e5-383a-4bf6-a1ba-3724f9cc09cb" providerId="ADAL" clId="{1C01BB58-21D2-48C9-8DA8-5C05873A759F}" dt="2024-10-15T08:17:45.819" v="7" actId="20577"/>
        <pc:sldMkLst>
          <pc:docMk/>
          <pc:sldMk cId="2189114603" sldId="1437"/>
        </pc:sldMkLst>
        <pc:spChg chg="mod">
          <ac:chgData name="Harmsel ter, Marjan" userId="5bf7b4e5-383a-4bf6-a1ba-3724f9cc09cb" providerId="ADAL" clId="{1C01BB58-21D2-48C9-8DA8-5C05873A759F}" dt="2024-10-15T08:17:45.819" v="7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Harmsel ter, Marjan" userId="5bf7b4e5-383a-4bf6-a1ba-3724f9cc09cb" providerId="ADAL" clId="{1C01BB58-21D2-48C9-8DA8-5C05873A759F}" dt="2024-10-15T08:37:05.351" v="13" actId="1076"/>
        <pc:sldMkLst>
          <pc:docMk/>
          <pc:sldMk cId="2452007587" sldId="1476"/>
        </pc:sldMkLst>
        <pc:picChg chg="mod">
          <ac:chgData name="Harmsel ter, Marjan" userId="5bf7b4e5-383a-4bf6-a1ba-3724f9cc09cb" providerId="ADAL" clId="{1C01BB58-21D2-48C9-8DA8-5C05873A759F}" dt="2024-10-15T08:37:05.351" v="13" actId="1076"/>
          <ac:picMkLst>
            <pc:docMk/>
            <pc:sldMk cId="2452007587" sldId="1476"/>
            <ac:picMk id="3" creationId="{E1059245-768C-5ECF-6B74-40C4BB3DB628}"/>
          </ac:picMkLst>
        </pc:picChg>
      </pc:sldChg>
      <pc:sldChg chg="modSp mod">
        <pc:chgData name="Harmsel ter, Marjan" userId="5bf7b4e5-383a-4bf6-a1ba-3724f9cc09cb" providerId="ADAL" clId="{1C01BB58-21D2-48C9-8DA8-5C05873A759F}" dt="2024-10-15T08:20:27.850" v="12" actId="115"/>
        <pc:sldMkLst>
          <pc:docMk/>
          <pc:sldMk cId="2422557058" sldId="1528"/>
        </pc:sldMkLst>
        <pc:spChg chg="mod">
          <ac:chgData name="Harmsel ter, Marjan" userId="5bf7b4e5-383a-4bf6-a1ba-3724f9cc09cb" providerId="ADAL" clId="{1C01BB58-21D2-48C9-8DA8-5C05873A759F}" dt="2024-10-15T08:20:27.850" v="12" actId="115"/>
          <ac:spMkLst>
            <pc:docMk/>
            <pc:sldMk cId="2422557058" sldId="1528"/>
            <ac:spMk id="4" creationId="{D36CDCC8-D80A-3CA3-9903-EC310613197D}"/>
          </ac:spMkLst>
        </pc:spChg>
      </pc:sldChg>
      <pc:sldChg chg="modSp mod">
        <pc:chgData name="Harmsel ter, Marjan" userId="5bf7b4e5-383a-4bf6-a1ba-3724f9cc09cb" providerId="ADAL" clId="{1C01BB58-21D2-48C9-8DA8-5C05873A759F}" dt="2024-10-15T08:19:35.528" v="10" actId="1076"/>
        <pc:sldMkLst>
          <pc:docMk/>
          <pc:sldMk cId="2447323563" sldId="1530"/>
        </pc:sldMkLst>
        <pc:spChg chg="mod">
          <ac:chgData name="Harmsel ter, Marjan" userId="5bf7b4e5-383a-4bf6-a1ba-3724f9cc09cb" providerId="ADAL" clId="{1C01BB58-21D2-48C9-8DA8-5C05873A759F}" dt="2024-10-15T08:19:31.718" v="9" actId="1076"/>
          <ac:spMkLst>
            <pc:docMk/>
            <pc:sldMk cId="2447323563" sldId="1530"/>
            <ac:spMk id="33" creationId="{AC757F5E-B016-F947-4518-7C6B9CC7EE04}"/>
          </ac:spMkLst>
        </pc:spChg>
        <pc:spChg chg="mod">
          <ac:chgData name="Harmsel ter, Marjan" userId="5bf7b4e5-383a-4bf6-a1ba-3724f9cc09cb" providerId="ADAL" clId="{1C01BB58-21D2-48C9-8DA8-5C05873A759F}" dt="2024-10-15T08:19:35.528" v="10" actId="1076"/>
          <ac:spMkLst>
            <pc:docMk/>
            <pc:sldMk cId="2447323563" sldId="1530"/>
            <ac:spMk id="34" creationId="{152372B3-00F5-781C-183E-6F2DDF35091D}"/>
          </ac:spMkLst>
        </pc:spChg>
      </pc:sldChg>
    </pc:docChg>
  </pc:docChgLst>
  <pc:docChgLst>
    <pc:chgData name="Routledge, Mandy" userId="bacdedf5-8e30-494b-ad8b-f27fa30c4f8d" providerId="ADAL" clId="{088143BB-FBF6-48B8-B743-26BFEB4DAFC7}"/>
    <pc:docChg chg="addSld delSld modSld modSection">
      <pc:chgData name="Routledge, Mandy" userId="bacdedf5-8e30-494b-ad8b-f27fa30c4f8d" providerId="ADAL" clId="{088143BB-FBF6-48B8-B743-26BFEB4DAFC7}" dt="2024-09-24T09:44:19.501" v="21"/>
      <pc:docMkLst>
        <pc:docMk/>
      </pc:docMkLst>
      <pc:sldChg chg="del">
        <pc:chgData name="Routledge, Mandy" userId="bacdedf5-8e30-494b-ad8b-f27fa30c4f8d" providerId="ADAL" clId="{088143BB-FBF6-48B8-B743-26BFEB4DAFC7}" dt="2024-09-24T09:16:36.888" v="18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088143BB-FBF6-48B8-B743-26BFEB4DAFC7}" dt="2024-09-24T09:16:33.763" v="14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088143BB-FBF6-48B8-B743-26BFEB4DAFC7}" dt="2024-09-24T09:16:34.310" v="15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088143BB-FBF6-48B8-B743-26BFEB4DAFC7}" dt="2024-09-24T09:16:36.403" v="17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088143BB-FBF6-48B8-B743-26BFEB4DAFC7}" dt="2024-09-24T09:16:21.860" v="12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088143BB-FBF6-48B8-B743-26BFEB4DAFC7}" dt="2024-09-24T09:16:21.860" v="12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088143BB-FBF6-48B8-B743-26BFEB4DAFC7}" dt="2024-09-24T09:16:35.416" v="16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088143BB-FBF6-48B8-B743-26BFEB4DAFC7}" dt="2024-09-24T09:16:37.592" v="19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088143BB-FBF6-48B8-B743-26BFEB4DAFC7}" dt="2024-09-24T09:33:16.208" v="20"/>
        <pc:sldMkLst>
          <pc:docMk/>
          <pc:sldMk cId="1530054038" sldId="1519"/>
        </pc:sldMkLst>
      </pc:sldChg>
      <pc:sldChg chg="add">
        <pc:chgData name="Routledge, Mandy" userId="bacdedf5-8e30-494b-ad8b-f27fa30c4f8d" providerId="ADAL" clId="{088143BB-FBF6-48B8-B743-26BFEB4DAFC7}" dt="2024-09-24T09:44:19.501" v="21"/>
        <pc:sldMkLst>
          <pc:docMk/>
          <pc:sldMk cId="3006462251" sldId="1520"/>
        </pc:sldMkLst>
      </pc:sldChg>
    </pc:docChg>
  </pc:docChgLst>
  <pc:docChgLst>
    <pc:chgData name="Das, Gerarda" userId="dec061bf-56a5-47a0-b9f3-f749fe418ae6" providerId="ADAL" clId="{A2AE636B-1EE7-403A-80E0-7C0335D7ABCA}"/>
    <pc:docChg chg="custSel delSld modSld modSection">
      <pc:chgData name="Das, Gerarda" userId="dec061bf-56a5-47a0-b9f3-f749fe418ae6" providerId="ADAL" clId="{A2AE636B-1EE7-403A-80E0-7C0335D7ABCA}" dt="2024-10-15T08:04:01.655" v="1044" actId="47"/>
      <pc:docMkLst>
        <pc:docMk/>
      </pc:docMkLst>
      <pc:sldChg chg="modSp mod">
        <pc:chgData name="Das, Gerarda" userId="dec061bf-56a5-47a0-b9f3-f749fe418ae6" providerId="ADAL" clId="{A2AE636B-1EE7-403A-80E0-7C0335D7ABCA}" dt="2024-10-15T07:17:07.847" v="615" actId="14100"/>
        <pc:sldMkLst>
          <pc:docMk/>
          <pc:sldMk cId="917936095" sldId="269"/>
        </pc:sldMkLst>
        <pc:spChg chg="mod">
          <ac:chgData name="Das, Gerarda" userId="dec061bf-56a5-47a0-b9f3-f749fe418ae6" providerId="ADAL" clId="{A2AE636B-1EE7-403A-80E0-7C0335D7ABCA}" dt="2024-10-15T07:16:58.220" v="614" actId="14100"/>
          <ac:spMkLst>
            <pc:docMk/>
            <pc:sldMk cId="917936095" sldId="269"/>
            <ac:spMk id="5" creationId="{3F848AC6-70B9-CB6E-C547-4E0E4DC4CC87}"/>
          </ac:spMkLst>
        </pc:spChg>
        <pc:spChg chg="mod">
          <ac:chgData name="Das, Gerarda" userId="dec061bf-56a5-47a0-b9f3-f749fe418ae6" providerId="ADAL" clId="{A2AE636B-1EE7-403A-80E0-7C0335D7ABCA}" dt="2024-10-15T07:17:07.847" v="615" actId="14100"/>
          <ac:spMkLst>
            <pc:docMk/>
            <pc:sldMk cId="917936095" sldId="269"/>
            <ac:spMk id="13" creationId="{B96B2B78-1724-400E-9CC7-CDCC8FE185D1}"/>
          </ac:spMkLst>
        </pc:spChg>
      </pc:sldChg>
      <pc:sldChg chg="modSp mod">
        <pc:chgData name="Das, Gerarda" userId="dec061bf-56a5-47a0-b9f3-f749fe418ae6" providerId="ADAL" clId="{A2AE636B-1EE7-403A-80E0-7C0335D7ABCA}" dt="2024-10-15T08:01:38.567" v="1023" actId="20577"/>
        <pc:sldMkLst>
          <pc:docMk/>
          <pc:sldMk cId="2189114603" sldId="1437"/>
        </pc:sldMkLst>
        <pc:spChg chg="mod">
          <ac:chgData name="Das, Gerarda" userId="dec061bf-56a5-47a0-b9f3-f749fe418ae6" providerId="ADAL" clId="{A2AE636B-1EE7-403A-80E0-7C0335D7ABCA}" dt="2024-10-15T08:01:38.567" v="1023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del">
        <pc:chgData name="Das, Gerarda" userId="dec061bf-56a5-47a0-b9f3-f749fe418ae6" providerId="ADAL" clId="{A2AE636B-1EE7-403A-80E0-7C0335D7ABCA}" dt="2024-10-15T08:04:01.655" v="1044" actId="47"/>
        <pc:sldMkLst>
          <pc:docMk/>
          <pc:sldMk cId="3978205201" sldId="1474"/>
        </pc:sldMkLst>
      </pc:sldChg>
      <pc:sldChg chg="delSp modSp mod">
        <pc:chgData name="Das, Gerarda" userId="dec061bf-56a5-47a0-b9f3-f749fe418ae6" providerId="ADAL" clId="{A2AE636B-1EE7-403A-80E0-7C0335D7ABCA}" dt="2024-10-15T07:50:05.879" v="748" actId="1076"/>
        <pc:sldMkLst>
          <pc:docMk/>
          <pc:sldMk cId="4207872812" sldId="1475"/>
        </pc:sldMkLst>
        <pc:picChg chg="mod">
          <ac:chgData name="Das, Gerarda" userId="dec061bf-56a5-47a0-b9f3-f749fe418ae6" providerId="ADAL" clId="{A2AE636B-1EE7-403A-80E0-7C0335D7ABCA}" dt="2024-10-15T07:50:05.879" v="748" actId="1076"/>
          <ac:picMkLst>
            <pc:docMk/>
            <pc:sldMk cId="4207872812" sldId="1475"/>
            <ac:picMk id="3" creationId="{ECBF6CFA-2229-D812-062A-5F5AF72CD012}"/>
          </ac:picMkLst>
        </pc:picChg>
        <pc:picChg chg="del">
          <ac:chgData name="Das, Gerarda" userId="dec061bf-56a5-47a0-b9f3-f749fe418ae6" providerId="ADAL" clId="{A2AE636B-1EE7-403A-80E0-7C0335D7ABCA}" dt="2024-10-15T07:50:01.636" v="746" actId="478"/>
          <ac:picMkLst>
            <pc:docMk/>
            <pc:sldMk cId="4207872812" sldId="1475"/>
            <ac:picMk id="5" creationId="{90E0862E-45BF-69D7-7F66-BAE96078ECDC}"/>
          </ac:picMkLst>
        </pc:picChg>
      </pc:sldChg>
      <pc:sldChg chg="addSp modSp mod">
        <pc:chgData name="Das, Gerarda" userId="dec061bf-56a5-47a0-b9f3-f749fe418ae6" providerId="ADAL" clId="{A2AE636B-1EE7-403A-80E0-7C0335D7ABCA}" dt="2024-10-15T07:46:11.015" v="745" actId="14100"/>
        <pc:sldMkLst>
          <pc:docMk/>
          <pc:sldMk cId="2709048002" sldId="1477"/>
        </pc:sldMkLst>
        <pc:spChg chg="add mod">
          <ac:chgData name="Das, Gerarda" userId="dec061bf-56a5-47a0-b9f3-f749fe418ae6" providerId="ADAL" clId="{A2AE636B-1EE7-403A-80E0-7C0335D7ABCA}" dt="2024-10-15T07:46:11.015" v="745" actId="14100"/>
          <ac:spMkLst>
            <pc:docMk/>
            <pc:sldMk cId="2709048002" sldId="1477"/>
            <ac:spMk id="3" creationId="{365DDEF6-64BA-A656-AD4F-EB1CFD62682E}"/>
          </ac:spMkLst>
        </pc:spChg>
        <pc:picChg chg="add mod">
          <ac:chgData name="Das, Gerarda" userId="dec061bf-56a5-47a0-b9f3-f749fe418ae6" providerId="ADAL" clId="{A2AE636B-1EE7-403A-80E0-7C0335D7ABCA}" dt="2024-10-15T07:35:23.566" v="729" actId="1076"/>
          <ac:picMkLst>
            <pc:docMk/>
            <pc:sldMk cId="2709048002" sldId="1477"/>
            <ac:picMk id="2" creationId="{CC032CDC-EB8A-C6E8-F371-2B3D4019D6A3}"/>
          </ac:picMkLst>
        </pc:picChg>
        <pc:picChg chg="add mod">
          <ac:chgData name="Das, Gerarda" userId="dec061bf-56a5-47a0-b9f3-f749fe418ae6" providerId="ADAL" clId="{A2AE636B-1EE7-403A-80E0-7C0335D7ABCA}" dt="2024-10-15T07:37:37.894" v="741" actId="1076"/>
          <ac:picMkLst>
            <pc:docMk/>
            <pc:sldMk cId="2709048002" sldId="1477"/>
            <ac:picMk id="5" creationId="{3EFE1D92-32A2-ABD8-88D5-5AB688889B4B}"/>
          </ac:picMkLst>
        </pc:picChg>
        <pc:picChg chg="add mod">
          <ac:chgData name="Das, Gerarda" userId="dec061bf-56a5-47a0-b9f3-f749fe418ae6" providerId="ADAL" clId="{A2AE636B-1EE7-403A-80E0-7C0335D7ABCA}" dt="2024-10-15T07:46:06.399" v="744" actId="1076"/>
          <ac:picMkLst>
            <pc:docMk/>
            <pc:sldMk cId="2709048002" sldId="1477"/>
            <ac:picMk id="8" creationId="{D5C9D3F0-3AED-416F-D168-2B75814DB87B}"/>
          </ac:picMkLst>
        </pc:picChg>
      </pc:sldChg>
      <pc:sldChg chg="addSp modSp mod">
        <pc:chgData name="Das, Gerarda" userId="dec061bf-56a5-47a0-b9f3-f749fe418ae6" providerId="ADAL" clId="{A2AE636B-1EE7-403A-80E0-7C0335D7ABCA}" dt="2024-10-15T07:31:02.700" v="618" actId="1076"/>
        <pc:sldMkLst>
          <pc:docMk/>
          <pc:sldMk cId="1487044012" sldId="1480"/>
        </pc:sldMkLst>
        <pc:picChg chg="add mod">
          <ac:chgData name="Das, Gerarda" userId="dec061bf-56a5-47a0-b9f3-f749fe418ae6" providerId="ADAL" clId="{A2AE636B-1EE7-403A-80E0-7C0335D7ABCA}" dt="2024-10-15T07:31:02.700" v="618" actId="1076"/>
          <ac:picMkLst>
            <pc:docMk/>
            <pc:sldMk cId="1487044012" sldId="1480"/>
            <ac:picMk id="3" creationId="{FD49D1F8-E4E7-DF89-9484-F58CDE934197}"/>
          </ac:picMkLst>
        </pc:picChg>
      </pc:sldChg>
      <pc:sldChg chg="addSp delSp modSp mod">
        <pc:chgData name="Das, Gerarda" userId="dec061bf-56a5-47a0-b9f3-f749fe418ae6" providerId="ADAL" clId="{A2AE636B-1EE7-403A-80E0-7C0335D7ABCA}" dt="2024-10-15T08:02:01.881" v="1030" actId="1076"/>
        <pc:sldMkLst>
          <pc:docMk/>
          <pc:sldMk cId="3779434736" sldId="1481"/>
        </pc:sldMkLst>
        <pc:picChg chg="del">
          <ac:chgData name="Das, Gerarda" userId="dec061bf-56a5-47a0-b9f3-f749fe418ae6" providerId="ADAL" clId="{A2AE636B-1EE7-403A-80E0-7C0335D7ABCA}" dt="2024-10-15T08:01:43.819" v="1024" actId="478"/>
          <ac:picMkLst>
            <pc:docMk/>
            <pc:sldMk cId="3779434736" sldId="1481"/>
            <ac:picMk id="2" creationId="{C3067E9B-5315-647C-F66F-00C402238872}"/>
          </ac:picMkLst>
        </pc:picChg>
        <pc:picChg chg="add mod">
          <ac:chgData name="Das, Gerarda" userId="dec061bf-56a5-47a0-b9f3-f749fe418ae6" providerId="ADAL" clId="{A2AE636B-1EE7-403A-80E0-7C0335D7ABCA}" dt="2024-10-15T08:02:01.881" v="1030" actId="1076"/>
          <ac:picMkLst>
            <pc:docMk/>
            <pc:sldMk cId="3779434736" sldId="1481"/>
            <ac:picMk id="4" creationId="{54AC6418-ED8F-C0A7-8A40-AF2004034EC4}"/>
          </ac:picMkLst>
        </pc:picChg>
      </pc:sldChg>
      <pc:sldChg chg="del">
        <pc:chgData name="Das, Gerarda" userId="dec061bf-56a5-47a0-b9f3-f749fe418ae6" providerId="ADAL" clId="{A2AE636B-1EE7-403A-80E0-7C0335D7ABCA}" dt="2024-10-15T08:03:55.652" v="1036" actId="47"/>
        <pc:sldMkLst>
          <pc:docMk/>
          <pc:sldMk cId="2967928418" sldId="1511"/>
        </pc:sldMkLst>
      </pc:sldChg>
      <pc:sldChg chg="del">
        <pc:chgData name="Das, Gerarda" userId="dec061bf-56a5-47a0-b9f3-f749fe418ae6" providerId="ADAL" clId="{A2AE636B-1EE7-403A-80E0-7C0335D7ABCA}" dt="2024-10-15T08:03:57.033" v="1039" actId="47"/>
        <pc:sldMkLst>
          <pc:docMk/>
          <pc:sldMk cId="1594331871" sldId="1512"/>
        </pc:sldMkLst>
      </pc:sldChg>
      <pc:sldChg chg="del">
        <pc:chgData name="Das, Gerarda" userId="dec061bf-56a5-47a0-b9f3-f749fe418ae6" providerId="ADAL" clId="{A2AE636B-1EE7-403A-80E0-7C0335D7ABCA}" dt="2024-10-15T08:03:58.415" v="1041" actId="47"/>
        <pc:sldMkLst>
          <pc:docMk/>
          <pc:sldMk cId="3112181829" sldId="1515"/>
        </pc:sldMkLst>
      </pc:sldChg>
      <pc:sldChg chg="del">
        <pc:chgData name="Das, Gerarda" userId="dec061bf-56a5-47a0-b9f3-f749fe418ae6" providerId="ADAL" clId="{A2AE636B-1EE7-403A-80E0-7C0335D7ABCA}" dt="2024-10-15T08:04:00.680" v="1043" actId="47"/>
        <pc:sldMkLst>
          <pc:docMk/>
          <pc:sldMk cId="2946319108" sldId="1516"/>
        </pc:sldMkLst>
      </pc:sldChg>
      <pc:sldChg chg="del">
        <pc:chgData name="Das, Gerarda" userId="dec061bf-56a5-47a0-b9f3-f749fe418ae6" providerId="ADAL" clId="{A2AE636B-1EE7-403A-80E0-7C0335D7ABCA}" dt="2024-10-15T08:03:57.763" v="1040" actId="47"/>
        <pc:sldMkLst>
          <pc:docMk/>
          <pc:sldMk cId="1628480429" sldId="1517"/>
        </pc:sldMkLst>
      </pc:sldChg>
      <pc:sldChg chg="del">
        <pc:chgData name="Das, Gerarda" userId="dec061bf-56a5-47a0-b9f3-f749fe418ae6" providerId="ADAL" clId="{A2AE636B-1EE7-403A-80E0-7C0335D7ABCA}" dt="2024-10-15T08:03:59.386" v="1042" actId="47"/>
        <pc:sldMkLst>
          <pc:docMk/>
          <pc:sldMk cId="933367485" sldId="1518"/>
        </pc:sldMkLst>
      </pc:sldChg>
      <pc:sldChg chg="del">
        <pc:chgData name="Das, Gerarda" userId="dec061bf-56a5-47a0-b9f3-f749fe418ae6" providerId="ADAL" clId="{A2AE636B-1EE7-403A-80E0-7C0335D7ABCA}" dt="2024-10-15T08:03:56.372" v="1038" actId="47"/>
        <pc:sldMkLst>
          <pc:docMk/>
          <pc:sldMk cId="1530054038" sldId="1519"/>
        </pc:sldMkLst>
      </pc:sldChg>
      <pc:sldChg chg="del">
        <pc:chgData name="Das, Gerarda" userId="dec061bf-56a5-47a0-b9f3-f749fe418ae6" providerId="ADAL" clId="{A2AE636B-1EE7-403A-80E0-7C0335D7ABCA}" dt="2024-10-15T08:03:55.988" v="1037" actId="47"/>
        <pc:sldMkLst>
          <pc:docMk/>
          <pc:sldMk cId="3006462251" sldId="1520"/>
        </pc:sldMkLst>
      </pc:sldChg>
      <pc:sldChg chg="addSp modSp mod">
        <pc:chgData name="Das, Gerarda" userId="dec061bf-56a5-47a0-b9f3-f749fe418ae6" providerId="ADAL" clId="{A2AE636B-1EE7-403A-80E0-7C0335D7ABCA}" dt="2024-10-15T07:34:32.985" v="726" actId="404"/>
        <pc:sldMkLst>
          <pc:docMk/>
          <pc:sldMk cId="2889348455" sldId="1525"/>
        </pc:sldMkLst>
        <pc:spChg chg="mod">
          <ac:chgData name="Das, Gerarda" userId="dec061bf-56a5-47a0-b9f3-f749fe418ae6" providerId="ADAL" clId="{A2AE636B-1EE7-403A-80E0-7C0335D7ABCA}" dt="2024-10-15T07:34:28.249" v="725" actId="404"/>
          <ac:spMkLst>
            <pc:docMk/>
            <pc:sldMk cId="2889348455" sldId="1525"/>
            <ac:spMk id="35" creationId="{37104C51-0232-62ED-4C6F-1447D06633EE}"/>
          </ac:spMkLst>
        </pc:spChg>
        <pc:spChg chg="mod">
          <ac:chgData name="Das, Gerarda" userId="dec061bf-56a5-47a0-b9f3-f749fe418ae6" providerId="ADAL" clId="{A2AE636B-1EE7-403A-80E0-7C0335D7ABCA}" dt="2024-10-15T07:34:32.985" v="726" actId="404"/>
          <ac:spMkLst>
            <pc:docMk/>
            <pc:sldMk cId="2889348455" sldId="1525"/>
            <ac:spMk id="36" creationId="{D8EF981A-9BA7-0EB1-9B70-F7FBF2F7DF1C}"/>
          </ac:spMkLst>
        </pc:spChg>
        <pc:picChg chg="add mod">
          <ac:chgData name="Das, Gerarda" userId="dec061bf-56a5-47a0-b9f3-f749fe418ae6" providerId="ADAL" clId="{A2AE636B-1EE7-403A-80E0-7C0335D7ABCA}" dt="2024-10-15T07:33:39.253" v="621" actId="1076"/>
          <ac:picMkLst>
            <pc:docMk/>
            <pc:sldMk cId="2889348455" sldId="1525"/>
            <ac:picMk id="20" creationId="{39A904D6-D12F-6173-7AD8-AA7CCA6A800D}"/>
          </ac:picMkLst>
        </pc:picChg>
      </pc:sldChg>
      <pc:sldChg chg="addSp modSp mod">
        <pc:chgData name="Das, Gerarda" userId="dec061bf-56a5-47a0-b9f3-f749fe418ae6" providerId="ADAL" clId="{A2AE636B-1EE7-403A-80E0-7C0335D7ABCA}" dt="2024-10-15T08:02:52.055" v="1035" actId="14100"/>
        <pc:sldMkLst>
          <pc:docMk/>
          <pc:sldMk cId="1496537034" sldId="1526"/>
        </pc:sldMkLst>
        <pc:picChg chg="add mod">
          <ac:chgData name="Das, Gerarda" userId="dec061bf-56a5-47a0-b9f3-f749fe418ae6" providerId="ADAL" clId="{A2AE636B-1EE7-403A-80E0-7C0335D7ABCA}" dt="2024-10-15T08:02:46.567" v="1034" actId="1076"/>
          <ac:picMkLst>
            <pc:docMk/>
            <pc:sldMk cId="1496537034" sldId="1526"/>
            <ac:picMk id="16" creationId="{3AF72370-4CDF-1EB1-8D6A-D4F1BC941799}"/>
          </ac:picMkLst>
        </pc:picChg>
        <pc:picChg chg="mod">
          <ac:chgData name="Das, Gerarda" userId="dec061bf-56a5-47a0-b9f3-f749fe418ae6" providerId="ADAL" clId="{A2AE636B-1EE7-403A-80E0-7C0335D7ABCA}" dt="2024-10-15T08:02:37.576" v="1031" actId="1076"/>
          <ac:picMkLst>
            <pc:docMk/>
            <pc:sldMk cId="1496537034" sldId="1526"/>
            <ac:picMk id="23" creationId="{F296E27C-5D90-DDFC-3DAF-0DC34E57398C}"/>
          </ac:picMkLst>
        </pc:picChg>
        <pc:cxnChg chg="mod">
          <ac:chgData name="Das, Gerarda" userId="dec061bf-56a5-47a0-b9f3-f749fe418ae6" providerId="ADAL" clId="{A2AE636B-1EE7-403A-80E0-7C0335D7ABCA}" dt="2024-10-15T08:02:52.055" v="1035" actId="14100"/>
          <ac:cxnSpMkLst>
            <pc:docMk/>
            <pc:sldMk cId="1496537034" sldId="1526"/>
            <ac:cxnSpMk id="21" creationId="{B84B33EF-2A54-99B2-FEF8-27486B72F624}"/>
          </ac:cxnSpMkLst>
        </pc:cxnChg>
      </pc:sldChg>
      <pc:sldChg chg="addSp delSp modSp mod">
        <pc:chgData name="Das, Gerarda" userId="dec061bf-56a5-47a0-b9f3-f749fe418ae6" providerId="ADAL" clId="{A2AE636B-1EE7-403A-80E0-7C0335D7ABCA}" dt="2024-10-15T07:57:22.682" v="1008" actId="6549"/>
        <pc:sldMkLst>
          <pc:docMk/>
          <pc:sldMk cId="2422557058" sldId="1528"/>
        </pc:sldMkLst>
        <pc:spChg chg="mod">
          <ac:chgData name="Das, Gerarda" userId="dec061bf-56a5-47a0-b9f3-f749fe418ae6" providerId="ADAL" clId="{A2AE636B-1EE7-403A-80E0-7C0335D7ABCA}" dt="2024-10-15T07:57:22.682" v="1008" actId="6549"/>
          <ac:spMkLst>
            <pc:docMk/>
            <pc:sldMk cId="2422557058" sldId="1528"/>
            <ac:spMk id="4" creationId="{D36CDCC8-D80A-3CA3-9903-EC310613197D}"/>
          </ac:spMkLst>
        </pc:spChg>
        <pc:spChg chg="mod">
          <ac:chgData name="Das, Gerarda" userId="dec061bf-56a5-47a0-b9f3-f749fe418ae6" providerId="ADAL" clId="{A2AE636B-1EE7-403A-80E0-7C0335D7ABCA}" dt="2024-10-15T07:56:48.213" v="946" actId="1035"/>
          <ac:spMkLst>
            <pc:docMk/>
            <pc:sldMk cId="2422557058" sldId="1528"/>
            <ac:spMk id="9" creationId="{9433FDDE-6DB7-8E27-C3CF-4D8C019E515F}"/>
          </ac:spMkLst>
        </pc:spChg>
        <pc:spChg chg="mod">
          <ac:chgData name="Das, Gerarda" userId="dec061bf-56a5-47a0-b9f3-f749fe418ae6" providerId="ADAL" clId="{A2AE636B-1EE7-403A-80E0-7C0335D7ABCA}" dt="2024-10-15T07:56:48.213" v="946" actId="1035"/>
          <ac:spMkLst>
            <pc:docMk/>
            <pc:sldMk cId="2422557058" sldId="1528"/>
            <ac:spMk id="12" creationId="{E2476A93-B8D4-4E44-87FD-AFF601B2337C}"/>
          </ac:spMkLst>
        </pc:spChg>
        <pc:spChg chg="mod">
          <ac:chgData name="Das, Gerarda" userId="dec061bf-56a5-47a0-b9f3-f749fe418ae6" providerId="ADAL" clId="{A2AE636B-1EE7-403A-80E0-7C0335D7ABCA}" dt="2024-10-15T07:56:48.213" v="946" actId="1035"/>
          <ac:spMkLst>
            <pc:docMk/>
            <pc:sldMk cId="2422557058" sldId="1528"/>
            <ac:spMk id="14" creationId="{B7594A3B-3117-84CE-C300-FB96E5ED269D}"/>
          </ac:spMkLst>
        </pc:spChg>
        <pc:spChg chg="mod">
          <ac:chgData name="Das, Gerarda" userId="dec061bf-56a5-47a0-b9f3-f749fe418ae6" providerId="ADAL" clId="{A2AE636B-1EE7-403A-80E0-7C0335D7ABCA}" dt="2024-10-15T07:56:48.213" v="946" actId="1035"/>
          <ac:spMkLst>
            <pc:docMk/>
            <pc:sldMk cId="2422557058" sldId="1528"/>
            <ac:spMk id="15" creationId="{6EA1F8B7-D4BC-D8B0-E6FD-F33ECB45A1DD}"/>
          </ac:spMkLst>
        </pc:spChg>
        <pc:spChg chg="mod">
          <ac:chgData name="Das, Gerarda" userId="dec061bf-56a5-47a0-b9f3-f749fe418ae6" providerId="ADAL" clId="{A2AE636B-1EE7-403A-80E0-7C0335D7ABCA}" dt="2024-10-15T07:57:11.487" v="1004" actId="1038"/>
          <ac:spMkLst>
            <pc:docMk/>
            <pc:sldMk cId="2422557058" sldId="1528"/>
            <ac:spMk id="16" creationId="{F53F294D-65CC-23A5-E4A1-B2132FCF814C}"/>
          </ac:spMkLst>
        </pc:spChg>
        <pc:spChg chg="mod">
          <ac:chgData name="Das, Gerarda" userId="dec061bf-56a5-47a0-b9f3-f749fe418ae6" providerId="ADAL" clId="{A2AE636B-1EE7-403A-80E0-7C0335D7ABCA}" dt="2024-10-15T07:57:11.487" v="1004" actId="1038"/>
          <ac:spMkLst>
            <pc:docMk/>
            <pc:sldMk cId="2422557058" sldId="1528"/>
            <ac:spMk id="17" creationId="{AB86235B-CBC0-F9DB-29F4-F23367831B1B}"/>
          </ac:spMkLst>
        </pc:spChg>
        <pc:spChg chg="mod">
          <ac:chgData name="Das, Gerarda" userId="dec061bf-56a5-47a0-b9f3-f749fe418ae6" providerId="ADAL" clId="{A2AE636B-1EE7-403A-80E0-7C0335D7ABCA}" dt="2024-10-15T07:56:48.213" v="946" actId="1035"/>
          <ac:spMkLst>
            <pc:docMk/>
            <pc:sldMk cId="2422557058" sldId="1528"/>
            <ac:spMk id="19" creationId="{40542B69-6D97-5F24-63E3-ABE36EA69A27}"/>
          </ac:spMkLst>
        </pc:spChg>
        <pc:picChg chg="del">
          <ac:chgData name="Das, Gerarda" userId="dec061bf-56a5-47a0-b9f3-f749fe418ae6" providerId="ADAL" clId="{A2AE636B-1EE7-403A-80E0-7C0335D7ABCA}" dt="2024-10-15T07:50:27.522" v="749" actId="478"/>
          <ac:picMkLst>
            <pc:docMk/>
            <pc:sldMk cId="2422557058" sldId="1528"/>
            <ac:picMk id="10" creationId="{5E425566-8F52-D39A-2261-B4D2DDF68411}"/>
          </ac:picMkLst>
        </pc:picChg>
        <pc:picChg chg="del">
          <ac:chgData name="Das, Gerarda" userId="dec061bf-56a5-47a0-b9f3-f749fe418ae6" providerId="ADAL" clId="{A2AE636B-1EE7-403A-80E0-7C0335D7ABCA}" dt="2024-10-15T07:50:29.354" v="750" actId="478"/>
          <ac:picMkLst>
            <pc:docMk/>
            <pc:sldMk cId="2422557058" sldId="1528"/>
            <ac:picMk id="11" creationId="{5AED2549-0F50-81EF-4448-6FF3BF19D412}"/>
          </ac:picMkLst>
        </pc:picChg>
        <pc:picChg chg="add mod">
          <ac:chgData name="Das, Gerarda" userId="dec061bf-56a5-47a0-b9f3-f749fe418ae6" providerId="ADAL" clId="{A2AE636B-1EE7-403A-80E0-7C0335D7ABCA}" dt="2024-10-15T07:56:48.213" v="946" actId="1035"/>
          <ac:picMkLst>
            <pc:docMk/>
            <pc:sldMk cId="2422557058" sldId="1528"/>
            <ac:picMk id="13" creationId="{32E65A5A-FE0C-1883-E58F-62751753D199}"/>
          </ac:picMkLst>
        </pc:picChg>
        <pc:picChg chg="del">
          <ac:chgData name="Das, Gerarda" userId="dec061bf-56a5-47a0-b9f3-f749fe418ae6" providerId="ADAL" clId="{A2AE636B-1EE7-403A-80E0-7C0335D7ABCA}" dt="2024-10-15T07:52:01.404" v="763" actId="478"/>
          <ac:picMkLst>
            <pc:docMk/>
            <pc:sldMk cId="2422557058" sldId="1528"/>
            <ac:picMk id="24" creationId="{1540C84D-69B2-43EA-822D-D63F03575C3E}"/>
          </ac:picMkLst>
        </pc:picChg>
        <pc:picChg chg="del">
          <ac:chgData name="Das, Gerarda" userId="dec061bf-56a5-47a0-b9f3-f749fe418ae6" providerId="ADAL" clId="{A2AE636B-1EE7-403A-80E0-7C0335D7ABCA}" dt="2024-10-15T07:52:02.180" v="764" actId="478"/>
          <ac:picMkLst>
            <pc:docMk/>
            <pc:sldMk cId="2422557058" sldId="1528"/>
            <ac:picMk id="25" creationId="{7765EF49-414A-A149-E29D-CAD7E27895B2}"/>
          </ac:picMkLst>
        </pc:picChg>
        <pc:picChg chg="add mod">
          <ac:chgData name="Das, Gerarda" userId="dec061bf-56a5-47a0-b9f3-f749fe418ae6" providerId="ADAL" clId="{A2AE636B-1EE7-403A-80E0-7C0335D7ABCA}" dt="2024-10-15T07:56:48.213" v="946" actId="1035"/>
          <ac:picMkLst>
            <pc:docMk/>
            <pc:sldMk cId="2422557058" sldId="1528"/>
            <ac:picMk id="26" creationId="{FEE83DF7-C535-1E0F-393E-62675163B254}"/>
          </ac:picMkLst>
        </pc:picChg>
        <pc:cxnChg chg="mod">
          <ac:chgData name="Das, Gerarda" userId="dec061bf-56a5-47a0-b9f3-f749fe418ae6" providerId="ADAL" clId="{A2AE636B-1EE7-403A-80E0-7C0335D7ABCA}" dt="2024-10-15T07:56:48.213" v="946" actId="1035"/>
          <ac:cxnSpMkLst>
            <pc:docMk/>
            <pc:sldMk cId="2422557058" sldId="1528"/>
            <ac:cxnSpMk id="21" creationId="{B84B33EF-2A54-99B2-FEF8-27486B72F624}"/>
          </ac:cxnSpMkLst>
        </pc:cxnChg>
        <pc:cxnChg chg="mod">
          <ac:chgData name="Das, Gerarda" userId="dec061bf-56a5-47a0-b9f3-f749fe418ae6" providerId="ADAL" clId="{A2AE636B-1EE7-403A-80E0-7C0335D7ABCA}" dt="2024-10-15T07:56:48.213" v="946" actId="1035"/>
          <ac:cxnSpMkLst>
            <pc:docMk/>
            <pc:sldMk cId="2422557058" sldId="1528"/>
            <ac:cxnSpMk id="22" creationId="{91DFD20E-A562-DE85-17F1-8C5D45CF6B9C}"/>
          </ac:cxnSpMkLst>
        </pc:cxnChg>
        <pc:cxnChg chg="mod">
          <ac:chgData name="Das, Gerarda" userId="dec061bf-56a5-47a0-b9f3-f749fe418ae6" providerId="ADAL" clId="{A2AE636B-1EE7-403A-80E0-7C0335D7ABCA}" dt="2024-10-15T07:56:48.213" v="946" actId="1035"/>
          <ac:cxnSpMkLst>
            <pc:docMk/>
            <pc:sldMk cId="2422557058" sldId="1528"/>
            <ac:cxnSpMk id="23" creationId="{450FAC25-93FA-21DB-FB43-C33AEEC4D823}"/>
          </ac:cxnSpMkLst>
        </pc:cxnChg>
        <pc:cxnChg chg="mod">
          <ac:chgData name="Das, Gerarda" userId="dec061bf-56a5-47a0-b9f3-f749fe418ae6" providerId="ADAL" clId="{A2AE636B-1EE7-403A-80E0-7C0335D7ABCA}" dt="2024-10-15T07:56:48.213" v="946" actId="1035"/>
          <ac:cxnSpMkLst>
            <pc:docMk/>
            <pc:sldMk cId="2422557058" sldId="1528"/>
            <ac:cxnSpMk id="27" creationId="{EC90AE0F-5DD8-2D25-C999-5E0CC65E11C5}"/>
          </ac:cxnSpMkLst>
        </pc:cxnChg>
        <pc:cxnChg chg="mod">
          <ac:chgData name="Das, Gerarda" userId="dec061bf-56a5-47a0-b9f3-f749fe418ae6" providerId="ADAL" clId="{A2AE636B-1EE7-403A-80E0-7C0335D7ABCA}" dt="2024-10-15T07:56:48.213" v="946" actId="1035"/>
          <ac:cxnSpMkLst>
            <pc:docMk/>
            <pc:sldMk cId="2422557058" sldId="1528"/>
            <ac:cxnSpMk id="31" creationId="{42EA45F8-30F7-A026-CB94-761B35BAF874}"/>
          </ac:cxnSpMkLst>
        </pc:cxnChg>
      </pc:sldChg>
    </pc:docChg>
  </pc:docChgLst>
  <pc:docChgLst>
    <pc:chgData name="Routledge, Mandy" userId="bacdedf5-8e30-494b-ad8b-f27fa30c4f8d" providerId="ADAL" clId="{C259CE72-72FD-4B5C-B3CF-1EB9B3242AA0}"/>
    <pc:docChg chg="modSld">
      <pc:chgData name="Routledge, Mandy" userId="bacdedf5-8e30-494b-ad8b-f27fa30c4f8d" providerId="ADAL" clId="{C259CE72-72FD-4B5C-B3CF-1EB9B3242AA0}" dt="2024-09-24T09:46:14.561" v="3" actId="20577"/>
      <pc:docMkLst>
        <pc:docMk/>
      </pc:docMkLst>
      <pc:sldChg chg="modSp mod">
        <pc:chgData name="Routledge, Mandy" userId="bacdedf5-8e30-494b-ad8b-f27fa30c4f8d" providerId="ADAL" clId="{C259CE72-72FD-4B5C-B3CF-1EB9B3242AA0}" dt="2024-09-24T09:46:14.561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C259CE72-72FD-4B5C-B3CF-1EB9B3242AA0}" dt="2024-09-24T09:46:14.561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Vrielink, Francis" userId="3d258d00-cfd8-41c5-9f04-1a5a39faef2f" providerId="ADAL" clId="{D21147C6-A510-4CC1-9E2E-D891C702B392}"/>
    <pc:docChg chg="custSel modSld">
      <pc:chgData name="Vrielink, Francis" userId="3d258d00-cfd8-41c5-9f04-1a5a39faef2f" providerId="ADAL" clId="{D21147C6-A510-4CC1-9E2E-D891C702B392}" dt="2024-10-15T08:06:26.824" v="299" actId="20577"/>
      <pc:docMkLst>
        <pc:docMk/>
      </pc:docMkLst>
      <pc:sldChg chg="addSp modSp mod">
        <pc:chgData name="Vrielink, Francis" userId="3d258d00-cfd8-41c5-9f04-1a5a39faef2f" providerId="ADAL" clId="{D21147C6-A510-4CC1-9E2E-D891C702B392}" dt="2024-10-15T07:49:09.109" v="161" actId="1076"/>
        <pc:sldMkLst>
          <pc:docMk/>
          <pc:sldMk cId="4207872812" sldId="1475"/>
        </pc:sldMkLst>
        <pc:picChg chg="add mod">
          <ac:chgData name="Vrielink, Francis" userId="3d258d00-cfd8-41c5-9f04-1a5a39faef2f" providerId="ADAL" clId="{D21147C6-A510-4CC1-9E2E-D891C702B392}" dt="2024-10-15T07:49:07.879" v="160" actId="1076"/>
          <ac:picMkLst>
            <pc:docMk/>
            <pc:sldMk cId="4207872812" sldId="1475"/>
            <ac:picMk id="3" creationId="{ECBF6CFA-2229-D812-062A-5F5AF72CD012}"/>
          </ac:picMkLst>
        </pc:picChg>
        <pc:picChg chg="add mod">
          <ac:chgData name="Vrielink, Francis" userId="3d258d00-cfd8-41c5-9f04-1a5a39faef2f" providerId="ADAL" clId="{D21147C6-A510-4CC1-9E2E-D891C702B392}" dt="2024-10-15T07:49:09.109" v="161" actId="1076"/>
          <ac:picMkLst>
            <pc:docMk/>
            <pc:sldMk cId="4207872812" sldId="1475"/>
            <ac:picMk id="5" creationId="{90E0862E-45BF-69D7-7F66-BAE96078ECDC}"/>
          </ac:picMkLst>
        </pc:picChg>
      </pc:sldChg>
      <pc:sldChg chg="addSp modSp mod">
        <pc:chgData name="Vrielink, Francis" userId="3d258d00-cfd8-41c5-9f04-1a5a39faef2f" providerId="ADAL" clId="{D21147C6-A510-4CC1-9E2E-D891C702B392}" dt="2024-10-15T07:33:37.584" v="7" actId="1076"/>
        <pc:sldMkLst>
          <pc:docMk/>
          <pc:sldMk cId="4210467006" sldId="1479"/>
        </pc:sldMkLst>
        <pc:picChg chg="add mod">
          <ac:chgData name="Vrielink, Francis" userId="3d258d00-cfd8-41c5-9f04-1a5a39faef2f" providerId="ADAL" clId="{D21147C6-A510-4CC1-9E2E-D891C702B392}" dt="2024-10-15T07:33:37.584" v="7" actId="1076"/>
          <ac:picMkLst>
            <pc:docMk/>
            <pc:sldMk cId="4210467006" sldId="1479"/>
            <ac:picMk id="3" creationId="{0F33E568-381B-014A-6E2D-C64419EEFA46}"/>
          </ac:picMkLst>
        </pc:picChg>
      </pc:sldChg>
      <pc:sldChg chg="addSp modSp mod">
        <pc:chgData name="Vrielink, Francis" userId="3d258d00-cfd8-41c5-9f04-1a5a39faef2f" providerId="ADAL" clId="{D21147C6-A510-4CC1-9E2E-D891C702B392}" dt="2024-10-15T07:46:04.281" v="143" actId="1076"/>
        <pc:sldMkLst>
          <pc:docMk/>
          <pc:sldMk cId="1201727269" sldId="1482"/>
        </pc:sldMkLst>
        <pc:picChg chg="add mod">
          <ac:chgData name="Vrielink, Francis" userId="3d258d00-cfd8-41c5-9f04-1a5a39faef2f" providerId="ADAL" clId="{D21147C6-A510-4CC1-9E2E-D891C702B392}" dt="2024-10-15T07:46:04.281" v="143" actId="1076"/>
          <ac:picMkLst>
            <pc:docMk/>
            <pc:sldMk cId="1201727269" sldId="1482"/>
            <ac:picMk id="5" creationId="{E0BED006-C30A-9D9D-2C24-E850246C9E01}"/>
          </ac:picMkLst>
        </pc:picChg>
      </pc:sldChg>
      <pc:sldChg chg="addSp delSp modSp mod">
        <pc:chgData name="Vrielink, Francis" userId="3d258d00-cfd8-41c5-9f04-1a5a39faef2f" providerId="ADAL" clId="{D21147C6-A510-4CC1-9E2E-D891C702B392}" dt="2024-10-15T08:06:26.824" v="299" actId="20577"/>
        <pc:sldMkLst>
          <pc:docMk/>
          <pc:sldMk cId="2447323563" sldId="1530"/>
        </pc:sldMkLst>
        <pc:spChg chg="mod">
          <ac:chgData name="Vrielink, Francis" userId="3d258d00-cfd8-41c5-9f04-1a5a39faef2f" providerId="ADAL" clId="{D21147C6-A510-4CC1-9E2E-D891C702B392}" dt="2024-10-15T07:55:14.469" v="229" actId="115"/>
          <ac:spMkLst>
            <pc:docMk/>
            <pc:sldMk cId="2447323563" sldId="1530"/>
            <ac:spMk id="35" creationId="{37104C51-0232-62ED-4C6F-1447D06633EE}"/>
          </ac:spMkLst>
        </pc:spChg>
        <pc:spChg chg="mod">
          <ac:chgData name="Vrielink, Francis" userId="3d258d00-cfd8-41c5-9f04-1a5a39faef2f" providerId="ADAL" clId="{D21147C6-A510-4CC1-9E2E-D891C702B392}" dt="2024-10-15T08:06:26.824" v="299" actId="20577"/>
          <ac:spMkLst>
            <pc:docMk/>
            <pc:sldMk cId="2447323563" sldId="1530"/>
            <ac:spMk id="36" creationId="{D8EF981A-9BA7-0EB1-9B70-F7FBF2F7DF1C}"/>
          </ac:spMkLst>
        </pc:spChg>
        <pc:picChg chg="del">
          <ac:chgData name="Vrielink, Francis" userId="3d258d00-cfd8-41c5-9f04-1a5a39faef2f" providerId="ADAL" clId="{D21147C6-A510-4CC1-9E2E-D891C702B392}" dt="2024-10-15T07:49:38.602" v="162" actId="478"/>
          <ac:picMkLst>
            <pc:docMk/>
            <pc:sldMk cId="2447323563" sldId="1530"/>
            <ac:picMk id="2" creationId="{1CE18A57-DD87-B4D6-8EB0-D06CF3120277}"/>
          </ac:picMkLst>
        </pc:picChg>
        <pc:picChg chg="add mod">
          <ac:chgData name="Vrielink, Francis" userId="3d258d00-cfd8-41c5-9f04-1a5a39faef2f" providerId="ADAL" clId="{D21147C6-A510-4CC1-9E2E-D891C702B392}" dt="2024-10-15T07:49:53.834" v="170" actId="1076"/>
          <ac:picMkLst>
            <pc:docMk/>
            <pc:sldMk cId="2447323563" sldId="1530"/>
            <ac:picMk id="9" creationId="{6582FC43-ADDF-446B-010E-FAC9A5980EC0}"/>
          </ac:picMkLst>
        </pc:picChg>
        <pc:picChg chg="add mod">
          <ac:chgData name="Vrielink, Francis" userId="3d258d00-cfd8-41c5-9f04-1a5a39faef2f" providerId="ADAL" clId="{D21147C6-A510-4CC1-9E2E-D891C702B392}" dt="2024-10-15T07:54:54.772" v="176" actId="1076"/>
          <ac:picMkLst>
            <pc:docMk/>
            <pc:sldMk cId="2447323563" sldId="1530"/>
            <ac:picMk id="18" creationId="{B48DA7F7-9A18-8426-48FB-B72CC714E5D1}"/>
          </ac:picMkLst>
        </pc:picChg>
      </pc:sldChg>
      <pc:sldChg chg="addSp modSp mod">
        <pc:chgData name="Vrielink, Francis" userId="3d258d00-cfd8-41c5-9f04-1a5a39faef2f" providerId="ADAL" clId="{D21147C6-A510-4CC1-9E2E-D891C702B392}" dt="2024-10-15T07:40:45.097" v="136" actId="1076"/>
        <pc:sldMkLst>
          <pc:docMk/>
          <pc:sldMk cId="1654733325" sldId="1532"/>
        </pc:sldMkLst>
        <pc:spChg chg="mod">
          <ac:chgData name="Vrielink, Francis" userId="3d258d00-cfd8-41c5-9f04-1a5a39faef2f" providerId="ADAL" clId="{D21147C6-A510-4CC1-9E2E-D891C702B392}" dt="2024-10-15T07:34:28.953" v="73" actId="115"/>
          <ac:spMkLst>
            <pc:docMk/>
            <pc:sldMk cId="1654733325" sldId="1532"/>
            <ac:spMk id="35" creationId="{37104C51-0232-62ED-4C6F-1447D06633EE}"/>
          </ac:spMkLst>
        </pc:spChg>
        <pc:spChg chg="mod">
          <ac:chgData name="Vrielink, Francis" userId="3d258d00-cfd8-41c5-9f04-1a5a39faef2f" providerId="ADAL" clId="{D21147C6-A510-4CC1-9E2E-D891C702B392}" dt="2024-10-15T07:40:33.628" v="130" actId="115"/>
          <ac:spMkLst>
            <pc:docMk/>
            <pc:sldMk cId="1654733325" sldId="1532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D21147C6-A510-4CC1-9E2E-D891C702B392}" dt="2024-10-15T07:40:37.408" v="131" actId="1076"/>
          <ac:picMkLst>
            <pc:docMk/>
            <pc:sldMk cId="1654733325" sldId="1532"/>
            <ac:picMk id="8" creationId="{FF699412-8B8C-EB12-97AD-594B65A2A9B0}"/>
          </ac:picMkLst>
        </pc:picChg>
        <pc:picChg chg="add mod">
          <ac:chgData name="Vrielink, Francis" userId="3d258d00-cfd8-41c5-9f04-1a5a39faef2f" providerId="ADAL" clId="{D21147C6-A510-4CC1-9E2E-D891C702B392}" dt="2024-10-15T07:40:45.097" v="136" actId="1076"/>
          <ac:picMkLst>
            <pc:docMk/>
            <pc:sldMk cId="1654733325" sldId="1532"/>
            <ac:picMk id="9" creationId="{B83FBBA2-F885-7794-5CE6-783B2C3FC674}"/>
          </ac:picMkLst>
        </pc:picChg>
      </pc:sldChg>
    </pc:docChg>
  </pc:docChgLst>
  <pc:docChgLst>
    <pc:chgData name="Routledge, Mandy" userId="bacdedf5-8e30-494b-ad8b-f27fa30c4f8d" providerId="ADAL" clId="{96EAAD42-131C-4849-8D65-FAEDAE9E505C}"/>
    <pc:docChg chg="modSld">
      <pc:chgData name="Routledge, Mandy" userId="bacdedf5-8e30-494b-ad8b-f27fa30c4f8d" providerId="ADAL" clId="{96EAAD42-131C-4849-8D65-FAEDAE9E505C}" dt="2024-09-24T09:49:38.546" v="4" actId="20577"/>
      <pc:docMkLst>
        <pc:docMk/>
      </pc:docMkLst>
      <pc:sldChg chg="modSp mod">
        <pc:chgData name="Routledge, Mandy" userId="bacdedf5-8e30-494b-ad8b-f27fa30c4f8d" providerId="ADAL" clId="{96EAAD42-131C-4849-8D65-FAEDAE9E505C}" dt="2024-09-24T09:49:38.546" v="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96EAAD42-131C-4849-8D65-FAEDAE9E505C}" dt="2024-09-24T09:49:38.546" v="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58335E1D-E360-47C9-B1D4-21EA9FC75F5B}"/>
    <pc:docChg chg="undo custSel addSld delSld modSld sldOrd modSection">
      <pc:chgData name="Routledge, Mandy" userId="bacdedf5-8e30-494b-ad8b-f27fa30c4f8d" providerId="ADAL" clId="{58335E1D-E360-47C9-B1D4-21EA9FC75F5B}" dt="2024-10-15T08:13:54.115" v="2092" actId="20577"/>
      <pc:docMkLst>
        <pc:docMk/>
      </pc:docMkLst>
      <pc:sldChg chg="add del">
        <pc:chgData name="Routledge, Mandy" userId="bacdedf5-8e30-494b-ad8b-f27fa30c4f8d" providerId="ADAL" clId="{58335E1D-E360-47C9-B1D4-21EA9FC75F5B}" dt="2024-10-14T16:40:05.712" v="956" actId="47"/>
        <pc:sldMkLst>
          <pc:docMk/>
          <pc:sldMk cId="155461494" sldId="263"/>
        </pc:sldMkLst>
      </pc:sldChg>
      <pc:sldChg chg="addSp delSp modSp add mod">
        <pc:chgData name="Routledge, Mandy" userId="bacdedf5-8e30-494b-ad8b-f27fa30c4f8d" providerId="ADAL" clId="{58335E1D-E360-47C9-B1D4-21EA9FC75F5B}" dt="2024-10-14T19:44:48.905" v="1801" actId="13822"/>
        <pc:sldMkLst>
          <pc:docMk/>
          <pc:sldMk cId="917936095" sldId="269"/>
        </pc:sldMkLst>
        <pc:spChg chg="del">
          <ac:chgData name="Routledge, Mandy" userId="bacdedf5-8e30-494b-ad8b-f27fa30c4f8d" providerId="ADAL" clId="{58335E1D-E360-47C9-B1D4-21EA9FC75F5B}" dt="2024-10-14T16:38:30.672" v="916" actId="478"/>
          <ac:spMkLst>
            <pc:docMk/>
            <pc:sldMk cId="917936095" sldId="269"/>
            <ac:spMk id="5" creationId="{022E2A51-D0DA-4B5D-A1C6-D4C8EB27B98B}"/>
          </ac:spMkLst>
        </pc:spChg>
        <pc:spChg chg="add mod">
          <ac:chgData name="Routledge, Mandy" userId="bacdedf5-8e30-494b-ad8b-f27fa30c4f8d" providerId="ADAL" clId="{58335E1D-E360-47C9-B1D4-21EA9FC75F5B}" dt="2024-10-14T19:44:48.905" v="1801" actId="13822"/>
          <ac:spMkLst>
            <pc:docMk/>
            <pc:sldMk cId="917936095" sldId="269"/>
            <ac:spMk id="5" creationId="{3F848AC6-70B9-CB6E-C547-4E0E4DC4CC87}"/>
          </ac:spMkLst>
        </pc:spChg>
        <pc:spChg chg="add mod">
          <ac:chgData name="Routledge, Mandy" userId="bacdedf5-8e30-494b-ad8b-f27fa30c4f8d" providerId="ADAL" clId="{58335E1D-E360-47C9-B1D4-21EA9FC75F5B}" dt="2024-10-14T16:38:31.296" v="917"/>
          <ac:spMkLst>
            <pc:docMk/>
            <pc:sldMk cId="917936095" sldId="269"/>
            <ac:spMk id="6" creationId="{00000000-0000-0000-0000-000000000000}"/>
          </ac:spMkLst>
        </pc:spChg>
        <pc:spChg chg="del">
          <ac:chgData name="Routledge, Mandy" userId="bacdedf5-8e30-494b-ad8b-f27fa30c4f8d" providerId="ADAL" clId="{58335E1D-E360-47C9-B1D4-21EA9FC75F5B}" dt="2024-10-14T19:42:28.279" v="1772" actId="478"/>
          <ac:spMkLst>
            <pc:docMk/>
            <pc:sldMk cId="917936095" sldId="269"/>
            <ac:spMk id="12" creationId="{FF4DECA3-C628-4FED-BA6E-43748624FC0D}"/>
          </ac:spMkLst>
        </pc:spChg>
        <pc:spChg chg="mod ord">
          <ac:chgData name="Routledge, Mandy" userId="bacdedf5-8e30-494b-ad8b-f27fa30c4f8d" providerId="ADAL" clId="{58335E1D-E360-47C9-B1D4-21EA9FC75F5B}" dt="2024-10-14T19:44:04.690" v="1798" actId="208"/>
          <ac:spMkLst>
            <pc:docMk/>
            <pc:sldMk cId="917936095" sldId="269"/>
            <ac:spMk id="13" creationId="{B96B2B78-1724-400E-9CC7-CDCC8FE185D1}"/>
          </ac:spMkLst>
        </pc:spChg>
        <pc:picChg chg="del">
          <ac:chgData name="Routledge, Mandy" userId="bacdedf5-8e30-494b-ad8b-f27fa30c4f8d" providerId="ADAL" clId="{58335E1D-E360-47C9-B1D4-21EA9FC75F5B}" dt="2024-10-14T19:31:28.937" v="1765" actId="478"/>
          <ac:picMkLst>
            <pc:docMk/>
            <pc:sldMk cId="917936095" sldId="269"/>
            <ac:picMk id="3" creationId="{E0619DCE-47AC-4D4B-A61C-AEB759605FA0}"/>
          </ac:picMkLst>
        </pc:picChg>
        <pc:picChg chg="add mod modCrop">
          <ac:chgData name="Routledge, Mandy" userId="bacdedf5-8e30-494b-ad8b-f27fa30c4f8d" providerId="ADAL" clId="{58335E1D-E360-47C9-B1D4-21EA9FC75F5B}" dt="2024-10-14T19:42:46.118" v="1777" actId="1076"/>
          <ac:picMkLst>
            <pc:docMk/>
            <pc:sldMk cId="917936095" sldId="269"/>
            <ac:picMk id="4" creationId="{77AD08F6-456E-7C1B-6441-025715523ACA}"/>
          </ac:picMkLst>
        </pc:picChg>
        <pc:picChg chg="del">
          <ac:chgData name="Routledge, Mandy" userId="bacdedf5-8e30-494b-ad8b-f27fa30c4f8d" providerId="ADAL" clId="{58335E1D-E360-47C9-B1D4-21EA9FC75F5B}" dt="2024-10-14T19:42:18.996" v="1766" actId="478"/>
          <ac:picMkLst>
            <pc:docMk/>
            <pc:sldMk cId="917936095" sldId="269"/>
            <ac:picMk id="10" creationId="{9D35B07D-EABF-47F9-B4E4-7682797215AA}"/>
          </ac:picMkLst>
        </pc:picChg>
      </pc:sldChg>
      <pc:sldChg chg="add del">
        <pc:chgData name="Routledge, Mandy" userId="bacdedf5-8e30-494b-ad8b-f27fa30c4f8d" providerId="ADAL" clId="{58335E1D-E360-47C9-B1D4-21EA9FC75F5B}" dt="2024-10-14T16:20:27.489" v="334" actId="47"/>
        <pc:sldMkLst>
          <pc:docMk/>
          <pc:sldMk cId="2131168312" sldId="437"/>
        </pc:sldMkLst>
      </pc:sldChg>
      <pc:sldChg chg="add del">
        <pc:chgData name="Routledge, Mandy" userId="bacdedf5-8e30-494b-ad8b-f27fa30c4f8d" providerId="ADAL" clId="{58335E1D-E360-47C9-B1D4-21EA9FC75F5B}" dt="2024-10-14T16:30:38" v="744" actId="47"/>
        <pc:sldMkLst>
          <pc:docMk/>
          <pc:sldMk cId="1328761405" sldId="1359"/>
        </pc:sldMkLst>
      </pc:sldChg>
      <pc:sldChg chg="modSp add del mod">
        <pc:chgData name="Routledge, Mandy" userId="bacdedf5-8e30-494b-ad8b-f27fa30c4f8d" providerId="ADAL" clId="{58335E1D-E360-47C9-B1D4-21EA9FC75F5B}" dt="2024-10-14T16:44:04.096" v="1042" actId="47"/>
        <pc:sldMkLst>
          <pc:docMk/>
          <pc:sldMk cId="53446238" sldId="1372"/>
        </pc:sldMkLst>
        <pc:spChg chg="mod">
          <ac:chgData name="Routledge, Mandy" userId="bacdedf5-8e30-494b-ad8b-f27fa30c4f8d" providerId="ADAL" clId="{58335E1D-E360-47C9-B1D4-21EA9FC75F5B}" dt="2024-10-14T16:42:06.615" v="962" actId="6549"/>
          <ac:spMkLst>
            <pc:docMk/>
            <pc:sldMk cId="53446238" sldId="1372"/>
            <ac:spMk id="14" creationId="{00000000-0000-0000-0000-000000000000}"/>
          </ac:spMkLst>
        </pc:spChg>
        <pc:spChg chg="mod">
          <ac:chgData name="Routledge, Mandy" userId="bacdedf5-8e30-494b-ad8b-f27fa30c4f8d" providerId="ADAL" clId="{58335E1D-E360-47C9-B1D4-21EA9FC75F5B}" dt="2024-10-14T16:42:21.465" v="974" actId="20577"/>
          <ac:spMkLst>
            <pc:docMk/>
            <pc:sldMk cId="53446238" sldId="1372"/>
            <ac:spMk id="16" creationId="{6DFF3ED2-E4D8-4FFA-A789-7F7EC3466124}"/>
          </ac:spMkLst>
        </pc:spChg>
        <pc:picChg chg="mod">
          <ac:chgData name="Routledge, Mandy" userId="bacdedf5-8e30-494b-ad8b-f27fa30c4f8d" providerId="ADAL" clId="{58335E1D-E360-47C9-B1D4-21EA9FC75F5B}" dt="2024-10-14T16:42:01.284" v="961" actId="1076"/>
          <ac:picMkLst>
            <pc:docMk/>
            <pc:sldMk cId="53446238" sldId="1372"/>
            <ac:picMk id="10" creationId="{3418AD9D-02FA-43BE-A0B5-6C44CA978B73}"/>
          </ac:picMkLst>
        </pc:picChg>
      </pc:sldChg>
      <pc:sldChg chg="modSp mod modNotes modNotesTx">
        <pc:chgData name="Routledge, Mandy" userId="bacdedf5-8e30-494b-ad8b-f27fa30c4f8d" providerId="ADAL" clId="{58335E1D-E360-47C9-B1D4-21EA9FC75F5B}" dt="2024-10-15T08:13:54.115" v="2092" actId="20577"/>
        <pc:sldMkLst>
          <pc:docMk/>
          <pc:sldMk cId="2189114603" sldId="1437"/>
        </pc:sldMkLst>
        <pc:spChg chg="mod">
          <ac:chgData name="Routledge, Mandy" userId="bacdedf5-8e30-494b-ad8b-f27fa30c4f8d" providerId="ADAL" clId="{58335E1D-E360-47C9-B1D4-21EA9FC75F5B}" dt="2024-10-15T08:13:54.115" v="2092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delSp modSp del mod">
        <pc:chgData name="Routledge, Mandy" userId="bacdedf5-8e30-494b-ad8b-f27fa30c4f8d" providerId="ADAL" clId="{58335E1D-E360-47C9-B1D4-21EA9FC75F5B}" dt="2024-10-14T16:38:35.868" v="918" actId="47"/>
        <pc:sldMkLst>
          <pc:docMk/>
          <pc:sldMk cId="3852907103" sldId="1460"/>
        </pc:sldMkLst>
        <pc:spChg chg="del mod">
          <ac:chgData name="Routledge, Mandy" userId="bacdedf5-8e30-494b-ad8b-f27fa30c4f8d" providerId="ADAL" clId="{58335E1D-E360-47C9-B1D4-21EA9FC75F5B}" dt="2024-10-14T16:38:27.054" v="915" actId="21"/>
          <ac:spMkLst>
            <pc:docMk/>
            <pc:sldMk cId="3852907103" sldId="1460"/>
            <ac:spMk id="6" creationId="{00000000-0000-0000-0000-000000000000}"/>
          </ac:spMkLst>
        </pc:spChg>
      </pc:sldChg>
      <pc:sldChg chg="addSp delSp modSp add mod ord">
        <pc:chgData name="Routledge, Mandy" userId="bacdedf5-8e30-494b-ad8b-f27fa30c4f8d" providerId="ADAL" clId="{58335E1D-E360-47C9-B1D4-21EA9FC75F5B}" dt="2024-10-14T19:25:47.945" v="1561"/>
        <pc:sldMkLst>
          <pc:docMk/>
          <pc:sldMk cId="8533889" sldId="1471"/>
        </pc:sldMkLst>
        <pc:spChg chg="del">
          <ac:chgData name="Routledge, Mandy" userId="bacdedf5-8e30-494b-ad8b-f27fa30c4f8d" providerId="ADAL" clId="{58335E1D-E360-47C9-B1D4-21EA9FC75F5B}" dt="2024-10-14T16:21:36.558" v="336" actId="21"/>
          <ac:spMkLst>
            <pc:docMk/>
            <pc:sldMk cId="8533889" sldId="1471"/>
            <ac:spMk id="3" creationId="{52018209-7F16-B7BB-9911-46B35BCA04E2}"/>
          </ac:spMkLst>
        </pc:spChg>
        <pc:spChg chg="add mod">
          <ac:chgData name="Routledge, Mandy" userId="bacdedf5-8e30-494b-ad8b-f27fa30c4f8d" providerId="ADAL" clId="{58335E1D-E360-47C9-B1D4-21EA9FC75F5B}" dt="2024-10-14T16:21:42.756" v="338"/>
          <ac:spMkLst>
            <pc:docMk/>
            <pc:sldMk cId="8533889" sldId="1471"/>
            <ac:spMk id="4" creationId="{00000000-0000-0000-0000-000000000000}"/>
          </ac:spMkLst>
        </pc:spChg>
      </pc:sldChg>
      <pc:sldChg chg="modSp mod ord">
        <pc:chgData name="Routledge, Mandy" userId="bacdedf5-8e30-494b-ad8b-f27fa30c4f8d" providerId="ADAL" clId="{58335E1D-E360-47C9-B1D4-21EA9FC75F5B}" dt="2024-10-15T07:45:17.248" v="2013"/>
        <pc:sldMkLst>
          <pc:docMk/>
          <pc:sldMk cId="4207872812" sldId="1475"/>
        </pc:sldMkLst>
        <pc:spChg chg="mod">
          <ac:chgData name="Routledge, Mandy" userId="bacdedf5-8e30-494b-ad8b-f27fa30c4f8d" providerId="ADAL" clId="{58335E1D-E360-47C9-B1D4-21EA9FC75F5B}" dt="2024-10-14T16:04:19.538" v="56" actId="20577"/>
          <ac:spMkLst>
            <pc:docMk/>
            <pc:sldMk cId="4207872812" sldId="1475"/>
            <ac:spMk id="6" creationId="{00000000-0000-0000-0000-000000000000}"/>
          </ac:spMkLst>
        </pc:spChg>
      </pc:sldChg>
      <pc:sldChg chg="addSp modSp mod ord">
        <pc:chgData name="Routledge, Mandy" userId="bacdedf5-8e30-494b-ad8b-f27fa30c4f8d" providerId="ADAL" clId="{58335E1D-E360-47C9-B1D4-21EA9FC75F5B}" dt="2024-10-14T19:58:43.328" v="2011" actId="14100"/>
        <pc:sldMkLst>
          <pc:docMk/>
          <pc:sldMk cId="2452007587" sldId="1476"/>
        </pc:sldMkLst>
        <pc:spChg chg="mod">
          <ac:chgData name="Routledge, Mandy" userId="bacdedf5-8e30-494b-ad8b-f27fa30c4f8d" providerId="ADAL" clId="{58335E1D-E360-47C9-B1D4-21EA9FC75F5B}" dt="2024-10-14T16:06:18.458" v="71" actId="20577"/>
          <ac:spMkLst>
            <pc:docMk/>
            <pc:sldMk cId="2452007587" sldId="1476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58335E1D-E360-47C9-B1D4-21EA9FC75F5B}" dt="2024-10-14T19:58:43.328" v="2011" actId="14100"/>
          <ac:picMkLst>
            <pc:docMk/>
            <pc:sldMk cId="2452007587" sldId="1476"/>
            <ac:picMk id="3" creationId="{E1059245-768C-5ECF-6B74-40C4BB3DB628}"/>
          </ac:picMkLst>
        </pc:picChg>
      </pc:sldChg>
      <pc:sldChg chg="modSp mod ord">
        <pc:chgData name="Routledge, Mandy" userId="bacdedf5-8e30-494b-ad8b-f27fa30c4f8d" providerId="ADAL" clId="{58335E1D-E360-47C9-B1D4-21EA9FC75F5B}" dt="2024-10-14T19:25:19.424" v="1557"/>
        <pc:sldMkLst>
          <pc:docMk/>
          <pc:sldMk cId="2709048002" sldId="1477"/>
        </pc:sldMkLst>
        <pc:spChg chg="mod">
          <ac:chgData name="Routledge, Mandy" userId="bacdedf5-8e30-494b-ad8b-f27fa30c4f8d" providerId="ADAL" clId="{58335E1D-E360-47C9-B1D4-21EA9FC75F5B}" dt="2024-10-14T16:06:24.569" v="85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delSp modSp del mod">
        <pc:chgData name="Routledge, Mandy" userId="bacdedf5-8e30-494b-ad8b-f27fa30c4f8d" providerId="ADAL" clId="{58335E1D-E360-47C9-B1D4-21EA9FC75F5B}" dt="2024-10-14T16:24:33.260" v="392" actId="47"/>
        <pc:sldMkLst>
          <pc:docMk/>
          <pc:sldMk cId="4074911733" sldId="1478"/>
        </pc:sldMkLst>
        <pc:spChg chg="del mod">
          <ac:chgData name="Routledge, Mandy" userId="bacdedf5-8e30-494b-ad8b-f27fa30c4f8d" providerId="ADAL" clId="{58335E1D-E360-47C9-B1D4-21EA9FC75F5B}" dt="2024-10-14T16:24:27.866" v="389" actId="21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 ord">
        <pc:chgData name="Routledge, Mandy" userId="bacdedf5-8e30-494b-ad8b-f27fa30c4f8d" providerId="ADAL" clId="{58335E1D-E360-47C9-B1D4-21EA9FC75F5B}" dt="2024-10-14T19:25:18.005" v="1555"/>
        <pc:sldMkLst>
          <pc:docMk/>
          <pc:sldMk cId="4210467006" sldId="1479"/>
        </pc:sldMkLst>
        <pc:spChg chg="mod">
          <ac:chgData name="Routledge, Mandy" userId="bacdedf5-8e30-494b-ad8b-f27fa30c4f8d" providerId="ADAL" clId="{58335E1D-E360-47C9-B1D4-21EA9FC75F5B}" dt="2024-10-14T16:06:35.285" v="105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 ord">
        <pc:chgData name="Routledge, Mandy" userId="bacdedf5-8e30-494b-ad8b-f27fa30c4f8d" providerId="ADAL" clId="{58335E1D-E360-47C9-B1D4-21EA9FC75F5B}" dt="2024-10-14T19:24:10.730" v="1483"/>
        <pc:sldMkLst>
          <pc:docMk/>
          <pc:sldMk cId="1487044012" sldId="1480"/>
        </pc:sldMkLst>
        <pc:spChg chg="mod">
          <ac:chgData name="Routledge, Mandy" userId="bacdedf5-8e30-494b-ad8b-f27fa30c4f8d" providerId="ADAL" clId="{58335E1D-E360-47C9-B1D4-21EA9FC75F5B}" dt="2024-10-14T16:06:42.551" v="123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addSp modSp mod ord">
        <pc:chgData name="Routledge, Mandy" userId="bacdedf5-8e30-494b-ad8b-f27fa30c4f8d" providerId="ADAL" clId="{58335E1D-E360-47C9-B1D4-21EA9FC75F5B}" dt="2024-10-14T19:25:15.445" v="1553"/>
        <pc:sldMkLst>
          <pc:docMk/>
          <pc:sldMk cId="3779434736" sldId="1481"/>
        </pc:sldMkLst>
        <pc:spChg chg="mod">
          <ac:chgData name="Routledge, Mandy" userId="bacdedf5-8e30-494b-ad8b-f27fa30c4f8d" providerId="ADAL" clId="{58335E1D-E360-47C9-B1D4-21EA9FC75F5B}" dt="2024-10-14T16:06:51.914" v="141" actId="20577"/>
          <ac:spMkLst>
            <pc:docMk/>
            <pc:sldMk cId="3779434736" sldId="1481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58335E1D-E360-47C9-B1D4-21EA9FC75F5B}" dt="2024-10-14T16:31:28.268" v="745"/>
          <ac:picMkLst>
            <pc:docMk/>
            <pc:sldMk cId="3779434736" sldId="1481"/>
            <ac:picMk id="2" creationId="{C3067E9B-5315-647C-F66F-00C402238872}"/>
          </ac:picMkLst>
        </pc:picChg>
      </pc:sldChg>
      <pc:sldChg chg="addSp delSp modSp mod ord">
        <pc:chgData name="Routledge, Mandy" userId="bacdedf5-8e30-494b-ad8b-f27fa30c4f8d" providerId="ADAL" clId="{58335E1D-E360-47C9-B1D4-21EA9FC75F5B}" dt="2024-10-15T07:52:57.173" v="2035" actId="1076"/>
        <pc:sldMkLst>
          <pc:docMk/>
          <pc:sldMk cId="1201727269" sldId="1482"/>
        </pc:sldMkLst>
        <pc:spChg chg="add del mod ord">
          <ac:chgData name="Routledge, Mandy" userId="bacdedf5-8e30-494b-ad8b-f27fa30c4f8d" providerId="ADAL" clId="{58335E1D-E360-47C9-B1D4-21EA9FC75F5B}" dt="2024-10-15T07:52:51.579" v="2033" actId="478"/>
          <ac:spMkLst>
            <pc:docMk/>
            <pc:sldMk cId="1201727269" sldId="1482"/>
            <ac:spMk id="2" creationId="{4AC38A25-A3A5-8F0A-A5D2-9ACE5366D34D}"/>
          </ac:spMkLst>
        </pc:spChg>
        <pc:spChg chg="mod">
          <ac:chgData name="Routledge, Mandy" userId="bacdedf5-8e30-494b-ad8b-f27fa30c4f8d" providerId="ADAL" clId="{58335E1D-E360-47C9-B1D4-21EA9FC75F5B}" dt="2024-10-14T16:07:20.051" v="159" actId="20577"/>
          <ac:spMkLst>
            <pc:docMk/>
            <pc:sldMk cId="1201727269" sldId="1482"/>
            <ac:spMk id="6" creationId="{00000000-0000-0000-0000-000000000000}"/>
          </ac:spMkLst>
        </pc:spChg>
        <pc:picChg chg="add del mod">
          <ac:chgData name="Routledge, Mandy" userId="bacdedf5-8e30-494b-ad8b-f27fa30c4f8d" providerId="ADAL" clId="{58335E1D-E360-47C9-B1D4-21EA9FC75F5B}" dt="2024-10-15T07:52:50.608" v="2032" actId="478"/>
          <ac:picMkLst>
            <pc:docMk/>
            <pc:sldMk cId="1201727269" sldId="1482"/>
            <ac:picMk id="3" creationId="{23505362-2473-232C-F2F3-88A1C7143E37}"/>
          </ac:picMkLst>
        </pc:picChg>
        <pc:picChg chg="mod">
          <ac:chgData name="Routledge, Mandy" userId="bacdedf5-8e30-494b-ad8b-f27fa30c4f8d" providerId="ADAL" clId="{58335E1D-E360-47C9-B1D4-21EA9FC75F5B}" dt="2024-10-15T07:52:57.173" v="2035" actId="1076"/>
          <ac:picMkLst>
            <pc:docMk/>
            <pc:sldMk cId="1201727269" sldId="1482"/>
            <ac:picMk id="5" creationId="{E0BED006-C30A-9D9D-2C24-E850246C9E01}"/>
          </ac:picMkLst>
        </pc:picChg>
      </pc:sldChg>
      <pc:sldChg chg="delSp modSp del mod">
        <pc:chgData name="Routledge, Mandy" userId="bacdedf5-8e30-494b-ad8b-f27fa30c4f8d" providerId="ADAL" clId="{58335E1D-E360-47C9-B1D4-21EA9FC75F5B}" dt="2024-10-14T16:21:44.467" v="339" actId="47"/>
        <pc:sldMkLst>
          <pc:docMk/>
          <pc:sldMk cId="2904738428" sldId="1483"/>
        </pc:sldMkLst>
        <pc:spChg chg="del mod">
          <ac:chgData name="Routledge, Mandy" userId="bacdedf5-8e30-494b-ad8b-f27fa30c4f8d" providerId="ADAL" clId="{58335E1D-E360-47C9-B1D4-21EA9FC75F5B}" dt="2024-10-14T16:21:41.406" v="337" actId="21"/>
          <ac:spMkLst>
            <pc:docMk/>
            <pc:sldMk cId="2904738428" sldId="1483"/>
            <ac:spMk id="6" creationId="{00000000-0000-0000-0000-000000000000}"/>
          </ac:spMkLst>
        </pc:spChg>
      </pc:sldChg>
      <pc:sldChg chg="addSp delSp modSp add mod ord">
        <pc:chgData name="Routledge, Mandy" userId="bacdedf5-8e30-494b-ad8b-f27fa30c4f8d" providerId="ADAL" clId="{58335E1D-E360-47C9-B1D4-21EA9FC75F5B}" dt="2024-10-14T19:48:09.287" v="1828" actId="113"/>
        <pc:sldMkLst>
          <pc:docMk/>
          <pc:sldMk cId="2893804859" sldId="1490"/>
        </pc:sldMkLst>
        <pc:spChg chg="add mod">
          <ac:chgData name="Routledge, Mandy" userId="bacdedf5-8e30-494b-ad8b-f27fa30c4f8d" providerId="ADAL" clId="{58335E1D-E360-47C9-B1D4-21EA9FC75F5B}" dt="2024-10-14T16:24:31.480" v="391"/>
          <ac:spMkLst>
            <pc:docMk/>
            <pc:sldMk cId="2893804859" sldId="1490"/>
            <ac:spMk id="6" creationId="{00000000-0000-0000-0000-000000000000}"/>
          </ac:spMkLst>
        </pc:spChg>
        <pc:spChg chg="del">
          <ac:chgData name="Routledge, Mandy" userId="bacdedf5-8e30-494b-ad8b-f27fa30c4f8d" providerId="ADAL" clId="{58335E1D-E360-47C9-B1D4-21EA9FC75F5B}" dt="2024-10-14T16:24:30.870" v="390" actId="478"/>
          <ac:spMkLst>
            <pc:docMk/>
            <pc:sldMk cId="2893804859" sldId="1490"/>
            <ac:spMk id="9" creationId="{318333A4-1CD9-08B8-289B-30B4CA849ACF}"/>
          </ac:spMkLst>
        </pc:spChg>
        <pc:spChg chg="add mod">
          <ac:chgData name="Routledge, Mandy" userId="bacdedf5-8e30-494b-ad8b-f27fa30c4f8d" providerId="ADAL" clId="{58335E1D-E360-47C9-B1D4-21EA9FC75F5B}" dt="2024-10-14T19:48:09.287" v="1828" actId="113"/>
          <ac:spMkLst>
            <pc:docMk/>
            <pc:sldMk cId="2893804859" sldId="1490"/>
            <ac:spMk id="9" creationId="{D589C6CF-CA13-2404-EDB1-318BAEB2A0B4}"/>
          </ac:spMkLst>
        </pc:spChg>
        <pc:picChg chg="del">
          <ac:chgData name="Routledge, Mandy" userId="bacdedf5-8e30-494b-ad8b-f27fa30c4f8d" providerId="ADAL" clId="{58335E1D-E360-47C9-B1D4-21EA9FC75F5B}" dt="2024-10-14T19:45:21.653" v="1803" actId="478"/>
          <ac:picMkLst>
            <pc:docMk/>
            <pc:sldMk cId="2893804859" sldId="1490"/>
            <ac:picMk id="4" creationId="{731CFF52-702B-655C-FA35-48F37055A5BA}"/>
          </ac:picMkLst>
        </pc:picChg>
        <pc:picChg chg="add mod">
          <ac:chgData name="Routledge, Mandy" userId="bacdedf5-8e30-494b-ad8b-f27fa30c4f8d" providerId="ADAL" clId="{58335E1D-E360-47C9-B1D4-21EA9FC75F5B}" dt="2024-10-14T19:47:27.861" v="1810" actId="1076"/>
          <ac:picMkLst>
            <pc:docMk/>
            <pc:sldMk cId="2893804859" sldId="1490"/>
            <ac:picMk id="8" creationId="{C9825A4E-4B05-2188-141E-FC324F31A28E}"/>
          </ac:picMkLst>
        </pc:picChg>
        <pc:picChg chg="del">
          <ac:chgData name="Routledge, Mandy" userId="bacdedf5-8e30-494b-ad8b-f27fa30c4f8d" providerId="ADAL" clId="{58335E1D-E360-47C9-B1D4-21EA9FC75F5B}" dt="2024-10-14T19:45:19.781" v="1802" actId="478"/>
          <ac:picMkLst>
            <pc:docMk/>
            <pc:sldMk cId="2893804859" sldId="1490"/>
            <ac:picMk id="10" creationId="{3865CD29-FEB7-E827-700E-71C214AB76C7}"/>
          </ac:picMkLst>
        </pc:picChg>
        <pc:cxnChg chg="del">
          <ac:chgData name="Routledge, Mandy" userId="bacdedf5-8e30-494b-ad8b-f27fa30c4f8d" providerId="ADAL" clId="{58335E1D-E360-47C9-B1D4-21EA9FC75F5B}" dt="2024-10-14T19:45:25.360" v="1804" actId="478"/>
          <ac:cxnSpMkLst>
            <pc:docMk/>
            <pc:sldMk cId="2893804859" sldId="1490"/>
            <ac:cxnSpMk id="12" creationId="{212AC5DD-C00A-ADDC-B585-455A3668D00A}"/>
          </ac:cxnSpMkLst>
        </pc:cxnChg>
      </pc:sldChg>
      <pc:sldChg chg="add del">
        <pc:chgData name="Routledge, Mandy" userId="bacdedf5-8e30-494b-ad8b-f27fa30c4f8d" providerId="ADAL" clId="{58335E1D-E360-47C9-B1D4-21EA9FC75F5B}" dt="2024-10-14T16:26:52.400" v="640" actId="47"/>
        <pc:sldMkLst>
          <pc:docMk/>
          <pc:sldMk cId="1326653595" sldId="1492"/>
        </pc:sldMkLst>
      </pc:sldChg>
      <pc:sldChg chg="add del">
        <pc:chgData name="Routledge, Mandy" userId="bacdedf5-8e30-494b-ad8b-f27fa30c4f8d" providerId="ADAL" clId="{58335E1D-E360-47C9-B1D4-21EA9FC75F5B}" dt="2024-10-14T16:34:03.787" v="826" actId="47"/>
        <pc:sldMkLst>
          <pc:docMk/>
          <pc:sldMk cId="394086416" sldId="1504"/>
        </pc:sldMkLst>
      </pc:sldChg>
      <pc:sldChg chg="addSp delSp modSp add mod">
        <pc:chgData name="Routledge, Mandy" userId="bacdedf5-8e30-494b-ad8b-f27fa30c4f8d" providerId="ADAL" clId="{58335E1D-E360-47C9-B1D4-21EA9FC75F5B}" dt="2024-10-15T07:53:09.251" v="2039" actId="1076"/>
        <pc:sldMkLst>
          <pc:docMk/>
          <pc:sldMk cId="4003375276" sldId="1521"/>
        </pc:sldMkLst>
        <pc:spChg chg="mod">
          <ac:chgData name="Routledge, Mandy" userId="bacdedf5-8e30-494b-ad8b-f27fa30c4f8d" providerId="ADAL" clId="{58335E1D-E360-47C9-B1D4-21EA9FC75F5B}" dt="2024-10-14T16:16:00.548" v="199" actId="14100"/>
          <ac:spMkLst>
            <pc:docMk/>
            <pc:sldMk cId="4003375276" sldId="1521"/>
            <ac:spMk id="10" creationId="{EC0CC1D0-FE60-F840-73E9-0CE7E683D1F2}"/>
          </ac:spMkLst>
        </pc:spChg>
        <pc:spChg chg="mod">
          <ac:chgData name="Routledge, Mandy" userId="bacdedf5-8e30-494b-ad8b-f27fa30c4f8d" providerId="ADAL" clId="{58335E1D-E360-47C9-B1D4-21EA9FC75F5B}" dt="2024-10-14T16:16:03.239" v="200" actId="14100"/>
          <ac:spMkLst>
            <pc:docMk/>
            <pc:sldMk cId="4003375276" sldId="1521"/>
            <ac:spMk id="11" creationId="{CD78B488-E032-3F3E-C334-FB96F8D71FB2}"/>
          </ac:spMkLst>
        </pc:spChg>
        <pc:spChg chg="mod">
          <ac:chgData name="Routledge, Mandy" userId="bacdedf5-8e30-494b-ad8b-f27fa30c4f8d" providerId="ADAL" clId="{58335E1D-E360-47C9-B1D4-21EA9FC75F5B}" dt="2024-10-14T16:19:30.526" v="313" actId="14100"/>
          <ac:spMkLst>
            <pc:docMk/>
            <pc:sldMk cId="4003375276" sldId="1521"/>
            <ac:spMk id="12" creationId="{E2476A93-B8D4-4E44-87FD-AFF601B2337C}"/>
          </ac:spMkLst>
        </pc:spChg>
        <pc:spChg chg="mod">
          <ac:chgData name="Routledge, Mandy" userId="bacdedf5-8e30-494b-ad8b-f27fa30c4f8d" providerId="ADAL" clId="{58335E1D-E360-47C9-B1D4-21EA9FC75F5B}" dt="2024-10-14T16:19:50.216" v="319" actId="1076"/>
          <ac:spMkLst>
            <pc:docMk/>
            <pc:sldMk cId="4003375276" sldId="1521"/>
            <ac:spMk id="13" creationId="{4985FF45-EE56-11C3-E0CC-6BBB359031C0}"/>
          </ac:spMkLst>
        </pc:spChg>
        <pc:spChg chg="mod">
          <ac:chgData name="Routledge, Mandy" userId="bacdedf5-8e30-494b-ad8b-f27fa30c4f8d" providerId="ADAL" clId="{58335E1D-E360-47C9-B1D4-21EA9FC75F5B}" dt="2024-10-14T16:19:54.983" v="320" actId="14100"/>
          <ac:spMkLst>
            <pc:docMk/>
            <pc:sldMk cId="4003375276" sldId="1521"/>
            <ac:spMk id="14" creationId="{B7594A3B-3117-84CE-C300-FB96E5ED269D}"/>
          </ac:spMkLst>
        </pc:spChg>
        <pc:spChg chg="mod">
          <ac:chgData name="Routledge, Mandy" userId="bacdedf5-8e30-494b-ad8b-f27fa30c4f8d" providerId="ADAL" clId="{58335E1D-E360-47C9-B1D4-21EA9FC75F5B}" dt="2024-10-14T16:19:59.628" v="323" actId="1035"/>
          <ac:spMkLst>
            <pc:docMk/>
            <pc:sldMk cId="4003375276" sldId="1521"/>
            <ac:spMk id="15" creationId="{6EA1F8B7-D4BC-D8B0-E6FD-F33ECB45A1DD}"/>
          </ac:spMkLst>
        </pc:spChg>
        <pc:spChg chg="mod">
          <ac:chgData name="Routledge, Mandy" userId="bacdedf5-8e30-494b-ad8b-f27fa30c4f8d" providerId="ADAL" clId="{58335E1D-E360-47C9-B1D4-21EA9FC75F5B}" dt="2024-10-14T16:16:15.789" v="202" actId="14100"/>
          <ac:spMkLst>
            <pc:docMk/>
            <pc:sldMk cId="4003375276" sldId="1521"/>
            <ac:spMk id="16" creationId="{F53F294D-65CC-23A5-E4A1-B2132FCF814C}"/>
          </ac:spMkLst>
        </pc:spChg>
        <pc:spChg chg="mod">
          <ac:chgData name="Routledge, Mandy" userId="bacdedf5-8e30-494b-ad8b-f27fa30c4f8d" providerId="ADAL" clId="{58335E1D-E360-47C9-B1D4-21EA9FC75F5B}" dt="2024-10-14T16:16:13.271" v="201"/>
          <ac:spMkLst>
            <pc:docMk/>
            <pc:sldMk cId="4003375276" sldId="1521"/>
            <ac:spMk id="17" creationId="{AB86235B-CBC0-F9DB-29F4-F23367831B1B}"/>
          </ac:spMkLst>
        </pc:spChg>
        <pc:spChg chg="mod">
          <ac:chgData name="Routledge, Mandy" userId="bacdedf5-8e30-494b-ad8b-f27fa30c4f8d" providerId="ADAL" clId="{58335E1D-E360-47C9-B1D4-21EA9FC75F5B}" dt="2024-10-14T16:19:40.573" v="317" actId="14100"/>
          <ac:spMkLst>
            <pc:docMk/>
            <pc:sldMk cId="4003375276" sldId="1521"/>
            <ac:spMk id="18" creationId="{85D7DD60-F4AA-AD34-A265-146B167D02FE}"/>
          </ac:spMkLst>
        </pc:spChg>
        <pc:spChg chg="mod">
          <ac:chgData name="Routledge, Mandy" userId="bacdedf5-8e30-494b-ad8b-f27fa30c4f8d" providerId="ADAL" clId="{58335E1D-E360-47C9-B1D4-21EA9FC75F5B}" dt="2024-10-14T16:19:32.910" v="314" actId="14100"/>
          <ac:spMkLst>
            <pc:docMk/>
            <pc:sldMk cId="4003375276" sldId="1521"/>
            <ac:spMk id="19" creationId="{40542B69-6D97-5F24-63E3-ABE36EA69A27}"/>
          </ac:spMkLst>
        </pc:spChg>
        <pc:spChg chg="mod">
          <ac:chgData name="Routledge, Mandy" userId="bacdedf5-8e30-494b-ad8b-f27fa30c4f8d" providerId="ADAL" clId="{58335E1D-E360-47C9-B1D4-21EA9FC75F5B}" dt="2024-10-14T16:20:25.480" v="333" actId="1076"/>
          <ac:spMkLst>
            <pc:docMk/>
            <pc:sldMk cId="4003375276" sldId="1521"/>
            <ac:spMk id="23" creationId="{0EBBF14A-86CC-94CD-8EC7-620084897311}"/>
          </ac:spMkLst>
        </pc:spChg>
        <pc:grpChg chg="add del mod">
          <ac:chgData name="Routledge, Mandy" userId="bacdedf5-8e30-494b-ad8b-f27fa30c4f8d" providerId="ADAL" clId="{58335E1D-E360-47C9-B1D4-21EA9FC75F5B}" dt="2024-10-15T07:51:50.186" v="2015" actId="478"/>
          <ac:grpSpMkLst>
            <pc:docMk/>
            <pc:sldMk cId="4003375276" sldId="1521"/>
            <ac:grpSpMk id="4" creationId="{497F47EB-F0A0-11C9-D036-32025151D089}"/>
          </ac:grpSpMkLst>
        </pc:grpChg>
        <pc:picChg chg="mod">
          <ac:chgData name="Routledge, Mandy" userId="bacdedf5-8e30-494b-ad8b-f27fa30c4f8d" providerId="ADAL" clId="{58335E1D-E360-47C9-B1D4-21EA9FC75F5B}" dt="2024-10-14T16:20:25.480" v="333" actId="1076"/>
          <ac:picMkLst>
            <pc:docMk/>
            <pc:sldMk cId="4003375276" sldId="1521"/>
            <ac:picMk id="21" creationId="{3AACAABD-7E56-4EB8-7F86-1A8E26E0D656}"/>
          </ac:picMkLst>
        </pc:picChg>
        <pc:picChg chg="mod">
          <ac:chgData name="Routledge, Mandy" userId="bacdedf5-8e30-494b-ad8b-f27fa30c4f8d" providerId="ADAL" clId="{58335E1D-E360-47C9-B1D4-21EA9FC75F5B}" dt="2024-10-14T16:20:25.480" v="333" actId="1076"/>
          <ac:picMkLst>
            <pc:docMk/>
            <pc:sldMk cId="4003375276" sldId="1521"/>
            <ac:picMk id="22" creationId="{FF7C1DDB-0A06-A2E4-A81F-96CB17F1F780}"/>
          </ac:picMkLst>
        </pc:picChg>
        <pc:picChg chg="add del mod">
          <ac:chgData name="Routledge, Mandy" userId="bacdedf5-8e30-494b-ad8b-f27fa30c4f8d" providerId="ADAL" clId="{58335E1D-E360-47C9-B1D4-21EA9FC75F5B}" dt="2024-10-15T07:53:03.472" v="2036" actId="478"/>
          <ac:picMkLst>
            <pc:docMk/>
            <pc:sldMk cId="4003375276" sldId="1521"/>
            <ac:picMk id="24" creationId="{3C2AB428-0356-53AC-5047-1C46ED85901E}"/>
          </ac:picMkLst>
        </pc:picChg>
        <pc:picChg chg="add mod">
          <ac:chgData name="Routledge, Mandy" userId="bacdedf5-8e30-494b-ad8b-f27fa30c4f8d" providerId="ADAL" clId="{58335E1D-E360-47C9-B1D4-21EA9FC75F5B}" dt="2024-10-14T16:20:16.358" v="329" actId="1076"/>
          <ac:picMkLst>
            <pc:docMk/>
            <pc:sldMk cId="4003375276" sldId="1521"/>
            <ac:picMk id="25" creationId="{129989B5-69F8-C0E1-841E-7264BFB898F7}"/>
          </ac:picMkLst>
        </pc:picChg>
        <pc:picChg chg="add mod">
          <ac:chgData name="Routledge, Mandy" userId="bacdedf5-8e30-494b-ad8b-f27fa30c4f8d" providerId="ADAL" clId="{58335E1D-E360-47C9-B1D4-21EA9FC75F5B}" dt="2024-10-15T07:52:44.711" v="2031" actId="1038"/>
          <ac:picMkLst>
            <pc:docMk/>
            <pc:sldMk cId="4003375276" sldId="1521"/>
            <ac:picMk id="26" creationId="{F347FE55-2FB9-86EE-1859-13FC10003678}"/>
          </ac:picMkLst>
        </pc:picChg>
        <pc:picChg chg="add mod">
          <ac:chgData name="Routledge, Mandy" userId="bacdedf5-8e30-494b-ad8b-f27fa30c4f8d" providerId="ADAL" clId="{58335E1D-E360-47C9-B1D4-21EA9FC75F5B}" dt="2024-10-15T07:53:09.251" v="2039" actId="1076"/>
          <ac:picMkLst>
            <pc:docMk/>
            <pc:sldMk cId="4003375276" sldId="1521"/>
            <ac:picMk id="27" creationId="{3C14E940-6465-B243-DBDA-EC5A8808ED90}"/>
          </ac:picMkLst>
        </pc:picChg>
      </pc:sldChg>
      <pc:sldChg chg="add del">
        <pc:chgData name="Routledge, Mandy" userId="bacdedf5-8e30-494b-ad8b-f27fa30c4f8d" providerId="ADAL" clId="{58335E1D-E360-47C9-B1D4-21EA9FC75F5B}" dt="2024-10-14T16:23:45.111" v="387" actId="47"/>
        <pc:sldMkLst>
          <pc:docMk/>
          <pc:sldMk cId="1938867380" sldId="1522"/>
        </pc:sldMkLst>
      </pc:sldChg>
      <pc:sldChg chg="addSp modSp add mod">
        <pc:chgData name="Routledge, Mandy" userId="bacdedf5-8e30-494b-ad8b-f27fa30c4f8d" providerId="ADAL" clId="{58335E1D-E360-47C9-B1D4-21EA9FC75F5B}" dt="2024-10-15T07:54:21.393" v="2041" actId="115"/>
        <pc:sldMkLst>
          <pc:docMk/>
          <pc:sldMk cId="3604082111" sldId="1523"/>
        </pc:sldMkLst>
        <pc:spChg chg="mod">
          <ac:chgData name="Routledge, Mandy" userId="bacdedf5-8e30-494b-ad8b-f27fa30c4f8d" providerId="ADAL" clId="{58335E1D-E360-47C9-B1D4-21EA9FC75F5B}" dt="2024-10-15T07:54:21.393" v="2041" actId="115"/>
          <ac:spMkLst>
            <pc:docMk/>
            <pc:sldMk cId="3604082111" sldId="1523"/>
            <ac:spMk id="4" creationId="{D36CDCC8-D80A-3CA3-9903-EC310613197D}"/>
          </ac:spMkLst>
        </pc:spChg>
        <pc:spChg chg="mod">
          <ac:chgData name="Routledge, Mandy" userId="bacdedf5-8e30-494b-ad8b-f27fa30c4f8d" providerId="ADAL" clId="{58335E1D-E360-47C9-B1D4-21EA9FC75F5B}" dt="2024-10-14T16:22:12.289" v="348" actId="20577"/>
          <ac:spMkLst>
            <pc:docMk/>
            <pc:sldMk cId="3604082111" sldId="1523"/>
            <ac:spMk id="12" creationId="{E2476A93-B8D4-4E44-87FD-AFF601B2337C}"/>
          </ac:spMkLst>
        </pc:spChg>
        <pc:spChg chg="mod">
          <ac:chgData name="Routledge, Mandy" userId="bacdedf5-8e30-494b-ad8b-f27fa30c4f8d" providerId="ADAL" clId="{58335E1D-E360-47C9-B1D4-21EA9FC75F5B}" dt="2024-10-14T16:22:19.700" v="362" actId="20577"/>
          <ac:spMkLst>
            <pc:docMk/>
            <pc:sldMk cId="3604082111" sldId="1523"/>
            <ac:spMk id="13" creationId="{4985FF45-EE56-11C3-E0CC-6BBB359031C0}"/>
          </ac:spMkLst>
        </pc:spChg>
        <pc:spChg chg="mod">
          <ac:chgData name="Routledge, Mandy" userId="bacdedf5-8e30-494b-ad8b-f27fa30c4f8d" providerId="ADAL" clId="{58335E1D-E360-47C9-B1D4-21EA9FC75F5B}" dt="2024-10-14T16:22:24.883" v="372" actId="20577"/>
          <ac:spMkLst>
            <pc:docMk/>
            <pc:sldMk cId="3604082111" sldId="1523"/>
            <ac:spMk id="15" creationId="{6EA1F8B7-D4BC-D8B0-E6FD-F33ECB45A1DD}"/>
          </ac:spMkLst>
        </pc:spChg>
        <pc:spChg chg="mod">
          <ac:chgData name="Routledge, Mandy" userId="bacdedf5-8e30-494b-ad8b-f27fa30c4f8d" providerId="ADAL" clId="{58335E1D-E360-47C9-B1D4-21EA9FC75F5B}" dt="2024-10-14T16:22:41.308" v="375" actId="1076"/>
          <ac:spMkLst>
            <pc:docMk/>
            <pc:sldMk cId="3604082111" sldId="1523"/>
            <ac:spMk id="16" creationId="{F53F294D-65CC-23A5-E4A1-B2132FCF814C}"/>
          </ac:spMkLst>
        </pc:spChg>
        <pc:spChg chg="mod">
          <ac:chgData name="Routledge, Mandy" userId="bacdedf5-8e30-494b-ad8b-f27fa30c4f8d" providerId="ADAL" clId="{58335E1D-E360-47C9-B1D4-21EA9FC75F5B}" dt="2024-10-14T16:22:38.145" v="374" actId="1076"/>
          <ac:spMkLst>
            <pc:docMk/>
            <pc:sldMk cId="3604082111" sldId="1523"/>
            <ac:spMk id="17" creationId="{AB86235B-CBC0-F9DB-29F4-F23367831B1B}"/>
          </ac:spMkLst>
        </pc:spChg>
        <pc:spChg chg="mod">
          <ac:chgData name="Routledge, Mandy" userId="bacdedf5-8e30-494b-ad8b-f27fa30c4f8d" providerId="ADAL" clId="{58335E1D-E360-47C9-B1D4-21EA9FC75F5B}" dt="2024-10-14T16:22:54.486" v="378"/>
          <ac:spMkLst>
            <pc:docMk/>
            <pc:sldMk cId="3604082111" sldId="1523"/>
            <ac:spMk id="25" creationId="{CD734921-7312-393E-A8F3-FFFBFADE4885}"/>
          </ac:spMkLst>
        </pc:spChg>
        <pc:grpChg chg="add mod">
          <ac:chgData name="Routledge, Mandy" userId="bacdedf5-8e30-494b-ad8b-f27fa30c4f8d" providerId="ADAL" clId="{58335E1D-E360-47C9-B1D4-21EA9FC75F5B}" dt="2024-10-14T16:22:54.486" v="378"/>
          <ac:grpSpMkLst>
            <pc:docMk/>
            <pc:sldMk cId="3604082111" sldId="1523"/>
            <ac:grpSpMk id="11" creationId="{9CB27041-66DC-1ED4-330E-8C6795551D2E}"/>
          </ac:grpSpMkLst>
        </pc:grpChg>
        <pc:picChg chg="add mod">
          <ac:chgData name="Routledge, Mandy" userId="bacdedf5-8e30-494b-ad8b-f27fa30c4f8d" providerId="ADAL" clId="{58335E1D-E360-47C9-B1D4-21EA9FC75F5B}" dt="2024-10-14T16:22:45.402" v="376"/>
          <ac:picMkLst>
            <pc:docMk/>
            <pc:sldMk cId="3604082111" sldId="1523"/>
            <ac:picMk id="9" creationId="{50D31D2C-5787-6B5F-AD44-CDE7B7AE6CBE}"/>
          </ac:picMkLst>
        </pc:picChg>
        <pc:picChg chg="add mod">
          <ac:chgData name="Routledge, Mandy" userId="bacdedf5-8e30-494b-ad8b-f27fa30c4f8d" providerId="ADAL" clId="{58335E1D-E360-47C9-B1D4-21EA9FC75F5B}" dt="2024-10-14T16:22:48.720" v="377"/>
          <ac:picMkLst>
            <pc:docMk/>
            <pc:sldMk cId="3604082111" sldId="1523"/>
            <ac:picMk id="10" creationId="{0FEDB2F6-A4EC-D615-E5DE-53A7EE22D42F}"/>
          </ac:picMkLst>
        </pc:picChg>
        <pc:picChg chg="mod">
          <ac:chgData name="Routledge, Mandy" userId="bacdedf5-8e30-494b-ad8b-f27fa30c4f8d" providerId="ADAL" clId="{58335E1D-E360-47C9-B1D4-21EA9FC75F5B}" dt="2024-10-14T16:22:54.486" v="378"/>
          <ac:picMkLst>
            <pc:docMk/>
            <pc:sldMk cId="3604082111" sldId="1523"/>
            <ac:picMk id="24" creationId="{DB3AF067-7AA3-B990-D815-8BBBD112FCFD}"/>
          </ac:picMkLst>
        </pc:picChg>
        <pc:cxnChg chg="add mod">
          <ac:chgData name="Routledge, Mandy" userId="bacdedf5-8e30-494b-ad8b-f27fa30c4f8d" providerId="ADAL" clId="{58335E1D-E360-47C9-B1D4-21EA9FC75F5B}" dt="2024-10-14T16:23:00.116" v="379"/>
          <ac:cxnSpMkLst>
            <pc:docMk/>
            <pc:sldMk cId="3604082111" sldId="1523"/>
            <ac:cxnSpMk id="26" creationId="{AB8094F8-81CF-6D5F-2877-BF130FB9644A}"/>
          </ac:cxnSpMkLst>
        </pc:cxnChg>
      </pc:sldChg>
      <pc:sldChg chg="addSp delSp modSp add mod ord">
        <pc:chgData name="Routledge, Mandy" userId="bacdedf5-8e30-494b-ad8b-f27fa30c4f8d" providerId="ADAL" clId="{58335E1D-E360-47C9-B1D4-21EA9FC75F5B}" dt="2024-10-14T19:51:24.855" v="1907"/>
        <pc:sldMkLst>
          <pc:docMk/>
          <pc:sldMk cId="2821122765" sldId="1524"/>
        </pc:sldMkLst>
        <pc:spChg chg="add mod">
          <ac:chgData name="Routledge, Mandy" userId="bacdedf5-8e30-494b-ad8b-f27fa30c4f8d" providerId="ADAL" clId="{58335E1D-E360-47C9-B1D4-21EA9FC75F5B}" dt="2024-10-14T16:25:52.421" v="468"/>
          <ac:spMkLst>
            <pc:docMk/>
            <pc:sldMk cId="2821122765" sldId="1524"/>
            <ac:spMk id="8" creationId="{0AD4D54F-88DB-27B1-F172-3EFEB942830A}"/>
          </ac:spMkLst>
        </pc:spChg>
        <pc:spChg chg="add mod">
          <ac:chgData name="Routledge, Mandy" userId="bacdedf5-8e30-494b-ad8b-f27fa30c4f8d" providerId="ADAL" clId="{58335E1D-E360-47C9-B1D4-21EA9FC75F5B}" dt="2024-10-14T16:25:56.752" v="469"/>
          <ac:spMkLst>
            <pc:docMk/>
            <pc:sldMk cId="2821122765" sldId="1524"/>
            <ac:spMk id="9" creationId="{317AFDC6-FE30-F926-90FB-51F230B961C7}"/>
          </ac:spMkLst>
        </pc:spChg>
        <pc:spChg chg="mod">
          <ac:chgData name="Routledge, Mandy" userId="bacdedf5-8e30-494b-ad8b-f27fa30c4f8d" providerId="ADAL" clId="{58335E1D-E360-47C9-B1D4-21EA9FC75F5B}" dt="2024-10-14T16:24:57.789" v="402" actId="20577"/>
          <ac:spMkLst>
            <pc:docMk/>
            <pc:sldMk cId="2821122765" sldId="1524"/>
            <ac:spMk id="33" creationId="{AC757F5E-B016-F947-4518-7C6B9CC7EE04}"/>
          </ac:spMkLst>
        </pc:spChg>
        <pc:spChg chg="mod">
          <ac:chgData name="Routledge, Mandy" userId="bacdedf5-8e30-494b-ad8b-f27fa30c4f8d" providerId="ADAL" clId="{58335E1D-E360-47C9-B1D4-21EA9FC75F5B}" dt="2024-10-14T16:25:30.846" v="435" actId="1076"/>
          <ac:spMkLst>
            <pc:docMk/>
            <pc:sldMk cId="2821122765" sldId="1524"/>
            <ac:spMk id="34" creationId="{152372B3-00F5-781C-183E-6F2DDF35091D}"/>
          </ac:spMkLst>
        </pc:spChg>
        <pc:spChg chg="mod">
          <ac:chgData name="Routledge, Mandy" userId="bacdedf5-8e30-494b-ad8b-f27fa30c4f8d" providerId="ADAL" clId="{58335E1D-E360-47C9-B1D4-21EA9FC75F5B}" dt="2024-10-14T19:51:17.987" v="1905" actId="20577"/>
          <ac:spMkLst>
            <pc:docMk/>
            <pc:sldMk cId="2821122765" sldId="1524"/>
            <ac:spMk id="35" creationId="{37104C51-0232-62ED-4C6F-1447D06633EE}"/>
          </ac:spMkLst>
        </pc:spChg>
        <pc:spChg chg="mod">
          <ac:chgData name="Routledge, Mandy" userId="bacdedf5-8e30-494b-ad8b-f27fa30c4f8d" providerId="ADAL" clId="{58335E1D-E360-47C9-B1D4-21EA9FC75F5B}" dt="2024-10-14T19:49:14.134" v="1874" actId="20577"/>
          <ac:spMkLst>
            <pc:docMk/>
            <pc:sldMk cId="2821122765" sldId="1524"/>
            <ac:spMk id="36" creationId="{D8EF981A-9BA7-0EB1-9B70-F7FBF2F7DF1C}"/>
          </ac:spMkLst>
        </pc:spChg>
        <pc:picChg chg="add del mod">
          <ac:chgData name="Routledge, Mandy" userId="bacdedf5-8e30-494b-ad8b-f27fa30c4f8d" providerId="ADAL" clId="{58335E1D-E360-47C9-B1D4-21EA9FC75F5B}" dt="2024-10-14T19:49:56.160" v="1875" actId="478"/>
          <ac:picMkLst>
            <pc:docMk/>
            <pc:sldMk cId="2821122765" sldId="1524"/>
            <ac:picMk id="2" creationId="{781A2A27-D50E-8DB4-83DC-E3CD98BE500F}"/>
          </ac:picMkLst>
        </pc:picChg>
        <pc:picChg chg="add del mod">
          <ac:chgData name="Routledge, Mandy" userId="bacdedf5-8e30-494b-ad8b-f27fa30c4f8d" providerId="ADAL" clId="{58335E1D-E360-47C9-B1D4-21EA9FC75F5B}" dt="2024-10-14T19:48:43.890" v="1829" actId="478"/>
          <ac:picMkLst>
            <pc:docMk/>
            <pc:sldMk cId="2821122765" sldId="1524"/>
            <ac:picMk id="18" creationId="{3B07E17C-B020-5488-C063-C8A807BF1904}"/>
          </ac:picMkLst>
        </pc:picChg>
        <pc:picChg chg="add mod">
          <ac:chgData name="Routledge, Mandy" userId="bacdedf5-8e30-494b-ad8b-f27fa30c4f8d" providerId="ADAL" clId="{58335E1D-E360-47C9-B1D4-21EA9FC75F5B}" dt="2024-10-14T19:48:51.800" v="1833" actId="14100"/>
          <ac:picMkLst>
            <pc:docMk/>
            <pc:sldMk cId="2821122765" sldId="1524"/>
            <ac:picMk id="20" creationId="{345CAF96-0311-F0B7-9345-666A951642BC}"/>
          </ac:picMkLst>
        </pc:picChg>
        <pc:picChg chg="add mod">
          <ac:chgData name="Routledge, Mandy" userId="bacdedf5-8e30-494b-ad8b-f27fa30c4f8d" providerId="ADAL" clId="{58335E1D-E360-47C9-B1D4-21EA9FC75F5B}" dt="2024-10-14T19:50:26.892" v="1880" actId="14100"/>
          <ac:picMkLst>
            <pc:docMk/>
            <pc:sldMk cId="2821122765" sldId="1524"/>
            <ac:picMk id="23" creationId="{C968575D-F207-3494-0CAC-E92D17551A05}"/>
          </ac:picMkLst>
        </pc:picChg>
      </pc:sldChg>
      <pc:sldChg chg="addSp delSp modSp add mod">
        <pc:chgData name="Routledge, Mandy" userId="bacdedf5-8e30-494b-ad8b-f27fa30c4f8d" providerId="ADAL" clId="{58335E1D-E360-47C9-B1D4-21EA9FC75F5B}" dt="2024-10-14T16:29:37.704" v="743" actId="14100"/>
        <pc:sldMkLst>
          <pc:docMk/>
          <pc:sldMk cId="2889348455" sldId="1525"/>
        </pc:sldMkLst>
        <pc:spChg chg="add mod">
          <ac:chgData name="Routledge, Mandy" userId="bacdedf5-8e30-494b-ad8b-f27fa30c4f8d" providerId="ADAL" clId="{58335E1D-E360-47C9-B1D4-21EA9FC75F5B}" dt="2024-10-14T16:28:05.376" v="645" actId="14100"/>
          <ac:spMkLst>
            <pc:docMk/>
            <pc:sldMk cId="2889348455" sldId="1525"/>
            <ac:spMk id="2" creationId="{56E78E65-BCAC-7AF5-FF9F-ED84849CCC98}"/>
          </ac:spMkLst>
        </pc:spChg>
        <pc:spChg chg="add mod">
          <ac:chgData name="Routledge, Mandy" userId="bacdedf5-8e30-494b-ad8b-f27fa30c4f8d" providerId="ADAL" clId="{58335E1D-E360-47C9-B1D4-21EA9FC75F5B}" dt="2024-10-14T16:28:14.584" v="647" actId="1076"/>
          <ac:spMkLst>
            <pc:docMk/>
            <pc:sldMk cId="2889348455" sldId="1525"/>
            <ac:spMk id="8" creationId="{5CA97BCD-5882-09B6-85EC-C87582C66AD4}"/>
          </ac:spMkLst>
        </pc:spChg>
        <pc:spChg chg="add mod">
          <ac:chgData name="Routledge, Mandy" userId="bacdedf5-8e30-494b-ad8b-f27fa30c4f8d" providerId="ADAL" clId="{58335E1D-E360-47C9-B1D4-21EA9FC75F5B}" dt="2024-10-14T16:28:50.503" v="656" actId="1076"/>
          <ac:spMkLst>
            <pc:docMk/>
            <pc:sldMk cId="2889348455" sldId="1525"/>
            <ac:spMk id="9" creationId="{3E4AB07D-91AF-7906-20B7-694ACC93CCAA}"/>
          </ac:spMkLst>
        </pc:spChg>
        <pc:spChg chg="add mod">
          <ac:chgData name="Routledge, Mandy" userId="bacdedf5-8e30-494b-ad8b-f27fa30c4f8d" providerId="ADAL" clId="{58335E1D-E360-47C9-B1D4-21EA9FC75F5B}" dt="2024-10-14T16:28:56.821" v="658" actId="1076"/>
          <ac:spMkLst>
            <pc:docMk/>
            <pc:sldMk cId="2889348455" sldId="1525"/>
            <ac:spMk id="18" creationId="{0D387AD4-F087-3A64-4889-1F38A8943CB8}"/>
          </ac:spMkLst>
        </pc:spChg>
        <pc:spChg chg="del">
          <ac:chgData name="Routledge, Mandy" userId="bacdedf5-8e30-494b-ad8b-f27fa30c4f8d" providerId="ADAL" clId="{58335E1D-E360-47C9-B1D4-21EA9FC75F5B}" dt="2024-10-14T16:27:59.991" v="643" actId="478"/>
          <ac:spMkLst>
            <pc:docMk/>
            <pc:sldMk cId="2889348455" sldId="1525"/>
            <ac:spMk id="33" creationId="{AC757F5E-B016-F947-4518-7C6B9CC7EE04}"/>
          </ac:spMkLst>
        </pc:spChg>
        <pc:spChg chg="del">
          <ac:chgData name="Routledge, Mandy" userId="bacdedf5-8e30-494b-ad8b-f27fa30c4f8d" providerId="ADAL" clId="{58335E1D-E360-47C9-B1D4-21EA9FC75F5B}" dt="2024-10-14T16:28:46.447" v="655" actId="478"/>
          <ac:spMkLst>
            <pc:docMk/>
            <pc:sldMk cId="2889348455" sldId="1525"/>
            <ac:spMk id="34" creationId="{152372B3-00F5-781C-183E-6F2DDF35091D}"/>
          </ac:spMkLst>
        </pc:spChg>
        <pc:spChg chg="mod">
          <ac:chgData name="Routledge, Mandy" userId="bacdedf5-8e30-494b-ad8b-f27fa30c4f8d" providerId="ADAL" clId="{58335E1D-E360-47C9-B1D4-21EA9FC75F5B}" dt="2024-10-14T16:29:33.996" v="742" actId="115"/>
          <ac:spMkLst>
            <pc:docMk/>
            <pc:sldMk cId="2889348455" sldId="1525"/>
            <ac:spMk id="35" creationId="{37104C51-0232-62ED-4C6F-1447D06633EE}"/>
          </ac:spMkLst>
        </pc:spChg>
        <pc:spChg chg="mod">
          <ac:chgData name="Routledge, Mandy" userId="bacdedf5-8e30-494b-ad8b-f27fa30c4f8d" providerId="ADAL" clId="{58335E1D-E360-47C9-B1D4-21EA9FC75F5B}" dt="2024-10-14T16:29:02.032" v="659" actId="6549"/>
          <ac:spMkLst>
            <pc:docMk/>
            <pc:sldMk cId="2889348455" sldId="1525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58335E1D-E360-47C9-B1D4-21EA9FC75F5B}" dt="2024-10-14T16:29:37.704" v="743" actId="14100"/>
          <ac:picMkLst>
            <pc:docMk/>
            <pc:sldMk cId="2889348455" sldId="1525"/>
            <ac:picMk id="19" creationId="{44B31F0E-B42E-DC3B-E1B3-C9E707932966}"/>
          </ac:picMkLst>
        </pc:picChg>
      </pc:sldChg>
      <pc:sldChg chg="addSp delSp modSp add mod">
        <pc:chgData name="Routledge, Mandy" userId="bacdedf5-8e30-494b-ad8b-f27fa30c4f8d" providerId="ADAL" clId="{58335E1D-E360-47C9-B1D4-21EA9FC75F5B}" dt="2024-10-14T16:34:01.209" v="825" actId="1076"/>
        <pc:sldMkLst>
          <pc:docMk/>
          <pc:sldMk cId="1496537034" sldId="1526"/>
        </pc:sldMkLst>
        <pc:spChg chg="mod">
          <ac:chgData name="Routledge, Mandy" userId="bacdedf5-8e30-494b-ad8b-f27fa30c4f8d" providerId="ADAL" clId="{58335E1D-E360-47C9-B1D4-21EA9FC75F5B}" dt="2024-10-14T16:32:24.117" v="770" actId="14100"/>
          <ac:spMkLst>
            <pc:docMk/>
            <pc:sldMk cId="1496537034" sldId="1526"/>
            <ac:spMk id="4" creationId="{D753C383-62C8-E733-4553-E085527A1FCA}"/>
          </ac:spMkLst>
        </pc:spChg>
        <pc:spChg chg="mod">
          <ac:chgData name="Routledge, Mandy" userId="bacdedf5-8e30-494b-ad8b-f27fa30c4f8d" providerId="ADAL" clId="{58335E1D-E360-47C9-B1D4-21EA9FC75F5B}" dt="2024-10-14T16:32:27.262" v="771" actId="1076"/>
          <ac:spMkLst>
            <pc:docMk/>
            <pc:sldMk cId="1496537034" sldId="1526"/>
            <ac:spMk id="9" creationId="{B5FA4264-9F79-B20D-0826-CEC58E7B74B7}"/>
          </ac:spMkLst>
        </pc:spChg>
        <pc:spChg chg="mod">
          <ac:chgData name="Routledge, Mandy" userId="bacdedf5-8e30-494b-ad8b-f27fa30c4f8d" providerId="ADAL" clId="{58335E1D-E360-47C9-B1D4-21EA9FC75F5B}" dt="2024-10-14T16:32:46.679" v="777" actId="14100"/>
          <ac:spMkLst>
            <pc:docMk/>
            <pc:sldMk cId="1496537034" sldId="1526"/>
            <ac:spMk id="10" creationId="{B37FADB8-F5A5-F448-15A7-6A630939BCDC}"/>
          </ac:spMkLst>
        </pc:spChg>
        <pc:spChg chg="mod">
          <ac:chgData name="Routledge, Mandy" userId="bacdedf5-8e30-494b-ad8b-f27fa30c4f8d" providerId="ADAL" clId="{58335E1D-E360-47C9-B1D4-21EA9FC75F5B}" dt="2024-10-14T16:32:49.656" v="778" actId="1076"/>
          <ac:spMkLst>
            <pc:docMk/>
            <pc:sldMk cId="1496537034" sldId="1526"/>
            <ac:spMk id="11" creationId="{2D5226DB-4490-ECD5-880A-CDAB0447C263}"/>
          </ac:spMkLst>
        </pc:spChg>
        <pc:spChg chg="mod">
          <ac:chgData name="Routledge, Mandy" userId="bacdedf5-8e30-494b-ad8b-f27fa30c4f8d" providerId="ADAL" clId="{58335E1D-E360-47C9-B1D4-21EA9FC75F5B}" dt="2024-10-14T16:33:25.954" v="799" actId="1076"/>
          <ac:spMkLst>
            <pc:docMk/>
            <pc:sldMk cId="1496537034" sldId="1526"/>
            <ac:spMk id="12" creationId="{E2476A93-B8D4-4E44-87FD-AFF601B2337C}"/>
          </ac:spMkLst>
        </pc:spChg>
        <pc:spChg chg="del">
          <ac:chgData name="Routledge, Mandy" userId="bacdedf5-8e30-494b-ad8b-f27fa30c4f8d" providerId="ADAL" clId="{58335E1D-E360-47C9-B1D4-21EA9FC75F5B}" dt="2024-10-14T16:33:29.025" v="800" actId="478"/>
          <ac:spMkLst>
            <pc:docMk/>
            <pc:sldMk cId="1496537034" sldId="1526"/>
            <ac:spMk id="13" creationId="{4985FF45-EE56-11C3-E0CC-6BBB359031C0}"/>
          </ac:spMkLst>
        </pc:spChg>
        <pc:spChg chg="mod">
          <ac:chgData name="Routledge, Mandy" userId="bacdedf5-8e30-494b-ad8b-f27fa30c4f8d" providerId="ADAL" clId="{58335E1D-E360-47C9-B1D4-21EA9FC75F5B}" dt="2024-10-14T16:33:51.702" v="821" actId="14100"/>
          <ac:spMkLst>
            <pc:docMk/>
            <pc:sldMk cId="1496537034" sldId="1526"/>
            <ac:spMk id="14" creationId="{B7594A3B-3117-84CE-C300-FB96E5ED269D}"/>
          </ac:spMkLst>
        </pc:spChg>
        <pc:spChg chg="mod">
          <ac:chgData name="Routledge, Mandy" userId="bacdedf5-8e30-494b-ad8b-f27fa30c4f8d" providerId="ADAL" clId="{58335E1D-E360-47C9-B1D4-21EA9FC75F5B}" dt="2024-10-14T16:33:56.166" v="823" actId="1076"/>
          <ac:spMkLst>
            <pc:docMk/>
            <pc:sldMk cId="1496537034" sldId="1526"/>
            <ac:spMk id="15" creationId="{6EA1F8B7-D4BC-D8B0-E6FD-F33ECB45A1DD}"/>
          </ac:spMkLst>
        </pc:spChg>
        <pc:spChg chg="del">
          <ac:chgData name="Routledge, Mandy" userId="bacdedf5-8e30-494b-ad8b-f27fa30c4f8d" providerId="ADAL" clId="{58335E1D-E360-47C9-B1D4-21EA9FC75F5B}" dt="2024-10-14T16:33:29.710" v="801" actId="478"/>
          <ac:spMkLst>
            <pc:docMk/>
            <pc:sldMk cId="1496537034" sldId="1526"/>
            <ac:spMk id="18" creationId="{85D7DD60-F4AA-AD34-A265-146B167D02FE}"/>
          </ac:spMkLst>
        </pc:spChg>
        <pc:spChg chg="mod">
          <ac:chgData name="Routledge, Mandy" userId="bacdedf5-8e30-494b-ad8b-f27fa30c4f8d" providerId="ADAL" clId="{58335E1D-E360-47C9-B1D4-21EA9FC75F5B}" dt="2024-10-14T16:33:39.806" v="805" actId="14100"/>
          <ac:spMkLst>
            <pc:docMk/>
            <pc:sldMk cId="1496537034" sldId="1526"/>
            <ac:spMk id="19" creationId="{40542B69-6D97-5F24-63E3-ABE36EA69A27}"/>
          </ac:spMkLst>
        </pc:spChg>
        <pc:picChg chg="add mod">
          <ac:chgData name="Routledge, Mandy" userId="bacdedf5-8e30-494b-ad8b-f27fa30c4f8d" providerId="ADAL" clId="{58335E1D-E360-47C9-B1D4-21EA9FC75F5B}" dt="2024-10-14T16:32:57.254" v="780" actId="1076"/>
          <ac:picMkLst>
            <pc:docMk/>
            <pc:sldMk cId="1496537034" sldId="1526"/>
            <ac:picMk id="23" creationId="{F296E27C-5D90-DDFC-3DAF-0DC34E57398C}"/>
          </ac:picMkLst>
        </pc:picChg>
        <pc:picChg chg="add mod">
          <ac:chgData name="Routledge, Mandy" userId="bacdedf5-8e30-494b-ad8b-f27fa30c4f8d" providerId="ADAL" clId="{58335E1D-E360-47C9-B1D4-21EA9FC75F5B}" dt="2024-10-14T16:33:23.414" v="798" actId="1076"/>
          <ac:picMkLst>
            <pc:docMk/>
            <pc:sldMk cId="1496537034" sldId="1526"/>
            <ac:picMk id="24" creationId="{F4585FD3-9010-5CA4-7096-146C728B7372}"/>
          </ac:picMkLst>
        </pc:picChg>
        <pc:picChg chg="add mod">
          <ac:chgData name="Routledge, Mandy" userId="bacdedf5-8e30-494b-ad8b-f27fa30c4f8d" providerId="ADAL" clId="{58335E1D-E360-47C9-B1D4-21EA9FC75F5B}" dt="2024-10-14T16:34:01.209" v="825" actId="1076"/>
          <ac:picMkLst>
            <pc:docMk/>
            <pc:sldMk cId="1496537034" sldId="1526"/>
            <ac:picMk id="26" creationId="{B3D36B49-EBED-05AD-504E-DBA7D8492F54}"/>
          </ac:picMkLst>
        </pc:picChg>
        <pc:cxnChg chg="mod">
          <ac:chgData name="Routledge, Mandy" userId="bacdedf5-8e30-494b-ad8b-f27fa30c4f8d" providerId="ADAL" clId="{58335E1D-E360-47C9-B1D4-21EA9FC75F5B}" dt="2024-10-14T16:33:36.451" v="804" actId="14100"/>
          <ac:cxnSpMkLst>
            <pc:docMk/>
            <pc:sldMk cId="1496537034" sldId="1526"/>
            <ac:cxnSpMk id="21" creationId="{B84B33EF-2A54-99B2-FEF8-27486B72F624}"/>
          </ac:cxnSpMkLst>
        </pc:cxnChg>
        <pc:cxnChg chg="del">
          <ac:chgData name="Routledge, Mandy" userId="bacdedf5-8e30-494b-ad8b-f27fa30c4f8d" providerId="ADAL" clId="{58335E1D-E360-47C9-B1D4-21EA9FC75F5B}" dt="2024-10-14T16:33:30.477" v="802" actId="478"/>
          <ac:cxnSpMkLst>
            <pc:docMk/>
            <pc:sldMk cId="1496537034" sldId="1526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58335E1D-E360-47C9-B1D4-21EA9FC75F5B}" dt="2024-10-14T16:32:46.679" v="777" actId="14100"/>
          <ac:cxnSpMkLst>
            <pc:docMk/>
            <pc:sldMk cId="1496537034" sldId="1526"/>
            <ac:cxnSpMk id="29" creationId="{10445519-6BAB-CA4B-0B0C-EF80D4D34E4C}"/>
          </ac:cxnSpMkLst>
        </pc:cxnChg>
      </pc:sldChg>
      <pc:sldChg chg="add del">
        <pc:chgData name="Routledge, Mandy" userId="bacdedf5-8e30-494b-ad8b-f27fa30c4f8d" providerId="ADAL" clId="{58335E1D-E360-47C9-B1D4-21EA9FC75F5B}" dt="2024-10-14T16:37:06.025" v="910" actId="47"/>
        <pc:sldMkLst>
          <pc:docMk/>
          <pc:sldMk cId="3791446440" sldId="1527"/>
        </pc:sldMkLst>
      </pc:sldChg>
      <pc:sldChg chg="addSp delSp modSp add mod">
        <pc:chgData name="Routledge, Mandy" userId="bacdedf5-8e30-494b-ad8b-f27fa30c4f8d" providerId="ADAL" clId="{58335E1D-E360-47C9-B1D4-21EA9FC75F5B}" dt="2024-10-15T08:10:31.982" v="2088" actId="1076"/>
        <pc:sldMkLst>
          <pc:docMk/>
          <pc:sldMk cId="2422557058" sldId="1528"/>
        </pc:sldMkLst>
        <pc:spChg chg="mod">
          <ac:chgData name="Routledge, Mandy" userId="bacdedf5-8e30-494b-ad8b-f27fa30c4f8d" providerId="ADAL" clId="{58335E1D-E360-47C9-B1D4-21EA9FC75F5B}" dt="2024-10-15T08:10:31.982" v="2088" actId="1076"/>
          <ac:spMkLst>
            <pc:docMk/>
            <pc:sldMk cId="2422557058" sldId="1528"/>
            <ac:spMk id="4" creationId="{D36CDCC8-D80A-3CA3-9903-EC310613197D}"/>
          </ac:spMkLst>
        </pc:spChg>
        <pc:spChg chg="add mod">
          <ac:chgData name="Routledge, Mandy" userId="bacdedf5-8e30-494b-ad8b-f27fa30c4f8d" providerId="ADAL" clId="{58335E1D-E360-47C9-B1D4-21EA9FC75F5B}" dt="2024-10-14T16:36:27.663" v="903"/>
          <ac:spMkLst>
            <pc:docMk/>
            <pc:sldMk cId="2422557058" sldId="1528"/>
            <ac:spMk id="9" creationId="{9433FDDE-6DB7-8E27-C3CF-4D8C019E515F}"/>
          </ac:spMkLst>
        </pc:spChg>
        <pc:spChg chg="mod">
          <ac:chgData name="Routledge, Mandy" userId="bacdedf5-8e30-494b-ad8b-f27fa30c4f8d" providerId="ADAL" clId="{58335E1D-E360-47C9-B1D4-21EA9FC75F5B}" dt="2024-10-14T16:37:14.931" v="912" actId="1076"/>
          <ac:spMkLst>
            <pc:docMk/>
            <pc:sldMk cId="2422557058" sldId="1528"/>
            <ac:spMk id="12" creationId="{E2476A93-B8D4-4E44-87FD-AFF601B2337C}"/>
          </ac:spMkLst>
        </pc:spChg>
        <pc:spChg chg="del">
          <ac:chgData name="Routledge, Mandy" userId="bacdedf5-8e30-494b-ad8b-f27fa30c4f8d" providerId="ADAL" clId="{58335E1D-E360-47C9-B1D4-21EA9FC75F5B}" dt="2024-10-14T16:36:22.856" v="901" actId="478"/>
          <ac:spMkLst>
            <pc:docMk/>
            <pc:sldMk cId="2422557058" sldId="1528"/>
            <ac:spMk id="13" creationId="{4985FF45-EE56-11C3-E0CC-6BBB359031C0}"/>
          </ac:spMkLst>
        </pc:spChg>
        <pc:spChg chg="mod">
          <ac:chgData name="Routledge, Mandy" userId="bacdedf5-8e30-494b-ad8b-f27fa30c4f8d" providerId="ADAL" clId="{58335E1D-E360-47C9-B1D4-21EA9FC75F5B}" dt="2024-10-14T16:36:14.363" v="899" actId="14100"/>
          <ac:spMkLst>
            <pc:docMk/>
            <pc:sldMk cId="2422557058" sldId="1528"/>
            <ac:spMk id="14" creationId="{B7594A3B-3117-84CE-C300-FB96E5ED269D}"/>
          </ac:spMkLst>
        </pc:spChg>
        <pc:spChg chg="mod">
          <ac:chgData name="Routledge, Mandy" userId="bacdedf5-8e30-494b-ad8b-f27fa30c4f8d" providerId="ADAL" clId="{58335E1D-E360-47C9-B1D4-21EA9FC75F5B}" dt="2024-10-14T16:36:18.424" v="900" actId="1076"/>
          <ac:spMkLst>
            <pc:docMk/>
            <pc:sldMk cId="2422557058" sldId="1528"/>
            <ac:spMk id="15" creationId="{6EA1F8B7-D4BC-D8B0-E6FD-F33ECB45A1DD}"/>
          </ac:spMkLst>
        </pc:spChg>
        <pc:spChg chg="mod">
          <ac:chgData name="Routledge, Mandy" userId="bacdedf5-8e30-494b-ad8b-f27fa30c4f8d" providerId="ADAL" clId="{58335E1D-E360-47C9-B1D4-21EA9FC75F5B}" dt="2024-10-14T16:35:22.686" v="881" actId="20577"/>
          <ac:spMkLst>
            <pc:docMk/>
            <pc:sldMk cId="2422557058" sldId="1528"/>
            <ac:spMk id="17" creationId="{AB86235B-CBC0-F9DB-29F4-F23367831B1B}"/>
          </ac:spMkLst>
        </pc:spChg>
        <pc:spChg chg="del">
          <ac:chgData name="Routledge, Mandy" userId="bacdedf5-8e30-494b-ad8b-f27fa30c4f8d" providerId="ADAL" clId="{58335E1D-E360-47C9-B1D4-21EA9FC75F5B}" dt="2024-10-14T16:36:23.491" v="902" actId="478"/>
          <ac:spMkLst>
            <pc:docMk/>
            <pc:sldMk cId="2422557058" sldId="1528"/>
            <ac:spMk id="18" creationId="{85D7DD60-F4AA-AD34-A265-146B167D02FE}"/>
          </ac:spMkLst>
        </pc:spChg>
        <pc:spChg chg="mod">
          <ac:chgData name="Routledge, Mandy" userId="bacdedf5-8e30-494b-ad8b-f27fa30c4f8d" providerId="ADAL" clId="{58335E1D-E360-47C9-B1D4-21EA9FC75F5B}" dt="2024-10-14T16:35:11.759" v="854" actId="14100"/>
          <ac:spMkLst>
            <pc:docMk/>
            <pc:sldMk cId="2422557058" sldId="1528"/>
            <ac:spMk id="19" creationId="{40542B69-6D97-5F24-63E3-ABE36EA69A27}"/>
          </ac:spMkLst>
        </pc:spChg>
        <pc:picChg chg="add mod">
          <ac:chgData name="Routledge, Mandy" userId="bacdedf5-8e30-494b-ad8b-f27fa30c4f8d" providerId="ADAL" clId="{58335E1D-E360-47C9-B1D4-21EA9FC75F5B}" dt="2024-10-14T16:36:36.940" v="905" actId="1076"/>
          <ac:picMkLst>
            <pc:docMk/>
            <pc:sldMk cId="2422557058" sldId="1528"/>
            <ac:picMk id="10" creationId="{5E425566-8F52-D39A-2261-B4D2DDF68411}"/>
          </ac:picMkLst>
        </pc:picChg>
        <pc:picChg chg="add mod">
          <ac:chgData name="Routledge, Mandy" userId="bacdedf5-8e30-494b-ad8b-f27fa30c4f8d" providerId="ADAL" clId="{58335E1D-E360-47C9-B1D4-21EA9FC75F5B}" dt="2024-10-14T16:36:36.940" v="905" actId="1076"/>
          <ac:picMkLst>
            <pc:docMk/>
            <pc:sldMk cId="2422557058" sldId="1528"/>
            <ac:picMk id="11" creationId="{5AED2549-0F50-81EF-4448-6FF3BF19D412}"/>
          </ac:picMkLst>
        </pc:picChg>
        <pc:picChg chg="add mod">
          <ac:chgData name="Routledge, Mandy" userId="bacdedf5-8e30-494b-ad8b-f27fa30c4f8d" providerId="ADAL" clId="{58335E1D-E360-47C9-B1D4-21EA9FC75F5B}" dt="2024-10-14T16:37:16.536" v="913" actId="1076"/>
          <ac:picMkLst>
            <pc:docMk/>
            <pc:sldMk cId="2422557058" sldId="1528"/>
            <ac:picMk id="24" creationId="{1540C84D-69B2-43EA-822D-D63F03575C3E}"/>
          </ac:picMkLst>
        </pc:picChg>
        <pc:picChg chg="add mod">
          <ac:chgData name="Routledge, Mandy" userId="bacdedf5-8e30-494b-ad8b-f27fa30c4f8d" providerId="ADAL" clId="{58335E1D-E360-47C9-B1D4-21EA9FC75F5B}" dt="2024-10-14T16:36:42.769" v="906"/>
          <ac:picMkLst>
            <pc:docMk/>
            <pc:sldMk cId="2422557058" sldId="1528"/>
            <ac:picMk id="25" creationId="{7765EF49-414A-A149-E29D-CAD7E27895B2}"/>
          </ac:picMkLst>
        </pc:picChg>
      </pc:sldChg>
      <pc:sldChg chg="addSp delSp modSp add mod ord">
        <pc:chgData name="Routledge, Mandy" userId="bacdedf5-8e30-494b-ad8b-f27fa30c4f8d" providerId="ADAL" clId="{58335E1D-E360-47C9-B1D4-21EA9FC75F5B}" dt="2024-10-14T19:56:04.125" v="2006" actId="1038"/>
        <pc:sldMkLst>
          <pc:docMk/>
          <pc:sldMk cId="475192350" sldId="1529"/>
        </pc:sldMkLst>
        <pc:spChg chg="add del mod">
          <ac:chgData name="Routledge, Mandy" userId="bacdedf5-8e30-494b-ad8b-f27fa30c4f8d" providerId="ADAL" clId="{58335E1D-E360-47C9-B1D4-21EA9FC75F5B}" dt="2024-10-14T19:55:56.186" v="1998" actId="478"/>
          <ac:spMkLst>
            <pc:docMk/>
            <pc:sldMk cId="475192350" sldId="1529"/>
            <ac:spMk id="9" creationId="{5A95D7B9-7991-C857-54E7-5E749D502333}"/>
          </ac:spMkLst>
        </pc:spChg>
        <pc:spChg chg="add mod">
          <ac:chgData name="Routledge, Mandy" userId="bacdedf5-8e30-494b-ad8b-f27fa30c4f8d" providerId="ADAL" clId="{58335E1D-E360-47C9-B1D4-21EA9FC75F5B}" dt="2024-10-14T19:53:44.650" v="1935" actId="1076"/>
          <ac:spMkLst>
            <pc:docMk/>
            <pc:sldMk cId="475192350" sldId="1529"/>
            <ac:spMk id="19" creationId="{A790DC73-AA85-4587-8A13-91161A1FD077}"/>
          </ac:spMkLst>
        </pc:spChg>
        <pc:spChg chg="add mod">
          <ac:chgData name="Routledge, Mandy" userId="bacdedf5-8e30-494b-ad8b-f27fa30c4f8d" providerId="ADAL" clId="{58335E1D-E360-47C9-B1D4-21EA9FC75F5B}" dt="2024-10-14T19:53:51.950" v="1937" actId="1076"/>
          <ac:spMkLst>
            <pc:docMk/>
            <pc:sldMk cId="475192350" sldId="1529"/>
            <ac:spMk id="20" creationId="{D659CC1E-CF1E-9E62-DAB4-3B82B5DB49E8}"/>
          </ac:spMkLst>
        </pc:spChg>
        <pc:spChg chg="mod">
          <ac:chgData name="Routledge, Mandy" userId="bacdedf5-8e30-494b-ad8b-f27fa30c4f8d" providerId="ADAL" clId="{58335E1D-E360-47C9-B1D4-21EA9FC75F5B}" dt="2024-10-14T16:38:59.983" v="929" actId="20577"/>
          <ac:spMkLst>
            <pc:docMk/>
            <pc:sldMk cId="475192350" sldId="1529"/>
            <ac:spMk id="33" creationId="{AC757F5E-B016-F947-4518-7C6B9CC7EE04}"/>
          </ac:spMkLst>
        </pc:spChg>
        <pc:spChg chg="mod">
          <ac:chgData name="Routledge, Mandy" userId="bacdedf5-8e30-494b-ad8b-f27fa30c4f8d" providerId="ADAL" clId="{58335E1D-E360-47C9-B1D4-21EA9FC75F5B}" dt="2024-10-14T16:39:02.828" v="936" actId="20577"/>
          <ac:spMkLst>
            <pc:docMk/>
            <pc:sldMk cId="475192350" sldId="1529"/>
            <ac:spMk id="34" creationId="{152372B3-00F5-781C-183E-6F2DDF35091D}"/>
          </ac:spMkLst>
        </pc:spChg>
        <pc:spChg chg="mod">
          <ac:chgData name="Routledge, Mandy" userId="bacdedf5-8e30-494b-ad8b-f27fa30c4f8d" providerId="ADAL" clId="{58335E1D-E360-47C9-B1D4-21EA9FC75F5B}" dt="2024-10-14T19:53:28.593" v="1931" actId="14100"/>
          <ac:spMkLst>
            <pc:docMk/>
            <pc:sldMk cId="475192350" sldId="1529"/>
            <ac:spMk id="35" creationId="{37104C51-0232-62ED-4C6F-1447D06633EE}"/>
          </ac:spMkLst>
        </pc:spChg>
        <pc:spChg chg="mod">
          <ac:chgData name="Routledge, Mandy" userId="bacdedf5-8e30-494b-ad8b-f27fa30c4f8d" providerId="ADAL" clId="{58335E1D-E360-47C9-B1D4-21EA9FC75F5B}" dt="2024-10-14T19:55:02.705" v="1996" actId="6549"/>
          <ac:spMkLst>
            <pc:docMk/>
            <pc:sldMk cId="475192350" sldId="1529"/>
            <ac:spMk id="36" creationId="{D8EF981A-9BA7-0EB1-9B70-F7FBF2F7DF1C}"/>
          </ac:spMkLst>
        </pc:spChg>
        <pc:picChg chg="add del mod">
          <ac:chgData name="Routledge, Mandy" userId="bacdedf5-8e30-494b-ad8b-f27fa30c4f8d" providerId="ADAL" clId="{58335E1D-E360-47C9-B1D4-21EA9FC75F5B}" dt="2024-10-14T19:51:38.857" v="1908" actId="478"/>
          <ac:picMkLst>
            <pc:docMk/>
            <pc:sldMk cId="475192350" sldId="1529"/>
            <ac:picMk id="2" creationId="{239690CE-C7EA-CB77-9DDB-13A64C9622C1}"/>
          </ac:picMkLst>
        </pc:picChg>
        <pc:picChg chg="add del mod">
          <ac:chgData name="Routledge, Mandy" userId="bacdedf5-8e30-494b-ad8b-f27fa30c4f8d" providerId="ADAL" clId="{58335E1D-E360-47C9-B1D4-21EA9FC75F5B}" dt="2024-10-14T19:55:04.828" v="1997" actId="478"/>
          <ac:picMkLst>
            <pc:docMk/>
            <pc:sldMk cId="475192350" sldId="1529"/>
            <ac:picMk id="8" creationId="{E51C6F11-E27E-BB89-710F-406A78380A9D}"/>
          </ac:picMkLst>
        </pc:picChg>
        <pc:picChg chg="add mod modCrop">
          <ac:chgData name="Routledge, Mandy" userId="bacdedf5-8e30-494b-ad8b-f27fa30c4f8d" providerId="ADAL" clId="{58335E1D-E360-47C9-B1D4-21EA9FC75F5B}" dt="2024-10-14T19:53:47.572" v="1936" actId="1076"/>
          <ac:picMkLst>
            <pc:docMk/>
            <pc:sldMk cId="475192350" sldId="1529"/>
            <ac:picMk id="18" creationId="{ABD6C9F6-8D48-6C01-80F6-4ACBBAF53002}"/>
          </ac:picMkLst>
        </pc:picChg>
        <pc:picChg chg="add mod">
          <ac:chgData name="Routledge, Mandy" userId="bacdedf5-8e30-494b-ad8b-f27fa30c4f8d" providerId="ADAL" clId="{58335E1D-E360-47C9-B1D4-21EA9FC75F5B}" dt="2024-10-14T19:56:04.125" v="2006" actId="1038"/>
          <ac:picMkLst>
            <pc:docMk/>
            <pc:sldMk cId="475192350" sldId="1529"/>
            <ac:picMk id="23" creationId="{39732BD9-682B-A873-80AD-F61830F9AADE}"/>
          </ac:picMkLst>
        </pc:picChg>
      </pc:sldChg>
      <pc:sldChg chg="addSp modSp add mod">
        <pc:chgData name="Routledge, Mandy" userId="bacdedf5-8e30-494b-ad8b-f27fa30c4f8d" providerId="ADAL" clId="{58335E1D-E360-47C9-B1D4-21EA9FC75F5B}" dt="2024-10-15T08:11:41.705" v="2089" actId="115"/>
        <pc:sldMkLst>
          <pc:docMk/>
          <pc:sldMk cId="2447323563" sldId="1530"/>
        </pc:sldMkLst>
        <pc:spChg chg="mod">
          <ac:chgData name="Routledge, Mandy" userId="bacdedf5-8e30-494b-ad8b-f27fa30c4f8d" providerId="ADAL" clId="{58335E1D-E360-47C9-B1D4-21EA9FC75F5B}" dt="2024-10-14T16:43:24.189" v="987" actId="1076"/>
          <ac:spMkLst>
            <pc:docMk/>
            <pc:sldMk cId="2447323563" sldId="1530"/>
            <ac:spMk id="33" creationId="{AC757F5E-B016-F947-4518-7C6B9CC7EE04}"/>
          </ac:spMkLst>
        </pc:spChg>
        <pc:spChg chg="mod">
          <ac:chgData name="Routledge, Mandy" userId="bacdedf5-8e30-494b-ad8b-f27fa30c4f8d" providerId="ADAL" clId="{58335E1D-E360-47C9-B1D4-21EA9FC75F5B}" dt="2024-10-14T16:43:26.964" v="999" actId="20577"/>
          <ac:spMkLst>
            <pc:docMk/>
            <pc:sldMk cId="2447323563" sldId="1530"/>
            <ac:spMk id="34" creationId="{152372B3-00F5-781C-183E-6F2DDF35091D}"/>
          </ac:spMkLst>
        </pc:spChg>
        <pc:spChg chg="mod">
          <ac:chgData name="Routledge, Mandy" userId="bacdedf5-8e30-494b-ad8b-f27fa30c4f8d" providerId="ADAL" clId="{58335E1D-E360-47C9-B1D4-21EA9FC75F5B}" dt="2024-10-14T16:44:00.341" v="1041"/>
          <ac:spMkLst>
            <pc:docMk/>
            <pc:sldMk cId="2447323563" sldId="1530"/>
            <ac:spMk id="35" creationId="{37104C51-0232-62ED-4C6F-1447D06633EE}"/>
          </ac:spMkLst>
        </pc:spChg>
        <pc:spChg chg="mod">
          <ac:chgData name="Routledge, Mandy" userId="bacdedf5-8e30-494b-ad8b-f27fa30c4f8d" providerId="ADAL" clId="{58335E1D-E360-47C9-B1D4-21EA9FC75F5B}" dt="2024-10-15T08:11:41.705" v="2089" actId="115"/>
          <ac:spMkLst>
            <pc:docMk/>
            <pc:sldMk cId="2447323563" sldId="1530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58335E1D-E360-47C9-B1D4-21EA9FC75F5B}" dt="2024-10-14T16:43:52.295" v="1040"/>
          <ac:picMkLst>
            <pc:docMk/>
            <pc:sldMk cId="2447323563" sldId="1530"/>
            <ac:picMk id="2" creationId="{1CE18A57-DD87-B4D6-8EB0-D06CF3120277}"/>
          </ac:picMkLst>
        </pc:picChg>
      </pc:sldChg>
      <pc:sldChg chg="addSp delSp modSp add mod">
        <pc:chgData name="Routledge, Mandy" userId="bacdedf5-8e30-494b-ad8b-f27fa30c4f8d" providerId="ADAL" clId="{58335E1D-E360-47C9-B1D4-21EA9FC75F5B}" dt="2024-10-15T08:09:33.919" v="2087" actId="14100"/>
        <pc:sldMkLst>
          <pc:docMk/>
          <pc:sldMk cId="1076440084" sldId="1531"/>
        </pc:sldMkLst>
        <pc:spChg chg="mod">
          <ac:chgData name="Routledge, Mandy" userId="bacdedf5-8e30-494b-ad8b-f27fa30c4f8d" providerId="ADAL" clId="{58335E1D-E360-47C9-B1D4-21EA9FC75F5B}" dt="2024-10-14T16:47:50.609" v="1060" actId="14100"/>
          <ac:spMkLst>
            <pc:docMk/>
            <pc:sldMk cId="1076440084" sldId="1531"/>
            <ac:spMk id="4" creationId="{D753C383-62C8-E733-4553-E085527A1FCA}"/>
          </ac:spMkLst>
        </pc:spChg>
        <pc:spChg chg="mod">
          <ac:chgData name="Routledge, Mandy" userId="bacdedf5-8e30-494b-ad8b-f27fa30c4f8d" providerId="ADAL" clId="{58335E1D-E360-47C9-B1D4-21EA9FC75F5B}" dt="2024-10-14T16:47:45.653" v="1059" actId="14100"/>
          <ac:spMkLst>
            <pc:docMk/>
            <pc:sldMk cId="1076440084" sldId="1531"/>
            <ac:spMk id="9" creationId="{B5FA4264-9F79-B20D-0826-CEC58E7B74B7}"/>
          </ac:spMkLst>
        </pc:spChg>
        <pc:spChg chg="mod">
          <ac:chgData name="Routledge, Mandy" userId="bacdedf5-8e30-494b-ad8b-f27fa30c4f8d" providerId="ADAL" clId="{58335E1D-E360-47C9-B1D4-21EA9FC75F5B}" dt="2024-10-14T16:48:17.498" v="1067" actId="14100"/>
          <ac:spMkLst>
            <pc:docMk/>
            <pc:sldMk cId="1076440084" sldId="1531"/>
            <ac:spMk id="10" creationId="{B37FADB8-F5A5-F448-15A7-6A630939BCDC}"/>
          </ac:spMkLst>
        </pc:spChg>
        <pc:spChg chg="mod">
          <ac:chgData name="Routledge, Mandy" userId="bacdedf5-8e30-494b-ad8b-f27fa30c4f8d" providerId="ADAL" clId="{58335E1D-E360-47C9-B1D4-21EA9FC75F5B}" dt="2024-10-14T16:48:15.016" v="1066" actId="1076"/>
          <ac:spMkLst>
            <pc:docMk/>
            <pc:sldMk cId="1076440084" sldId="1531"/>
            <ac:spMk id="11" creationId="{2D5226DB-4490-ECD5-880A-CDAB0447C263}"/>
          </ac:spMkLst>
        </pc:spChg>
        <pc:spChg chg="mod">
          <ac:chgData name="Routledge, Mandy" userId="bacdedf5-8e30-494b-ad8b-f27fa30c4f8d" providerId="ADAL" clId="{58335E1D-E360-47C9-B1D4-21EA9FC75F5B}" dt="2024-10-15T07:58:26.756" v="2065" actId="1076"/>
          <ac:spMkLst>
            <pc:docMk/>
            <pc:sldMk cId="1076440084" sldId="1531"/>
            <ac:spMk id="12" creationId="{E2476A93-B8D4-4E44-87FD-AFF601B2337C}"/>
          </ac:spMkLst>
        </pc:spChg>
        <pc:spChg chg="mod">
          <ac:chgData name="Routledge, Mandy" userId="bacdedf5-8e30-494b-ad8b-f27fa30c4f8d" providerId="ADAL" clId="{58335E1D-E360-47C9-B1D4-21EA9FC75F5B}" dt="2024-10-15T07:55:57.459" v="2050" actId="1076"/>
          <ac:spMkLst>
            <pc:docMk/>
            <pc:sldMk cId="1076440084" sldId="1531"/>
            <ac:spMk id="13" creationId="{4985FF45-EE56-11C3-E0CC-6BBB359031C0}"/>
          </ac:spMkLst>
        </pc:spChg>
        <pc:spChg chg="mod">
          <ac:chgData name="Routledge, Mandy" userId="bacdedf5-8e30-494b-ad8b-f27fa30c4f8d" providerId="ADAL" clId="{58335E1D-E360-47C9-B1D4-21EA9FC75F5B}" dt="2024-10-15T08:09:29.568" v="2085" actId="14100"/>
          <ac:spMkLst>
            <pc:docMk/>
            <pc:sldMk cId="1076440084" sldId="1531"/>
            <ac:spMk id="14" creationId="{B7594A3B-3117-84CE-C300-FB96E5ED269D}"/>
          </ac:spMkLst>
        </pc:spChg>
        <pc:spChg chg="mod">
          <ac:chgData name="Routledge, Mandy" userId="bacdedf5-8e30-494b-ad8b-f27fa30c4f8d" providerId="ADAL" clId="{58335E1D-E360-47C9-B1D4-21EA9FC75F5B}" dt="2024-10-14T16:49:29.948" v="1147" actId="14100"/>
          <ac:spMkLst>
            <pc:docMk/>
            <pc:sldMk cId="1076440084" sldId="1531"/>
            <ac:spMk id="15" creationId="{6EA1F8B7-D4BC-D8B0-E6FD-F33ECB45A1DD}"/>
          </ac:spMkLst>
        </pc:spChg>
        <pc:spChg chg="mod">
          <ac:chgData name="Routledge, Mandy" userId="bacdedf5-8e30-494b-ad8b-f27fa30c4f8d" providerId="ADAL" clId="{58335E1D-E360-47C9-B1D4-21EA9FC75F5B}" dt="2024-10-15T07:56:05.496" v="2054" actId="14100"/>
          <ac:spMkLst>
            <pc:docMk/>
            <pc:sldMk cId="1076440084" sldId="1531"/>
            <ac:spMk id="18" creationId="{85D7DD60-F4AA-AD34-A265-146B167D02FE}"/>
          </ac:spMkLst>
        </pc:spChg>
        <pc:spChg chg="mod">
          <ac:chgData name="Routledge, Mandy" userId="bacdedf5-8e30-494b-ad8b-f27fa30c4f8d" providerId="ADAL" clId="{58335E1D-E360-47C9-B1D4-21EA9FC75F5B}" dt="2024-10-15T07:58:31.583" v="2068" actId="962"/>
          <ac:spMkLst>
            <pc:docMk/>
            <pc:sldMk cId="1076440084" sldId="1531"/>
            <ac:spMk id="19" creationId="{40542B69-6D97-5F24-63E3-ABE36EA69A27}"/>
          </ac:spMkLst>
        </pc:spChg>
        <pc:spChg chg="add del">
          <ac:chgData name="Routledge, Mandy" userId="bacdedf5-8e30-494b-ad8b-f27fa30c4f8d" providerId="ADAL" clId="{58335E1D-E360-47C9-B1D4-21EA9FC75F5B}" dt="2024-10-15T08:02:09.639" v="2080" actId="478"/>
          <ac:spMkLst>
            <pc:docMk/>
            <pc:sldMk cId="1076440084" sldId="1531"/>
            <ac:spMk id="30" creationId="{8F3BC6C0-5672-1218-908B-12BAAE6C7EF2}"/>
          </ac:spMkLst>
        </pc:spChg>
        <pc:picChg chg="add mod">
          <ac:chgData name="Routledge, Mandy" userId="bacdedf5-8e30-494b-ad8b-f27fa30c4f8d" providerId="ADAL" clId="{58335E1D-E360-47C9-B1D4-21EA9FC75F5B}" dt="2024-10-15T07:55:07.343" v="2045" actId="14100"/>
          <ac:picMkLst>
            <pc:docMk/>
            <pc:sldMk cId="1076440084" sldId="1531"/>
            <ac:picMk id="16" creationId="{3C10ADEC-8101-8841-C3E9-F4DF196EA899}"/>
          </ac:picMkLst>
        </pc:picChg>
        <pc:picChg chg="add del mod">
          <ac:chgData name="Routledge, Mandy" userId="bacdedf5-8e30-494b-ad8b-f27fa30c4f8d" providerId="ADAL" clId="{58335E1D-E360-47C9-B1D4-21EA9FC75F5B}" dt="2024-10-15T07:56:47.323" v="2056" actId="478"/>
          <ac:picMkLst>
            <pc:docMk/>
            <pc:sldMk cId="1076440084" sldId="1531"/>
            <ac:picMk id="17" creationId="{71019625-8023-C754-AFCF-1DC814AFB2B9}"/>
          </ac:picMkLst>
        </pc:picChg>
        <pc:picChg chg="add mod">
          <ac:chgData name="Routledge, Mandy" userId="bacdedf5-8e30-494b-ad8b-f27fa30c4f8d" providerId="ADAL" clId="{58335E1D-E360-47C9-B1D4-21EA9FC75F5B}" dt="2024-10-15T07:56:54.381" v="2062" actId="1076"/>
          <ac:picMkLst>
            <pc:docMk/>
            <pc:sldMk cId="1076440084" sldId="1531"/>
            <ac:picMk id="25" creationId="{2687AF74-4FB4-8F7C-77A7-7EA4660EDECA}"/>
          </ac:picMkLst>
        </pc:picChg>
        <pc:picChg chg="add mod">
          <ac:chgData name="Routledge, Mandy" userId="bacdedf5-8e30-494b-ad8b-f27fa30c4f8d" providerId="ADAL" clId="{58335E1D-E360-47C9-B1D4-21EA9FC75F5B}" dt="2024-10-15T07:58:38.193" v="2078" actId="1038"/>
          <ac:picMkLst>
            <pc:docMk/>
            <pc:sldMk cId="1076440084" sldId="1531"/>
            <ac:picMk id="28" creationId="{485F1147-5C02-705D-4EC0-AC585B67E615}"/>
          </ac:picMkLst>
        </pc:picChg>
        <pc:picChg chg="add mod">
          <ac:chgData name="Routledge, Mandy" userId="bacdedf5-8e30-494b-ad8b-f27fa30c4f8d" providerId="ADAL" clId="{58335E1D-E360-47C9-B1D4-21EA9FC75F5B}" dt="2024-10-15T08:09:33.919" v="2087" actId="14100"/>
          <ac:picMkLst>
            <pc:docMk/>
            <pc:sldMk cId="1076440084" sldId="1531"/>
            <ac:picMk id="1027" creationId="{468BC4F7-FBC7-1D9A-425B-E71952FD8FB7}"/>
          </ac:picMkLst>
        </pc:picChg>
        <pc:cxnChg chg="mod">
          <ac:chgData name="Routledge, Mandy" userId="bacdedf5-8e30-494b-ad8b-f27fa30c4f8d" providerId="ADAL" clId="{58335E1D-E360-47C9-B1D4-21EA9FC75F5B}" dt="2024-10-15T07:56:05.496" v="2054" actId="14100"/>
          <ac:cxnSpMkLst>
            <pc:docMk/>
            <pc:sldMk cId="1076440084" sldId="1531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58335E1D-E360-47C9-B1D4-21EA9FC75F5B}" dt="2024-10-14T16:48:17.498" v="1067" actId="14100"/>
          <ac:cxnSpMkLst>
            <pc:docMk/>
            <pc:sldMk cId="1076440084" sldId="1531"/>
            <ac:cxnSpMk id="29" creationId="{10445519-6BAB-CA4B-0B0C-EF80D4D34E4C}"/>
          </ac:cxnSpMkLst>
        </pc:cxnChg>
      </pc:sldChg>
      <pc:sldChg chg="add del">
        <pc:chgData name="Routledge, Mandy" userId="bacdedf5-8e30-494b-ad8b-f27fa30c4f8d" providerId="ADAL" clId="{58335E1D-E360-47C9-B1D4-21EA9FC75F5B}" dt="2024-10-14T16:43:37.824" v="1036"/>
        <pc:sldMkLst>
          <pc:docMk/>
          <pc:sldMk cId="1805262812" sldId="1531"/>
        </pc:sldMkLst>
      </pc:sldChg>
      <pc:sldChg chg="modSp add mod">
        <pc:chgData name="Routledge, Mandy" userId="bacdedf5-8e30-494b-ad8b-f27fa30c4f8d" providerId="ADAL" clId="{58335E1D-E360-47C9-B1D4-21EA9FC75F5B}" dt="2024-10-15T07:51:14.746" v="2014" actId="20577"/>
        <pc:sldMkLst>
          <pc:docMk/>
          <pc:sldMk cId="1654733325" sldId="1532"/>
        </pc:sldMkLst>
        <pc:spChg chg="mod">
          <ac:chgData name="Routledge, Mandy" userId="bacdedf5-8e30-494b-ad8b-f27fa30c4f8d" providerId="ADAL" clId="{58335E1D-E360-47C9-B1D4-21EA9FC75F5B}" dt="2024-10-14T16:53:22.636" v="1289" actId="1035"/>
          <ac:spMkLst>
            <pc:docMk/>
            <pc:sldMk cId="1654733325" sldId="1532"/>
            <ac:spMk id="33" creationId="{AC757F5E-B016-F947-4518-7C6B9CC7EE04}"/>
          </ac:spMkLst>
        </pc:spChg>
        <pc:spChg chg="mod">
          <ac:chgData name="Routledge, Mandy" userId="bacdedf5-8e30-494b-ad8b-f27fa30c4f8d" providerId="ADAL" clId="{58335E1D-E360-47C9-B1D4-21EA9FC75F5B}" dt="2024-10-14T16:53:14.655" v="1286" actId="14100"/>
          <ac:spMkLst>
            <pc:docMk/>
            <pc:sldMk cId="1654733325" sldId="1532"/>
            <ac:spMk id="34" creationId="{152372B3-00F5-781C-183E-6F2DDF35091D}"/>
          </ac:spMkLst>
        </pc:spChg>
        <pc:spChg chg="mod">
          <ac:chgData name="Routledge, Mandy" userId="bacdedf5-8e30-494b-ad8b-f27fa30c4f8d" providerId="ADAL" clId="{58335E1D-E360-47C9-B1D4-21EA9FC75F5B}" dt="2024-10-14T16:52:25.273" v="1234" actId="20577"/>
          <ac:spMkLst>
            <pc:docMk/>
            <pc:sldMk cId="1654733325" sldId="1532"/>
            <ac:spMk id="35" creationId="{37104C51-0232-62ED-4C6F-1447D06633EE}"/>
          </ac:spMkLst>
        </pc:spChg>
        <pc:spChg chg="mod">
          <ac:chgData name="Routledge, Mandy" userId="bacdedf5-8e30-494b-ad8b-f27fa30c4f8d" providerId="ADAL" clId="{58335E1D-E360-47C9-B1D4-21EA9FC75F5B}" dt="2024-10-15T07:51:14.746" v="2014" actId="20577"/>
          <ac:spMkLst>
            <pc:docMk/>
            <pc:sldMk cId="1654733325" sldId="1532"/>
            <ac:spMk id="36" creationId="{D8EF981A-9BA7-0EB1-9B70-F7FBF2F7DF1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afgelopen: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vorig, voorbijgegaan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beschermen: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zorgen dat iets of iemand veilig is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handelaar: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iemand die spullen koopt en verkoopt om geld te verdienen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 den duur: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uiteindelijk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tegenwoordig: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nu, in deze tijd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mega-: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enorm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 volle kracht: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 alle kracht, zo hard als het kan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woordvoerder: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iemand die namens anderen spreekt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medewerker: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iemand die ergens werkt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b="1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regio: </a:t>
            </a:r>
            <a:r>
              <a:rPr lang="nl-NL" sz="1800" kern="0">
                <a:solidFill>
                  <a:srgbClr val="4F4F4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gebied</a:t>
            </a: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54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Bron: jako-o.com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088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15-10-2024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buNone/>
            </a:pPr>
            <a:r>
              <a:rPr lang="nl-NL" sz="1800" b="1" u="sng" dirty="0"/>
              <a:t>Afgelopen</a:t>
            </a:r>
            <a:r>
              <a:rPr lang="nl-NL" sz="1800" dirty="0"/>
              <a:t> of </a:t>
            </a:r>
            <a:r>
              <a:rPr lang="nl-NL" sz="1800" b="1" i="1" dirty="0"/>
              <a:t>vorige</a:t>
            </a:r>
            <a:r>
              <a:rPr lang="nl-NL" sz="1800" dirty="0"/>
              <a:t> week vrijdag ging ik met mijn oma naar haar favoriete plantenwinkel. Het is een grote winkel in de </a:t>
            </a:r>
            <a:r>
              <a:rPr lang="nl-NL" sz="1800" b="1" u="sng" dirty="0"/>
              <a:t>regio</a:t>
            </a:r>
            <a:r>
              <a:rPr lang="nl-NL" sz="1800" dirty="0"/>
              <a:t> (</a:t>
            </a:r>
            <a:r>
              <a:rPr lang="nl-NL" sz="1800" b="1" i="1" dirty="0"/>
              <a:t>het gebied</a:t>
            </a:r>
            <a:r>
              <a:rPr lang="nl-NL" sz="1800" dirty="0"/>
              <a:t>), en we gingen met de auto. </a:t>
            </a:r>
            <a:r>
              <a:rPr lang="nl-NL" sz="1800" b="1" u="sng" dirty="0"/>
              <a:t>Tegenwoordig</a:t>
            </a:r>
            <a:r>
              <a:rPr lang="nl-NL" sz="1800" dirty="0"/>
              <a:t>, </a:t>
            </a:r>
            <a:r>
              <a:rPr lang="nl-NL" sz="1800" b="1" i="1" dirty="0"/>
              <a:t>nu, in deze tijd </a:t>
            </a:r>
            <a:r>
              <a:rPr lang="nl-NL" sz="1800" dirty="0"/>
              <a:t>zijn planten weer helemaal in, dus in de winkel was het druk. De eigenaar van de winkel, een vriendelijke </a:t>
            </a:r>
            <a:r>
              <a:rPr lang="nl-NL" sz="1800" b="1" u="sng" dirty="0"/>
              <a:t>handelaar</a:t>
            </a:r>
            <a:r>
              <a:rPr lang="nl-NL" sz="1800" dirty="0"/>
              <a:t>, begroette ons bij binnenkomst. De handelaar is </a:t>
            </a:r>
            <a:r>
              <a:rPr lang="nl-NL" sz="1800" b="1" i="1" dirty="0"/>
              <a:t>iemand die spullen koopt en verkoopt om geld te verdienen</a:t>
            </a:r>
            <a:r>
              <a:rPr lang="nl-NL" sz="1800" dirty="0"/>
              <a:t>. Oma is gek op planten en stopte haar winkelkarretje vol met planten. De medewerkers liepen </a:t>
            </a:r>
            <a:r>
              <a:rPr lang="nl-NL" sz="1800" b="1" u="sng" dirty="0"/>
              <a:t>op volle kracht</a:t>
            </a:r>
            <a:r>
              <a:rPr lang="nl-NL" sz="1800" b="1" dirty="0"/>
              <a:t> </a:t>
            </a:r>
            <a:r>
              <a:rPr lang="nl-NL" sz="1800" dirty="0"/>
              <a:t>rond om alle klanten te helpen, want het was behoorlijk druk. Ze moesten echt </a:t>
            </a:r>
            <a:r>
              <a:rPr lang="nl-NL" sz="1800" b="1" i="1" dirty="0"/>
              <a:t>met alle kracht, zo hard als ze konden</a:t>
            </a:r>
            <a:r>
              <a:rPr lang="nl-NL" sz="1800" dirty="0"/>
              <a:t> werken. Een </a:t>
            </a:r>
            <a:r>
              <a:rPr lang="nl-NL" sz="1800" b="1" u="sng" dirty="0"/>
              <a:t>woordvoerder</a:t>
            </a:r>
            <a:r>
              <a:rPr lang="nl-NL" sz="1800" dirty="0"/>
              <a:t> van de winkel, dat is </a:t>
            </a:r>
            <a:r>
              <a:rPr lang="nl-NL" sz="1800" b="1" i="1" dirty="0"/>
              <a:t>iemand die namens anderen spreekt</a:t>
            </a:r>
            <a:r>
              <a:rPr lang="nl-NL" sz="1800" dirty="0"/>
              <a:t>, vertelde bij de ingang dat de populariteit van planten nog steeds groeit. Hij zei ook dat ze heel veel moeite doen om de planten te </a:t>
            </a:r>
            <a:r>
              <a:rPr lang="nl-NL" sz="1800" b="1" u="sng" dirty="0"/>
              <a:t>beschermen</a:t>
            </a:r>
            <a:r>
              <a:rPr lang="nl-NL" sz="1800" dirty="0"/>
              <a:t> tegen het warme weer. Beschermen betekent </a:t>
            </a:r>
            <a:r>
              <a:rPr lang="nl-NL" sz="1800" b="1" i="1" dirty="0"/>
              <a:t>zorgen dat iets of iemand veilig is</a:t>
            </a:r>
            <a:r>
              <a:rPr lang="nl-NL" sz="1800" dirty="0"/>
              <a:t>.</a:t>
            </a:r>
          </a:p>
          <a:p>
            <a:pPr marL="0" indent="0">
              <a:buNone/>
            </a:pPr>
            <a:r>
              <a:rPr lang="nl-NL" sz="1800" dirty="0"/>
              <a:t>Toen we de winkel uitliepen, wees oma trots naar een van haar nieuwe aankopen: een </a:t>
            </a:r>
            <a:r>
              <a:rPr lang="nl-NL" sz="1800" b="1" u="sng" dirty="0"/>
              <a:t>mega-</a:t>
            </a:r>
            <a:r>
              <a:rPr lang="nl-NL" sz="1800" dirty="0"/>
              <a:t> grote cactus. Het was een </a:t>
            </a:r>
            <a:r>
              <a:rPr lang="nl-NL" sz="1800" b="1" i="1" dirty="0"/>
              <a:t>enorme</a:t>
            </a:r>
            <a:r>
              <a:rPr lang="nl-NL" sz="1800" dirty="0"/>
              <a:t> cactus. Ik vroeg me af waar ze al die planten kwijt zou kunnen. "Misschien wordt het </a:t>
            </a:r>
            <a:r>
              <a:rPr lang="nl-NL" sz="1800" b="1" u="sng" dirty="0"/>
              <a:t>op den duur</a:t>
            </a:r>
            <a:r>
              <a:rPr lang="nl-NL" sz="1800" dirty="0"/>
              <a:t> wel een jungle in huis," grapte ik. Dat ze op den duur of </a:t>
            </a:r>
            <a:r>
              <a:rPr lang="nl-NL" sz="1800" b="1" i="1" dirty="0"/>
              <a:t>uiteindelijk</a:t>
            </a:r>
            <a:r>
              <a:rPr lang="nl-NL" sz="1800" dirty="0"/>
              <a:t> een jungle zou hebben! Ze lachte, maar ik weet zeker dat ze die planten allemaal een mooie plek zal geven. </a:t>
            </a:r>
            <a:r>
              <a:rPr lang="nl-NL" sz="1800" b="1" u="sng" dirty="0"/>
              <a:t>De medewerker</a:t>
            </a:r>
            <a:r>
              <a:rPr lang="nl-NL" sz="1800" dirty="0"/>
              <a:t> (dat is </a:t>
            </a:r>
            <a:r>
              <a:rPr lang="nl-NL" sz="1800" b="1" i="1" dirty="0"/>
              <a:t>iemand die ergens werkt</a:t>
            </a:r>
            <a:r>
              <a:rPr lang="nl-NL" sz="1800" dirty="0"/>
              <a:t>) bij de kassa hielp ons met inpakken, en we gingen tevreden naar huis.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mega-</a:t>
            </a:r>
          </a:p>
        </p:txBody>
      </p:sp>
      <p:pic>
        <p:nvPicPr>
          <p:cNvPr id="3" name="Afbeelding 2" descr="Afbeelding met interieurontwerp, overdekt, kamerplant, vaas&#10;&#10;Automatisch gegenereerde beschrijving">
            <a:extLst>
              <a:ext uri="{FF2B5EF4-FFF2-40B4-BE49-F238E27FC236}">
                <a16:creationId xmlns:a16="http://schemas.microsoft.com/office/drawing/2014/main" id="{0F33E568-381B-014A-6E2D-C64419EEF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91" y="1536569"/>
            <a:ext cx="5608949" cy="49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op den duur</a:t>
            </a:r>
          </a:p>
        </p:txBody>
      </p:sp>
      <p:pic>
        <p:nvPicPr>
          <p:cNvPr id="2" name="Afbeelding 1" descr="Afbeelding met interieurontwerp, overdekt, kamerplant, vaas&#10;&#10;Automatisch gegenereerde beschrijving">
            <a:extLst>
              <a:ext uri="{FF2B5EF4-FFF2-40B4-BE49-F238E27FC236}">
                <a16:creationId xmlns:a16="http://schemas.microsoft.com/office/drawing/2014/main" id="{CC032CDC-EB8A-C6E8-F371-2B3D4019D6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84" y="4845378"/>
            <a:ext cx="1650440" cy="1650440"/>
          </a:xfrm>
          <a:prstGeom prst="rect">
            <a:avLst/>
          </a:prstGeom>
        </p:spPr>
      </p:pic>
      <p:sp>
        <p:nvSpPr>
          <p:cNvPr id="3" name="Pijl: draaiend 2">
            <a:extLst>
              <a:ext uri="{FF2B5EF4-FFF2-40B4-BE49-F238E27FC236}">
                <a16:creationId xmlns:a16="http://schemas.microsoft.com/office/drawing/2014/main" id="{365DDEF6-64BA-A656-AD4F-EB1CFD62682E}"/>
              </a:ext>
            </a:extLst>
          </p:cNvPr>
          <p:cNvSpPr/>
          <p:nvPr/>
        </p:nvSpPr>
        <p:spPr>
          <a:xfrm rot="20736648">
            <a:off x="1786485" y="2336903"/>
            <a:ext cx="3403076" cy="3058512"/>
          </a:xfrm>
          <a:prstGeom prst="circularArrow">
            <a:avLst>
              <a:gd name="adj1" fmla="val 10338"/>
              <a:gd name="adj2" fmla="val 853827"/>
              <a:gd name="adj3" fmla="val 20373185"/>
              <a:gd name="adj4" fmla="val 10354964"/>
              <a:gd name="adj5" fmla="val 125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5" name="Afbeelding 4" descr="Afbeelding met zandloper&#10;&#10;Automatisch gegenereerde beschrijving">
            <a:extLst>
              <a:ext uri="{FF2B5EF4-FFF2-40B4-BE49-F238E27FC236}">
                <a16:creationId xmlns:a16="http://schemas.microsoft.com/office/drawing/2014/main" id="{3EFE1D92-32A2-ABD8-88D5-5AB688889B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119" y="1321393"/>
            <a:ext cx="907141" cy="128127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5C9D3F0-3AED-416F-D168-2B75814DB8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38" y="3292312"/>
            <a:ext cx="3106132" cy="310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medewerker</a:t>
            </a:r>
          </a:p>
        </p:txBody>
      </p:sp>
      <p:pic>
        <p:nvPicPr>
          <p:cNvPr id="5" name="Afbeelding 4" descr="Afbeelding met persoon, kleding, kamerplant, Menselijk gezicht&#10;&#10;Automatisch gegenereerde beschrijving">
            <a:extLst>
              <a:ext uri="{FF2B5EF4-FFF2-40B4-BE49-F238E27FC236}">
                <a16:creationId xmlns:a16="http://schemas.microsoft.com/office/drawing/2014/main" id="{E0BED006-C30A-9D9D-2C24-E850246C9E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726" y="1572002"/>
            <a:ext cx="4858840" cy="48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voorheen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359" y="310059"/>
            <a:ext cx="447319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tegenwoordig</a:t>
            </a:r>
            <a:endParaRPr lang="nl-NL" sz="4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vroeger, in het verleden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Voorheen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vond zij planten stom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nu, in deze tijd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Tegenwoordig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zijn planten weer helemaal in.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0AD4D54F-88DB-27B1-F172-3EFEB942830A}"/>
              </a:ext>
            </a:extLst>
          </p:cNvPr>
          <p:cNvSpPr/>
          <p:nvPr/>
        </p:nvSpPr>
        <p:spPr>
          <a:xfrm>
            <a:off x="755576" y="2564905"/>
            <a:ext cx="2980114" cy="223224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317AFDC6-FE30-F926-90FB-51F230B961C7}"/>
              </a:ext>
            </a:extLst>
          </p:cNvPr>
          <p:cNvSpPr/>
          <p:nvPr/>
        </p:nvSpPr>
        <p:spPr>
          <a:xfrm>
            <a:off x="3807699" y="3570943"/>
            <a:ext cx="1423424" cy="6480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345CAF96-0311-F0B7-9345-666A95164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65" y="2256917"/>
            <a:ext cx="3311285" cy="2410615"/>
          </a:xfrm>
          <a:prstGeom prst="rect">
            <a:avLst/>
          </a:prstGeom>
        </p:spPr>
      </p:pic>
      <p:pic>
        <p:nvPicPr>
          <p:cNvPr id="23" name="Afbeelding 22" descr="Afbeelding met kleding, persoon, muur, jeans&#10;&#10;Automatisch gegenereerde beschrijving">
            <a:extLst>
              <a:ext uri="{FF2B5EF4-FFF2-40B4-BE49-F238E27FC236}">
                <a16:creationId xmlns:a16="http://schemas.microsoft.com/office/drawing/2014/main" id="{C968575D-F207-3494-0CAC-E92D17551A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911" y="2925059"/>
            <a:ext cx="2172943" cy="145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22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afgelopen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komende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vorig, voorbijgegaan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Afgelopen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week vrijdag ging ik met mijn oma naar haar favoriete plantenwinkel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volgende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de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komende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periode hoop ik nog veel extra planten te kweken.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ABD6C9F6-8D48-6C01-80F6-4ACBBAF530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56" y="2307724"/>
            <a:ext cx="3660429" cy="2276662"/>
          </a:xfrm>
          <a:prstGeom prst="rect">
            <a:avLst/>
          </a:prstGeom>
        </p:spPr>
      </p:pic>
      <p:sp>
        <p:nvSpPr>
          <p:cNvPr id="19" name="Pijl: gebogen 18">
            <a:extLst>
              <a:ext uri="{FF2B5EF4-FFF2-40B4-BE49-F238E27FC236}">
                <a16:creationId xmlns:a16="http://schemas.microsoft.com/office/drawing/2014/main" id="{A790DC73-AA85-4587-8A13-91161A1FD077}"/>
              </a:ext>
            </a:extLst>
          </p:cNvPr>
          <p:cNvSpPr/>
          <p:nvPr/>
        </p:nvSpPr>
        <p:spPr>
          <a:xfrm>
            <a:off x="1199269" y="3002552"/>
            <a:ext cx="1419365" cy="330747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D659CC1E-CF1E-9E62-DAB4-3B82B5DB49E8}"/>
              </a:ext>
            </a:extLst>
          </p:cNvPr>
          <p:cNvSpPr/>
          <p:nvPr/>
        </p:nvSpPr>
        <p:spPr>
          <a:xfrm>
            <a:off x="2448114" y="2795673"/>
            <a:ext cx="704969" cy="5852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Afbeelding met weg, buitenshuis, hemel, scène&#10;&#10;Automatisch gegenereerde beschrijving">
            <a:extLst>
              <a:ext uri="{FF2B5EF4-FFF2-40B4-BE49-F238E27FC236}">
                <a16:creationId xmlns:a16="http://schemas.microsoft.com/office/drawing/2014/main" id="{39732BD9-682B-A873-80AD-F61830F9A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91" y="2371858"/>
            <a:ext cx="3835310" cy="22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92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43" y="188640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mega-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996" y="243940"/>
            <a:ext cx="398446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ini-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enorm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staat 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mega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grote cactus in de woonkamer van mijn oma.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wie of wat weinig ruimte inneemt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Tegenwoordig zijn mensen dol op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mini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hondjes.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interieurontwerp, overdekt, kamerplant, vaas&#10;&#10;Automatisch gegenereerde beschrijving">
            <a:extLst>
              <a:ext uri="{FF2B5EF4-FFF2-40B4-BE49-F238E27FC236}">
                <a16:creationId xmlns:a16="http://schemas.microsoft.com/office/drawing/2014/main" id="{FF699412-8B8C-EB12-97AD-594B65A2A9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354" y="2187867"/>
            <a:ext cx="2738985" cy="273898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83FBBA2-F885-7794-5CE6-783B2C3FC6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907" y="2671773"/>
            <a:ext cx="2451462" cy="245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33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34" y="285985"/>
            <a:ext cx="4396781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beschermen</a:t>
            </a:r>
            <a:endParaRPr lang="nl-NL" sz="5200" dirty="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768" y="26332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blootstellen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zorgen dat iets of iemand veilig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schaduwdoeken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beschermen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planten tegen de zon.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ermee in aanraking laten komen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planten worden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blootgesteld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aan de hitte van de zon.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bloempot, schaduw, kamerplant, paraplu&#10;&#10;Automatisch gegenereerde beschrijving">
            <a:extLst>
              <a:ext uri="{FF2B5EF4-FFF2-40B4-BE49-F238E27FC236}">
                <a16:creationId xmlns:a16="http://schemas.microsoft.com/office/drawing/2014/main" id="{6582FC43-ADDF-446B-010E-FAC9A5980E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583" y="2560803"/>
            <a:ext cx="2518434" cy="251843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48DA7F7-9A18-8426-48FB-B72CC714E5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4479" y="2560803"/>
            <a:ext cx="2473000" cy="247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23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niet zo krachtig mogelijk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16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vrouw trekt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halve kracht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aan het touw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met alle kracht, zo hard als het kan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werd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volle kracht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gewerkt in de winkel.</a:t>
            </a:r>
          </a:p>
          <a:p>
            <a:pPr algn="ctr">
              <a:lnSpc>
                <a:spcPct val="107000"/>
              </a:lnSpc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56E78E65-BCAC-7AF5-FF9F-ED84849CC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44" y="44624"/>
            <a:ext cx="4237339" cy="86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halve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>
            <a:extLst>
              <a:ext uri="{FF2B5EF4-FFF2-40B4-BE49-F238E27FC236}">
                <a16:creationId xmlns:a16="http://schemas.microsoft.com/office/drawing/2014/main" id="{5CA97BCD-5882-09B6-85EC-C87582C66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79" y="574689"/>
            <a:ext cx="4267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kracht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3E4AB07D-91AF-7906-20B7-694ACC93C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731" y="-42421"/>
            <a:ext cx="4237339" cy="86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volle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>
            <a:extLst>
              <a:ext uri="{FF2B5EF4-FFF2-40B4-BE49-F238E27FC236}">
                <a16:creationId xmlns:a16="http://schemas.microsoft.com/office/drawing/2014/main" id="{0D387AD4-F087-3A64-4889-1F38A8943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571" y="553113"/>
            <a:ext cx="4267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kracht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44B31F0E-B42E-DC3B-E1B3-C9E707932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6" y="2640709"/>
            <a:ext cx="3065138" cy="246407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9A904D6-D12F-6173-7AD8-AA7CCA6A80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109" y="2541823"/>
            <a:ext cx="2363820" cy="23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48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944276" y="386052"/>
            <a:ext cx="543545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93" y="332656"/>
            <a:ext cx="56399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medewerker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251519" y="2834324"/>
            <a:ext cx="3051777" cy="98853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45" y="2753121"/>
            <a:ext cx="3217216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nl-NL" sz="3400">
                <a:latin typeface="Century Gothic" panose="020B0502020202020204" pitchFamily="34" charset="0"/>
                <a:ea typeface="Calibri"/>
                <a:cs typeface="Times New Roman"/>
              </a:rPr>
              <a:t>de dierentuin-medewerker</a:t>
            </a:r>
            <a:endParaRPr lang="nl-NL" sz="3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45661" y="2834484"/>
            <a:ext cx="2795681" cy="98837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400" y="2782319"/>
            <a:ext cx="3092312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nl-NL" sz="3400">
                <a:latin typeface="Century Gothic" panose="020B0502020202020204" pitchFamily="34" charset="0"/>
                <a:ea typeface="Calibri"/>
                <a:cs typeface="Times New Roman"/>
              </a:rPr>
              <a:t>de winkel-medewerker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3212" y="2861872"/>
            <a:ext cx="2823146" cy="96098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502" y="2780928"/>
            <a:ext cx="3014953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nl-NL" sz="3400">
                <a:latin typeface="Century Gothic" panose="020B0502020202020204" pitchFamily="34" charset="0"/>
                <a:ea typeface="Calibri"/>
                <a:cs typeface="Times New Roman"/>
              </a:rPr>
              <a:t>de kantoor-medewerker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2"/>
            <a:ext cx="2455288" cy="109873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0056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iemand die ergens werkt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5" name="Picture 3" descr="C:\Users\routledm\Downloads\shutterstock_107041832.jpg">
            <a:extLst>
              <a:ext uri="{FF2B5EF4-FFF2-40B4-BE49-F238E27FC236}">
                <a16:creationId xmlns:a16="http://schemas.microsoft.com/office/drawing/2014/main" id="{129989B5-69F8-C0E1-841E-7264BFB89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0636" y="4051795"/>
            <a:ext cx="2486965" cy="16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routledm\Downloads\shutterstock_1162414714.jpg">
            <a:extLst>
              <a:ext uri="{FF2B5EF4-FFF2-40B4-BE49-F238E27FC236}">
                <a16:creationId xmlns:a16="http://schemas.microsoft.com/office/drawing/2014/main" id="{F347FE55-2FB9-86EE-1859-13FC1000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825" y="4053910"/>
            <a:ext cx="2486965" cy="16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Afbeelding 26" descr="Afbeelding met persoon, kleding, kamerplant, Menselijk gezicht&#10;&#10;Automatisch gegenereerde beschrijving">
            <a:extLst>
              <a:ext uri="{FF2B5EF4-FFF2-40B4-BE49-F238E27FC236}">
                <a16:creationId xmlns:a16="http://schemas.microsoft.com/office/drawing/2014/main" id="{3C14E940-6465-B243-DBDA-EC5A8808ED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934" y="3988995"/>
            <a:ext cx="2054848" cy="20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7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42 – 15 oktober 2024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56924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57800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regio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631" y="4060612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land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54381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543817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wereld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14581" y="5455639"/>
            <a:ext cx="2455288" cy="69087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201" y="5483706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gebied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487538"/>
            <a:ext cx="8157259" cy="72470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plantenwinkel is een grote winkel in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regio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9" name="Afbeelding 8" descr="Afbeelding met kaart&#10;&#10;Automatisch gegenereerde beschrijving">
            <a:extLst>
              <a:ext uri="{FF2B5EF4-FFF2-40B4-BE49-F238E27FC236}">
                <a16:creationId xmlns:a16="http://schemas.microsoft.com/office/drawing/2014/main" id="{50D31D2C-5787-6B5F-AD44-CDE7B7AE6C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602" y="1716301"/>
            <a:ext cx="2744133" cy="1646692"/>
          </a:xfrm>
          <a:prstGeom prst="rect">
            <a:avLst/>
          </a:prstGeom>
        </p:spPr>
      </p:pic>
      <p:pic>
        <p:nvPicPr>
          <p:cNvPr id="10" name="Afbeelding 9" descr="Afbeelding met kaart&#10;&#10;Automatisch gegenereerde beschrijving">
            <a:extLst>
              <a:ext uri="{FF2B5EF4-FFF2-40B4-BE49-F238E27FC236}">
                <a16:creationId xmlns:a16="http://schemas.microsoft.com/office/drawing/2014/main" id="{0FEDB2F6-A4EC-D615-E5DE-53A7EE22D4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808" y="1368075"/>
            <a:ext cx="2564904" cy="2564904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9CB27041-66DC-1ED4-330E-8C6795551D2E}"/>
              </a:ext>
            </a:extLst>
          </p:cNvPr>
          <p:cNvGrpSpPr/>
          <p:nvPr/>
        </p:nvGrpSpPr>
        <p:grpSpPr>
          <a:xfrm>
            <a:off x="557738" y="1522748"/>
            <a:ext cx="2246656" cy="2852936"/>
            <a:chOff x="2339752" y="914400"/>
            <a:chExt cx="4680520" cy="5943600"/>
          </a:xfrm>
        </p:grpSpPr>
        <p:pic>
          <p:nvPicPr>
            <p:cNvPr id="24" name="Afbeelding 23">
              <a:extLst>
                <a:ext uri="{FF2B5EF4-FFF2-40B4-BE49-F238E27FC236}">
                  <a16:creationId xmlns:a16="http://schemas.microsoft.com/office/drawing/2014/main" id="{DB3AF067-7AA3-B990-D815-8BBBD112F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9752" y="914400"/>
              <a:ext cx="4680520" cy="5943600"/>
            </a:xfrm>
            <a:prstGeom prst="rect">
              <a:avLst/>
            </a:prstGeom>
          </p:spPr>
        </p:pic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CD734921-7312-393E-A8F3-FFFBFADE4885}"/>
                </a:ext>
              </a:extLst>
            </p:cNvPr>
            <p:cNvSpPr/>
            <p:nvPr/>
          </p:nvSpPr>
          <p:spPr>
            <a:xfrm>
              <a:off x="5508104" y="1700808"/>
              <a:ext cx="1166965" cy="1200329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AB8094F8-81CF-6D5F-2877-BF130FB9644A}"/>
              </a:ext>
            </a:extLst>
          </p:cNvPr>
          <p:cNvCxnSpPr/>
          <p:nvPr/>
        </p:nvCxnSpPr>
        <p:spPr>
          <a:xfrm flipH="1" flipV="1">
            <a:off x="2411760" y="2564904"/>
            <a:ext cx="226936" cy="181078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082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892514"/>
            <a:ext cx="2601905" cy="95470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88" y="5002846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van oorsprong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936040"/>
            <a:ext cx="2611399" cy="88574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681" y="4004734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op den duur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365748" y="5072484"/>
            <a:ext cx="2211887" cy="58552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41" y="5124705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uiteindelijk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96710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546305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95899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546305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95899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363388" y="322268"/>
            <a:ext cx="8169370" cy="44394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Van oorsprong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heeft de kamer van oma 2 planten. Als ze planten blijft kopen, wordt het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 den duur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een jungle in haar kamer.</a:t>
            </a:r>
            <a:endParaRPr lang="nl-NL" sz="2400" dirty="0">
              <a:effectLst/>
              <a:ea typeface="Calibri"/>
              <a:cs typeface="Times New Roman"/>
            </a:endParaRP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9433FDDE-6DB7-8E27-C3CF-4D8C019E515F}"/>
              </a:ext>
            </a:extLst>
          </p:cNvPr>
          <p:cNvSpPr/>
          <p:nvPr/>
        </p:nvSpPr>
        <p:spPr>
          <a:xfrm rot="20569440">
            <a:off x="3764226" y="3342892"/>
            <a:ext cx="1812101" cy="50669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2E65A5A-FE0C-1883-E58F-62751753D1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115" y="2049865"/>
            <a:ext cx="1734980" cy="1734980"/>
          </a:xfrm>
          <a:prstGeom prst="rect">
            <a:avLst/>
          </a:prstGeom>
        </p:spPr>
      </p:pic>
      <p:pic>
        <p:nvPicPr>
          <p:cNvPr id="26" name="Afbeelding 25" descr="Afbeelding met interieurontwerp, overdekt, bank, muur&#10;&#10;Automatisch gegenereerde beschrijving">
            <a:extLst>
              <a:ext uri="{FF2B5EF4-FFF2-40B4-BE49-F238E27FC236}">
                <a16:creationId xmlns:a16="http://schemas.microsoft.com/office/drawing/2014/main" id="{FEE83DF7-C535-1E0F-393E-62675163B2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08" y="2949932"/>
            <a:ext cx="1872855" cy="187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5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213246" y="799724"/>
            <a:ext cx="342263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246" y="784634"/>
            <a:ext cx="3513496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actiegroep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1187625" y="5013175"/>
            <a:ext cx="366260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964" y="5008447"/>
            <a:ext cx="3374574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interview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652120" y="1465377"/>
            <a:ext cx="426550" cy="104453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195159" y="2509914"/>
            <a:ext cx="6121257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136" y="2512442"/>
            <a:ext cx="62512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woordvoerder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1799536" y="3392622"/>
            <a:ext cx="7020937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41" y="3419780"/>
            <a:ext cx="6936077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iemand die namens anderen spreekt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3779912" y="3946633"/>
            <a:ext cx="1530093" cy="1066543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F296E27C-5D90-DDFC-3DAF-0DC34E5739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14" y="1269516"/>
            <a:ext cx="1798560" cy="1150618"/>
          </a:xfrm>
          <a:prstGeom prst="rect">
            <a:avLst/>
          </a:prstGeom>
        </p:spPr>
      </p:pic>
      <p:pic>
        <p:nvPicPr>
          <p:cNvPr id="24" name="Afbeelding 23" descr="Afbeelding met silhouet&#10;&#10;Automatisch gegenereerde beschrijving">
            <a:extLst>
              <a:ext uri="{FF2B5EF4-FFF2-40B4-BE49-F238E27FC236}">
                <a16:creationId xmlns:a16="http://schemas.microsoft.com/office/drawing/2014/main" id="{F4585FD3-9010-5CA4-7096-146C728B73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42" y="630325"/>
            <a:ext cx="2065878" cy="1501550"/>
          </a:xfrm>
          <a:prstGeom prst="rect">
            <a:avLst/>
          </a:prstGeom>
        </p:spPr>
      </p:pic>
      <p:pic>
        <p:nvPicPr>
          <p:cNvPr id="26" name="Afbeelding 25" descr="Afbeelding met persoon, kostuum, person, vasthouden&#10;&#10;Automatisch gegenereerde beschrijving">
            <a:extLst>
              <a:ext uri="{FF2B5EF4-FFF2-40B4-BE49-F238E27FC236}">
                <a16:creationId xmlns:a16="http://schemas.microsoft.com/office/drawing/2014/main" id="{B3D36B49-EBED-05AD-504E-DBA7D8492F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49" y="4595855"/>
            <a:ext cx="2253035" cy="150502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AF72370-4CDF-1EB1-8D6A-D4F1BC9417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32" y="2869739"/>
            <a:ext cx="1302347" cy="130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37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6303752" y="1494483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7385" y="1531747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winst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299950" y="583950"/>
            <a:ext cx="3106468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9" y="540469"/>
            <a:ext cx="3256402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goederen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2238832" y="5013175"/>
            <a:ext cx="421290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833" y="5013176"/>
            <a:ext cx="4212904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overeenkomst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652120" y="1847204"/>
            <a:ext cx="648072" cy="66271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1853184" y="1268026"/>
            <a:ext cx="1350664" cy="1241888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195159" y="2509914"/>
            <a:ext cx="4969129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144" y="2456518"/>
            <a:ext cx="50271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handelaar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195159" y="3392622"/>
            <a:ext cx="5689209" cy="93647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8740" y="3379980"/>
            <a:ext cx="5848428" cy="92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iemand die spullen koopt en verkoopt om geld te verdienen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3779912" y="4329098"/>
            <a:ext cx="1259852" cy="684078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 descr="Afbeelding met persoon, kleding, Menselijk gezicht, buitenshuis&#10;&#10;Automatisch gegenereerde beschrijving">
            <a:extLst>
              <a:ext uri="{FF2B5EF4-FFF2-40B4-BE49-F238E27FC236}">
                <a16:creationId xmlns:a16="http://schemas.microsoft.com/office/drawing/2014/main" id="{3C10ADEC-8101-8841-C3E9-F4DF196EA8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18" y="2509914"/>
            <a:ext cx="1819184" cy="1819184"/>
          </a:xfrm>
          <a:prstGeom prst="rect">
            <a:avLst/>
          </a:prstGeom>
        </p:spPr>
      </p:pic>
      <p:pic>
        <p:nvPicPr>
          <p:cNvPr id="25" name="Afbeelding 24" descr="Afbeelding met bloempot, kamerplant, buitenshuis, boom&#10;&#10;Automatisch gegenereerde beschrijving">
            <a:extLst>
              <a:ext uri="{FF2B5EF4-FFF2-40B4-BE49-F238E27FC236}">
                <a16:creationId xmlns:a16="http://schemas.microsoft.com/office/drawing/2014/main" id="{2687AF74-4FB4-8F7C-77A7-7EA4660EDE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34" y="493363"/>
            <a:ext cx="2111627" cy="1410567"/>
          </a:xfrm>
          <a:prstGeom prst="rect">
            <a:avLst/>
          </a:prstGeom>
        </p:spPr>
      </p:pic>
      <p:pic>
        <p:nvPicPr>
          <p:cNvPr id="28" name="Afbeelding 27" descr="Afbeelding met Menselijk gezicht, persoon, kleding, bril&#10;&#10;Automatisch gegenereerde beschrijving">
            <a:extLst>
              <a:ext uri="{FF2B5EF4-FFF2-40B4-BE49-F238E27FC236}">
                <a16:creationId xmlns:a16="http://schemas.microsoft.com/office/drawing/2014/main" id="{485F1147-5C02-705D-4EC0-AC585B67E6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583" y="304234"/>
            <a:ext cx="1869921" cy="1163091"/>
          </a:xfrm>
          <a:prstGeom prst="rect">
            <a:avLst/>
          </a:prstGeom>
        </p:spPr>
      </p:pic>
      <p:pic>
        <p:nvPicPr>
          <p:cNvPr id="1027" name="Picture 3" descr="Thumbnail Image A plant shop where two people are shaking hands to close a deal">
            <a:extLst>
              <a:ext uri="{FF2B5EF4-FFF2-40B4-BE49-F238E27FC236}">
                <a16:creationId xmlns:a16="http://schemas.microsoft.com/office/drawing/2014/main" id="{468BC4F7-FBC7-1D9A-425B-E71952FD8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007" y="4481644"/>
            <a:ext cx="1850590" cy="185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4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afgelopen</a:t>
            </a:r>
          </a:p>
        </p:txBody>
      </p:sp>
      <p:pic>
        <p:nvPicPr>
          <p:cNvPr id="4" name="Afbeelding 3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77AD08F6-456E-7C1B-6441-025715523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2"/>
          <a:stretch/>
        </p:blipFill>
        <p:spPr>
          <a:xfrm>
            <a:off x="696037" y="1951630"/>
            <a:ext cx="7092280" cy="3925121"/>
          </a:xfrm>
          <a:prstGeom prst="rect">
            <a:avLst/>
          </a:prstGeom>
        </p:spPr>
      </p:pic>
      <p:sp>
        <p:nvSpPr>
          <p:cNvPr id="13" name="Ovaal 12">
            <a:extLst>
              <a:ext uri="{FF2B5EF4-FFF2-40B4-BE49-F238E27FC236}">
                <a16:creationId xmlns:a16="http://schemas.microsoft.com/office/drawing/2014/main" id="{B96B2B78-1724-400E-9CC7-CDCC8FE185D1}"/>
              </a:ext>
            </a:extLst>
          </p:cNvPr>
          <p:cNvSpPr/>
          <p:nvPr/>
        </p:nvSpPr>
        <p:spPr>
          <a:xfrm>
            <a:off x="4487159" y="2818613"/>
            <a:ext cx="1149366" cy="8526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Pijl: gebogen 4">
            <a:extLst>
              <a:ext uri="{FF2B5EF4-FFF2-40B4-BE49-F238E27FC236}">
                <a16:creationId xmlns:a16="http://schemas.microsoft.com/office/drawing/2014/main" id="{3F848AC6-70B9-CB6E-C547-4E0E4DC4CC87}"/>
              </a:ext>
            </a:extLst>
          </p:cNvPr>
          <p:cNvSpPr/>
          <p:nvPr/>
        </p:nvSpPr>
        <p:spPr>
          <a:xfrm>
            <a:off x="2552131" y="3057098"/>
            <a:ext cx="2115403" cy="760757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3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 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6C4503E6-73AA-971A-019F-C10D8AAE9513}"/>
              </a:ext>
            </a:extLst>
          </p:cNvPr>
          <p:cNvGrpSpPr/>
          <p:nvPr/>
        </p:nvGrpSpPr>
        <p:grpSpPr>
          <a:xfrm>
            <a:off x="2339752" y="914400"/>
            <a:ext cx="4680520" cy="5943600"/>
            <a:chOff x="2339752" y="914400"/>
            <a:chExt cx="4680520" cy="5943600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501AD9DB-59F3-D5E3-656A-E0DD12EB2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9752" y="914400"/>
              <a:ext cx="4680520" cy="5943600"/>
            </a:xfrm>
            <a:prstGeom prst="rect">
              <a:avLst/>
            </a:prstGeom>
          </p:spPr>
        </p:pic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48967DEB-7E03-49FC-805D-B4C9B8ACD856}"/>
                </a:ext>
              </a:extLst>
            </p:cNvPr>
            <p:cNvSpPr/>
            <p:nvPr/>
          </p:nvSpPr>
          <p:spPr>
            <a:xfrm>
              <a:off x="5508104" y="1700808"/>
              <a:ext cx="1166965" cy="1200329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ekstvak 3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regio</a:t>
            </a:r>
          </a:p>
        </p:txBody>
      </p:sp>
    </p:spTree>
    <p:extLst>
      <p:ext uri="{BB962C8B-B14F-4D97-AF65-F5344CB8AC3E}">
        <p14:creationId xmlns:p14="http://schemas.microsoft.com/office/powerpoint/2010/main" val="853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123728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tegenwoordig</a:t>
            </a:r>
          </a:p>
        </p:txBody>
      </p:sp>
      <p:pic>
        <p:nvPicPr>
          <p:cNvPr id="8" name="Afbeelding 7" descr="Afbeelding met persoon, kamerplant, Menselijk gezicht, kleding&#10;&#10;Automatisch gegenereerde beschrijving">
            <a:extLst>
              <a:ext uri="{FF2B5EF4-FFF2-40B4-BE49-F238E27FC236}">
                <a16:creationId xmlns:a16="http://schemas.microsoft.com/office/drawing/2014/main" id="{C9825A4E-4B05-2188-141E-FC324F31A2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645" y="2779724"/>
            <a:ext cx="3537733" cy="3639644"/>
          </a:xfrm>
          <a:prstGeom prst="rect">
            <a:avLst/>
          </a:prstGeom>
        </p:spPr>
      </p:pic>
      <p:sp>
        <p:nvSpPr>
          <p:cNvPr id="9" name="Lint: gekromd en omhoog gekanteld 8">
            <a:extLst>
              <a:ext uri="{FF2B5EF4-FFF2-40B4-BE49-F238E27FC236}">
                <a16:creationId xmlns:a16="http://schemas.microsoft.com/office/drawing/2014/main" id="{D589C6CF-CA13-2404-EDB1-318BAEB2A0B4}"/>
              </a:ext>
            </a:extLst>
          </p:cNvPr>
          <p:cNvSpPr/>
          <p:nvPr/>
        </p:nvSpPr>
        <p:spPr>
          <a:xfrm>
            <a:off x="1364776" y="1856096"/>
            <a:ext cx="6277970" cy="1460310"/>
          </a:xfrm>
          <a:prstGeom prst="ellipseRibbon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6600" b="1"/>
              <a:t>2024</a:t>
            </a:r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289380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handelaar</a:t>
            </a:r>
          </a:p>
        </p:txBody>
      </p:sp>
      <p:pic>
        <p:nvPicPr>
          <p:cNvPr id="3" name="Afbeelding 2" descr="Afbeelding met persoon, kleding, Menselijk gezicht, buitenshuis&#10;&#10;Automatisch gegenereerde beschrijving">
            <a:extLst>
              <a:ext uri="{FF2B5EF4-FFF2-40B4-BE49-F238E27FC236}">
                <a16:creationId xmlns:a16="http://schemas.microsoft.com/office/drawing/2014/main" id="{E1059245-768C-5ECF-6B74-40C4BB3DB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86" y="1434885"/>
            <a:ext cx="5170227" cy="517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op volle kracht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D49D1F8-E4E7-DF89-9484-F58CDE9341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181" y="1411662"/>
            <a:ext cx="5314361" cy="531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woordvoerder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AC6418-ED8F-C0A7-8A40-AF2004034E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350389"/>
            <a:ext cx="5297863" cy="529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beschermen</a:t>
            </a:r>
          </a:p>
        </p:txBody>
      </p:sp>
      <p:pic>
        <p:nvPicPr>
          <p:cNvPr id="3" name="Afbeelding 2" descr="Afbeelding met bloempot, schaduw, kamerplant, paraplu&#10;&#10;Automatisch gegenereerde beschrijving">
            <a:extLst>
              <a:ext uri="{FF2B5EF4-FFF2-40B4-BE49-F238E27FC236}">
                <a16:creationId xmlns:a16="http://schemas.microsoft.com/office/drawing/2014/main" id="{ECBF6CFA-2229-D812-062A-5F5AF72CD0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398" y="1734531"/>
            <a:ext cx="4676353" cy="46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7fa31a7ad44f581ae9476c9a37b5e142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b3cabd50ed7f81edc7449c15d3fa88ce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61E14-EE7B-4B2D-93AC-02496DE766ED}">
  <ds:schemaRefs>
    <ds:schemaRef ds:uri="617b94d0-cd04-4463-9468-be560bba1878"/>
    <ds:schemaRef ds:uri="7036323c-d5f4-4fa6-8449-8bc9da5d64c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054C221-9EE6-469B-843B-D5FFD6793B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B1F7C5-0C98-486B-86E6-A6E69F197DF3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822</Words>
  <Application>Microsoft Office PowerPoint</Application>
  <PresentationFormat>Diavoorstelling (4:3)</PresentationFormat>
  <Paragraphs>250</Paragraphs>
  <Slides>23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Trebuchet MS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Harmsel ter, Marjan</cp:lastModifiedBy>
  <cp:revision>1</cp:revision>
  <dcterms:created xsi:type="dcterms:W3CDTF">2021-06-08T06:13:59Z</dcterms:created>
  <dcterms:modified xsi:type="dcterms:W3CDTF">2024-10-15T08:39:15Z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