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1437" r:id="rId5"/>
    <p:sldId id="548" r:id="rId6"/>
    <p:sldId id="1460" r:id="rId7"/>
    <p:sldId id="1475" r:id="rId8"/>
    <p:sldId id="1476" r:id="rId9"/>
    <p:sldId id="1477" r:id="rId10"/>
    <p:sldId id="1478" r:id="rId11"/>
    <p:sldId id="1479" r:id="rId12"/>
    <p:sldId id="1480" r:id="rId13"/>
    <p:sldId id="1481" r:id="rId14"/>
    <p:sldId id="1483" r:id="rId15"/>
    <p:sldId id="1482" r:id="rId16"/>
    <p:sldId id="934" r:id="rId17"/>
    <p:sldId id="1533" r:id="rId18"/>
    <p:sldId id="1532" r:id="rId19"/>
    <p:sldId id="1530" r:id="rId20"/>
    <p:sldId id="1521" r:id="rId21"/>
    <p:sldId id="1528" r:id="rId22"/>
    <p:sldId id="1536" r:id="rId23"/>
    <p:sldId id="1531" r:id="rId24"/>
    <p:sldId id="1534" r:id="rId25"/>
    <p:sldId id="1537" r:id="rId26"/>
    <p:sldId id="1529" r:id="rId2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75"/>
            <p14:sldId id="1476"/>
            <p14:sldId id="1477"/>
            <p14:sldId id="1478"/>
            <p14:sldId id="1479"/>
            <p14:sldId id="1480"/>
            <p14:sldId id="1481"/>
            <p14:sldId id="1483"/>
            <p14:sldId id="1482"/>
            <p14:sldId id="934"/>
            <p14:sldId id="1533"/>
            <p14:sldId id="1532"/>
            <p14:sldId id="1530"/>
            <p14:sldId id="1521"/>
            <p14:sldId id="1528"/>
            <p14:sldId id="1536"/>
            <p14:sldId id="1531"/>
            <p14:sldId id="1534"/>
            <p14:sldId id="1537"/>
            <p14:sldId id="152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B92A"/>
    <a:srgbClr val="1C334E"/>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06E862-B24C-44D3-AD33-3774E845CB91}" v="1" dt="2024-10-08T08:26:33.600"/>
    <p1510:client id="{84735DD4-3F57-477A-B3E3-0393D55BEE59}" v="1053" dt="2024-10-08T08:38:09.581"/>
    <p1510:client id="{B4501BFF-1890-4E31-8C36-6983B725D574}" v="1" dt="2024-10-08T08:13:40.094"/>
    <p1510:client id="{F6B482DB-9195-4BA1-B1B7-80A3BE6DE1CE}" v="505" dt="2024-10-08T08:25:11.42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507"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rielink, Francis" userId="3d258d00-cfd8-41c5-9f04-1a5a39faef2f" providerId="ADAL" clId="{B4501BFF-1890-4E31-8C36-6983B725D574}"/>
    <pc:docChg chg="modSld">
      <pc:chgData name="Vrielink, Francis" userId="3d258d00-cfd8-41c5-9f04-1a5a39faef2f" providerId="ADAL" clId="{B4501BFF-1890-4E31-8C36-6983B725D574}" dt="2024-10-08T08:13:40.094" v="0" actId="115"/>
      <pc:docMkLst>
        <pc:docMk/>
      </pc:docMkLst>
      <pc:sldChg chg="modSp mod">
        <pc:chgData name="Vrielink, Francis" userId="3d258d00-cfd8-41c5-9f04-1a5a39faef2f" providerId="ADAL" clId="{B4501BFF-1890-4E31-8C36-6983B725D574}" dt="2024-10-08T08:13:40.094" v="0" actId="115"/>
        <pc:sldMkLst>
          <pc:docMk/>
          <pc:sldMk cId="4225680443" sldId="1532"/>
        </pc:sldMkLst>
        <pc:spChg chg="mod">
          <ac:chgData name="Vrielink, Francis" userId="3d258d00-cfd8-41c5-9f04-1a5a39faef2f" providerId="ADAL" clId="{B4501BFF-1890-4E31-8C36-6983B725D574}" dt="2024-10-08T08:13:40.094" v="0" actId="115"/>
          <ac:spMkLst>
            <pc:docMk/>
            <pc:sldMk cId="4225680443" sldId="1532"/>
            <ac:spMk id="35" creationId="{37104C51-0232-62ED-4C6F-1447D06633EE}"/>
          </ac:spMkLst>
        </pc:spChg>
      </pc:sldChg>
    </pc:docChg>
  </pc:docChgLst>
  <pc:docChgLst>
    <pc:chgData name="Routledge, Mandy" userId="bacdedf5-8e30-494b-ad8b-f27fa30c4f8d" providerId="ADAL" clId="{84735DD4-3F57-477A-B3E3-0393D55BEE59}"/>
    <pc:docChg chg="undo custSel addSld delSld modSld sldOrd modSection">
      <pc:chgData name="Routledge, Mandy" userId="bacdedf5-8e30-494b-ad8b-f27fa30c4f8d" providerId="ADAL" clId="{84735DD4-3F57-477A-B3E3-0393D55BEE59}" dt="2024-10-08T08:00:36.870" v="2129" actId="14100"/>
      <pc:docMkLst>
        <pc:docMk/>
      </pc:docMkLst>
      <pc:sldChg chg="addSp delSp modSp mod">
        <pc:chgData name="Routledge, Mandy" userId="bacdedf5-8e30-494b-ad8b-f27fa30c4f8d" providerId="ADAL" clId="{84735DD4-3F57-477A-B3E3-0393D55BEE59}" dt="2024-10-08T07:51:47.246" v="2068" actId="478"/>
        <pc:sldMkLst>
          <pc:docMk/>
          <pc:sldMk cId="1671649065" sldId="934"/>
        </pc:sldMkLst>
        <pc:spChg chg="add del mod">
          <ac:chgData name="Routledge, Mandy" userId="bacdedf5-8e30-494b-ad8b-f27fa30c4f8d" providerId="ADAL" clId="{84735DD4-3F57-477A-B3E3-0393D55BEE59}" dt="2024-10-08T07:51:47.246" v="2068" actId="478"/>
          <ac:spMkLst>
            <pc:docMk/>
            <pc:sldMk cId="1671649065" sldId="934"/>
            <ac:spMk id="3" creationId="{B74C4618-CE34-355E-7E30-BE69ACA2DDB8}"/>
          </ac:spMkLst>
        </pc:spChg>
      </pc:sldChg>
      <pc:sldChg chg="modSp mod modNotes modNotesTx">
        <pc:chgData name="Routledge, Mandy" userId="bacdedf5-8e30-494b-ad8b-f27fa30c4f8d" providerId="ADAL" clId="{84735DD4-3F57-477A-B3E3-0393D55BEE59}" dt="2024-10-08T07:37:59.019" v="1933" actId="20577"/>
        <pc:sldMkLst>
          <pc:docMk/>
          <pc:sldMk cId="2189114603" sldId="1437"/>
        </pc:sldMkLst>
        <pc:spChg chg="mod">
          <ac:chgData name="Routledge, Mandy" userId="bacdedf5-8e30-494b-ad8b-f27fa30c4f8d" providerId="ADAL" clId="{84735DD4-3F57-477A-B3E3-0393D55BEE59}" dt="2024-10-08T07:37:59.019" v="1933" actId="20577"/>
          <ac:spMkLst>
            <pc:docMk/>
            <pc:sldMk cId="2189114603" sldId="1437"/>
            <ac:spMk id="3" creationId="{00000000-0000-0000-0000-000000000000}"/>
          </ac:spMkLst>
        </pc:spChg>
      </pc:sldChg>
      <pc:sldChg chg="delSp modSp add del mod">
        <pc:chgData name="Routledge, Mandy" userId="bacdedf5-8e30-494b-ad8b-f27fa30c4f8d" providerId="ADAL" clId="{84735DD4-3F57-477A-B3E3-0393D55BEE59}" dt="2024-10-07T19:31:40.764" v="1113" actId="47"/>
        <pc:sldMkLst>
          <pc:docMk/>
          <pc:sldMk cId="3059167406" sldId="1459"/>
        </pc:sldMkLst>
        <pc:spChg chg="del topLvl">
          <ac:chgData name="Routledge, Mandy" userId="bacdedf5-8e30-494b-ad8b-f27fa30c4f8d" providerId="ADAL" clId="{84735DD4-3F57-477A-B3E3-0393D55BEE59}" dt="2024-10-07T19:31:34.517" v="1110" actId="21"/>
          <ac:spMkLst>
            <pc:docMk/>
            <pc:sldMk cId="3059167406" sldId="1459"/>
            <ac:spMk id="9" creationId="{10E81A5E-6FF6-19C8-39F3-4B1241F1944D}"/>
          </ac:spMkLst>
        </pc:spChg>
        <pc:spChg chg="del mod topLvl">
          <ac:chgData name="Routledge, Mandy" userId="bacdedf5-8e30-494b-ad8b-f27fa30c4f8d" providerId="ADAL" clId="{84735DD4-3F57-477A-B3E3-0393D55BEE59}" dt="2024-10-07T19:31:25.673" v="1107" actId="21"/>
          <ac:spMkLst>
            <pc:docMk/>
            <pc:sldMk cId="3059167406" sldId="1459"/>
            <ac:spMk id="10" creationId="{B73868D5-0B4D-8C9F-B47E-1488C5E4E82F}"/>
          </ac:spMkLst>
        </pc:spChg>
        <pc:grpChg chg="del">
          <ac:chgData name="Routledge, Mandy" userId="bacdedf5-8e30-494b-ad8b-f27fa30c4f8d" providerId="ADAL" clId="{84735DD4-3F57-477A-B3E3-0393D55BEE59}" dt="2024-10-07T19:31:25.673" v="1107" actId="21"/>
          <ac:grpSpMkLst>
            <pc:docMk/>
            <pc:sldMk cId="3059167406" sldId="1459"/>
            <ac:grpSpMk id="11" creationId="{2B0375BB-0159-A178-134D-42369FB512A6}"/>
          </ac:grpSpMkLst>
        </pc:grpChg>
      </pc:sldChg>
      <pc:sldChg chg="addSp modSp mod">
        <pc:chgData name="Routledge, Mandy" userId="bacdedf5-8e30-494b-ad8b-f27fa30c4f8d" providerId="ADAL" clId="{84735DD4-3F57-477A-B3E3-0393D55BEE59}" dt="2024-10-07T18:17:02.797" v="407" actId="1076"/>
        <pc:sldMkLst>
          <pc:docMk/>
          <pc:sldMk cId="3852907103" sldId="1460"/>
        </pc:sldMkLst>
        <pc:spChg chg="mod">
          <ac:chgData name="Routledge, Mandy" userId="bacdedf5-8e30-494b-ad8b-f27fa30c4f8d" providerId="ADAL" clId="{84735DD4-3F57-477A-B3E3-0393D55BEE59}" dt="2024-10-07T17:57:13.786" v="69" actId="20577"/>
          <ac:spMkLst>
            <pc:docMk/>
            <pc:sldMk cId="3852907103" sldId="1460"/>
            <ac:spMk id="6" creationId="{00000000-0000-0000-0000-000000000000}"/>
          </ac:spMkLst>
        </pc:spChg>
        <pc:picChg chg="add mod">
          <ac:chgData name="Routledge, Mandy" userId="bacdedf5-8e30-494b-ad8b-f27fa30c4f8d" providerId="ADAL" clId="{84735DD4-3F57-477A-B3E3-0393D55BEE59}" dt="2024-10-07T18:17:02.797" v="407" actId="1076"/>
          <ac:picMkLst>
            <pc:docMk/>
            <pc:sldMk cId="3852907103" sldId="1460"/>
            <ac:picMk id="3" creationId="{C5FD93B6-F85F-C7DD-A308-E48DAE045496}"/>
          </ac:picMkLst>
        </pc:picChg>
      </pc:sldChg>
      <pc:sldChg chg="addSp delSp modSp mod">
        <pc:chgData name="Routledge, Mandy" userId="bacdedf5-8e30-494b-ad8b-f27fa30c4f8d" providerId="ADAL" clId="{84735DD4-3F57-477A-B3E3-0393D55BEE59}" dt="2024-10-07T18:22:16.647" v="426" actId="1076"/>
        <pc:sldMkLst>
          <pc:docMk/>
          <pc:sldMk cId="4207872812" sldId="1475"/>
        </pc:sldMkLst>
        <pc:spChg chg="mod">
          <ac:chgData name="Routledge, Mandy" userId="bacdedf5-8e30-494b-ad8b-f27fa30c4f8d" providerId="ADAL" clId="{84735DD4-3F57-477A-B3E3-0393D55BEE59}" dt="2024-10-07T17:57:26.241" v="87" actId="20577"/>
          <ac:spMkLst>
            <pc:docMk/>
            <pc:sldMk cId="4207872812" sldId="1475"/>
            <ac:spMk id="6" creationId="{00000000-0000-0000-0000-000000000000}"/>
          </ac:spMkLst>
        </pc:spChg>
        <pc:picChg chg="add del mod">
          <ac:chgData name="Routledge, Mandy" userId="bacdedf5-8e30-494b-ad8b-f27fa30c4f8d" providerId="ADAL" clId="{84735DD4-3F57-477A-B3E3-0393D55BEE59}" dt="2024-10-07T18:22:11.070" v="423" actId="478"/>
          <ac:picMkLst>
            <pc:docMk/>
            <pc:sldMk cId="4207872812" sldId="1475"/>
            <ac:picMk id="3" creationId="{1781B5EC-D0C0-73A4-47B7-00A65CB5ED9D}"/>
          </ac:picMkLst>
        </pc:picChg>
        <pc:picChg chg="add mod">
          <ac:chgData name="Routledge, Mandy" userId="bacdedf5-8e30-494b-ad8b-f27fa30c4f8d" providerId="ADAL" clId="{84735DD4-3F57-477A-B3E3-0393D55BEE59}" dt="2024-10-07T18:22:16.647" v="426" actId="1076"/>
          <ac:picMkLst>
            <pc:docMk/>
            <pc:sldMk cId="4207872812" sldId="1475"/>
            <ac:picMk id="5" creationId="{66F9A8F7-D206-1737-9D70-C5B198017364}"/>
          </ac:picMkLst>
        </pc:picChg>
      </pc:sldChg>
      <pc:sldChg chg="addSp modSp mod">
        <pc:chgData name="Routledge, Mandy" userId="bacdedf5-8e30-494b-ad8b-f27fa30c4f8d" providerId="ADAL" clId="{84735DD4-3F57-477A-B3E3-0393D55BEE59}" dt="2024-10-08T07:51:33.087" v="2067" actId="20577"/>
        <pc:sldMkLst>
          <pc:docMk/>
          <pc:sldMk cId="2452007587" sldId="1476"/>
        </pc:sldMkLst>
        <pc:spChg chg="add mod">
          <ac:chgData name="Routledge, Mandy" userId="bacdedf5-8e30-494b-ad8b-f27fa30c4f8d" providerId="ADAL" clId="{84735DD4-3F57-477A-B3E3-0393D55BEE59}" dt="2024-10-08T07:51:33.087" v="2067" actId="20577"/>
          <ac:spMkLst>
            <pc:docMk/>
            <pc:sldMk cId="2452007587" sldId="1476"/>
            <ac:spMk id="4" creationId="{1C434045-E8CD-74CF-1232-94E72C40ACD2}"/>
          </ac:spMkLst>
        </pc:spChg>
        <pc:spChg chg="mod">
          <ac:chgData name="Routledge, Mandy" userId="bacdedf5-8e30-494b-ad8b-f27fa30c4f8d" providerId="ADAL" clId="{84735DD4-3F57-477A-B3E3-0393D55BEE59}" dt="2024-10-07T17:57:31.218" v="93" actId="20577"/>
          <ac:spMkLst>
            <pc:docMk/>
            <pc:sldMk cId="2452007587" sldId="1476"/>
            <ac:spMk id="6" creationId="{00000000-0000-0000-0000-000000000000}"/>
          </ac:spMkLst>
        </pc:spChg>
        <pc:picChg chg="add mod">
          <ac:chgData name="Routledge, Mandy" userId="bacdedf5-8e30-494b-ad8b-f27fa30c4f8d" providerId="ADAL" clId="{84735DD4-3F57-477A-B3E3-0393D55BEE59}" dt="2024-10-07T18:22:07.998" v="422" actId="1076"/>
          <ac:picMkLst>
            <pc:docMk/>
            <pc:sldMk cId="2452007587" sldId="1476"/>
            <ac:picMk id="3" creationId="{1E92CF9B-E628-CB31-2592-8EADF681AC8F}"/>
          </ac:picMkLst>
        </pc:picChg>
      </pc:sldChg>
      <pc:sldChg chg="addSp modSp mod">
        <pc:chgData name="Routledge, Mandy" userId="bacdedf5-8e30-494b-ad8b-f27fa30c4f8d" providerId="ADAL" clId="{84735DD4-3F57-477A-B3E3-0393D55BEE59}" dt="2024-10-08T08:00:36.870" v="2129" actId="14100"/>
        <pc:sldMkLst>
          <pc:docMk/>
          <pc:sldMk cId="2709048002" sldId="1477"/>
        </pc:sldMkLst>
        <pc:spChg chg="add mod">
          <ac:chgData name="Routledge, Mandy" userId="bacdedf5-8e30-494b-ad8b-f27fa30c4f8d" providerId="ADAL" clId="{84735DD4-3F57-477A-B3E3-0393D55BEE59}" dt="2024-10-08T08:00:36.870" v="2129" actId="14100"/>
          <ac:spMkLst>
            <pc:docMk/>
            <pc:sldMk cId="2709048002" sldId="1477"/>
            <ac:spMk id="3" creationId="{481F89E4-3479-7923-FEB7-7FB254BF2BFF}"/>
          </ac:spMkLst>
        </pc:spChg>
        <pc:spChg chg="mod">
          <ac:chgData name="Routledge, Mandy" userId="bacdedf5-8e30-494b-ad8b-f27fa30c4f8d" providerId="ADAL" clId="{84735DD4-3F57-477A-B3E3-0393D55BEE59}" dt="2024-10-07T17:57:39.177" v="99" actId="20577"/>
          <ac:spMkLst>
            <pc:docMk/>
            <pc:sldMk cId="2709048002" sldId="1477"/>
            <ac:spMk id="6" creationId="{00000000-0000-0000-0000-000000000000}"/>
          </ac:spMkLst>
        </pc:spChg>
        <pc:picChg chg="add mod">
          <ac:chgData name="Routledge, Mandy" userId="bacdedf5-8e30-494b-ad8b-f27fa30c4f8d" providerId="ADAL" clId="{84735DD4-3F57-477A-B3E3-0393D55BEE59}" dt="2024-10-07T18:24:45.822" v="488"/>
          <ac:picMkLst>
            <pc:docMk/>
            <pc:sldMk cId="2709048002" sldId="1477"/>
            <ac:picMk id="2" creationId="{019D82EA-1336-CEE2-52AF-EA48C9B25A94}"/>
          </ac:picMkLst>
        </pc:picChg>
      </pc:sldChg>
      <pc:sldChg chg="addSp delSp modSp mod">
        <pc:chgData name="Routledge, Mandy" userId="bacdedf5-8e30-494b-ad8b-f27fa30c4f8d" providerId="ADAL" clId="{84735DD4-3F57-477A-B3E3-0393D55BEE59}" dt="2024-10-07T19:31:38.945" v="1112" actId="1076"/>
        <pc:sldMkLst>
          <pc:docMk/>
          <pc:sldMk cId="4074911733" sldId="1478"/>
        </pc:sldMkLst>
        <pc:spChg chg="mod">
          <ac:chgData name="Routledge, Mandy" userId="bacdedf5-8e30-494b-ad8b-f27fa30c4f8d" providerId="ADAL" clId="{84735DD4-3F57-477A-B3E3-0393D55BEE59}" dt="2024-10-07T17:57:51.330" v="116" actId="20577"/>
          <ac:spMkLst>
            <pc:docMk/>
            <pc:sldMk cId="4074911733" sldId="1478"/>
            <ac:spMk id="6" creationId="{00000000-0000-0000-0000-000000000000}"/>
          </ac:spMkLst>
        </pc:spChg>
        <pc:spChg chg="add mod">
          <ac:chgData name="Routledge, Mandy" userId="bacdedf5-8e30-494b-ad8b-f27fa30c4f8d" providerId="ADAL" clId="{84735DD4-3F57-477A-B3E3-0393D55BEE59}" dt="2024-10-07T19:31:38.945" v="1112" actId="1076"/>
          <ac:spMkLst>
            <pc:docMk/>
            <pc:sldMk cId="4074911733" sldId="1478"/>
            <ac:spMk id="9" creationId="{10E81A5E-6FF6-19C8-39F3-4B1241F1944D}"/>
          </ac:spMkLst>
        </pc:spChg>
        <pc:spChg chg="add mod">
          <ac:chgData name="Routledge, Mandy" userId="bacdedf5-8e30-494b-ad8b-f27fa30c4f8d" providerId="ADAL" clId="{84735DD4-3F57-477A-B3E3-0393D55BEE59}" dt="2024-10-07T19:31:30.222" v="1109" actId="1076"/>
          <ac:spMkLst>
            <pc:docMk/>
            <pc:sldMk cId="4074911733" sldId="1478"/>
            <ac:spMk id="10" creationId="{B73868D5-0B4D-8C9F-B47E-1488C5E4E82F}"/>
          </ac:spMkLst>
        </pc:spChg>
        <pc:picChg chg="add del mod">
          <ac:chgData name="Routledge, Mandy" userId="bacdedf5-8e30-494b-ad8b-f27fa30c4f8d" providerId="ADAL" clId="{84735DD4-3F57-477A-B3E3-0393D55BEE59}" dt="2024-10-07T19:31:03.104" v="1104" actId="478"/>
          <ac:picMkLst>
            <pc:docMk/>
            <pc:sldMk cId="4074911733" sldId="1478"/>
            <ac:picMk id="2" creationId="{7D8FF833-16EB-A508-B624-CF44A183497C}"/>
          </ac:picMkLst>
        </pc:picChg>
        <pc:picChg chg="add mod ord modCrop">
          <ac:chgData name="Routledge, Mandy" userId="bacdedf5-8e30-494b-ad8b-f27fa30c4f8d" providerId="ADAL" clId="{84735DD4-3F57-477A-B3E3-0393D55BEE59}" dt="2024-10-07T18:33:21.302" v="629" actId="1076"/>
          <ac:picMkLst>
            <pc:docMk/>
            <pc:sldMk cId="4074911733" sldId="1478"/>
            <ac:picMk id="3" creationId="{21DD4891-F45C-FA83-982B-E1EF7CBEDDD4}"/>
          </ac:picMkLst>
        </pc:picChg>
        <pc:picChg chg="add mod">
          <ac:chgData name="Routledge, Mandy" userId="bacdedf5-8e30-494b-ad8b-f27fa30c4f8d" providerId="ADAL" clId="{84735DD4-3F57-477A-B3E3-0393D55BEE59}" dt="2024-10-07T18:32:50.272" v="622" actId="1076"/>
          <ac:picMkLst>
            <pc:docMk/>
            <pc:sldMk cId="4074911733" sldId="1478"/>
            <ac:picMk id="5" creationId="{07C829A9-E088-9EFA-EF0F-A5799AD39470}"/>
          </ac:picMkLst>
        </pc:picChg>
      </pc:sldChg>
      <pc:sldChg chg="addSp modSp mod">
        <pc:chgData name="Routledge, Mandy" userId="bacdedf5-8e30-494b-ad8b-f27fa30c4f8d" providerId="ADAL" clId="{84735DD4-3F57-477A-B3E3-0393D55BEE59}" dt="2024-10-07T18:34:39.658" v="641" actId="13822"/>
        <pc:sldMkLst>
          <pc:docMk/>
          <pc:sldMk cId="4210467006" sldId="1479"/>
        </pc:sldMkLst>
        <pc:spChg chg="add mod">
          <ac:chgData name="Routledge, Mandy" userId="bacdedf5-8e30-494b-ad8b-f27fa30c4f8d" providerId="ADAL" clId="{84735DD4-3F57-477A-B3E3-0393D55BEE59}" dt="2024-10-07T18:34:39.658" v="641" actId="13822"/>
          <ac:spMkLst>
            <pc:docMk/>
            <pc:sldMk cId="4210467006" sldId="1479"/>
            <ac:spMk id="4" creationId="{F4B1D134-26DA-80B4-F641-480A1EDAF786}"/>
          </ac:spMkLst>
        </pc:spChg>
        <pc:spChg chg="mod">
          <ac:chgData name="Routledge, Mandy" userId="bacdedf5-8e30-494b-ad8b-f27fa30c4f8d" providerId="ADAL" clId="{84735DD4-3F57-477A-B3E3-0393D55BEE59}" dt="2024-10-07T17:58:02.464" v="131" actId="20577"/>
          <ac:spMkLst>
            <pc:docMk/>
            <pc:sldMk cId="4210467006" sldId="1479"/>
            <ac:spMk id="6" creationId="{00000000-0000-0000-0000-000000000000}"/>
          </ac:spMkLst>
        </pc:spChg>
        <pc:picChg chg="add mod modCrop">
          <ac:chgData name="Routledge, Mandy" userId="bacdedf5-8e30-494b-ad8b-f27fa30c4f8d" providerId="ADAL" clId="{84735DD4-3F57-477A-B3E3-0393D55BEE59}" dt="2024-10-07T18:34:20.206" v="639" actId="1076"/>
          <ac:picMkLst>
            <pc:docMk/>
            <pc:sldMk cId="4210467006" sldId="1479"/>
            <ac:picMk id="3" creationId="{0EE1D6EA-D26B-8AEA-7ED5-A572AA10C76D}"/>
          </ac:picMkLst>
        </pc:picChg>
      </pc:sldChg>
      <pc:sldChg chg="addSp modSp mod">
        <pc:chgData name="Routledge, Mandy" userId="bacdedf5-8e30-494b-ad8b-f27fa30c4f8d" providerId="ADAL" clId="{84735DD4-3F57-477A-B3E3-0393D55BEE59}" dt="2024-10-08T07:36:28.012" v="1907" actId="1076"/>
        <pc:sldMkLst>
          <pc:docMk/>
          <pc:sldMk cId="1487044012" sldId="1480"/>
        </pc:sldMkLst>
        <pc:spChg chg="mod">
          <ac:chgData name="Routledge, Mandy" userId="bacdedf5-8e30-494b-ad8b-f27fa30c4f8d" providerId="ADAL" clId="{84735DD4-3F57-477A-B3E3-0393D55BEE59}" dt="2024-10-07T17:58:11.013" v="147" actId="20577"/>
          <ac:spMkLst>
            <pc:docMk/>
            <pc:sldMk cId="1487044012" sldId="1480"/>
            <ac:spMk id="6" creationId="{00000000-0000-0000-0000-000000000000}"/>
          </ac:spMkLst>
        </pc:spChg>
        <pc:spChg chg="add mod">
          <ac:chgData name="Routledge, Mandy" userId="bacdedf5-8e30-494b-ad8b-f27fa30c4f8d" providerId="ADAL" clId="{84735DD4-3F57-477A-B3E3-0393D55BEE59}" dt="2024-10-08T07:36:28.012" v="1907" actId="1076"/>
          <ac:spMkLst>
            <pc:docMk/>
            <pc:sldMk cId="1487044012" sldId="1480"/>
            <ac:spMk id="7" creationId="{EEEBF4A7-5301-9E7C-6275-E980ACE5FF9E}"/>
          </ac:spMkLst>
        </pc:spChg>
        <pc:picChg chg="add mod">
          <ac:chgData name="Routledge, Mandy" userId="bacdedf5-8e30-494b-ad8b-f27fa30c4f8d" providerId="ADAL" clId="{84735DD4-3F57-477A-B3E3-0393D55BEE59}" dt="2024-10-07T18:40:45.300" v="644" actId="1076"/>
          <ac:picMkLst>
            <pc:docMk/>
            <pc:sldMk cId="1487044012" sldId="1480"/>
            <ac:picMk id="3" creationId="{CCE72890-E452-4BDA-BFB2-DF3B2FC37611}"/>
          </ac:picMkLst>
        </pc:picChg>
        <pc:picChg chg="add mod modCrop">
          <ac:chgData name="Routledge, Mandy" userId="bacdedf5-8e30-494b-ad8b-f27fa30c4f8d" providerId="ADAL" clId="{84735DD4-3F57-477A-B3E3-0393D55BEE59}" dt="2024-10-08T07:36:25.187" v="1906" actId="1076"/>
          <ac:picMkLst>
            <pc:docMk/>
            <pc:sldMk cId="1487044012" sldId="1480"/>
            <ac:picMk id="5" creationId="{156D7C76-172F-1DB3-E9DF-EA7D737650E1}"/>
          </ac:picMkLst>
        </pc:picChg>
      </pc:sldChg>
      <pc:sldChg chg="addSp modSp mod">
        <pc:chgData name="Routledge, Mandy" userId="bacdedf5-8e30-494b-ad8b-f27fa30c4f8d" providerId="ADAL" clId="{84735DD4-3F57-477A-B3E3-0393D55BEE59}" dt="2024-10-07T18:42:05.943" v="649" actId="1076"/>
        <pc:sldMkLst>
          <pc:docMk/>
          <pc:sldMk cId="3779434736" sldId="1481"/>
        </pc:sldMkLst>
        <pc:spChg chg="mod">
          <ac:chgData name="Routledge, Mandy" userId="bacdedf5-8e30-494b-ad8b-f27fa30c4f8d" providerId="ADAL" clId="{84735DD4-3F57-477A-B3E3-0393D55BEE59}" dt="2024-10-07T17:58:25.017" v="160" actId="20577"/>
          <ac:spMkLst>
            <pc:docMk/>
            <pc:sldMk cId="3779434736" sldId="1481"/>
            <ac:spMk id="6" creationId="{00000000-0000-0000-0000-000000000000}"/>
          </ac:spMkLst>
        </pc:spChg>
        <pc:picChg chg="add mod">
          <ac:chgData name="Routledge, Mandy" userId="bacdedf5-8e30-494b-ad8b-f27fa30c4f8d" providerId="ADAL" clId="{84735DD4-3F57-477A-B3E3-0393D55BEE59}" dt="2024-10-07T18:42:05.943" v="649" actId="1076"/>
          <ac:picMkLst>
            <pc:docMk/>
            <pc:sldMk cId="3779434736" sldId="1481"/>
            <ac:picMk id="3" creationId="{77661626-3BA7-B0FD-EA12-3B45AB1531BC}"/>
          </ac:picMkLst>
        </pc:picChg>
      </pc:sldChg>
      <pc:sldChg chg="addSp delSp modSp mod">
        <pc:chgData name="Routledge, Mandy" userId="bacdedf5-8e30-494b-ad8b-f27fa30c4f8d" providerId="ADAL" clId="{84735DD4-3F57-477A-B3E3-0393D55BEE59}" dt="2024-10-08T07:28:49.377" v="1790" actId="14100"/>
        <pc:sldMkLst>
          <pc:docMk/>
          <pc:sldMk cId="1201727269" sldId="1482"/>
        </pc:sldMkLst>
        <pc:spChg chg="mod">
          <ac:chgData name="Routledge, Mandy" userId="bacdedf5-8e30-494b-ad8b-f27fa30c4f8d" providerId="ADAL" clId="{84735DD4-3F57-477A-B3E3-0393D55BEE59}" dt="2024-10-07T17:58:47.961" v="161"/>
          <ac:spMkLst>
            <pc:docMk/>
            <pc:sldMk cId="1201727269" sldId="1482"/>
            <ac:spMk id="6" creationId="{00000000-0000-0000-0000-000000000000}"/>
          </ac:spMkLst>
        </pc:spChg>
        <pc:picChg chg="add mod">
          <ac:chgData name="Routledge, Mandy" userId="bacdedf5-8e30-494b-ad8b-f27fa30c4f8d" providerId="ADAL" clId="{84735DD4-3F57-477A-B3E3-0393D55BEE59}" dt="2024-10-08T07:28:49.377" v="1790" actId="14100"/>
          <ac:picMkLst>
            <pc:docMk/>
            <pc:sldMk cId="1201727269" sldId="1482"/>
            <ac:picMk id="3" creationId="{8EA71C83-C099-9653-888F-0FB1AC0BDA63}"/>
          </ac:picMkLst>
        </pc:picChg>
        <pc:picChg chg="add del mod">
          <ac:chgData name="Routledge, Mandy" userId="bacdedf5-8e30-494b-ad8b-f27fa30c4f8d" providerId="ADAL" clId="{84735DD4-3F57-477A-B3E3-0393D55BEE59}" dt="2024-10-07T18:49:32.219" v="666" actId="478"/>
          <ac:picMkLst>
            <pc:docMk/>
            <pc:sldMk cId="1201727269" sldId="1482"/>
            <ac:picMk id="3" creationId="{AC0EF83E-37A4-C6EC-E52C-D2994745E4AA}"/>
          </ac:picMkLst>
        </pc:picChg>
        <pc:picChg chg="add del mod">
          <ac:chgData name="Routledge, Mandy" userId="bacdedf5-8e30-494b-ad8b-f27fa30c4f8d" providerId="ADAL" clId="{84735DD4-3F57-477A-B3E3-0393D55BEE59}" dt="2024-10-08T07:28:46.071" v="1786" actId="478"/>
          <ac:picMkLst>
            <pc:docMk/>
            <pc:sldMk cId="1201727269" sldId="1482"/>
            <ac:picMk id="5" creationId="{D71A5C20-C432-1316-3953-867F3E3CC1D6}"/>
          </ac:picMkLst>
        </pc:picChg>
      </pc:sldChg>
      <pc:sldChg chg="modSp mod ord">
        <pc:chgData name="Routledge, Mandy" userId="bacdedf5-8e30-494b-ad8b-f27fa30c4f8d" providerId="ADAL" clId="{84735DD4-3F57-477A-B3E3-0393D55BEE59}" dt="2024-10-07T18:00:09.370" v="165" actId="20577"/>
        <pc:sldMkLst>
          <pc:docMk/>
          <pc:sldMk cId="2904738428" sldId="1483"/>
        </pc:sldMkLst>
        <pc:spChg chg="mod">
          <ac:chgData name="Routledge, Mandy" userId="bacdedf5-8e30-494b-ad8b-f27fa30c4f8d" providerId="ADAL" clId="{84735DD4-3F57-477A-B3E3-0393D55BEE59}" dt="2024-10-07T18:00:09.370" v="165" actId="20577"/>
          <ac:spMkLst>
            <pc:docMk/>
            <pc:sldMk cId="2904738428" sldId="1483"/>
            <ac:spMk id="6" creationId="{00000000-0000-0000-0000-000000000000}"/>
          </ac:spMkLst>
        </pc:spChg>
      </pc:sldChg>
      <pc:sldChg chg="add del">
        <pc:chgData name="Routledge, Mandy" userId="bacdedf5-8e30-494b-ad8b-f27fa30c4f8d" providerId="ADAL" clId="{84735DD4-3F57-477A-B3E3-0393D55BEE59}" dt="2024-10-07T19:30:11.978" v="1102" actId="47"/>
        <pc:sldMkLst>
          <pc:docMk/>
          <pc:sldMk cId="549398071" sldId="1487"/>
        </pc:sldMkLst>
      </pc:sldChg>
      <pc:sldChg chg="addSp modSp add del mod">
        <pc:chgData name="Routledge, Mandy" userId="bacdedf5-8e30-494b-ad8b-f27fa30c4f8d" providerId="ADAL" clId="{84735DD4-3F57-477A-B3E3-0393D55BEE59}" dt="2024-10-07T19:35:44.210" v="1236" actId="47"/>
        <pc:sldMkLst>
          <pc:docMk/>
          <pc:sldMk cId="212198370" sldId="1488"/>
        </pc:sldMkLst>
        <pc:spChg chg="mod">
          <ac:chgData name="Routledge, Mandy" userId="bacdedf5-8e30-494b-ad8b-f27fa30c4f8d" providerId="ADAL" clId="{84735DD4-3F57-477A-B3E3-0393D55BEE59}" dt="2024-10-07T19:33:55.610" v="1176" actId="20577"/>
          <ac:spMkLst>
            <pc:docMk/>
            <pc:sldMk cId="212198370" sldId="1488"/>
            <ac:spMk id="13" creationId="{00000000-0000-0000-0000-000000000000}"/>
          </ac:spMkLst>
        </pc:spChg>
        <pc:spChg chg="add mod">
          <ac:chgData name="Routledge, Mandy" userId="bacdedf5-8e30-494b-ad8b-f27fa30c4f8d" providerId="ADAL" clId="{84735DD4-3F57-477A-B3E3-0393D55BEE59}" dt="2024-10-07T19:32:49.456" v="1150" actId="1076"/>
          <ac:spMkLst>
            <pc:docMk/>
            <pc:sldMk cId="212198370" sldId="1488"/>
            <ac:spMk id="14" creationId="{F7AA8C0A-DE62-FB91-ED50-43AE4BAF11A9}"/>
          </ac:spMkLst>
        </pc:spChg>
        <pc:picChg chg="add mod">
          <ac:chgData name="Routledge, Mandy" userId="bacdedf5-8e30-494b-ad8b-f27fa30c4f8d" providerId="ADAL" clId="{84735DD4-3F57-477A-B3E3-0393D55BEE59}" dt="2024-10-07T19:35:23.369" v="1234"/>
          <ac:picMkLst>
            <pc:docMk/>
            <pc:sldMk cId="212198370" sldId="1488"/>
            <ac:picMk id="15" creationId="{88F132AC-EFB6-9E01-6A52-1D4D4909F9CF}"/>
          </ac:picMkLst>
        </pc:picChg>
      </pc:sldChg>
      <pc:sldChg chg="add del">
        <pc:chgData name="Routledge, Mandy" userId="bacdedf5-8e30-494b-ad8b-f27fa30c4f8d" providerId="ADAL" clId="{84735DD4-3F57-477A-B3E3-0393D55BEE59}" dt="2024-10-07T19:45:45.899" v="1492" actId="47"/>
        <pc:sldMkLst>
          <pc:docMk/>
          <pc:sldMk cId="753928721" sldId="1489"/>
        </pc:sldMkLst>
      </pc:sldChg>
      <pc:sldChg chg="add del">
        <pc:chgData name="Routledge, Mandy" userId="bacdedf5-8e30-494b-ad8b-f27fa30c4f8d" providerId="ADAL" clId="{84735DD4-3F57-477A-B3E3-0393D55BEE59}" dt="2024-10-07T19:38:13.195" v="1337" actId="47"/>
        <pc:sldMkLst>
          <pc:docMk/>
          <pc:sldMk cId="1503393544" sldId="1491"/>
        </pc:sldMkLst>
      </pc:sldChg>
      <pc:sldChg chg="addSp delSp modSp add mod">
        <pc:chgData name="Routledge, Mandy" userId="bacdedf5-8e30-494b-ad8b-f27fa30c4f8d" providerId="ADAL" clId="{84735DD4-3F57-477A-B3E3-0393D55BEE59}" dt="2024-10-07T19:49:37.550" v="1575" actId="1038"/>
        <pc:sldMkLst>
          <pc:docMk/>
          <pc:sldMk cId="662756994" sldId="1521"/>
        </pc:sldMkLst>
        <pc:spChg chg="add mod">
          <ac:chgData name="Routledge, Mandy" userId="bacdedf5-8e30-494b-ad8b-f27fa30c4f8d" providerId="ADAL" clId="{84735DD4-3F57-477A-B3E3-0393D55BEE59}" dt="2024-10-07T19:05:07.242" v="727" actId="14100"/>
          <ac:spMkLst>
            <pc:docMk/>
            <pc:sldMk cId="662756994" sldId="1521"/>
            <ac:spMk id="20" creationId="{B5AD1504-4756-5FA7-CF1D-0C28C1E817F1}"/>
          </ac:spMkLst>
        </pc:spChg>
        <pc:spChg chg="mod">
          <ac:chgData name="Routledge, Mandy" userId="bacdedf5-8e30-494b-ad8b-f27fa30c4f8d" providerId="ADAL" clId="{84735DD4-3F57-477A-B3E3-0393D55BEE59}" dt="2024-10-07T19:04:09.038" v="715" actId="404"/>
          <ac:spMkLst>
            <pc:docMk/>
            <pc:sldMk cId="662756994" sldId="1521"/>
            <ac:spMk id="35" creationId="{37104C51-0232-62ED-4C6F-1447D06633EE}"/>
          </ac:spMkLst>
        </pc:spChg>
        <pc:spChg chg="mod">
          <ac:chgData name="Routledge, Mandy" userId="bacdedf5-8e30-494b-ad8b-f27fa30c4f8d" providerId="ADAL" clId="{84735DD4-3F57-477A-B3E3-0393D55BEE59}" dt="2024-10-07T19:04:51.660" v="723" actId="20577"/>
          <ac:spMkLst>
            <pc:docMk/>
            <pc:sldMk cId="662756994" sldId="1521"/>
            <ac:spMk id="36" creationId="{D8EF981A-9BA7-0EB1-9B70-F7FBF2F7DF1C}"/>
          </ac:spMkLst>
        </pc:spChg>
        <pc:picChg chg="del">
          <ac:chgData name="Routledge, Mandy" userId="bacdedf5-8e30-494b-ad8b-f27fa30c4f8d" providerId="ADAL" clId="{84735DD4-3F57-477A-B3E3-0393D55BEE59}" dt="2024-10-07T19:03:17.489" v="674" actId="478"/>
          <ac:picMkLst>
            <pc:docMk/>
            <pc:sldMk cId="662756994" sldId="1521"/>
            <ac:picMk id="8" creationId="{A968BF04-64E3-446F-9C88-2B9A6185FEA2}"/>
          </ac:picMkLst>
        </pc:picChg>
        <pc:picChg chg="add del mod">
          <ac:chgData name="Routledge, Mandy" userId="bacdedf5-8e30-494b-ad8b-f27fa30c4f8d" providerId="ADAL" clId="{84735DD4-3F57-477A-B3E3-0393D55BEE59}" dt="2024-10-07T19:49:31.770" v="1571" actId="478"/>
          <ac:picMkLst>
            <pc:docMk/>
            <pc:sldMk cId="662756994" sldId="1521"/>
            <ac:picMk id="9" creationId="{AD2EA803-CF78-E70B-FB64-955D33A7F3B7}"/>
          </ac:picMkLst>
        </pc:picChg>
        <pc:picChg chg="del">
          <ac:chgData name="Routledge, Mandy" userId="bacdedf5-8e30-494b-ad8b-f27fa30c4f8d" providerId="ADAL" clId="{84735DD4-3F57-477A-B3E3-0393D55BEE59}" dt="2024-10-07T19:04:19.381" v="716" actId="478"/>
          <ac:picMkLst>
            <pc:docMk/>
            <pc:sldMk cId="662756994" sldId="1521"/>
            <ac:picMk id="18" creationId="{901C9CC3-CE39-EA79-7871-2278458F0B36}"/>
          </ac:picMkLst>
        </pc:picChg>
        <pc:picChg chg="add mod">
          <ac:chgData name="Routledge, Mandy" userId="bacdedf5-8e30-494b-ad8b-f27fa30c4f8d" providerId="ADAL" clId="{84735DD4-3F57-477A-B3E3-0393D55BEE59}" dt="2024-10-07T19:04:47.763" v="719" actId="1076"/>
          <ac:picMkLst>
            <pc:docMk/>
            <pc:sldMk cId="662756994" sldId="1521"/>
            <ac:picMk id="19" creationId="{2BE3BEB1-9FD3-07E4-9CDE-668E306FD87A}"/>
          </ac:picMkLst>
        </pc:picChg>
        <pc:picChg chg="add mod">
          <ac:chgData name="Routledge, Mandy" userId="bacdedf5-8e30-494b-ad8b-f27fa30c4f8d" providerId="ADAL" clId="{84735DD4-3F57-477A-B3E3-0393D55BEE59}" dt="2024-10-07T19:49:37.550" v="1575" actId="1038"/>
          <ac:picMkLst>
            <pc:docMk/>
            <pc:sldMk cId="662756994" sldId="1521"/>
            <ac:picMk id="23" creationId="{B3429E83-AD66-E7B8-9B3C-026F573223B9}"/>
          </ac:picMkLst>
        </pc:picChg>
      </pc:sldChg>
      <pc:sldChg chg="add del">
        <pc:chgData name="Routledge, Mandy" userId="bacdedf5-8e30-494b-ad8b-f27fa30c4f8d" providerId="ADAL" clId="{84735DD4-3F57-477A-B3E3-0393D55BEE59}" dt="2024-10-07T19:40:37.215" v="1406" actId="47"/>
        <pc:sldMkLst>
          <pc:docMk/>
          <pc:sldMk cId="507056405" sldId="1522"/>
        </pc:sldMkLst>
      </pc:sldChg>
      <pc:sldChg chg="addSp delSp modSp add mod">
        <pc:chgData name="Routledge, Mandy" userId="bacdedf5-8e30-494b-ad8b-f27fa30c4f8d" providerId="ADAL" clId="{84735DD4-3F57-477A-B3E3-0393D55BEE59}" dt="2024-10-07T19:09:09.077" v="867" actId="1076"/>
        <pc:sldMkLst>
          <pc:docMk/>
          <pc:sldMk cId="583663313" sldId="1528"/>
        </pc:sldMkLst>
        <pc:spChg chg="add mod">
          <ac:chgData name="Routledge, Mandy" userId="bacdedf5-8e30-494b-ad8b-f27fa30c4f8d" providerId="ADAL" clId="{84735DD4-3F57-477A-B3E3-0393D55BEE59}" dt="2024-10-07T19:09:09.077" v="867" actId="1076"/>
          <ac:spMkLst>
            <pc:docMk/>
            <pc:sldMk cId="583663313" sldId="1528"/>
            <ac:spMk id="9" creationId="{C10191EE-8B0D-D527-0CD3-8B84A8780275}"/>
          </ac:spMkLst>
        </pc:spChg>
        <pc:spChg chg="add mod">
          <ac:chgData name="Routledge, Mandy" userId="bacdedf5-8e30-494b-ad8b-f27fa30c4f8d" providerId="ADAL" clId="{84735DD4-3F57-477A-B3E3-0393D55BEE59}" dt="2024-10-07T19:09:07.276" v="866" actId="1076"/>
          <ac:spMkLst>
            <pc:docMk/>
            <pc:sldMk cId="583663313" sldId="1528"/>
            <ac:spMk id="18" creationId="{D4739FFD-200F-236B-629B-3F80768F6B24}"/>
          </ac:spMkLst>
        </pc:spChg>
        <pc:spChg chg="mod">
          <ac:chgData name="Routledge, Mandy" userId="bacdedf5-8e30-494b-ad8b-f27fa30c4f8d" providerId="ADAL" clId="{84735DD4-3F57-477A-B3E3-0393D55BEE59}" dt="2024-10-07T19:08:26.822" v="861" actId="20577"/>
          <ac:spMkLst>
            <pc:docMk/>
            <pc:sldMk cId="583663313" sldId="1528"/>
            <ac:spMk id="34" creationId="{152372B3-00F5-781C-183E-6F2DDF35091D}"/>
          </ac:spMkLst>
        </pc:spChg>
        <pc:spChg chg="mod">
          <ac:chgData name="Routledge, Mandy" userId="bacdedf5-8e30-494b-ad8b-f27fa30c4f8d" providerId="ADAL" clId="{84735DD4-3F57-477A-B3E3-0393D55BEE59}" dt="2024-10-07T19:07:32.227" v="796" actId="20577"/>
          <ac:spMkLst>
            <pc:docMk/>
            <pc:sldMk cId="583663313" sldId="1528"/>
            <ac:spMk id="35" creationId="{37104C51-0232-62ED-4C6F-1447D06633EE}"/>
          </ac:spMkLst>
        </pc:spChg>
        <pc:spChg chg="mod">
          <ac:chgData name="Routledge, Mandy" userId="bacdedf5-8e30-494b-ad8b-f27fa30c4f8d" providerId="ADAL" clId="{84735DD4-3F57-477A-B3E3-0393D55BEE59}" dt="2024-10-07T19:08:57.967" v="862"/>
          <ac:spMkLst>
            <pc:docMk/>
            <pc:sldMk cId="583663313" sldId="1528"/>
            <ac:spMk id="36" creationId="{D8EF981A-9BA7-0EB1-9B70-F7FBF2F7DF1C}"/>
          </ac:spMkLst>
        </pc:spChg>
        <pc:picChg chg="del">
          <ac:chgData name="Routledge, Mandy" userId="bacdedf5-8e30-494b-ad8b-f27fa30c4f8d" providerId="ADAL" clId="{84735DD4-3F57-477A-B3E3-0393D55BEE59}" dt="2024-10-07T19:05:49.533" v="746" actId="478"/>
          <ac:picMkLst>
            <pc:docMk/>
            <pc:sldMk cId="583663313" sldId="1528"/>
            <ac:picMk id="2" creationId="{6CA638F9-9B7B-EB67-8570-6B7B20F44858}"/>
          </ac:picMkLst>
        </pc:picChg>
        <pc:picChg chg="add mod">
          <ac:chgData name="Routledge, Mandy" userId="bacdedf5-8e30-494b-ad8b-f27fa30c4f8d" providerId="ADAL" clId="{84735DD4-3F57-477A-B3E3-0393D55BEE59}" dt="2024-10-07T19:09:05.421" v="865" actId="1076"/>
          <ac:picMkLst>
            <pc:docMk/>
            <pc:sldMk cId="583663313" sldId="1528"/>
            <ac:picMk id="8" creationId="{85754013-E4BB-0639-F17E-A164434374E1}"/>
          </ac:picMkLst>
        </pc:picChg>
      </pc:sldChg>
      <pc:sldChg chg="addSp modSp add mod">
        <pc:chgData name="Routledge, Mandy" userId="bacdedf5-8e30-494b-ad8b-f27fa30c4f8d" providerId="ADAL" clId="{84735DD4-3F57-477A-B3E3-0393D55BEE59}" dt="2024-10-08T07:27:23.171" v="1785" actId="14100"/>
        <pc:sldMkLst>
          <pc:docMk/>
          <pc:sldMk cId="878852055" sldId="1529"/>
        </pc:sldMkLst>
        <pc:spChg chg="mod">
          <ac:chgData name="Routledge, Mandy" userId="bacdedf5-8e30-494b-ad8b-f27fa30c4f8d" providerId="ADAL" clId="{84735DD4-3F57-477A-B3E3-0393D55BEE59}" dt="2024-10-07T19:13:12.557" v="926" actId="14100"/>
          <ac:spMkLst>
            <pc:docMk/>
            <pc:sldMk cId="878852055" sldId="1529"/>
            <ac:spMk id="4" creationId="{D753C383-62C8-E733-4553-E085527A1FCA}"/>
          </ac:spMkLst>
        </pc:spChg>
        <pc:spChg chg="mod">
          <ac:chgData name="Routledge, Mandy" userId="bacdedf5-8e30-494b-ad8b-f27fa30c4f8d" providerId="ADAL" clId="{84735DD4-3F57-477A-B3E3-0393D55BEE59}" dt="2024-10-07T19:13:16.599" v="927" actId="1076"/>
          <ac:spMkLst>
            <pc:docMk/>
            <pc:sldMk cId="878852055" sldId="1529"/>
            <ac:spMk id="9" creationId="{B5FA4264-9F79-B20D-0826-CEC58E7B74B7}"/>
          </ac:spMkLst>
        </pc:spChg>
        <pc:spChg chg="mod">
          <ac:chgData name="Routledge, Mandy" userId="bacdedf5-8e30-494b-ad8b-f27fa30c4f8d" providerId="ADAL" clId="{84735DD4-3F57-477A-B3E3-0393D55BEE59}" dt="2024-10-07T19:12:20.400" v="904" actId="14100"/>
          <ac:spMkLst>
            <pc:docMk/>
            <pc:sldMk cId="878852055" sldId="1529"/>
            <ac:spMk id="10" creationId="{B37FADB8-F5A5-F448-15A7-6A630939BCDC}"/>
          </ac:spMkLst>
        </pc:spChg>
        <pc:spChg chg="mod">
          <ac:chgData name="Routledge, Mandy" userId="bacdedf5-8e30-494b-ad8b-f27fa30c4f8d" providerId="ADAL" clId="{84735DD4-3F57-477A-B3E3-0393D55BEE59}" dt="2024-10-07T19:12:17.165" v="903" actId="1037"/>
          <ac:spMkLst>
            <pc:docMk/>
            <pc:sldMk cId="878852055" sldId="1529"/>
            <ac:spMk id="11" creationId="{2D5226DB-4490-ECD5-880A-CDAB0447C263}"/>
          </ac:spMkLst>
        </pc:spChg>
        <pc:spChg chg="mod">
          <ac:chgData name="Routledge, Mandy" userId="bacdedf5-8e30-494b-ad8b-f27fa30c4f8d" providerId="ADAL" clId="{84735DD4-3F57-477A-B3E3-0393D55BEE59}" dt="2024-10-07T19:13:43.544" v="956" actId="14100"/>
          <ac:spMkLst>
            <pc:docMk/>
            <pc:sldMk cId="878852055" sldId="1529"/>
            <ac:spMk id="12" creationId="{E2476A93-B8D4-4E44-87FD-AFF601B2337C}"/>
          </ac:spMkLst>
        </pc:spChg>
        <pc:spChg chg="mod">
          <ac:chgData name="Routledge, Mandy" userId="bacdedf5-8e30-494b-ad8b-f27fa30c4f8d" providerId="ADAL" clId="{84735DD4-3F57-477A-B3E3-0393D55BEE59}" dt="2024-10-08T07:27:14.662" v="1782" actId="1076"/>
          <ac:spMkLst>
            <pc:docMk/>
            <pc:sldMk cId="878852055" sldId="1529"/>
            <ac:spMk id="13" creationId="{4985FF45-EE56-11C3-E0CC-6BBB359031C0}"/>
          </ac:spMkLst>
        </pc:spChg>
        <pc:spChg chg="mod">
          <ac:chgData name="Routledge, Mandy" userId="bacdedf5-8e30-494b-ad8b-f27fa30c4f8d" providerId="ADAL" clId="{84735DD4-3F57-477A-B3E3-0393D55BEE59}" dt="2024-10-08T07:24:17.353" v="1728" actId="1076"/>
          <ac:spMkLst>
            <pc:docMk/>
            <pc:sldMk cId="878852055" sldId="1529"/>
            <ac:spMk id="14" creationId="{B7594A3B-3117-84CE-C300-FB96E5ED269D}"/>
          </ac:spMkLst>
        </pc:spChg>
        <pc:spChg chg="mod">
          <ac:chgData name="Routledge, Mandy" userId="bacdedf5-8e30-494b-ad8b-f27fa30c4f8d" providerId="ADAL" clId="{84735DD4-3F57-477A-B3E3-0393D55BEE59}" dt="2024-10-08T07:24:14.411" v="1727" actId="1076"/>
          <ac:spMkLst>
            <pc:docMk/>
            <pc:sldMk cId="878852055" sldId="1529"/>
            <ac:spMk id="15" creationId="{6EA1F8B7-D4BC-D8B0-E6FD-F33ECB45A1DD}"/>
          </ac:spMkLst>
        </pc:spChg>
        <pc:spChg chg="add mod">
          <ac:chgData name="Routledge, Mandy" userId="bacdedf5-8e30-494b-ad8b-f27fa30c4f8d" providerId="ADAL" clId="{84735DD4-3F57-477A-B3E3-0393D55BEE59}" dt="2024-10-08T07:25:47.293" v="1771" actId="114"/>
          <ac:spMkLst>
            <pc:docMk/>
            <pc:sldMk cId="878852055" sldId="1529"/>
            <ac:spMk id="17" creationId="{EBC099D0-946A-D2B8-BC6C-71FE3CE28FC2}"/>
          </ac:spMkLst>
        </pc:spChg>
        <pc:spChg chg="mod">
          <ac:chgData name="Routledge, Mandy" userId="bacdedf5-8e30-494b-ad8b-f27fa30c4f8d" providerId="ADAL" clId="{84735DD4-3F57-477A-B3E3-0393D55BEE59}" dt="2024-10-08T07:27:17.360" v="1783" actId="1076"/>
          <ac:spMkLst>
            <pc:docMk/>
            <pc:sldMk cId="878852055" sldId="1529"/>
            <ac:spMk id="18" creationId="{85D7DD60-F4AA-AD34-A265-146B167D02FE}"/>
          </ac:spMkLst>
        </pc:spChg>
        <pc:spChg chg="mod">
          <ac:chgData name="Routledge, Mandy" userId="bacdedf5-8e30-494b-ad8b-f27fa30c4f8d" providerId="ADAL" clId="{84735DD4-3F57-477A-B3E3-0393D55BEE59}" dt="2024-10-07T19:13:41.785" v="955" actId="14100"/>
          <ac:spMkLst>
            <pc:docMk/>
            <pc:sldMk cId="878852055" sldId="1529"/>
            <ac:spMk id="19" creationId="{40542B69-6D97-5F24-63E3-ABE36EA69A27}"/>
          </ac:spMkLst>
        </pc:spChg>
        <pc:spChg chg="add mod">
          <ac:chgData name="Routledge, Mandy" userId="bacdedf5-8e30-494b-ad8b-f27fa30c4f8d" providerId="ADAL" clId="{84735DD4-3F57-477A-B3E3-0393D55BEE59}" dt="2024-10-08T07:24:56.672" v="1735" actId="692"/>
          <ac:spMkLst>
            <pc:docMk/>
            <pc:sldMk cId="878852055" sldId="1529"/>
            <ac:spMk id="24" creationId="{F3B6041E-6511-17E3-AFC1-A2FCE7B4EFB3}"/>
          </ac:spMkLst>
        </pc:spChg>
        <pc:picChg chg="add mod">
          <ac:chgData name="Routledge, Mandy" userId="bacdedf5-8e30-494b-ad8b-f27fa30c4f8d" providerId="ADAL" clId="{84735DD4-3F57-477A-B3E3-0393D55BEE59}" dt="2024-10-08T07:24:05.865" v="1726" actId="1076"/>
          <ac:picMkLst>
            <pc:docMk/>
            <pc:sldMk cId="878852055" sldId="1529"/>
            <ac:picMk id="16" creationId="{0D799487-85E3-93BE-2315-2A792687C8FB}"/>
          </ac:picMkLst>
        </pc:picChg>
        <pc:picChg chg="add mod">
          <ac:chgData name="Routledge, Mandy" userId="bacdedf5-8e30-494b-ad8b-f27fa30c4f8d" providerId="ADAL" clId="{84735DD4-3F57-477A-B3E3-0393D55BEE59}" dt="2024-10-08T07:27:23.171" v="1785" actId="14100"/>
          <ac:picMkLst>
            <pc:docMk/>
            <pc:sldMk cId="878852055" sldId="1529"/>
            <ac:picMk id="22" creationId="{682E099D-69CF-4687-ED6A-30630FE79739}"/>
          </ac:picMkLst>
        </pc:picChg>
        <pc:cxnChg chg="mod">
          <ac:chgData name="Routledge, Mandy" userId="bacdedf5-8e30-494b-ad8b-f27fa30c4f8d" providerId="ADAL" clId="{84735DD4-3F57-477A-B3E3-0393D55BEE59}" dt="2024-10-08T07:26:18.282" v="1779" actId="14100"/>
          <ac:cxnSpMkLst>
            <pc:docMk/>
            <pc:sldMk cId="878852055" sldId="1529"/>
            <ac:cxnSpMk id="27" creationId="{EC90AE0F-5DD8-2D25-C999-5E0CC65E11C5}"/>
          </ac:cxnSpMkLst>
        </pc:cxnChg>
        <pc:cxnChg chg="mod">
          <ac:chgData name="Routledge, Mandy" userId="bacdedf5-8e30-494b-ad8b-f27fa30c4f8d" providerId="ADAL" clId="{84735DD4-3F57-477A-B3E3-0393D55BEE59}" dt="2024-10-07T19:12:20.400" v="904" actId="14100"/>
          <ac:cxnSpMkLst>
            <pc:docMk/>
            <pc:sldMk cId="878852055" sldId="1529"/>
            <ac:cxnSpMk id="29" creationId="{10445519-6BAB-CA4B-0B0C-EF80D4D34E4C}"/>
          </ac:cxnSpMkLst>
        </pc:cxnChg>
      </pc:sldChg>
      <pc:sldChg chg="addSp delSp modSp add mod">
        <pc:chgData name="Routledge, Mandy" userId="bacdedf5-8e30-494b-ad8b-f27fa30c4f8d" providerId="ADAL" clId="{84735DD4-3F57-477A-B3E3-0393D55BEE59}" dt="2024-10-08T07:38:46.628" v="1996" actId="115"/>
        <pc:sldMkLst>
          <pc:docMk/>
          <pc:sldMk cId="2935014420" sldId="1530"/>
        </pc:sldMkLst>
        <pc:spChg chg="add mod">
          <ac:chgData name="Routledge, Mandy" userId="bacdedf5-8e30-494b-ad8b-f27fa30c4f8d" providerId="ADAL" clId="{84735DD4-3F57-477A-B3E3-0393D55BEE59}" dt="2024-10-08T07:37:01.765" v="1913" actId="1076"/>
          <ac:spMkLst>
            <pc:docMk/>
            <pc:sldMk cId="2935014420" sldId="1530"/>
            <ac:spMk id="2" creationId="{49001269-D453-6B0D-6DC5-CCBAEF56FC00}"/>
          </ac:spMkLst>
        </pc:spChg>
        <pc:spChg chg="add mod">
          <ac:chgData name="Routledge, Mandy" userId="bacdedf5-8e30-494b-ad8b-f27fa30c4f8d" providerId="ADAL" clId="{84735DD4-3F57-477A-B3E3-0393D55BEE59}" dt="2024-10-08T07:37:28.079" v="1915" actId="207"/>
          <ac:spMkLst>
            <pc:docMk/>
            <pc:sldMk cId="2935014420" sldId="1530"/>
            <ac:spMk id="18" creationId="{A3B79ED9-9C29-B901-BA89-F19C865DCA5F}"/>
          </ac:spMkLst>
        </pc:spChg>
        <pc:spChg chg="mod">
          <ac:chgData name="Routledge, Mandy" userId="bacdedf5-8e30-494b-ad8b-f27fa30c4f8d" providerId="ADAL" clId="{84735DD4-3F57-477A-B3E3-0393D55BEE59}" dt="2024-10-07T19:27:47.700" v="987" actId="20577"/>
          <ac:spMkLst>
            <pc:docMk/>
            <pc:sldMk cId="2935014420" sldId="1530"/>
            <ac:spMk id="33" creationId="{AC757F5E-B016-F947-4518-7C6B9CC7EE04}"/>
          </ac:spMkLst>
        </pc:spChg>
        <pc:spChg chg="mod">
          <ac:chgData name="Routledge, Mandy" userId="bacdedf5-8e30-494b-ad8b-f27fa30c4f8d" providerId="ADAL" clId="{84735DD4-3F57-477A-B3E3-0393D55BEE59}" dt="2024-10-07T19:27:52.562" v="1001" actId="20577"/>
          <ac:spMkLst>
            <pc:docMk/>
            <pc:sldMk cId="2935014420" sldId="1530"/>
            <ac:spMk id="34" creationId="{152372B3-00F5-781C-183E-6F2DDF35091D}"/>
          </ac:spMkLst>
        </pc:spChg>
        <pc:spChg chg="mod">
          <ac:chgData name="Routledge, Mandy" userId="bacdedf5-8e30-494b-ad8b-f27fa30c4f8d" providerId="ADAL" clId="{84735DD4-3F57-477A-B3E3-0393D55BEE59}" dt="2024-10-08T07:38:46.628" v="1996" actId="115"/>
          <ac:spMkLst>
            <pc:docMk/>
            <pc:sldMk cId="2935014420" sldId="1530"/>
            <ac:spMk id="35" creationId="{37104C51-0232-62ED-4C6F-1447D06633EE}"/>
          </ac:spMkLst>
        </pc:spChg>
        <pc:spChg chg="mod">
          <ac:chgData name="Routledge, Mandy" userId="bacdedf5-8e30-494b-ad8b-f27fa30c4f8d" providerId="ADAL" clId="{84735DD4-3F57-477A-B3E3-0393D55BEE59}" dt="2024-10-07T19:29:51.687" v="1101" actId="115"/>
          <ac:spMkLst>
            <pc:docMk/>
            <pc:sldMk cId="2935014420" sldId="1530"/>
            <ac:spMk id="36" creationId="{D8EF981A-9BA7-0EB1-9B70-F7FBF2F7DF1C}"/>
          </ac:spMkLst>
        </pc:spChg>
        <pc:picChg chg="add del mod">
          <ac:chgData name="Routledge, Mandy" userId="bacdedf5-8e30-494b-ad8b-f27fa30c4f8d" providerId="ADAL" clId="{84735DD4-3F57-477A-B3E3-0393D55BEE59}" dt="2024-10-07T19:28:44.060" v="1027" actId="478"/>
          <ac:picMkLst>
            <pc:docMk/>
            <pc:sldMk cId="2935014420" sldId="1530"/>
            <ac:picMk id="2" creationId="{A2970CF8-813F-95AB-5695-62E334A6CB93}"/>
          </ac:picMkLst>
        </pc:picChg>
        <pc:picChg chg="add mod">
          <ac:chgData name="Routledge, Mandy" userId="bacdedf5-8e30-494b-ad8b-f27fa30c4f8d" providerId="ADAL" clId="{84735DD4-3F57-477A-B3E3-0393D55BEE59}" dt="2024-10-07T19:29:22.075" v="1030" actId="1076"/>
          <ac:picMkLst>
            <pc:docMk/>
            <pc:sldMk cId="2935014420" sldId="1530"/>
            <ac:picMk id="8" creationId="{8F815E06-783A-7EF7-4DB0-B38C9A1B4BA1}"/>
          </ac:picMkLst>
        </pc:picChg>
        <pc:picChg chg="add mod">
          <ac:chgData name="Routledge, Mandy" userId="bacdedf5-8e30-494b-ad8b-f27fa30c4f8d" providerId="ADAL" clId="{84735DD4-3F57-477A-B3E3-0393D55BEE59}" dt="2024-10-08T07:36:48.523" v="1910" actId="1076"/>
          <ac:picMkLst>
            <pc:docMk/>
            <pc:sldMk cId="2935014420" sldId="1530"/>
            <ac:picMk id="9" creationId="{796937CE-DCFF-2F19-7F0E-AEA8FE3535A0}"/>
          </ac:picMkLst>
        </pc:picChg>
      </pc:sldChg>
      <pc:sldChg chg="addSp modSp add mod">
        <pc:chgData name="Routledge, Mandy" userId="bacdedf5-8e30-494b-ad8b-f27fa30c4f8d" providerId="ADAL" clId="{84735DD4-3F57-477A-B3E3-0393D55BEE59}" dt="2024-10-08T07:42:49.295" v="2039" actId="14100"/>
        <pc:sldMkLst>
          <pc:docMk/>
          <pc:sldMk cId="1755017401" sldId="1531"/>
        </pc:sldMkLst>
        <pc:spChg chg="mod">
          <ac:chgData name="Routledge, Mandy" userId="bacdedf5-8e30-494b-ad8b-f27fa30c4f8d" providerId="ADAL" clId="{84735DD4-3F57-477A-B3E3-0393D55BEE59}" dt="2024-10-08T07:42:49.295" v="2039" actId="14100"/>
          <ac:spMkLst>
            <pc:docMk/>
            <pc:sldMk cId="1755017401" sldId="1531"/>
            <ac:spMk id="4" creationId="{D36CDCC8-D80A-3CA3-9903-EC310613197D}"/>
          </ac:spMkLst>
        </pc:spChg>
        <pc:spChg chg="add mod">
          <ac:chgData name="Routledge, Mandy" userId="bacdedf5-8e30-494b-ad8b-f27fa30c4f8d" providerId="ADAL" clId="{84735DD4-3F57-477A-B3E3-0393D55BEE59}" dt="2024-10-08T07:40:05.657" v="2014" actId="1076"/>
          <ac:spMkLst>
            <pc:docMk/>
            <pc:sldMk cId="1755017401" sldId="1531"/>
            <ac:spMk id="11" creationId="{CF02524F-9E01-3C96-AABA-4B1A63996AF4}"/>
          </ac:spMkLst>
        </pc:spChg>
        <pc:spChg chg="mod">
          <ac:chgData name="Routledge, Mandy" userId="bacdedf5-8e30-494b-ad8b-f27fa30c4f8d" providerId="ADAL" clId="{84735DD4-3F57-477A-B3E3-0393D55BEE59}" dt="2024-10-08T07:39:42.183" v="2002" actId="1076"/>
          <ac:spMkLst>
            <pc:docMk/>
            <pc:sldMk cId="1755017401" sldId="1531"/>
            <ac:spMk id="12" creationId="{E2476A93-B8D4-4E44-87FD-AFF601B2337C}"/>
          </ac:spMkLst>
        </pc:spChg>
        <pc:spChg chg="mod">
          <ac:chgData name="Routledge, Mandy" userId="bacdedf5-8e30-494b-ad8b-f27fa30c4f8d" providerId="ADAL" clId="{84735DD4-3F57-477A-B3E3-0393D55BEE59}" dt="2024-10-08T07:39:54.039" v="2008" actId="1076"/>
          <ac:spMkLst>
            <pc:docMk/>
            <pc:sldMk cId="1755017401" sldId="1531"/>
            <ac:spMk id="13" creationId="{4985FF45-EE56-11C3-E0CC-6BBB359031C0}"/>
          </ac:spMkLst>
        </pc:spChg>
        <pc:spChg chg="mod">
          <ac:chgData name="Routledge, Mandy" userId="bacdedf5-8e30-494b-ad8b-f27fa30c4f8d" providerId="ADAL" clId="{84735DD4-3F57-477A-B3E3-0393D55BEE59}" dt="2024-10-08T07:40:59.561" v="2017" actId="14100"/>
          <ac:spMkLst>
            <pc:docMk/>
            <pc:sldMk cId="1755017401" sldId="1531"/>
            <ac:spMk id="14" creationId="{B7594A3B-3117-84CE-C300-FB96E5ED269D}"/>
          </ac:spMkLst>
        </pc:spChg>
        <pc:spChg chg="mod">
          <ac:chgData name="Routledge, Mandy" userId="bacdedf5-8e30-494b-ad8b-f27fa30c4f8d" providerId="ADAL" clId="{84735DD4-3F57-477A-B3E3-0393D55BEE59}" dt="2024-10-08T07:41:02.299" v="2018" actId="1076"/>
          <ac:spMkLst>
            <pc:docMk/>
            <pc:sldMk cId="1755017401" sldId="1531"/>
            <ac:spMk id="15" creationId="{6EA1F8B7-D4BC-D8B0-E6FD-F33ECB45A1DD}"/>
          </ac:spMkLst>
        </pc:spChg>
        <pc:spChg chg="mod">
          <ac:chgData name="Routledge, Mandy" userId="bacdedf5-8e30-494b-ad8b-f27fa30c4f8d" providerId="ADAL" clId="{84735DD4-3F57-477A-B3E3-0393D55BEE59}" dt="2024-10-08T07:41:16.587" v="2025" actId="14100"/>
          <ac:spMkLst>
            <pc:docMk/>
            <pc:sldMk cId="1755017401" sldId="1531"/>
            <ac:spMk id="16" creationId="{F53F294D-65CC-23A5-E4A1-B2132FCF814C}"/>
          </ac:spMkLst>
        </pc:spChg>
        <pc:spChg chg="mod">
          <ac:chgData name="Routledge, Mandy" userId="bacdedf5-8e30-494b-ad8b-f27fa30c4f8d" providerId="ADAL" clId="{84735DD4-3F57-477A-B3E3-0393D55BEE59}" dt="2024-10-08T07:41:18.640" v="2026" actId="1076"/>
          <ac:spMkLst>
            <pc:docMk/>
            <pc:sldMk cId="1755017401" sldId="1531"/>
            <ac:spMk id="17" creationId="{AB86235B-CBC0-F9DB-29F4-F23367831B1B}"/>
          </ac:spMkLst>
        </pc:spChg>
        <pc:spChg chg="mod">
          <ac:chgData name="Routledge, Mandy" userId="bacdedf5-8e30-494b-ad8b-f27fa30c4f8d" providerId="ADAL" clId="{84735DD4-3F57-477A-B3E3-0393D55BEE59}" dt="2024-10-08T07:39:51.129" v="2007" actId="14100"/>
          <ac:spMkLst>
            <pc:docMk/>
            <pc:sldMk cId="1755017401" sldId="1531"/>
            <ac:spMk id="18" creationId="{85D7DD60-F4AA-AD34-A265-146B167D02FE}"/>
          </ac:spMkLst>
        </pc:spChg>
        <pc:spChg chg="mod">
          <ac:chgData name="Routledge, Mandy" userId="bacdedf5-8e30-494b-ad8b-f27fa30c4f8d" providerId="ADAL" clId="{84735DD4-3F57-477A-B3E3-0393D55BEE59}" dt="2024-10-08T07:39:39.428" v="2001" actId="14100"/>
          <ac:spMkLst>
            <pc:docMk/>
            <pc:sldMk cId="1755017401" sldId="1531"/>
            <ac:spMk id="19" creationId="{40542B69-6D97-5F24-63E3-ABE36EA69A27}"/>
          </ac:spMkLst>
        </pc:spChg>
        <pc:spChg chg="add mod">
          <ac:chgData name="Routledge, Mandy" userId="bacdedf5-8e30-494b-ad8b-f27fa30c4f8d" providerId="ADAL" clId="{84735DD4-3F57-477A-B3E3-0393D55BEE59}" dt="2024-10-08T07:41:11.540" v="2024" actId="1076"/>
          <ac:spMkLst>
            <pc:docMk/>
            <pc:sldMk cId="1755017401" sldId="1531"/>
            <ac:spMk id="24" creationId="{1AD262D3-40B0-537E-0045-915D54BA3185}"/>
          </ac:spMkLst>
        </pc:spChg>
        <pc:picChg chg="add mod">
          <ac:chgData name="Routledge, Mandy" userId="bacdedf5-8e30-494b-ad8b-f27fa30c4f8d" providerId="ADAL" clId="{84735DD4-3F57-477A-B3E3-0393D55BEE59}" dt="2024-10-07T19:35:20.506" v="1233"/>
          <ac:picMkLst>
            <pc:docMk/>
            <pc:sldMk cId="1755017401" sldId="1531"/>
            <ac:picMk id="9" creationId="{46909CE0-0667-208C-28B8-560F832C3360}"/>
          </ac:picMkLst>
        </pc:picChg>
        <pc:picChg chg="add mod">
          <ac:chgData name="Routledge, Mandy" userId="bacdedf5-8e30-494b-ad8b-f27fa30c4f8d" providerId="ADAL" clId="{84735DD4-3F57-477A-B3E3-0393D55BEE59}" dt="2024-10-07T19:35:28.518" v="1235"/>
          <ac:picMkLst>
            <pc:docMk/>
            <pc:sldMk cId="1755017401" sldId="1531"/>
            <ac:picMk id="10" creationId="{7147A59C-540D-591E-FE03-1704EB43EFFA}"/>
          </ac:picMkLst>
        </pc:picChg>
        <pc:picChg chg="add mod">
          <ac:chgData name="Routledge, Mandy" userId="bacdedf5-8e30-494b-ad8b-f27fa30c4f8d" providerId="ADAL" clId="{84735DD4-3F57-477A-B3E3-0393D55BEE59}" dt="2024-10-08T07:41:59.420" v="2034" actId="1037"/>
          <ac:picMkLst>
            <pc:docMk/>
            <pc:sldMk cId="1755017401" sldId="1531"/>
            <ac:picMk id="26" creationId="{4D84B44B-BDCD-C31D-7402-2CE27001CEC7}"/>
          </ac:picMkLst>
        </pc:picChg>
      </pc:sldChg>
      <pc:sldChg chg="add del">
        <pc:chgData name="Routledge, Mandy" userId="bacdedf5-8e30-494b-ad8b-f27fa30c4f8d" providerId="ADAL" clId="{84735DD4-3F57-477A-B3E3-0393D55BEE59}" dt="2024-10-07T19:32:20.494" v="1116" actId="47"/>
        <pc:sldMkLst>
          <pc:docMk/>
          <pc:sldMk cId="3250864315" sldId="1531"/>
        </pc:sldMkLst>
      </pc:sldChg>
      <pc:sldChg chg="addSp delSp modSp add mod">
        <pc:chgData name="Routledge, Mandy" userId="bacdedf5-8e30-494b-ad8b-f27fa30c4f8d" providerId="ADAL" clId="{84735DD4-3F57-477A-B3E3-0393D55BEE59}" dt="2024-10-08T07:32:34.459" v="1904" actId="6549"/>
        <pc:sldMkLst>
          <pc:docMk/>
          <pc:sldMk cId="4225680443" sldId="1532"/>
        </pc:sldMkLst>
        <pc:spChg chg="add mod">
          <ac:chgData name="Routledge, Mandy" userId="bacdedf5-8e30-494b-ad8b-f27fa30c4f8d" providerId="ADAL" clId="{84735DD4-3F57-477A-B3E3-0393D55BEE59}" dt="2024-10-07T19:36:48.224" v="1270" actId="1076"/>
          <ac:spMkLst>
            <pc:docMk/>
            <pc:sldMk cId="4225680443" sldId="1532"/>
            <ac:spMk id="2" creationId="{F8284F53-AD9D-6F54-3C9C-F925AE2C49F8}"/>
          </ac:spMkLst>
        </pc:spChg>
        <pc:spChg chg="add mod">
          <ac:chgData name="Routledge, Mandy" userId="bacdedf5-8e30-494b-ad8b-f27fa30c4f8d" providerId="ADAL" clId="{84735DD4-3F57-477A-B3E3-0393D55BEE59}" dt="2024-10-07T19:37:01.802" v="1287" actId="1076"/>
          <ac:spMkLst>
            <pc:docMk/>
            <pc:sldMk cId="4225680443" sldId="1532"/>
            <ac:spMk id="8" creationId="{2CCA2D8B-5BEB-9898-8E7E-1B081C9FD6F3}"/>
          </ac:spMkLst>
        </pc:spChg>
        <pc:spChg chg="add mod">
          <ac:chgData name="Routledge, Mandy" userId="bacdedf5-8e30-494b-ad8b-f27fa30c4f8d" providerId="ADAL" clId="{84735DD4-3F57-477A-B3E3-0393D55BEE59}" dt="2024-10-07T19:38:08.016" v="1336"/>
          <ac:spMkLst>
            <pc:docMk/>
            <pc:sldMk cId="4225680443" sldId="1532"/>
            <ac:spMk id="21" creationId="{9DE5E803-EECE-705C-35D7-2634D6AF04E7}"/>
          </ac:spMkLst>
        </pc:spChg>
        <pc:spChg chg="mod">
          <ac:chgData name="Routledge, Mandy" userId="bacdedf5-8e30-494b-ad8b-f27fa30c4f8d" providerId="ADAL" clId="{84735DD4-3F57-477A-B3E3-0393D55BEE59}" dt="2024-10-07T19:36:38.256" v="1257" actId="1076"/>
          <ac:spMkLst>
            <pc:docMk/>
            <pc:sldMk cId="4225680443" sldId="1532"/>
            <ac:spMk id="33" creationId="{AC757F5E-B016-F947-4518-7C6B9CC7EE04}"/>
          </ac:spMkLst>
        </pc:spChg>
        <pc:spChg chg="mod">
          <ac:chgData name="Routledge, Mandy" userId="bacdedf5-8e30-494b-ad8b-f27fa30c4f8d" providerId="ADAL" clId="{84735DD4-3F57-477A-B3E3-0393D55BEE59}" dt="2024-10-07T19:36:52.874" v="1273" actId="1076"/>
          <ac:spMkLst>
            <pc:docMk/>
            <pc:sldMk cId="4225680443" sldId="1532"/>
            <ac:spMk id="34" creationId="{152372B3-00F5-781C-183E-6F2DDF35091D}"/>
          </ac:spMkLst>
        </pc:spChg>
        <pc:spChg chg="mod">
          <ac:chgData name="Routledge, Mandy" userId="bacdedf5-8e30-494b-ad8b-f27fa30c4f8d" providerId="ADAL" clId="{84735DD4-3F57-477A-B3E3-0393D55BEE59}" dt="2024-10-08T07:32:34.459" v="1904" actId="6549"/>
          <ac:spMkLst>
            <pc:docMk/>
            <pc:sldMk cId="4225680443" sldId="1532"/>
            <ac:spMk id="35" creationId="{37104C51-0232-62ED-4C6F-1447D06633EE}"/>
          </ac:spMkLst>
        </pc:spChg>
        <pc:spChg chg="mod">
          <ac:chgData name="Routledge, Mandy" userId="bacdedf5-8e30-494b-ad8b-f27fa30c4f8d" providerId="ADAL" clId="{84735DD4-3F57-477A-B3E3-0393D55BEE59}" dt="2024-10-08T07:32:26.678" v="1903" actId="115"/>
          <ac:spMkLst>
            <pc:docMk/>
            <pc:sldMk cId="4225680443" sldId="1532"/>
            <ac:spMk id="36" creationId="{D8EF981A-9BA7-0EB1-9B70-F7FBF2F7DF1C}"/>
          </ac:spMkLst>
        </pc:spChg>
        <pc:picChg chg="add mod">
          <ac:chgData name="Routledge, Mandy" userId="bacdedf5-8e30-494b-ad8b-f27fa30c4f8d" providerId="ADAL" clId="{84735DD4-3F57-477A-B3E3-0393D55BEE59}" dt="2024-10-07T19:38:00.810" v="1335"/>
          <ac:picMkLst>
            <pc:docMk/>
            <pc:sldMk cId="4225680443" sldId="1532"/>
            <ac:picMk id="9" creationId="{C4E920F2-9F6A-E9F0-994C-F14418CCFCAC}"/>
          </ac:picMkLst>
        </pc:picChg>
        <pc:picChg chg="add mod">
          <ac:chgData name="Routledge, Mandy" userId="bacdedf5-8e30-494b-ad8b-f27fa30c4f8d" providerId="ADAL" clId="{84735DD4-3F57-477A-B3E3-0393D55BEE59}" dt="2024-10-07T19:38:00.810" v="1335"/>
          <ac:picMkLst>
            <pc:docMk/>
            <pc:sldMk cId="4225680443" sldId="1532"/>
            <ac:picMk id="18" creationId="{F687FED6-9659-9E4C-499C-A42DD76B822F}"/>
          </ac:picMkLst>
        </pc:picChg>
        <pc:picChg chg="add del mod">
          <ac:chgData name="Routledge, Mandy" userId="bacdedf5-8e30-494b-ad8b-f27fa30c4f8d" providerId="ADAL" clId="{84735DD4-3F57-477A-B3E3-0393D55BEE59}" dt="2024-10-08T07:31:48.493" v="1840" actId="478"/>
          <ac:picMkLst>
            <pc:docMk/>
            <pc:sldMk cId="4225680443" sldId="1532"/>
            <ac:picMk id="19" creationId="{6B9633D7-875D-4399-B3C0-FF7296006FBF}"/>
          </ac:picMkLst>
        </pc:picChg>
        <pc:picChg chg="add del mod">
          <ac:chgData name="Routledge, Mandy" userId="bacdedf5-8e30-494b-ad8b-f27fa30c4f8d" providerId="ADAL" clId="{84735DD4-3F57-477A-B3E3-0393D55BEE59}" dt="2024-10-08T07:31:51.270" v="1842" actId="478"/>
          <ac:picMkLst>
            <pc:docMk/>
            <pc:sldMk cId="4225680443" sldId="1532"/>
            <ac:picMk id="20" creationId="{41FD8AF7-A56B-EE16-ACD7-907027781563}"/>
          </ac:picMkLst>
        </pc:picChg>
        <pc:picChg chg="add mod">
          <ac:chgData name="Routledge, Mandy" userId="bacdedf5-8e30-494b-ad8b-f27fa30c4f8d" providerId="ADAL" clId="{84735DD4-3F57-477A-B3E3-0393D55BEE59}" dt="2024-10-08T07:32:01.728" v="1846" actId="14100"/>
          <ac:picMkLst>
            <pc:docMk/>
            <pc:sldMk cId="4225680443" sldId="1532"/>
            <ac:picMk id="23" creationId="{FD4009A3-8264-B219-43F0-E4FCAC6A6012}"/>
          </ac:picMkLst>
        </pc:picChg>
      </pc:sldChg>
      <pc:sldChg chg="addSp delSp modSp add mod">
        <pc:chgData name="Routledge, Mandy" userId="bacdedf5-8e30-494b-ad8b-f27fa30c4f8d" providerId="ADAL" clId="{84735DD4-3F57-477A-B3E3-0393D55BEE59}" dt="2024-10-08T07:31:18.545" v="1839" actId="6549"/>
        <pc:sldMkLst>
          <pc:docMk/>
          <pc:sldMk cId="3461650070" sldId="1533"/>
        </pc:sldMkLst>
        <pc:spChg chg="add mod">
          <ac:chgData name="Routledge, Mandy" userId="bacdedf5-8e30-494b-ad8b-f27fa30c4f8d" providerId="ADAL" clId="{84735DD4-3F57-477A-B3E3-0393D55BEE59}" dt="2024-10-07T19:39:46.606" v="1364" actId="1076"/>
          <ac:spMkLst>
            <pc:docMk/>
            <pc:sldMk cId="3461650070" sldId="1533"/>
            <ac:spMk id="2" creationId="{57383E80-49CD-2D0C-CF03-16DE4B03369B}"/>
          </ac:spMkLst>
        </pc:spChg>
        <pc:spChg chg="add mod">
          <ac:chgData name="Routledge, Mandy" userId="bacdedf5-8e30-494b-ad8b-f27fa30c4f8d" providerId="ADAL" clId="{84735DD4-3F57-477A-B3E3-0393D55BEE59}" dt="2024-10-07T19:40:01.656" v="1369" actId="1076"/>
          <ac:spMkLst>
            <pc:docMk/>
            <pc:sldMk cId="3461650070" sldId="1533"/>
            <ac:spMk id="8" creationId="{3742FB5E-4931-CD63-CFEF-D9E88DC4B6E2}"/>
          </ac:spMkLst>
        </pc:spChg>
        <pc:spChg chg="mod">
          <ac:chgData name="Routledge, Mandy" userId="bacdedf5-8e30-494b-ad8b-f27fa30c4f8d" providerId="ADAL" clId="{84735DD4-3F57-477A-B3E3-0393D55BEE59}" dt="2024-10-07T19:39:38.643" v="1358" actId="1076"/>
          <ac:spMkLst>
            <pc:docMk/>
            <pc:sldMk cId="3461650070" sldId="1533"/>
            <ac:spMk id="33" creationId="{AC757F5E-B016-F947-4518-7C6B9CC7EE04}"/>
          </ac:spMkLst>
        </pc:spChg>
        <pc:spChg chg="mod">
          <ac:chgData name="Routledge, Mandy" userId="bacdedf5-8e30-494b-ad8b-f27fa30c4f8d" providerId="ADAL" clId="{84735DD4-3F57-477A-B3E3-0393D55BEE59}" dt="2024-10-07T19:39:57.257" v="1367" actId="1076"/>
          <ac:spMkLst>
            <pc:docMk/>
            <pc:sldMk cId="3461650070" sldId="1533"/>
            <ac:spMk id="34" creationId="{152372B3-00F5-781C-183E-6F2DDF35091D}"/>
          </ac:spMkLst>
        </pc:spChg>
        <pc:spChg chg="mod">
          <ac:chgData name="Routledge, Mandy" userId="bacdedf5-8e30-494b-ad8b-f27fa30c4f8d" providerId="ADAL" clId="{84735DD4-3F57-477A-B3E3-0393D55BEE59}" dt="2024-10-08T07:30:26.511" v="1838" actId="20577"/>
          <ac:spMkLst>
            <pc:docMk/>
            <pc:sldMk cId="3461650070" sldId="1533"/>
            <ac:spMk id="35" creationId="{37104C51-0232-62ED-4C6F-1447D06633EE}"/>
          </ac:spMkLst>
        </pc:spChg>
        <pc:spChg chg="mod">
          <ac:chgData name="Routledge, Mandy" userId="bacdedf5-8e30-494b-ad8b-f27fa30c4f8d" providerId="ADAL" clId="{84735DD4-3F57-477A-B3E3-0393D55BEE59}" dt="2024-10-08T07:31:18.545" v="1839" actId="6549"/>
          <ac:spMkLst>
            <pc:docMk/>
            <pc:sldMk cId="3461650070" sldId="1533"/>
            <ac:spMk id="36" creationId="{D8EF981A-9BA7-0EB1-9B70-F7FBF2F7DF1C}"/>
          </ac:spMkLst>
        </pc:spChg>
        <pc:picChg chg="add mod">
          <ac:chgData name="Routledge, Mandy" userId="bacdedf5-8e30-494b-ad8b-f27fa30c4f8d" providerId="ADAL" clId="{84735DD4-3F57-477A-B3E3-0393D55BEE59}" dt="2024-10-07T19:40:14.565" v="1402"/>
          <ac:picMkLst>
            <pc:docMk/>
            <pc:sldMk cId="3461650070" sldId="1533"/>
            <ac:picMk id="9" creationId="{3C763172-88C1-75E9-0ABC-5B1C35D55844}"/>
          </ac:picMkLst>
        </pc:picChg>
        <pc:picChg chg="add del mod">
          <ac:chgData name="Routledge, Mandy" userId="bacdedf5-8e30-494b-ad8b-f27fa30c4f8d" providerId="ADAL" clId="{84735DD4-3F57-477A-B3E3-0393D55BEE59}" dt="2024-10-08T07:28:57.677" v="1791" actId="478"/>
          <ac:picMkLst>
            <pc:docMk/>
            <pc:sldMk cId="3461650070" sldId="1533"/>
            <ac:picMk id="18" creationId="{ECA51963-ABA3-A3A1-5AFE-E0A59B21269A}"/>
          </ac:picMkLst>
        </pc:picChg>
        <pc:picChg chg="add mod">
          <ac:chgData name="Routledge, Mandy" userId="bacdedf5-8e30-494b-ad8b-f27fa30c4f8d" providerId="ADAL" clId="{84735DD4-3F57-477A-B3E3-0393D55BEE59}" dt="2024-10-08T07:29:07.250" v="1802" actId="14100"/>
          <ac:picMkLst>
            <pc:docMk/>
            <pc:sldMk cId="3461650070" sldId="1533"/>
            <ac:picMk id="20" creationId="{065289EE-2501-1A48-2767-0B0B2142B68C}"/>
          </ac:picMkLst>
        </pc:picChg>
      </pc:sldChg>
      <pc:sldChg chg="addSp modSp add mod">
        <pc:chgData name="Routledge, Mandy" userId="bacdedf5-8e30-494b-ad8b-f27fa30c4f8d" providerId="ADAL" clId="{84735DD4-3F57-477A-B3E3-0393D55BEE59}" dt="2024-10-08T07:45:10.470" v="2066" actId="1076"/>
        <pc:sldMkLst>
          <pc:docMk/>
          <pc:sldMk cId="413655091" sldId="1534"/>
        </pc:sldMkLst>
        <pc:spChg chg="mod">
          <ac:chgData name="Routledge, Mandy" userId="bacdedf5-8e30-494b-ad8b-f27fa30c4f8d" providerId="ADAL" clId="{84735DD4-3F57-477A-B3E3-0393D55BEE59}" dt="2024-10-08T07:43:16.208" v="2042" actId="14100"/>
          <ac:spMkLst>
            <pc:docMk/>
            <pc:sldMk cId="413655091" sldId="1534"/>
            <ac:spMk id="4" creationId="{D753C383-62C8-E733-4553-E085527A1FCA}"/>
          </ac:spMkLst>
        </pc:spChg>
        <pc:spChg chg="mod">
          <ac:chgData name="Routledge, Mandy" userId="bacdedf5-8e30-494b-ad8b-f27fa30c4f8d" providerId="ADAL" clId="{84735DD4-3F57-477A-B3E3-0393D55BEE59}" dt="2024-10-08T07:43:13.928" v="2041" actId="14100"/>
          <ac:spMkLst>
            <pc:docMk/>
            <pc:sldMk cId="413655091" sldId="1534"/>
            <ac:spMk id="9" creationId="{B5FA4264-9F79-B20D-0826-CEC58E7B74B7}"/>
          </ac:spMkLst>
        </pc:spChg>
        <pc:spChg chg="mod">
          <ac:chgData name="Routledge, Mandy" userId="bacdedf5-8e30-494b-ad8b-f27fa30c4f8d" providerId="ADAL" clId="{84735DD4-3F57-477A-B3E3-0393D55BEE59}" dt="2024-10-08T07:43:28.904" v="2046" actId="14100"/>
          <ac:spMkLst>
            <pc:docMk/>
            <pc:sldMk cId="413655091" sldId="1534"/>
            <ac:spMk id="10" creationId="{B37FADB8-F5A5-F448-15A7-6A630939BCDC}"/>
          </ac:spMkLst>
        </pc:spChg>
        <pc:spChg chg="mod">
          <ac:chgData name="Routledge, Mandy" userId="bacdedf5-8e30-494b-ad8b-f27fa30c4f8d" providerId="ADAL" clId="{84735DD4-3F57-477A-B3E3-0393D55BEE59}" dt="2024-10-08T07:43:24.829" v="2045" actId="1076"/>
          <ac:spMkLst>
            <pc:docMk/>
            <pc:sldMk cId="413655091" sldId="1534"/>
            <ac:spMk id="11" creationId="{2D5226DB-4490-ECD5-880A-CDAB0447C263}"/>
          </ac:spMkLst>
        </pc:spChg>
        <pc:spChg chg="mod">
          <ac:chgData name="Routledge, Mandy" userId="bacdedf5-8e30-494b-ad8b-f27fa30c4f8d" providerId="ADAL" clId="{84735DD4-3F57-477A-B3E3-0393D55BEE59}" dt="2024-10-08T07:44:05.897" v="2056" actId="14100"/>
          <ac:spMkLst>
            <pc:docMk/>
            <pc:sldMk cId="413655091" sldId="1534"/>
            <ac:spMk id="12" creationId="{E2476A93-B8D4-4E44-87FD-AFF601B2337C}"/>
          </ac:spMkLst>
        </pc:spChg>
        <pc:spChg chg="mod">
          <ac:chgData name="Routledge, Mandy" userId="bacdedf5-8e30-494b-ad8b-f27fa30c4f8d" providerId="ADAL" clId="{84735DD4-3F57-477A-B3E3-0393D55BEE59}" dt="2024-10-08T07:44:19.625" v="2059" actId="1076"/>
          <ac:spMkLst>
            <pc:docMk/>
            <pc:sldMk cId="413655091" sldId="1534"/>
            <ac:spMk id="13" creationId="{4985FF45-EE56-11C3-E0CC-6BBB359031C0}"/>
          </ac:spMkLst>
        </pc:spChg>
        <pc:spChg chg="mod">
          <ac:chgData name="Routledge, Mandy" userId="bacdedf5-8e30-494b-ad8b-f27fa30c4f8d" providerId="ADAL" clId="{84735DD4-3F57-477A-B3E3-0393D55BEE59}" dt="2024-10-08T07:45:10.470" v="2066" actId="1076"/>
          <ac:spMkLst>
            <pc:docMk/>
            <pc:sldMk cId="413655091" sldId="1534"/>
            <ac:spMk id="14" creationId="{B7594A3B-3117-84CE-C300-FB96E5ED269D}"/>
          </ac:spMkLst>
        </pc:spChg>
        <pc:spChg chg="mod">
          <ac:chgData name="Routledge, Mandy" userId="bacdedf5-8e30-494b-ad8b-f27fa30c4f8d" providerId="ADAL" clId="{84735DD4-3F57-477A-B3E3-0393D55BEE59}" dt="2024-10-08T07:45:07.929" v="2065" actId="1076"/>
          <ac:spMkLst>
            <pc:docMk/>
            <pc:sldMk cId="413655091" sldId="1534"/>
            <ac:spMk id="15" creationId="{6EA1F8B7-D4BC-D8B0-E6FD-F33ECB45A1DD}"/>
          </ac:spMkLst>
        </pc:spChg>
        <pc:spChg chg="mod">
          <ac:chgData name="Routledge, Mandy" userId="bacdedf5-8e30-494b-ad8b-f27fa30c4f8d" providerId="ADAL" clId="{84735DD4-3F57-477A-B3E3-0393D55BEE59}" dt="2024-10-08T07:44:22.359" v="2060" actId="1076"/>
          <ac:spMkLst>
            <pc:docMk/>
            <pc:sldMk cId="413655091" sldId="1534"/>
            <ac:spMk id="18" creationId="{85D7DD60-F4AA-AD34-A265-146B167D02FE}"/>
          </ac:spMkLst>
        </pc:spChg>
        <pc:spChg chg="mod">
          <ac:chgData name="Routledge, Mandy" userId="bacdedf5-8e30-494b-ad8b-f27fa30c4f8d" providerId="ADAL" clId="{84735DD4-3F57-477A-B3E3-0393D55BEE59}" dt="2024-10-08T07:44:02.679" v="2055" actId="14100"/>
          <ac:spMkLst>
            <pc:docMk/>
            <pc:sldMk cId="413655091" sldId="1534"/>
            <ac:spMk id="19" creationId="{40542B69-6D97-5F24-63E3-ABE36EA69A27}"/>
          </ac:spMkLst>
        </pc:spChg>
        <pc:picChg chg="add mod">
          <ac:chgData name="Routledge, Mandy" userId="bacdedf5-8e30-494b-ad8b-f27fa30c4f8d" providerId="ADAL" clId="{84735DD4-3F57-477A-B3E3-0393D55BEE59}" dt="2024-10-08T07:44:25.997" v="2062" actId="1076"/>
          <ac:picMkLst>
            <pc:docMk/>
            <pc:sldMk cId="413655091" sldId="1534"/>
            <ac:picMk id="16" creationId="{33F3554D-A16B-567F-24A3-DAB80F96746E}"/>
          </ac:picMkLst>
        </pc:picChg>
        <pc:picChg chg="add mod">
          <ac:chgData name="Routledge, Mandy" userId="bacdedf5-8e30-494b-ad8b-f27fa30c4f8d" providerId="ADAL" clId="{84735DD4-3F57-477A-B3E3-0393D55BEE59}" dt="2024-10-08T07:43:50.615" v="2052" actId="1076"/>
          <ac:picMkLst>
            <pc:docMk/>
            <pc:sldMk cId="413655091" sldId="1534"/>
            <ac:picMk id="22" creationId="{8DC8AC06-E835-DC99-6AEB-2E772A68872C}"/>
          </ac:picMkLst>
        </pc:picChg>
        <pc:picChg chg="add mod">
          <ac:chgData name="Routledge, Mandy" userId="bacdedf5-8e30-494b-ad8b-f27fa30c4f8d" providerId="ADAL" clId="{84735DD4-3F57-477A-B3E3-0393D55BEE59}" dt="2024-10-08T07:45:02.520" v="2064" actId="1076"/>
          <ac:picMkLst>
            <pc:docMk/>
            <pc:sldMk cId="413655091" sldId="1534"/>
            <ac:picMk id="23" creationId="{15E7D501-81EB-ABDB-ADD6-03CEEDD8DB8C}"/>
          </ac:picMkLst>
        </pc:picChg>
        <pc:picChg chg="add mod">
          <ac:chgData name="Routledge, Mandy" userId="bacdedf5-8e30-494b-ad8b-f27fa30c4f8d" providerId="ADAL" clId="{84735DD4-3F57-477A-B3E3-0393D55BEE59}" dt="2024-10-08T07:43:31.246" v="2047" actId="1076"/>
          <ac:picMkLst>
            <pc:docMk/>
            <pc:sldMk cId="413655091" sldId="1534"/>
            <ac:picMk id="24" creationId="{50D23E31-6E21-36FE-B170-92FC425803C0}"/>
          </ac:picMkLst>
        </pc:picChg>
        <pc:cxnChg chg="mod">
          <ac:chgData name="Routledge, Mandy" userId="bacdedf5-8e30-494b-ad8b-f27fa30c4f8d" providerId="ADAL" clId="{84735DD4-3F57-477A-B3E3-0393D55BEE59}" dt="2024-10-08T07:44:08.784" v="2057" actId="14100"/>
          <ac:cxnSpMkLst>
            <pc:docMk/>
            <pc:sldMk cId="413655091" sldId="1534"/>
            <ac:cxnSpMk id="21" creationId="{B84B33EF-2A54-99B2-FEF8-27486B72F624}"/>
          </ac:cxnSpMkLst>
        </pc:cxnChg>
        <pc:cxnChg chg="mod">
          <ac:chgData name="Routledge, Mandy" userId="bacdedf5-8e30-494b-ad8b-f27fa30c4f8d" providerId="ADAL" clId="{84735DD4-3F57-477A-B3E3-0393D55BEE59}" dt="2024-10-08T07:44:28.969" v="2063" actId="14100"/>
          <ac:cxnSpMkLst>
            <pc:docMk/>
            <pc:sldMk cId="413655091" sldId="1534"/>
            <ac:cxnSpMk id="27" creationId="{EC90AE0F-5DD8-2D25-C999-5E0CC65E11C5}"/>
          </ac:cxnSpMkLst>
        </pc:cxnChg>
        <pc:cxnChg chg="mod">
          <ac:chgData name="Routledge, Mandy" userId="bacdedf5-8e30-494b-ad8b-f27fa30c4f8d" providerId="ADAL" clId="{84735DD4-3F57-477A-B3E3-0393D55BEE59}" dt="2024-10-08T07:43:28.904" v="2046" actId="14100"/>
          <ac:cxnSpMkLst>
            <pc:docMk/>
            <pc:sldMk cId="413655091" sldId="1534"/>
            <ac:cxnSpMk id="29" creationId="{10445519-6BAB-CA4B-0B0C-EF80D4D34E4C}"/>
          </ac:cxnSpMkLst>
        </pc:cxnChg>
      </pc:sldChg>
      <pc:sldChg chg="addSp delSp modSp add mod">
        <pc:chgData name="Routledge, Mandy" userId="bacdedf5-8e30-494b-ad8b-f27fa30c4f8d" providerId="ADAL" clId="{84735DD4-3F57-477A-B3E3-0393D55BEE59}" dt="2024-10-08T07:52:13.077" v="2069" actId="478"/>
        <pc:sldMkLst>
          <pc:docMk/>
          <pc:sldMk cId="3637151000" sldId="1535"/>
        </pc:sldMkLst>
        <pc:spChg chg="mod">
          <ac:chgData name="Routledge, Mandy" userId="bacdedf5-8e30-494b-ad8b-f27fa30c4f8d" providerId="ADAL" clId="{84735DD4-3F57-477A-B3E3-0393D55BEE59}" dt="2024-10-07T19:50:57.884" v="1579" actId="20577"/>
          <ac:spMkLst>
            <pc:docMk/>
            <pc:sldMk cId="3637151000" sldId="1535"/>
            <ac:spMk id="10" creationId="{53A896E9-F098-44DA-A15A-0BB6C51751F4}"/>
          </ac:spMkLst>
        </pc:spChg>
        <pc:picChg chg="add del mod">
          <ac:chgData name="Routledge, Mandy" userId="bacdedf5-8e30-494b-ad8b-f27fa30c4f8d" providerId="ADAL" clId="{84735DD4-3F57-477A-B3E3-0393D55BEE59}" dt="2024-10-08T07:52:13.077" v="2069" actId="478"/>
          <ac:picMkLst>
            <pc:docMk/>
            <pc:sldMk cId="3637151000" sldId="1535"/>
            <ac:picMk id="3" creationId="{CC554944-ECAF-B0CF-371E-3CD8F9C9D006}"/>
          </ac:picMkLst>
        </pc:picChg>
        <pc:picChg chg="del">
          <ac:chgData name="Routledge, Mandy" userId="bacdedf5-8e30-494b-ad8b-f27fa30c4f8d" providerId="ADAL" clId="{84735DD4-3F57-477A-B3E3-0393D55BEE59}" dt="2024-10-07T19:47:18.581" v="1517" actId="478"/>
          <ac:picMkLst>
            <pc:docMk/>
            <pc:sldMk cId="3637151000" sldId="1535"/>
            <ac:picMk id="6" creationId="{B5647BC8-A10A-4B97-882E-BEF8EA633468}"/>
          </ac:picMkLst>
        </pc:picChg>
      </pc:sldChg>
    </pc:docChg>
  </pc:docChgLst>
  <pc:docChgLst>
    <pc:chgData name="Das, Gerarda" userId="dec061bf-56a5-47a0-b9f3-f749fe418ae6" providerId="ADAL" clId="{F6B482DB-9195-4BA1-B1B7-80A3BE6DE1CE}"/>
    <pc:docChg chg="custSel addSld delSld modSld modSection">
      <pc:chgData name="Das, Gerarda" userId="dec061bf-56a5-47a0-b9f3-f749fe418ae6" providerId="ADAL" clId="{F6B482DB-9195-4BA1-B1B7-80A3BE6DE1CE}" dt="2024-10-08T08:25:11.429" v="504" actId="47"/>
      <pc:docMkLst>
        <pc:docMk/>
      </pc:docMkLst>
      <pc:sldChg chg="modSp mod">
        <pc:chgData name="Das, Gerarda" userId="dec061bf-56a5-47a0-b9f3-f749fe418ae6" providerId="ADAL" clId="{F6B482DB-9195-4BA1-B1B7-80A3BE6DE1CE}" dt="2024-10-07T18:20:49.994" v="40" actId="115"/>
        <pc:sldMkLst>
          <pc:docMk/>
          <pc:sldMk cId="2189114603" sldId="1437"/>
        </pc:sldMkLst>
        <pc:spChg chg="mod">
          <ac:chgData name="Das, Gerarda" userId="dec061bf-56a5-47a0-b9f3-f749fe418ae6" providerId="ADAL" clId="{F6B482DB-9195-4BA1-B1B7-80A3BE6DE1CE}" dt="2024-10-07T18:20:49.994" v="40" actId="115"/>
          <ac:spMkLst>
            <pc:docMk/>
            <pc:sldMk cId="2189114603" sldId="1437"/>
            <ac:spMk id="3" creationId="{00000000-0000-0000-0000-000000000000}"/>
          </ac:spMkLst>
        </pc:spChg>
      </pc:sldChg>
      <pc:sldChg chg="del">
        <pc:chgData name="Das, Gerarda" userId="dec061bf-56a5-47a0-b9f3-f749fe418ae6" providerId="ADAL" clId="{F6B482DB-9195-4BA1-B1B7-80A3BE6DE1CE}" dt="2024-10-08T08:25:11.429" v="504" actId="47"/>
        <pc:sldMkLst>
          <pc:docMk/>
          <pc:sldMk cId="3978205201" sldId="1474"/>
        </pc:sldMkLst>
      </pc:sldChg>
      <pc:sldChg chg="addSp delSp modSp mod">
        <pc:chgData name="Das, Gerarda" userId="dec061bf-56a5-47a0-b9f3-f749fe418ae6" providerId="ADAL" clId="{F6B482DB-9195-4BA1-B1B7-80A3BE6DE1CE}" dt="2024-10-08T08:15:42.711" v="368" actId="164"/>
        <pc:sldMkLst>
          <pc:docMk/>
          <pc:sldMk cId="2452007587" sldId="1476"/>
        </pc:sldMkLst>
        <pc:spChg chg="del mod">
          <ac:chgData name="Das, Gerarda" userId="dec061bf-56a5-47a0-b9f3-f749fe418ae6" providerId="ADAL" clId="{F6B482DB-9195-4BA1-B1B7-80A3BE6DE1CE}" dt="2024-10-08T08:03:20.169" v="168" actId="478"/>
          <ac:spMkLst>
            <pc:docMk/>
            <pc:sldMk cId="2452007587" sldId="1476"/>
            <ac:spMk id="4" creationId="{1C434045-E8CD-74CF-1232-94E72C40ACD2}"/>
          </ac:spMkLst>
        </pc:spChg>
        <pc:spChg chg="add mod ord">
          <ac:chgData name="Das, Gerarda" userId="dec061bf-56a5-47a0-b9f3-f749fe418ae6" providerId="ADAL" clId="{F6B482DB-9195-4BA1-B1B7-80A3BE6DE1CE}" dt="2024-10-08T08:15:42.711" v="368" actId="164"/>
          <ac:spMkLst>
            <pc:docMk/>
            <pc:sldMk cId="2452007587" sldId="1476"/>
            <ac:spMk id="7" creationId="{E6FA0299-2ED3-BF03-5DE6-FC8BAA980707}"/>
          </ac:spMkLst>
        </pc:spChg>
        <pc:spChg chg="add mod">
          <ac:chgData name="Das, Gerarda" userId="dec061bf-56a5-47a0-b9f3-f749fe418ae6" providerId="ADAL" clId="{F6B482DB-9195-4BA1-B1B7-80A3BE6DE1CE}" dt="2024-10-08T08:15:42.711" v="368" actId="164"/>
          <ac:spMkLst>
            <pc:docMk/>
            <pc:sldMk cId="2452007587" sldId="1476"/>
            <ac:spMk id="8" creationId="{2F24BBE5-77EB-E984-FF54-897AA83E07A8}"/>
          </ac:spMkLst>
        </pc:spChg>
        <pc:grpChg chg="add mod">
          <ac:chgData name="Das, Gerarda" userId="dec061bf-56a5-47a0-b9f3-f749fe418ae6" providerId="ADAL" clId="{F6B482DB-9195-4BA1-B1B7-80A3BE6DE1CE}" dt="2024-10-08T08:15:42.711" v="368" actId="164"/>
          <ac:grpSpMkLst>
            <pc:docMk/>
            <pc:sldMk cId="2452007587" sldId="1476"/>
            <ac:grpSpMk id="9" creationId="{FF550253-8DAE-6E2D-8C01-18303179EF8A}"/>
          </ac:grpSpMkLst>
        </pc:grpChg>
        <pc:picChg chg="del mod">
          <ac:chgData name="Das, Gerarda" userId="dec061bf-56a5-47a0-b9f3-f749fe418ae6" providerId="ADAL" clId="{F6B482DB-9195-4BA1-B1B7-80A3BE6DE1CE}" dt="2024-10-08T08:03:18.317" v="167" actId="478"/>
          <ac:picMkLst>
            <pc:docMk/>
            <pc:sldMk cId="2452007587" sldId="1476"/>
            <ac:picMk id="3" creationId="{1E92CF9B-E628-CB31-2592-8EADF681AC8F}"/>
          </ac:picMkLst>
        </pc:picChg>
        <pc:picChg chg="add mod">
          <ac:chgData name="Das, Gerarda" userId="dec061bf-56a5-47a0-b9f3-f749fe418ae6" providerId="ADAL" clId="{F6B482DB-9195-4BA1-B1B7-80A3BE6DE1CE}" dt="2024-10-08T08:15:42.711" v="368" actId="164"/>
          <ac:picMkLst>
            <pc:docMk/>
            <pc:sldMk cId="2452007587" sldId="1476"/>
            <ac:picMk id="5" creationId="{FF10246F-26FC-88FA-EC38-BFF5E585BC38}"/>
          </ac:picMkLst>
        </pc:picChg>
      </pc:sldChg>
      <pc:sldChg chg="addSp delSp modSp mod">
        <pc:chgData name="Das, Gerarda" userId="dec061bf-56a5-47a0-b9f3-f749fe418ae6" providerId="ADAL" clId="{F6B482DB-9195-4BA1-B1B7-80A3BE6DE1CE}" dt="2024-10-08T08:24:03.365" v="488" actId="164"/>
        <pc:sldMkLst>
          <pc:docMk/>
          <pc:sldMk cId="2709048002" sldId="1477"/>
        </pc:sldMkLst>
        <pc:spChg chg="mod ord topLvl">
          <ac:chgData name="Das, Gerarda" userId="dec061bf-56a5-47a0-b9f3-f749fe418ae6" providerId="ADAL" clId="{F6B482DB-9195-4BA1-B1B7-80A3BE6DE1CE}" dt="2024-10-08T08:24:03.365" v="488" actId="164"/>
          <ac:spMkLst>
            <pc:docMk/>
            <pc:sldMk cId="2709048002" sldId="1477"/>
            <ac:spMk id="3" creationId="{481F89E4-3479-7923-FEB7-7FB254BF2BFF}"/>
          </ac:spMkLst>
        </pc:spChg>
        <pc:grpChg chg="add del mod">
          <ac:chgData name="Das, Gerarda" userId="dec061bf-56a5-47a0-b9f3-f749fe418ae6" providerId="ADAL" clId="{F6B482DB-9195-4BA1-B1B7-80A3BE6DE1CE}" dt="2024-10-08T08:23:37.640" v="480" actId="165"/>
          <ac:grpSpMkLst>
            <pc:docMk/>
            <pc:sldMk cId="2709048002" sldId="1477"/>
            <ac:grpSpMk id="7" creationId="{A4C18B32-C686-13A2-4B42-020EFA80AB87}"/>
          </ac:grpSpMkLst>
        </pc:grpChg>
        <pc:grpChg chg="add mod">
          <ac:chgData name="Das, Gerarda" userId="dec061bf-56a5-47a0-b9f3-f749fe418ae6" providerId="ADAL" clId="{F6B482DB-9195-4BA1-B1B7-80A3BE6DE1CE}" dt="2024-10-08T08:24:03.365" v="488" actId="164"/>
          <ac:grpSpMkLst>
            <pc:docMk/>
            <pc:sldMk cId="2709048002" sldId="1477"/>
            <ac:grpSpMk id="9" creationId="{E3EB8070-F7C1-F42D-BF6C-A80819ADF04A}"/>
          </ac:grpSpMkLst>
        </pc:grpChg>
        <pc:picChg chg="del">
          <ac:chgData name="Das, Gerarda" userId="dec061bf-56a5-47a0-b9f3-f749fe418ae6" providerId="ADAL" clId="{F6B482DB-9195-4BA1-B1B7-80A3BE6DE1CE}" dt="2024-10-08T08:20:27.506" v="408" actId="478"/>
          <ac:picMkLst>
            <pc:docMk/>
            <pc:sldMk cId="2709048002" sldId="1477"/>
            <ac:picMk id="2" creationId="{019D82EA-1336-CEE2-52AF-EA48C9B25A94}"/>
          </ac:picMkLst>
        </pc:picChg>
        <pc:picChg chg="add del mod topLvl">
          <ac:chgData name="Das, Gerarda" userId="dec061bf-56a5-47a0-b9f3-f749fe418ae6" providerId="ADAL" clId="{F6B482DB-9195-4BA1-B1B7-80A3BE6DE1CE}" dt="2024-10-08T08:23:39.591" v="481" actId="478"/>
          <ac:picMkLst>
            <pc:docMk/>
            <pc:sldMk cId="2709048002" sldId="1477"/>
            <ac:picMk id="5" creationId="{E0485AF3-2AF2-8381-651C-65837F99E52D}"/>
          </ac:picMkLst>
        </pc:picChg>
        <pc:picChg chg="add mod">
          <ac:chgData name="Das, Gerarda" userId="dec061bf-56a5-47a0-b9f3-f749fe418ae6" providerId="ADAL" clId="{F6B482DB-9195-4BA1-B1B7-80A3BE6DE1CE}" dt="2024-10-08T08:24:03.365" v="488" actId="164"/>
          <ac:picMkLst>
            <pc:docMk/>
            <pc:sldMk cId="2709048002" sldId="1477"/>
            <ac:picMk id="8" creationId="{62111B72-C228-9992-4753-55EB05891E6B}"/>
          </ac:picMkLst>
        </pc:picChg>
      </pc:sldChg>
      <pc:sldChg chg="addSp modSp mod">
        <pc:chgData name="Das, Gerarda" userId="dec061bf-56a5-47a0-b9f3-f749fe418ae6" providerId="ADAL" clId="{F6B482DB-9195-4BA1-B1B7-80A3BE6DE1CE}" dt="2024-10-08T07:35:10.737" v="46" actId="14100"/>
        <pc:sldMkLst>
          <pc:docMk/>
          <pc:sldMk cId="2904738428" sldId="1483"/>
        </pc:sldMkLst>
        <pc:picChg chg="add mod">
          <ac:chgData name="Das, Gerarda" userId="dec061bf-56a5-47a0-b9f3-f749fe418ae6" providerId="ADAL" clId="{F6B482DB-9195-4BA1-B1B7-80A3BE6DE1CE}" dt="2024-10-08T07:35:10.737" v="46" actId="14100"/>
          <ac:picMkLst>
            <pc:docMk/>
            <pc:sldMk cId="2904738428" sldId="1483"/>
            <ac:picMk id="3" creationId="{FAE97F5B-C365-1375-AE53-4329ECF3852C}"/>
          </ac:picMkLst>
        </pc:picChg>
      </pc:sldChg>
      <pc:sldChg chg="del">
        <pc:chgData name="Das, Gerarda" userId="dec061bf-56a5-47a0-b9f3-f749fe418ae6" providerId="ADAL" clId="{F6B482DB-9195-4BA1-B1B7-80A3BE6DE1CE}" dt="2024-10-08T08:25:05.030" v="496" actId="47"/>
        <pc:sldMkLst>
          <pc:docMk/>
          <pc:sldMk cId="2967928418" sldId="1511"/>
        </pc:sldMkLst>
      </pc:sldChg>
      <pc:sldChg chg="del">
        <pc:chgData name="Das, Gerarda" userId="dec061bf-56a5-47a0-b9f3-f749fe418ae6" providerId="ADAL" clId="{F6B482DB-9195-4BA1-B1B7-80A3BE6DE1CE}" dt="2024-10-08T08:25:06.804" v="499" actId="47"/>
        <pc:sldMkLst>
          <pc:docMk/>
          <pc:sldMk cId="1594331871" sldId="1512"/>
        </pc:sldMkLst>
      </pc:sldChg>
      <pc:sldChg chg="del">
        <pc:chgData name="Das, Gerarda" userId="dec061bf-56a5-47a0-b9f3-f749fe418ae6" providerId="ADAL" clId="{F6B482DB-9195-4BA1-B1B7-80A3BE6DE1CE}" dt="2024-10-08T08:25:08.492" v="501" actId="47"/>
        <pc:sldMkLst>
          <pc:docMk/>
          <pc:sldMk cId="3112181829" sldId="1515"/>
        </pc:sldMkLst>
      </pc:sldChg>
      <pc:sldChg chg="del">
        <pc:chgData name="Das, Gerarda" userId="dec061bf-56a5-47a0-b9f3-f749fe418ae6" providerId="ADAL" clId="{F6B482DB-9195-4BA1-B1B7-80A3BE6DE1CE}" dt="2024-10-08T08:25:09.846" v="503" actId="47"/>
        <pc:sldMkLst>
          <pc:docMk/>
          <pc:sldMk cId="2946319108" sldId="1516"/>
        </pc:sldMkLst>
      </pc:sldChg>
      <pc:sldChg chg="del">
        <pc:chgData name="Das, Gerarda" userId="dec061bf-56a5-47a0-b9f3-f749fe418ae6" providerId="ADAL" clId="{F6B482DB-9195-4BA1-B1B7-80A3BE6DE1CE}" dt="2024-10-08T08:25:07.636" v="500" actId="47"/>
        <pc:sldMkLst>
          <pc:docMk/>
          <pc:sldMk cId="1628480429" sldId="1517"/>
        </pc:sldMkLst>
      </pc:sldChg>
      <pc:sldChg chg="del">
        <pc:chgData name="Das, Gerarda" userId="dec061bf-56a5-47a0-b9f3-f749fe418ae6" providerId="ADAL" clId="{F6B482DB-9195-4BA1-B1B7-80A3BE6DE1CE}" dt="2024-10-08T08:25:09.225" v="502" actId="47"/>
        <pc:sldMkLst>
          <pc:docMk/>
          <pc:sldMk cId="933367485" sldId="1518"/>
        </pc:sldMkLst>
      </pc:sldChg>
      <pc:sldChg chg="del">
        <pc:chgData name="Das, Gerarda" userId="dec061bf-56a5-47a0-b9f3-f749fe418ae6" providerId="ADAL" clId="{F6B482DB-9195-4BA1-B1B7-80A3BE6DE1CE}" dt="2024-10-08T08:25:06.117" v="498" actId="47"/>
        <pc:sldMkLst>
          <pc:docMk/>
          <pc:sldMk cId="1530054038" sldId="1519"/>
        </pc:sldMkLst>
      </pc:sldChg>
      <pc:sldChg chg="del">
        <pc:chgData name="Das, Gerarda" userId="dec061bf-56a5-47a0-b9f3-f749fe418ae6" providerId="ADAL" clId="{F6B482DB-9195-4BA1-B1B7-80A3BE6DE1CE}" dt="2024-10-08T08:25:05.556" v="497" actId="47"/>
        <pc:sldMkLst>
          <pc:docMk/>
          <pc:sldMk cId="3006462251" sldId="1520"/>
        </pc:sldMkLst>
      </pc:sldChg>
      <pc:sldChg chg="addSp delSp modSp mod">
        <pc:chgData name="Das, Gerarda" userId="dec061bf-56a5-47a0-b9f3-f749fe418ae6" providerId="ADAL" clId="{F6B482DB-9195-4BA1-B1B7-80A3BE6DE1CE}" dt="2024-10-08T08:24:26.086" v="494" actId="404"/>
        <pc:sldMkLst>
          <pc:docMk/>
          <pc:sldMk cId="662756994" sldId="1521"/>
        </pc:sldMkLst>
        <pc:spChg chg="mod">
          <ac:chgData name="Das, Gerarda" userId="dec061bf-56a5-47a0-b9f3-f749fe418ae6" providerId="ADAL" clId="{F6B482DB-9195-4BA1-B1B7-80A3BE6DE1CE}" dt="2024-10-08T08:22:57.785" v="479" actId="403"/>
          <ac:spMkLst>
            <pc:docMk/>
            <pc:sldMk cId="662756994" sldId="1521"/>
            <ac:spMk id="9" creationId="{78CF49F5-EE68-04B0-0070-A88EEF9E01A9}"/>
          </ac:spMkLst>
        </pc:spChg>
        <pc:spChg chg="mod">
          <ac:chgData name="Das, Gerarda" userId="dec061bf-56a5-47a0-b9f3-f749fe418ae6" providerId="ADAL" clId="{F6B482DB-9195-4BA1-B1B7-80A3BE6DE1CE}" dt="2024-10-08T08:24:26.086" v="494" actId="404"/>
          <ac:spMkLst>
            <pc:docMk/>
            <pc:sldMk cId="662756994" sldId="1521"/>
            <ac:spMk id="24" creationId="{A4D45DBD-A5DE-46B0-4A0E-D2EA898DFC5D}"/>
          </ac:spMkLst>
        </pc:spChg>
        <pc:grpChg chg="add del mod">
          <ac:chgData name="Das, Gerarda" userId="dec061bf-56a5-47a0-b9f3-f749fe418ae6" providerId="ADAL" clId="{F6B482DB-9195-4BA1-B1B7-80A3BE6DE1CE}" dt="2024-10-08T08:24:11.739" v="489" actId="478"/>
          <ac:grpSpMkLst>
            <pc:docMk/>
            <pc:sldMk cId="662756994" sldId="1521"/>
            <ac:grpSpMk id="2" creationId="{6EF494A8-A6DD-56E7-6B99-F387736C7AC6}"/>
          </ac:grpSpMkLst>
        </pc:grpChg>
        <pc:grpChg chg="add mod">
          <ac:chgData name="Das, Gerarda" userId="dec061bf-56a5-47a0-b9f3-f749fe418ae6" providerId="ADAL" clId="{F6B482DB-9195-4BA1-B1B7-80A3BE6DE1CE}" dt="2024-10-08T08:24:21.909" v="493" actId="14100"/>
          <ac:grpSpMkLst>
            <pc:docMk/>
            <pc:sldMk cId="662756994" sldId="1521"/>
            <ac:grpSpMk id="18" creationId="{A906871D-AED1-1155-2B1E-8F2F6AF7A1DC}"/>
          </ac:grpSpMkLst>
        </pc:grpChg>
        <pc:picChg chg="mod">
          <ac:chgData name="Das, Gerarda" userId="dec061bf-56a5-47a0-b9f3-f749fe418ae6" providerId="ADAL" clId="{F6B482DB-9195-4BA1-B1B7-80A3BE6DE1CE}" dt="2024-10-08T08:22:33.506" v="466"/>
          <ac:picMkLst>
            <pc:docMk/>
            <pc:sldMk cId="662756994" sldId="1521"/>
            <ac:picMk id="8" creationId="{2AC1536A-3B4A-267E-7CE0-35369039242D}"/>
          </ac:picMkLst>
        </pc:picChg>
        <pc:picChg chg="mod">
          <ac:chgData name="Das, Gerarda" userId="dec061bf-56a5-47a0-b9f3-f749fe418ae6" providerId="ADAL" clId="{F6B482DB-9195-4BA1-B1B7-80A3BE6DE1CE}" dt="2024-10-08T08:24:12.055" v="490"/>
          <ac:picMkLst>
            <pc:docMk/>
            <pc:sldMk cId="662756994" sldId="1521"/>
            <ac:picMk id="21" creationId="{D2C9F66F-6DF6-C0CB-7ED4-2EC54D72F217}"/>
          </ac:picMkLst>
        </pc:picChg>
        <pc:picChg chg="del">
          <ac:chgData name="Das, Gerarda" userId="dec061bf-56a5-47a0-b9f3-f749fe418ae6" providerId="ADAL" clId="{F6B482DB-9195-4BA1-B1B7-80A3BE6DE1CE}" dt="2024-10-08T08:22:33.174" v="465" actId="478"/>
          <ac:picMkLst>
            <pc:docMk/>
            <pc:sldMk cId="662756994" sldId="1521"/>
            <ac:picMk id="23" creationId="{B3429E83-AD66-E7B8-9B3C-026F573223B9}"/>
          </ac:picMkLst>
        </pc:picChg>
      </pc:sldChg>
      <pc:sldChg chg="modSp mod">
        <pc:chgData name="Das, Gerarda" userId="dec061bf-56a5-47a0-b9f3-f749fe418ae6" providerId="ADAL" clId="{F6B482DB-9195-4BA1-B1B7-80A3BE6DE1CE}" dt="2024-10-08T08:18:20.454" v="407" actId="14100"/>
        <pc:sldMkLst>
          <pc:docMk/>
          <pc:sldMk cId="878852055" sldId="1529"/>
        </pc:sldMkLst>
        <pc:spChg chg="mod">
          <ac:chgData name="Das, Gerarda" userId="dec061bf-56a5-47a0-b9f3-f749fe418ae6" providerId="ADAL" clId="{F6B482DB-9195-4BA1-B1B7-80A3BE6DE1CE}" dt="2024-10-08T08:17:02.842" v="390" actId="14100"/>
          <ac:spMkLst>
            <pc:docMk/>
            <pc:sldMk cId="878852055" sldId="1529"/>
            <ac:spMk id="4" creationId="{D753C383-62C8-E733-4553-E085527A1FCA}"/>
          </ac:spMkLst>
        </pc:spChg>
        <pc:spChg chg="mod">
          <ac:chgData name="Das, Gerarda" userId="dec061bf-56a5-47a0-b9f3-f749fe418ae6" providerId="ADAL" clId="{F6B482DB-9195-4BA1-B1B7-80A3BE6DE1CE}" dt="2024-10-08T08:17:07.319" v="391" actId="1076"/>
          <ac:spMkLst>
            <pc:docMk/>
            <pc:sldMk cId="878852055" sldId="1529"/>
            <ac:spMk id="9" creationId="{B5FA4264-9F79-B20D-0826-CEC58E7B74B7}"/>
          </ac:spMkLst>
        </pc:spChg>
        <pc:spChg chg="mod">
          <ac:chgData name="Das, Gerarda" userId="dec061bf-56a5-47a0-b9f3-f749fe418ae6" providerId="ADAL" clId="{F6B482DB-9195-4BA1-B1B7-80A3BE6DE1CE}" dt="2024-10-08T08:17:12.345" v="392" actId="1076"/>
          <ac:spMkLst>
            <pc:docMk/>
            <pc:sldMk cId="878852055" sldId="1529"/>
            <ac:spMk id="11" creationId="{2D5226DB-4490-ECD5-880A-CDAB0447C263}"/>
          </ac:spMkLst>
        </pc:spChg>
        <pc:spChg chg="mod">
          <ac:chgData name="Das, Gerarda" userId="dec061bf-56a5-47a0-b9f3-f749fe418ae6" providerId="ADAL" clId="{F6B482DB-9195-4BA1-B1B7-80A3BE6DE1CE}" dt="2024-10-08T08:17:28.707" v="395" actId="1076"/>
          <ac:spMkLst>
            <pc:docMk/>
            <pc:sldMk cId="878852055" sldId="1529"/>
            <ac:spMk id="13" creationId="{4985FF45-EE56-11C3-E0CC-6BBB359031C0}"/>
          </ac:spMkLst>
        </pc:spChg>
        <pc:spChg chg="mod">
          <ac:chgData name="Das, Gerarda" userId="dec061bf-56a5-47a0-b9f3-f749fe418ae6" providerId="ADAL" clId="{F6B482DB-9195-4BA1-B1B7-80A3BE6DE1CE}" dt="2024-10-08T08:18:08.693" v="405" actId="1076"/>
          <ac:spMkLst>
            <pc:docMk/>
            <pc:sldMk cId="878852055" sldId="1529"/>
            <ac:spMk id="14" creationId="{B7594A3B-3117-84CE-C300-FB96E5ED269D}"/>
          </ac:spMkLst>
        </pc:spChg>
        <pc:spChg chg="mod">
          <ac:chgData name="Das, Gerarda" userId="dec061bf-56a5-47a0-b9f3-f749fe418ae6" providerId="ADAL" clId="{F6B482DB-9195-4BA1-B1B7-80A3BE6DE1CE}" dt="2024-10-08T08:18:08.693" v="405" actId="1076"/>
          <ac:spMkLst>
            <pc:docMk/>
            <pc:sldMk cId="878852055" sldId="1529"/>
            <ac:spMk id="15" creationId="{6EA1F8B7-D4BC-D8B0-E6FD-F33ECB45A1DD}"/>
          </ac:spMkLst>
        </pc:spChg>
        <pc:spChg chg="mod">
          <ac:chgData name="Das, Gerarda" userId="dec061bf-56a5-47a0-b9f3-f749fe418ae6" providerId="ADAL" clId="{F6B482DB-9195-4BA1-B1B7-80A3BE6DE1CE}" dt="2024-10-08T08:18:12.507" v="406" actId="1076"/>
          <ac:spMkLst>
            <pc:docMk/>
            <pc:sldMk cId="878852055" sldId="1529"/>
            <ac:spMk id="17" creationId="{EBC099D0-946A-D2B8-BC6C-71FE3CE28FC2}"/>
          </ac:spMkLst>
        </pc:spChg>
        <pc:spChg chg="mod">
          <ac:chgData name="Das, Gerarda" userId="dec061bf-56a5-47a0-b9f3-f749fe418ae6" providerId="ADAL" clId="{F6B482DB-9195-4BA1-B1B7-80A3BE6DE1CE}" dt="2024-10-08T08:17:28.707" v="395" actId="1076"/>
          <ac:spMkLst>
            <pc:docMk/>
            <pc:sldMk cId="878852055" sldId="1529"/>
            <ac:spMk id="18" creationId="{85D7DD60-F4AA-AD34-A265-146B167D02FE}"/>
          </ac:spMkLst>
        </pc:spChg>
        <pc:spChg chg="mod">
          <ac:chgData name="Das, Gerarda" userId="dec061bf-56a5-47a0-b9f3-f749fe418ae6" providerId="ADAL" clId="{F6B482DB-9195-4BA1-B1B7-80A3BE6DE1CE}" dt="2024-10-08T08:18:20.454" v="407" actId="14100"/>
          <ac:spMkLst>
            <pc:docMk/>
            <pc:sldMk cId="878852055" sldId="1529"/>
            <ac:spMk id="24" creationId="{F3B6041E-6511-17E3-AFC1-A2FCE7B4EFB3}"/>
          </ac:spMkLst>
        </pc:spChg>
        <pc:picChg chg="mod">
          <ac:chgData name="Das, Gerarda" userId="dec061bf-56a5-47a0-b9f3-f749fe418ae6" providerId="ADAL" clId="{F6B482DB-9195-4BA1-B1B7-80A3BE6DE1CE}" dt="2024-10-08T08:17:56.754" v="403"/>
          <ac:picMkLst>
            <pc:docMk/>
            <pc:sldMk cId="878852055" sldId="1529"/>
            <ac:picMk id="16" creationId="{0D799487-85E3-93BE-2315-2A792687C8FB}"/>
          </ac:picMkLst>
        </pc:picChg>
        <pc:picChg chg="mod">
          <ac:chgData name="Das, Gerarda" userId="dec061bf-56a5-47a0-b9f3-f749fe418ae6" providerId="ADAL" clId="{F6B482DB-9195-4BA1-B1B7-80A3BE6DE1CE}" dt="2024-10-08T08:17:39.298" v="399" actId="1076"/>
          <ac:picMkLst>
            <pc:docMk/>
            <pc:sldMk cId="878852055" sldId="1529"/>
            <ac:picMk id="22" creationId="{682E099D-69CF-4687-ED6A-30630FE79739}"/>
          </ac:picMkLst>
        </pc:picChg>
        <pc:cxnChg chg="mod">
          <ac:chgData name="Das, Gerarda" userId="dec061bf-56a5-47a0-b9f3-f749fe418ae6" providerId="ADAL" clId="{F6B482DB-9195-4BA1-B1B7-80A3BE6DE1CE}" dt="2024-10-08T08:17:33.584" v="397" actId="14100"/>
          <ac:cxnSpMkLst>
            <pc:docMk/>
            <pc:sldMk cId="878852055" sldId="1529"/>
            <ac:cxnSpMk id="27" creationId="{EC90AE0F-5DD8-2D25-C999-5E0CC65E11C5}"/>
          </ac:cxnSpMkLst>
        </pc:cxnChg>
        <pc:cxnChg chg="mod">
          <ac:chgData name="Das, Gerarda" userId="dec061bf-56a5-47a0-b9f3-f749fe418ae6" providerId="ADAL" clId="{F6B482DB-9195-4BA1-B1B7-80A3BE6DE1CE}" dt="2024-10-08T08:17:15.798" v="393" actId="14100"/>
          <ac:cxnSpMkLst>
            <pc:docMk/>
            <pc:sldMk cId="878852055" sldId="1529"/>
            <ac:cxnSpMk id="29" creationId="{10445519-6BAB-CA4B-0B0C-EF80D4D34E4C}"/>
          </ac:cxnSpMkLst>
        </pc:cxnChg>
      </pc:sldChg>
      <pc:sldChg chg="del">
        <pc:chgData name="Das, Gerarda" userId="dec061bf-56a5-47a0-b9f3-f749fe418ae6" providerId="ADAL" clId="{F6B482DB-9195-4BA1-B1B7-80A3BE6DE1CE}" dt="2024-10-08T08:16:54.471" v="388" actId="47"/>
        <pc:sldMkLst>
          <pc:docMk/>
          <pc:sldMk cId="3637151000" sldId="1535"/>
        </pc:sldMkLst>
      </pc:sldChg>
      <pc:sldChg chg="addSp delSp modSp add mod">
        <pc:chgData name="Das, Gerarda" userId="dec061bf-56a5-47a0-b9f3-f749fe418ae6" providerId="ADAL" clId="{F6B482DB-9195-4BA1-B1B7-80A3BE6DE1CE}" dt="2024-10-08T07:54:54.886" v="160" actId="1036"/>
        <pc:sldMkLst>
          <pc:docMk/>
          <pc:sldMk cId="3732175893" sldId="1536"/>
        </pc:sldMkLst>
        <pc:spChg chg="add mod">
          <ac:chgData name="Das, Gerarda" userId="dec061bf-56a5-47a0-b9f3-f749fe418ae6" providerId="ADAL" clId="{F6B482DB-9195-4BA1-B1B7-80A3BE6DE1CE}" dt="2024-10-08T07:51:20.128" v="138" actId="14100"/>
          <ac:spMkLst>
            <pc:docMk/>
            <pc:sldMk cId="3732175893" sldId="1536"/>
            <ac:spMk id="4" creationId="{DBB80B30-A382-D021-96FF-A5B292F8BFEA}"/>
          </ac:spMkLst>
        </pc:spChg>
        <pc:spChg chg="mod">
          <ac:chgData name="Das, Gerarda" userId="dec061bf-56a5-47a0-b9f3-f749fe418ae6" providerId="ADAL" clId="{F6B482DB-9195-4BA1-B1B7-80A3BE6DE1CE}" dt="2024-10-08T07:54:47.434" v="153" actId="14100"/>
          <ac:spMkLst>
            <pc:docMk/>
            <pc:sldMk cId="3732175893" sldId="1536"/>
            <ac:spMk id="10" creationId="{EC0CC1D0-FE60-F840-73E9-0CE7E683D1F2}"/>
          </ac:spMkLst>
        </pc:spChg>
        <pc:spChg chg="mod">
          <ac:chgData name="Das, Gerarda" userId="dec061bf-56a5-47a0-b9f3-f749fe418ae6" providerId="ADAL" clId="{F6B482DB-9195-4BA1-B1B7-80A3BE6DE1CE}" dt="2024-10-08T07:46:24.898" v="69" actId="20577"/>
          <ac:spMkLst>
            <pc:docMk/>
            <pc:sldMk cId="3732175893" sldId="1536"/>
            <ac:spMk id="11" creationId="{CD78B488-E032-3F3E-C334-FB96F8D71FB2}"/>
          </ac:spMkLst>
        </pc:spChg>
        <pc:spChg chg="mod">
          <ac:chgData name="Das, Gerarda" userId="dec061bf-56a5-47a0-b9f3-f749fe418ae6" providerId="ADAL" clId="{F6B482DB-9195-4BA1-B1B7-80A3BE6DE1CE}" dt="2024-10-08T07:50:30.680" v="104" actId="14100"/>
          <ac:spMkLst>
            <pc:docMk/>
            <pc:sldMk cId="3732175893" sldId="1536"/>
            <ac:spMk id="12" creationId="{E2476A93-B8D4-4E44-87FD-AFF601B2337C}"/>
          </ac:spMkLst>
        </pc:spChg>
        <pc:spChg chg="del">
          <ac:chgData name="Das, Gerarda" userId="dec061bf-56a5-47a0-b9f3-f749fe418ae6" providerId="ADAL" clId="{F6B482DB-9195-4BA1-B1B7-80A3BE6DE1CE}" dt="2024-10-08T07:50:27.162" v="102" actId="478"/>
          <ac:spMkLst>
            <pc:docMk/>
            <pc:sldMk cId="3732175893" sldId="1536"/>
            <ac:spMk id="13" creationId="{4985FF45-EE56-11C3-E0CC-6BBB359031C0}"/>
          </ac:spMkLst>
        </pc:spChg>
        <pc:spChg chg="mod">
          <ac:chgData name="Das, Gerarda" userId="dec061bf-56a5-47a0-b9f3-f749fe418ae6" providerId="ADAL" clId="{F6B482DB-9195-4BA1-B1B7-80A3BE6DE1CE}" dt="2024-10-08T07:50:56.423" v="134" actId="14100"/>
          <ac:spMkLst>
            <pc:docMk/>
            <pc:sldMk cId="3732175893" sldId="1536"/>
            <ac:spMk id="14" creationId="{B7594A3B-3117-84CE-C300-FB96E5ED269D}"/>
          </ac:spMkLst>
        </pc:spChg>
        <pc:spChg chg="mod">
          <ac:chgData name="Das, Gerarda" userId="dec061bf-56a5-47a0-b9f3-f749fe418ae6" providerId="ADAL" clId="{F6B482DB-9195-4BA1-B1B7-80A3BE6DE1CE}" dt="2024-10-08T07:50:47.821" v="132" actId="14100"/>
          <ac:spMkLst>
            <pc:docMk/>
            <pc:sldMk cId="3732175893" sldId="1536"/>
            <ac:spMk id="15" creationId="{6EA1F8B7-D4BC-D8B0-E6FD-F33ECB45A1DD}"/>
          </ac:spMkLst>
        </pc:spChg>
        <pc:spChg chg="mod">
          <ac:chgData name="Das, Gerarda" userId="dec061bf-56a5-47a0-b9f3-f749fe418ae6" providerId="ADAL" clId="{F6B482DB-9195-4BA1-B1B7-80A3BE6DE1CE}" dt="2024-10-08T07:50:23.576" v="101" actId="14100"/>
          <ac:spMkLst>
            <pc:docMk/>
            <pc:sldMk cId="3732175893" sldId="1536"/>
            <ac:spMk id="16" creationId="{F53F294D-65CC-23A5-E4A1-B2132FCF814C}"/>
          </ac:spMkLst>
        </pc:spChg>
        <pc:spChg chg="mod">
          <ac:chgData name="Das, Gerarda" userId="dec061bf-56a5-47a0-b9f3-f749fe418ae6" providerId="ADAL" clId="{F6B482DB-9195-4BA1-B1B7-80A3BE6DE1CE}" dt="2024-10-08T07:54:54.886" v="160" actId="1036"/>
          <ac:spMkLst>
            <pc:docMk/>
            <pc:sldMk cId="3732175893" sldId="1536"/>
            <ac:spMk id="17" creationId="{AB86235B-CBC0-F9DB-29F4-F23367831B1B}"/>
          </ac:spMkLst>
        </pc:spChg>
        <pc:spChg chg="del">
          <ac:chgData name="Das, Gerarda" userId="dec061bf-56a5-47a0-b9f3-f749fe418ae6" providerId="ADAL" clId="{F6B482DB-9195-4BA1-B1B7-80A3BE6DE1CE}" dt="2024-10-08T07:50:27.958" v="103" actId="478"/>
          <ac:spMkLst>
            <pc:docMk/>
            <pc:sldMk cId="3732175893" sldId="1536"/>
            <ac:spMk id="18" creationId="{85D7DD60-F4AA-AD34-A265-146B167D02FE}"/>
          </ac:spMkLst>
        </pc:spChg>
        <pc:spChg chg="mod">
          <ac:chgData name="Das, Gerarda" userId="dec061bf-56a5-47a0-b9f3-f749fe418ae6" providerId="ADAL" clId="{F6B482DB-9195-4BA1-B1B7-80A3BE6DE1CE}" dt="2024-10-08T07:50:33.971" v="105" actId="14100"/>
          <ac:spMkLst>
            <pc:docMk/>
            <pc:sldMk cId="3732175893" sldId="1536"/>
            <ac:spMk id="19" creationId="{40542B69-6D97-5F24-63E3-ABE36EA69A27}"/>
          </ac:spMkLst>
        </pc:spChg>
        <pc:picChg chg="add mod">
          <ac:chgData name="Das, Gerarda" userId="dec061bf-56a5-47a0-b9f3-f749fe418ae6" providerId="ADAL" clId="{F6B482DB-9195-4BA1-B1B7-80A3BE6DE1CE}" dt="2024-10-08T07:53:43.532" v="144" actId="1076"/>
          <ac:picMkLst>
            <pc:docMk/>
            <pc:sldMk cId="3732175893" sldId="1536"/>
            <ac:picMk id="22" creationId="{2257C886-1BB2-489D-7A41-AD770110F5DB}"/>
          </ac:picMkLst>
        </pc:picChg>
        <pc:picChg chg="add mod">
          <ac:chgData name="Das, Gerarda" userId="dec061bf-56a5-47a0-b9f3-f749fe418ae6" providerId="ADAL" clId="{F6B482DB-9195-4BA1-B1B7-80A3BE6DE1CE}" dt="2024-10-08T07:54:38.768" v="151" actId="14100"/>
          <ac:picMkLst>
            <pc:docMk/>
            <pc:sldMk cId="3732175893" sldId="1536"/>
            <ac:picMk id="24" creationId="{8AFE4EDB-34BD-6008-7808-8F6D93782F84}"/>
          </ac:picMkLst>
        </pc:picChg>
      </pc:sldChg>
      <pc:sldChg chg="addSp delSp modSp add mod">
        <pc:chgData name="Das, Gerarda" userId="dec061bf-56a5-47a0-b9f3-f749fe418ae6" providerId="ADAL" clId="{F6B482DB-9195-4BA1-B1B7-80A3BE6DE1CE}" dt="2024-10-08T08:24:59.680" v="495" actId="1076"/>
        <pc:sldMkLst>
          <pc:docMk/>
          <pc:sldMk cId="626272698" sldId="1537"/>
        </pc:sldMkLst>
        <pc:spChg chg="mod">
          <ac:chgData name="Das, Gerarda" userId="dec061bf-56a5-47a0-b9f3-f749fe418ae6" providerId="ADAL" clId="{F6B482DB-9195-4BA1-B1B7-80A3BE6DE1CE}" dt="2024-10-08T08:10:42.953" v="268" actId="20577"/>
          <ac:spMkLst>
            <pc:docMk/>
            <pc:sldMk cId="626272698" sldId="1537"/>
            <ac:spMk id="9" creationId="{B5FA4264-9F79-B20D-0826-CEC58E7B74B7}"/>
          </ac:spMkLst>
        </pc:spChg>
        <pc:spChg chg="mod">
          <ac:chgData name="Das, Gerarda" userId="dec061bf-56a5-47a0-b9f3-f749fe418ae6" providerId="ADAL" clId="{F6B482DB-9195-4BA1-B1B7-80A3BE6DE1CE}" dt="2024-10-08T08:11:44.853" v="279" actId="14100"/>
          <ac:spMkLst>
            <pc:docMk/>
            <pc:sldMk cId="626272698" sldId="1537"/>
            <ac:spMk id="10" creationId="{B37FADB8-F5A5-F448-15A7-6A630939BCDC}"/>
          </ac:spMkLst>
        </pc:spChg>
        <pc:spChg chg="mod">
          <ac:chgData name="Das, Gerarda" userId="dec061bf-56a5-47a0-b9f3-f749fe418ae6" providerId="ADAL" clId="{F6B482DB-9195-4BA1-B1B7-80A3BE6DE1CE}" dt="2024-10-08T08:11:41.513" v="278" actId="1076"/>
          <ac:spMkLst>
            <pc:docMk/>
            <pc:sldMk cId="626272698" sldId="1537"/>
            <ac:spMk id="11" creationId="{2D5226DB-4490-ECD5-880A-CDAB0447C263}"/>
          </ac:spMkLst>
        </pc:spChg>
        <pc:spChg chg="mod">
          <ac:chgData name="Das, Gerarda" userId="dec061bf-56a5-47a0-b9f3-f749fe418ae6" providerId="ADAL" clId="{F6B482DB-9195-4BA1-B1B7-80A3BE6DE1CE}" dt="2024-10-08T08:16:17.076" v="381" actId="1076"/>
          <ac:spMkLst>
            <pc:docMk/>
            <pc:sldMk cId="626272698" sldId="1537"/>
            <ac:spMk id="12" creationId="{E2476A93-B8D4-4E44-87FD-AFF601B2337C}"/>
          </ac:spMkLst>
        </pc:spChg>
        <pc:spChg chg="mod">
          <ac:chgData name="Das, Gerarda" userId="dec061bf-56a5-47a0-b9f3-f749fe418ae6" providerId="ADAL" clId="{F6B482DB-9195-4BA1-B1B7-80A3BE6DE1CE}" dt="2024-10-08T08:12:04.492" v="298" actId="14100"/>
          <ac:spMkLst>
            <pc:docMk/>
            <pc:sldMk cId="626272698" sldId="1537"/>
            <ac:spMk id="13" creationId="{4985FF45-EE56-11C3-E0CC-6BBB359031C0}"/>
          </ac:spMkLst>
        </pc:spChg>
        <pc:spChg chg="mod">
          <ac:chgData name="Das, Gerarda" userId="dec061bf-56a5-47a0-b9f3-f749fe418ae6" providerId="ADAL" clId="{F6B482DB-9195-4BA1-B1B7-80A3BE6DE1CE}" dt="2024-10-08T08:15:20.546" v="366" actId="14100"/>
          <ac:spMkLst>
            <pc:docMk/>
            <pc:sldMk cId="626272698" sldId="1537"/>
            <ac:spMk id="14" creationId="{B7594A3B-3117-84CE-C300-FB96E5ED269D}"/>
          </ac:spMkLst>
        </pc:spChg>
        <pc:spChg chg="mod">
          <ac:chgData name="Das, Gerarda" userId="dec061bf-56a5-47a0-b9f3-f749fe418ae6" providerId="ADAL" clId="{F6B482DB-9195-4BA1-B1B7-80A3BE6DE1CE}" dt="2024-10-08T08:15:16.452" v="365" actId="1076"/>
          <ac:spMkLst>
            <pc:docMk/>
            <pc:sldMk cId="626272698" sldId="1537"/>
            <ac:spMk id="15" creationId="{6EA1F8B7-D4BC-D8B0-E6FD-F33ECB45A1DD}"/>
          </ac:spMkLst>
        </pc:spChg>
        <pc:spChg chg="mod">
          <ac:chgData name="Das, Gerarda" userId="dec061bf-56a5-47a0-b9f3-f749fe418ae6" providerId="ADAL" clId="{F6B482DB-9195-4BA1-B1B7-80A3BE6DE1CE}" dt="2024-10-08T08:12:08.180" v="299" actId="14100"/>
          <ac:spMkLst>
            <pc:docMk/>
            <pc:sldMk cId="626272698" sldId="1537"/>
            <ac:spMk id="18" creationId="{85D7DD60-F4AA-AD34-A265-146B167D02FE}"/>
          </ac:spMkLst>
        </pc:spChg>
        <pc:spChg chg="mod">
          <ac:chgData name="Das, Gerarda" userId="dec061bf-56a5-47a0-b9f3-f749fe418ae6" providerId="ADAL" clId="{F6B482DB-9195-4BA1-B1B7-80A3BE6DE1CE}" dt="2024-10-08T08:16:17.076" v="381" actId="1076"/>
          <ac:spMkLst>
            <pc:docMk/>
            <pc:sldMk cId="626272698" sldId="1537"/>
            <ac:spMk id="19" creationId="{40542B69-6D97-5F24-63E3-ABE36EA69A27}"/>
          </ac:spMkLst>
        </pc:spChg>
        <pc:spChg chg="mod">
          <ac:chgData name="Das, Gerarda" userId="dec061bf-56a5-47a0-b9f3-f749fe418ae6" providerId="ADAL" clId="{F6B482DB-9195-4BA1-B1B7-80A3BE6DE1CE}" dt="2024-10-08T08:15:50.990" v="369"/>
          <ac:spMkLst>
            <pc:docMk/>
            <pc:sldMk cId="626272698" sldId="1537"/>
            <ac:spMk id="36" creationId="{B78D3C24-7572-2F98-93CD-30E222C23F6D}"/>
          </ac:spMkLst>
        </pc:spChg>
        <pc:spChg chg="mod">
          <ac:chgData name="Das, Gerarda" userId="dec061bf-56a5-47a0-b9f3-f749fe418ae6" providerId="ADAL" clId="{F6B482DB-9195-4BA1-B1B7-80A3BE6DE1CE}" dt="2024-10-08T08:16:01.631" v="379" actId="404"/>
          <ac:spMkLst>
            <pc:docMk/>
            <pc:sldMk cId="626272698" sldId="1537"/>
            <ac:spMk id="38" creationId="{F55C2069-EA39-FAF9-7C31-2E134E01D9C7}"/>
          </ac:spMkLst>
        </pc:spChg>
        <pc:grpChg chg="add mod">
          <ac:chgData name="Das, Gerarda" userId="dec061bf-56a5-47a0-b9f3-f749fe418ae6" providerId="ADAL" clId="{F6B482DB-9195-4BA1-B1B7-80A3BE6DE1CE}" dt="2024-10-08T08:16:28.055" v="384" actId="1076"/>
          <ac:grpSpMkLst>
            <pc:docMk/>
            <pc:sldMk cId="626272698" sldId="1537"/>
            <ac:grpSpMk id="35" creationId="{D7A2FCDB-3327-6079-0861-F099C5CA51F1}"/>
          </ac:grpSpMkLst>
        </pc:grpChg>
        <pc:picChg chg="del">
          <ac:chgData name="Das, Gerarda" userId="dec061bf-56a5-47a0-b9f3-f749fe418ae6" providerId="ADAL" clId="{F6B482DB-9195-4BA1-B1B7-80A3BE6DE1CE}" dt="2024-10-08T08:12:09.282" v="300" actId="478"/>
          <ac:picMkLst>
            <pc:docMk/>
            <pc:sldMk cId="626272698" sldId="1537"/>
            <ac:picMk id="16" creationId="{33F3554D-A16B-567F-24A3-DAB80F96746E}"/>
          </ac:picMkLst>
        </pc:picChg>
        <pc:picChg chg="del">
          <ac:chgData name="Das, Gerarda" userId="dec061bf-56a5-47a0-b9f3-f749fe418ae6" providerId="ADAL" clId="{F6B482DB-9195-4BA1-B1B7-80A3BE6DE1CE}" dt="2024-10-08T08:12:10.353" v="301" actId="478"/>
          <ac:picMkLst>
            <pc:docMk/>
            <pc:sldMk cId="626272698" sldId="1537"/>
            <ac:picMk id="22" creationId="{8DC8AC06-E835-DC99-6AEB-2E772A68872C}"/>
          </ac:picMkLst>
        </pc:picChg>
        <pc:picChg chg="mod">
          <ac:chgData name="Das, Gerarda" userId="dec061bf-56a5-47a0-b9f3-f749fe418ae6" providerId="ADAL" clId="{F6B482DB-9195-4BA1-B1B7-80A3BE6DE1CE}" dt="2024-10-08T08:15:23.154" v="367" actId="1076"/>
          <ac:picMkLst>
            <pc:docMk/>
            <pc:sldMk cId="626272698" sldId="1537"/>
            <ac:picMk id="23" creationId="{15E7D501-81EB-ABDB-ADD6-03CEEDD8DB8C}"/>
          </ac:picMkLst>
        </pc:picChg>
        <pc:picChg chg="del">
          <ac:chgData name="Das, Gerarda" userId="dec061bf-56a5-47a0-b9f3-f749fe418ae6" providerId="ADAL" clId="{F6B482DB-9195-4BA1-B1B7-80A3BE6DE1CE}" dt="2024-10-08T08:11:27.807" v="274" actId="478"/>
          <ac:picMkLst>
            <pc:docMk/>
            <pc:sldMk cId="626272698" sldId="1537"/>
            <ac:picMk id="24" creationId="{50D23E31-6E21-36FE-B170-92FC425803C0}"/>
          </ac:picMkLst>
        </pc:picChg>
        <pc:picChg chg="mod">
          <ac:chgData name="Das, Gerarda" userId="dec061bf-56a5-47a0-b9f3-f749fe418ae6" providerId="ADAL" clId="{F6B482DB-9195-4BA1-B1B7-80A3BE6DE1CE}" dt="2024-10-08T08:15:50.990" v="369"/>
          <ac:picMkLst>
            <pc:docMk/>
            <pc:sldMk cId="626272698" sldId="1537"/>
            <ac:picMk id="37" creationId="{A3B25193-B250-3CDF-8443-6C718D55112B}"/>
          </ac:picMkLst>
        </pc:picChg>
        <pc:picChg chg="add mod">
          <ac:chgData name="Das, Gerarda" userId="dec061bf-56a5-47a0-b9f3-f749fe418ae6" providerId="ADAL" clId="{F6B482DB-9195-4BA1-B1B7-80A3BE6DE1CE}" dt="2024-10-08T08:24:59.680" v="495" actId="1076"/>
          <ac:picMkLst>
            <pc:docMk/>
            <pc:sldMk cId="626272698" sldId="1537"/>
            <ac:picMk id="40" creationId="{707A1C8C-DB52-B94F-B127-971CFE4ED61A}"/>
          </ac:picMkLst>
        </pc:picChg>
        <pc:cxnChg chg="mod">
          <ac:chgData name="Das, Gerarda" userId="dec061bf-56a5-47a0-b9f3-f749fe418ae6" providerId="ADAL" clId="{F6B482DB-9195-4BA1-B1B7-80A3BE6DE1CE}" dt="2024-10-08T08:16:23.651" v="383" actId="14100"/>
          <ac:cxnSpMkLst>
            <pc:docMk/>
            <pc:sldMk cId="626272698" sldId="1537"/>
            <ac:cxnSpMk id="21" creationId="{B84B33EF-2A54-99B2-FEF8-27486B72F624}"/>
          </ac:cxnSpMkLst>
        </pc:cxnChg>
        <pc:cxnChg chg="mod">
          <ac:chgData name="Das, Gerarda" userId="dec061bf-56a5-47a0-b9f3-f749fe418ae6" providerId="ADAL" clId="{F6B482DB-9195-4BA1-B1B7-80A3BE6DE1CE}" dt="2024-10-08T08:13:37.146" v="319" actId="14100"/>
          <ac:cxnSpMkLst>
            <pc:docMk/>
            <pc:sldMk cId="626272698" sldId="1537"/>
            <ac:cxnSpMk id="27" creationId="{EC90AE0F-5DD8-2D25-C999-5E0CC65E11C5}"/>
          </ac:cxnSpMkLst>
        </pc:cxnChg>
        <pc:cxnChg chg="mod">
          <ac:chgData name="Das, Gerarda" userId="dec061bf-56a5-47a0-b9f3-f749fe418ae6" providerId="ADAL" clId="{F6B482DB-9195-4BA1-B1B7-80A3BE6DE1CE}" dt="2024-10-08T08:11:44.853" v="279" actId="14100"/>
          <ac:cxnSpMkLst>
            <pc:docMk/>
            <pc:sldMk cId="626272698" sldId="1537"/>
            <ac:cxnSpMk id="29" creationId="{10445519-6BAB-CA4B-0B0C-EF80D4D34E4C}"/>
          </ac:cxnSpMkLst>
        </pc:cxnChg>
      </pc:sldChg>
    </pc:docChg>
  </pc:docChgLst>
  <pc:docChgLst>
    <pc:chgData name="Harmsel ter, Marjan" userId="5bf7b4e5-383a-4bf6-a1ba-3724f9cc09cb" providerId="ADAL" clId="{5F06E862-B24C-44D3-AD33-3774E845CB91}"/>
    <pc:docChg chg="modSld">
      <pc:chgData name="Harmsel ter, Marjan" userId="5bf7b4e5-383a-4bf6-a1ba-3724f9cc09cb" providerId="ADAL" clId="{5F06E862-B24C-44D3-AD33-3774E845CB91}" dt="2024-10-08T08:26:33.600" v="0" actId="6549"/>
      <pc:docMkLst>
        <pc:docMk/>
      </pc:docMkLst>
      <pc:sldChg chg="modSp mod">
        <pc:chgData name="Harmsel ter, Marjan" userId="5bf7b4e5-383a-4bf6-a1ba-3724f9cc09cb" providerId="ADAL" clId="{5F06E862-B24C-44D3-AD33-3774E845CB91}" dt="2024-10-08T08:26:33.600" v="0" actId="6549"/>
        <pc:sldMkLst>
          <pc:docMk/>
          <pc:sldMk cId="3461650070" sldId="1533"/>
        </pc:sldMkLst>
        <pc:spChg chg="mod">
          <ac:chgData name="Harmsel ter, Marjan" userId="5bf7b4e5-383a-4bf6-a1ba-3724f9cc09cb" providerId="ADAL" clId="{5F06E862-B24C-44D3-AD33-3774E845CB91}" dt="2024-10-08T08:26:33.600" v="0" actId="6549"/>
          <ac:spMkLst>
            <pc:docMk/>
            <pc:sldMk cId="3461650070" sldId="1533"/>
            <ac:spMk id="35" creationId="{37104C51-0232-62ED-4C6F-1447D06633EE}"/>
          </ac:spMkLst>
        </pc:spChg>
      </pc:sldChg>
    </pc:docChg>
  </pc:docChgLst>
  <pc:docChgLst>
    <pc:chgData name="Routledge, Mandy" userId="bacdedf5-8e30-494b-ad8b-f27fa30c4f8d" providerId="ADAL" clId="{088143BB-FBF6-48B8-B743-26BFEB4DAFC7}"/>
    <pc:docChg chg="addSld delSld modSld modSection">
      <pc:chgData name="Routledge, Mandy" userId="bacdedf5-8e30-494b-ad8b-f27fa30c4f8d" providerId="ADAL" clId="{088143BB-FBF6-48B8-B743-26BFEB4DAFC7}" dt="2024-09-24T09:44:19.501" v="21"/>
      <pc:docMkLst>
        <pc:docMk/>
      </pc:docMkLst>
      <pc:sldChg chg="del">
        <pc:chgData name="Routledge, Mandy" userId="bacdedf5-8e30-494b-ad8b-f27fa30c4f8d" providerId="ADAL" clId="{088143BB-FBF6-48B8-B743-26BFEB4DAFC7}" dt="2024-09-24T09:16:36.888" v="18" actId="47"/>
        <pc:sldMkLst>
          <pc:docMk/>
          <pc:sldMk cId="192884965" sldId="259"/>
        </pc:sldMkLst>
      </pc:sldChg>
      <pc:sldChg chg="del">
        <pc:chgData name="Routledge, Mandy" userId="bacdedf5-8e30-494b-ad8b-f27fa30c4f8d" providerId="ADAL" clId="{088143BB-FBF6-48B8-B743-26BFEB4DAFC7}" dt="2024-09-24T09:16:33.763" v="14" actId="47"/>
        <pc:sldMkLst>
          <pc:docMk/>
          <pc:sldMk cId="155461494" sldId="263"/>
        </pc:sldMkLst>
      </pc:sldChg>
      <pc:sldChg chg="del">
        <pc:chgData name="Routledge, Mandy" userId="bacdedf5-8e30-494b-ad8b-f27fa30c4f8d" providerId="ADAL" clId="{088143BB-FBF6-48B8-B743-26BFEB4DAFC7}" dt="2024-09-24T09:16:34.310" v="15" actId="47"/>
        <pc:sldMkLst>
          <pc:docMk/>
          <pc:sldMk cId="3558003521" sldId="267"/>
        </pc:sldMkLst>
      </pc:sldChg>
      <pc:sldChg chg="del">
        <pc:chgData name="Routledge, Mandy" userId="bacdedf5-8e30-494b-ad8b-f27fa30c4f8d" providerId="ADAL" clId="{088143BB-FBF6-48B8-B743-26BFEB4DAFC7}" dt="2024-09-24T09:16:36.403" v="17" actId="47"/>
        <pc:sldMkLst>
          <pc:docMk/>
          <pc:sldMk cId="2441164173" sldId="268"/>
        </pc:sldMkLst>
      </pc:sldChg>
      <pc:sldChg chg="modSp mod">
        <pc:chgData name="Routledge, Mandy" userId="bacdedf5-8e30-494b-ad8b-f27fa30c4f8d" providerId="ADAL" clId="{088143BB-FBF6-48B8-B743-26BFEB4DAFC7}" dt="2024-09-24T09:16:21.860" v="12" actId="20577"/>
        <pc:sldMkLst>
          <pc:docMk/>
          <pc:sldMk cId="323006580" sldId="548"/>
        </pc:sldMkLst>
        <pc:spChg chg="mod">
          <ac:chgData name="Routledge, Mandy" userId="bacdedf5-8e30-494b-ad8b-f27fa30c4f8d" providerId="ADAL" clId="{088143BB-FBF6-48B8-B743-26BFEB4DAFC7}" dt="2024-09-24T09:16:21.860" v="12" actId="20577"/>
          <ac:spMkLst>
            <pc:docMk/>
            <pc:sldMk cId="323006580" sldId="548"/>
            <ac:spMk id="3" creationId="{00000000-0000-0000-0000-000000000000}"/>
          </ac:spMkLst>
        </pc:spChg>
      </pc:sldChg>
      <pc:sldChg chg="del">
        <pc:chgData name="Routledge, Mandy" userId="bacdedf5-8e30-494b-ad8b-f27fa30c4f8d" providerId="ADAL" clId="{088143BB-FBF6-48B8-B743-26BFEB4DAFC7}" dt="2024-09-24T09:16:35.416" v="16" actId="47"/>
        <pc:sldMkLst>
          <pc:docMk/>
          <pc:sldMk cId="3153421729" sldId="1484"/>
        </pc:sldMkLst>
      </pc:sldChg>
      <pc:sldChg chg="del">
        <pc:chgData name="Routledge, Mandy" userId="bacdedf5-8e30-494b-ad8b-f27fa30c4f8d" providerId="ADAL" clId="{088143BB-FBF6-48B8-B743-26BFEB4DAFC7}" dt="2024-09-24T09:16:37.592" v="19" actId="47"/>
        <pc:sldMkLst>
          <pc:docMk/>
          <pc:sldMk cId="573887307" sldId="1485"/>
        </pc:sldMkLst>
      </pc:sldChg>
      <pc:sldChg chg="add">
        <pc:chgData name="Routledge, Mandy" userId="bacdedf5-8e30-494b-ad8b-f27fa30c4f8d" providerId="ADAL" clId="{088143BB-FBF6-48B8-B743-26BFEB4DAFC7}" dt="2024-09-24T09:16:28.252" v="13"/>
        <pc:sldMkLst>
          <pc:docMk/>
          <pc:sldMk cId="2967928418" sldId="1511"/>
        </pc:sldMkLst>
      </pc:sldChg>
      <pc:sldChg chg="add">
        <pc:chgData name="Routledge, Mandy" userId="bacdedf5-8e30-494b-ad8b-f27fa30c4f8d" providerId="ADAL" clId="{088143BB-FBF6-48B8-B743-26BFEB4DAFC7}" dt="2024-09-24T09:16:28.252" v="13"/>
        <pc:sldMkLst>
          <pc:docMk/>
          <pc:sldMk cId="1594331871" sldId="1512"/>
        </pc:sldMkLst>
      </pc:sldChg>
      <pc:sldChg chg="add">
        <pc:chgData name="Routledge, Mandy" userId="bacdedf5-8e30-494b-ad8b-f27fa30c4f8d" providerId="ADAL" clId="{088143BB-FBF6-48B8-B743-26BFEB4DAFC7}" dt="2024-09-24T09:16:28.252" v="13"/>
        <pc:sldMkLst>
          <pc:docMk/>
          <pc:sldMk cId="3112181829" sldId="1515"/>
        </pc:sldMkLst>
      </pc:sldChg>
      <pc:sldChg chg="add">
        <pc:chgData name="Routledge, Mandy" userId="bacdedf5-8e30-494b-ad8b-f27fa30c4f8d" providerId="ADAL" clId="{088143BB-FBF6-48B8-B743-26BFEB4DAFC7}" dt="2024-09-24T09:16:28.252" v="13"/>
        <pc:sldMkLst>
          <pc:docMk/>
          <pc:sldMk cId="2946319108" sldId="1516"/>
        </pc:sldMkLst>
      </pc:sldChg>
      <pc:sldChg chg="add">
        <pc:chgData name="Routledge, Mandy" userId="bacdedf5-8e30-494b-ad8b-f27fa30c4f8d" providerId="ADAL" clId="{088143BB-FBF6-48B8-B743-26BFEB4DAFC7}" dt="2024-09-24T09:16:28.252" v="13"/>
        <pc:sldMkLst>
          <pc:docMk/>
          <pc:sldMk cId="1628480429" sldId="1517"/>
        </pc:sldMkLst>
      </pc:sldChg>
      <pc:sldChg chg="add">
        <pc:chgData name="Routledge, Mandy" userId="bacdedf5-8e30-494b-ad8b-f27fa30c4f8d" providerId="ADAL" clId="{088143BB-FBF6-48B8-B743-26BFEB4DAFC7}" dt="2024-09-24T09:16:28.252" v="13"/>
        <pc:sldMkLst>
          <pc:docMk/>
          <pc:sldMk cId="933367485" sldId="1518"/>
        </pc:sldMkLst>
      </pc:sldChg>
      <pc:sldChg chg="add">
        <pc:chgData name="Routledge, Mandy" userId="bacdedf5-8e30-494b-ad8b-f27fa30c4f8d" providerId="ADAL" clId="{088143BB-FBF6-48B8-B743-26BFEB4DAFC7}" dt="2024-09-24T09:33:16.208" v="20"/>
        <pc:sldMkLst>
          <pc:docMk/>
          <pc:sldMk cId="1530054038" sldId="1519"/>
        </pc:sldMkLst>
      </pc:sldChg>
      <pc:sldChg chg="add">
        <pc:chgData name="Routledge, Mandy" userId="bacdedf5-8e30-494b-ad8b-f27fa30c4f8d" providerId="ADAL" clId="{088143BB-FBF6-48B8-B743-26BFEB4DAFC7}" dt="2024-09-24T09:44:19.501" v="21"/>
        <pc:sldMkLst>
          <pc:docMk/>
          <pc:sldMk cId="3006462251" sldId="152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8-10-2024</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8-10-2024</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20000"/>
          </a:bodyPr>
          <a:lstStyle/>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Woordenoverzicht</a:t>
            </a:r>
          </a:p>
          <a:p>
            <a:pPr fontAlgn="t">
              <a:lnSpc>
                <a:spcPct val="107000"/>
              </a:lnSpc>
              <a:spcAft>
                <a:spcPts val="800"/>
              </a:spcAft>
            </a:pPr>
            <a:endPar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geschiedenis schrijven: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iets heel belangrijks doen, wat mensen zich later nog zullen herinneren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leiden: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vertellen wat er moet gebeuren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historie: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geschiedenis</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duel: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wedstrijd</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debuut: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eerste keer dat iemand iets doet</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assistent: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iemand die de ander helpt bij zijn of haar werk</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vrijwilliger: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iemand die werkt zonder ervoor betaald te krijgen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dankbaar zijn: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blij zijn met wat je hebt</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tenue: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kleding die bij een beroep of sport hoort</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werven: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overhalen om ergens te komen werken (of lid te worden)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82069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8-10-2024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8-10-2024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8-10-2024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8-10-2024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8-10-2024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8-10-2024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8-10-2024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35.jpe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a:solidFill>
                  <a:prstClr val="black"/>
                </a:solidFill>
              </a:rPr>
              <a:t>Semantisatieverhaal A:</a:t>
            </a:r>
          </a:p>
          <a:p>
            <a:pPr marL="0" indent="0">
              <a:buNone/>
            </a:pPr>
            <a:r>
              <a:rPr lang="nl-NL" sz="1700"/>
              <a:t>Soms weet je pas achteraf, pas later, dat je </a:t>
            </a:r>
            <a:r>
              <a:rPr lang="nl-NL" sz="1700" b="1" u="sng"/>
              <a:t>geschiedenis schrijft</a:t>
            </a:r>
            <a:r>
              <a:rPr lang="nl-NL" sz="1700"/>
              <a:t>. Geschiedenis schrijven betekent </a:t>
            </a:r>
            <a:r>
              <a:rPr lang="nl-NL" sz="1700" b="1" i="1"/>
              <a:t>iets heel belangrijks doen, wat mensen zich later nog zullen herinneren</a:t>
            </a:r>
            <a:r>
              <a:rPr lang="nl-NL" sz="1700"/>
              <a:t>. Dat gebeurde drie jaar geleden op dierendag. In het dierenasiel, waar mijn vriendin als </a:t>
            </a:r>
            <a:r>
              <a:rPr lang="nl-NL" sz="1700" b="1" u="sng"/>
              <a:t>vrijwilliger</a:t>
            </a:r>
            <a:r>
              <a:rPr lang="nl-NL" sz="1700"/>
              <a:t> werkt. Ze </a:t>
            </a:r>
            <a:r>
              <a:rPr lang="nl-NL" sz="1700" b="1" i="1"/>
              <a:t>werkt er zonder ervoor betaald te krijgen</a:t>
            </a:r>
            <a:r>
              <a:rPr lang="nl-NL" sz="1700"/>
              <a:t>. Het was een dag om nooit te vergeten. Het begon allemaal toen de directeur besloot dat ze meer vrijwilligers moesten </a:t>
            </a:r>
            <a:r>
              <a:rPr lang="nl-NL" sz="1700" b="1" u="sng"/>
              <a:t>werven</a:t>
            </a:r>
            <a:r>
              <a:rPr lang="nl-NL" sz="1700"/>
              <a:t> of </a:t>
            </a:r>
            <a:r>
              <a:rPr lang="nl-NL" sz="1700" b="1" i="1"/>
              <a:t>overhalen om ergens te komen werken (of lid te worden)</a:t>
            </a:r>
            <a:r>
              <a:rPr lang="nl-NL" sz="1700"/>
              <a:t>), omdat het asiel steeds meer dieren opving. Hij vroeg mijn vriendin om het team te </a:t>
            </a:r>
            <a:r>
              <a:rPr lang="nl-NL" sz="1700" b="1" u="sng"/>
              <a:t>leiden</a:t>
            </a:r>
            <a:r>
              <a:rPr lang="nl-NL" sz="1700"/>
              <a:t> - dus </a:t>
            </a:r>
            <a:r>
              <a:rPr lang="nl-NL" sz="1700" b="1" i="1"/>
              <a:t>te vertellen wat er moet gebeuren</a:t>
            </a:r>
            <a:r>
              <a:rPr lang="nl-NL" sz="1700"/>
              <a:t> - tijdens dierendag toen het asiel feestvierde en waar nieuwe mensen zich konden aanmelden als vrijwilliger. Dat was nogal wat! Ze had nooit eerder zo’n belangrijke taak gehad, dus het voelde een beetje als haar </a:t>
            </a:r>
            <a:r>
              <a:rPr lang="nl-NL" sz="1700" b="1" u="sng"/>
              <a:t>debuut</a:t>
            </a:r>
            <a:r>
              <a:rPr lang="nl-NL" sz="1700"/>
              <a:t>. </a:t>
            </a:r>
            <a:r>
              <a:rPr lang="nl-NL" sz="1700" b="1" i="1"/>
              <a:t>De eerste keer dat iemand iets doet</a:t>
            </a:r>
            <a:r>
              <a:rPr lang="nl-NL" sz="1700"/>
              <a:t>. Gelukkig kreeg ze hulp van de beste </a:t>
            </a:r>
            <a:r>
              <a:rPr lang="nl-NL" sz="1700" b="1" u="sng"/>
              <a:t>assistent</a:t>
            </a:r>
            <a:r>
              <a:rPr lang="nl-NL" sz="1700"/>
              <a:t> (</a:t>
            </a:r>
            <a:r>
              <a:rPr lang="nl-NL" sz="1700" b="1" i="1"/>
              <a:t>iemand die de ander helpt bij zijn of haar werk</a:t>
            </a:r>
            <a:r>
              <a:rPr lang="nl-NL" sz="1700"/>
              <a:t>) die ik me kon voorstellen: haar collega Sam die ze goed kent. Samen maakten ze plannen voor de dag. Het zou geen gewone dierendag worden, maar een feestelijke dag die mensen zich nog lang zouden herinneren, iets voor </a:t>
            </a:r>
            <a:r>
              <a:rPr lang="nl-NL" sz="1700" b="1" u="sng"/>
              <a:t>de historie</a:t>
            </a:r>
            <a:r>
              <a:rPr lang="nl-NL" sz="1700"/>
              <a:t> van het asiel. Iets voor </a:t>
            </a:r>
            <a:r>
              <a:rPr lang="nl-NL" sz="1700" b="1" i="1"/>
              <a:t>de geschiedenis</a:t>
            </a:r>
            <a:r>
              <a:rPr lang="nl-NL" sz="1700"/>
              <a:t> van het asiel. Voor de kinderen hadden ze een </a:t>
            </a:r>
            <a:r>
              <a:rPr lang="nl-NL" sz="1700" b="1" u="sng"/>
              <a:t>duel</a:t>
            </a:r>
            <a:r>
              <a:rPr lang="nl-NL" sz="1700"/>
              <a:t> of </a:t>
            </a:r>
            <a:r>
              <a:rPr lang="nl-NL" sz="1700" b="1" i="1"/>
              <a:t>wedstrijd</a:t>
            </a:r>
            <a:r>
              <a:rPr lang="nl-NL" sz="1700"/>
              <a:t> georganiseerd: een quiz! Ze moesten in teams zoveel mogelijk vragen beantwoorden over dierenverzorging. Elk goed antwoord leverde een punt op, en het team met de meeste punten mocht helpen met het voeren van de dieren! Ze hadden zelfs speciale asielheld</a:t>
            </a:r>
            <a:r>
              <a:rPr lang="nl-NL" sz="1700" u="sng"/>
              <a:t>-</a:t>
            </a:r>
            <a:r>
              <a:rPr lang="nl-NL" sz="1700" b="1" u="sng"/>
              <a:t>tenues</a:t>
            </a:r>
            <a:r>
              <a:rPr lang="nl-NL" sz="1700"/>
              <a:t> voor de kinderen klaarliggen: vrolijke shirts met dierenprint erop. Het tenue is </a:t>
            </a:r>
            <a:r>
              <a:rPr lang="nl-NL" sz="1700" b="1" i="1"/>
              <a:t>de kleding die bij een beroep of sport hoort</a:t>
            </a:r>
            <a:r>
              <a:rPr lang="nl-NL" sz="1700"/>
              <a:t>. De kinderen deden fanatiek mee, en het werd een super spannende strijd. Er werd gelachen, en er werd natuurlijk ook wat vals gespeeld – maar iedereen had plezier. Aan het einde van de dag waren er veel mensen die vrijwilliger wilde worden. Het werven van nieuwe vrijwilligers ging beter dan verwacht! Mijn vriendin en Sam renden van hot naar her, gaven rondleidingen, speelden de quiz en noteerden de namen van de nieuwe vrijwilligers. Het was gelukt! Ze voelden zich enorm </a:t>
            </a:r>
            <a:r>
              <a:rPr lang="nl-NL" sz="1700" b="1" u="sng"/>
              <a:t>dankbaar</a:t>
            </a:r>
            <a:r>
              <a:rPr lang="nl-NL" sz="1700"/>
              <a:t>. Dankbaar zijn betekent </a:t>
            </a:r>
            <a:r>
              <a:rPr lang="nl-NL" sz="1700" b="1" i="1"/>
              <a:t>blij zijn met wat je hebt</a:t>
            </a:r>
            <a:r>
              <a:rPr lang="nl-NL" sz="1700"/>
              <a:t>. Ze hadden niet alleen van het asiel een betere plek gemaakt, met meer vrijwilligers, maar ook een stukje geschiedenis geschreven.</a:t>
            </a:r>
            <a:endParaRPr lang="nl-NL" sz="200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duel</a:t>
            </a:r>
          </a:p>
        </p:txBody>
      </p:sp>
      <p:pic>
        <p:nvPicPr>
          <p:cNvPr id="3" name="Afbeelding 2" descr="Afbeelding met kleding, tekenfilm, glimlach, jongen&#10;&#10;Automatisch gegenereerde beschrijving">
            <a:extLst>
              <a:ext uri="{FF2B5EF4-FFF2-40B4-BE49-F238E27FC236}">
                <a16:creationId xmlns:a16="http://schemas.microsoft.com/office/drawing/2014/main" id="{77661626-3BA7-B0FD-EA12-3B45AB1531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615477"/>
            <a:ext cx="7541472" cy="5185398"/>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tenue</a:t>
            </a:r>
          </a:p>
        </p:txBody>
      </p:sp>
      <p:pic>
        <p:nvPicPr>
          <p:cNvPr id="3" name="Afbeelding 2" descr="Afbeelding met persoon, kleding, team, Jeugd&#10;&#10;Automatisch gegenereerde beschrijving">
            <a:extLst>
              <a:ext uri="{FF2B5EF4-FFF2-40B4-BE49-F238E27FC236}">
                <a16:creationId xmlns:a16="http://schemas.microsoft.com/office/drawing/2014/main" id="{FAE97F5B-C365-1375-AE53-4329ECF385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5093" y="1526922"/>
            <a:ext cx="4962144" cy="4833814"/>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dankbaar zijn</a:t>
            </a:r>
          </a:p>
        </p:txBody>
      </p:sp>
      <p:pic>
        <p:nvPicPr>
          <p:cNvPr id="3" name="Afbeelding 2" descr="Afbeelding met Menselijk gezicht, kleding, nek, vrouw&#10;&#10;Automatisch gegenereerde beschrijving">
            <a:extLst>
              <a:ext uri="{FF2B5EF4-FFF2-40B4-BE49-F238E27FC236}">
                <a16:creationId xmlns:a16="http://schemas.microsoft.com/office/drawing/2014/main" id="{8EA71C83-C099-9653-888F-0FB1AC0BDA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364530"/>
            <a:ext cx="5112470" cy="5112470"/>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96351" y="63300"/>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dankbaar</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29768" y="11339"/>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ondankbaar</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blij zijn met wat je hebt</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Ze voelden zich enorm </a:t>
            </a:r>
            <a:r>
              <a:rPr lang="nl-NL" sz="2400" i="1" u="sng">
                <a:solidFill>
                  <a:srgbClr val="387038"/>
                </a:solidFill>
                <a:latin typeface="Century Gothic" panose="020B0502020202020204" pitchFamily="34" charset="0"/>
                <a:ea typeface="Calibri"/>
                <a:cs typeface="Times New Roman"/>
              </a:rPr>
              <a:t>dankbaar</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a:t>
            </a:r>
            <a:r>
              <a:rPr lang="nl-NL" sz="2800">
                <a:latin typeface="Century Gothic" panose="020B0502020202020204" pitchFamily="34" charset="0"/>
                <a:ea typeface="Calibri"/>
                <a:cs typeface="Times New Roman"/>
              </a:rPr>
              <a:t>t blij zijn met wat je hebt</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effectLst/>
                <a:latin typeface="Century Gothic" panose="020B0502020202020204" pitchFamily="34" charset="0"/>
                <a:ea typeface="Calibri"/>
                <a:cs typeface="Times New Roman"/>
              </a:rPr>
              <a:t>Ze zijn </a:t>
            </a:r>
            <a:r>
              <a:rPr lang="nl-NL" sz="2400" i="1" u="sng">
                <a:solidFill>
                  <a:srgbClr val="387038"/>
                </a:solidFill>
                <a:effectLst/>
                <a:latin typeface="Century Gothic" panose="020B0502020202020204" pitchFamily="34" charset="0"/>
                <a:ea typeface="Calibri"/>
                <a:cs typeface="Times New Roman"/>
              </a:rPr>
              <a:t>ondankbaar</a:t>
            </a:r>
            <a:r>
              <a:rPr lang="nl-NL" sz="2400" i="1">
                <a:solidFill>
                  <a:srgbClr val="387038"/>
                </a:solidFill>
                <a:effectLst/>
                <a:latin typeface="Century Gothic" panose="020B0502020202020204" pitchFamily="34" charset="0"/>
                <a:ea typeface="Calibri"/>
                <a:cs typeface="Times New Roman"/>
              </a:rPr>
              <a:t> voor het klusje dat ze mogen doen</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2">
            <a:extLst>
              <a:ext uri="{FF2B5EF4-FFF2-40B4-BE49-F238E27FC236}">
                <a16:creationId xmlns:a16="http://schemas.microsoft.com/office/drawing/2014/main" id="{57383E80-49CD-2D0C-CF03-16DE4B03369B}"/>
              </a:ext>
            </a:extLst>
          </p:cNvPr>
          <p:cNvSpPr txBox="1">
            <a:spLocks noChangeArrowheads="1"/>
          </p:cNvSpPr>
          <p:nvPr/>
        </p:nvSpPr>
        <p:spPr bwMode="auto">
          <a:xfrm>
            <a:off x="439213" y="549908"/>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zijn</a:t>
            </a:r>
            <a:endParaRPr lang="nl-NL" sz="5400">
              <a:solidFill>
                <a:srgbClr val="387038"/>
              </a:solidFill>
              <a:effectLst/>
              <a:latin typeface="Century Gothic" panose="020B0502020202020204" pitchFamily="34" charset="0"/>
              <a:ea typeface="Calibri"/>
              <a:cs typeface="Times New Roman"/>
            </a:endParaRPr>
          </a:p>
        </p:txBody>
      </p:sp>
      <p:sp>
        <p:nvSpPr>
          <p:cNvPr id="8" name="Tekstvak 2">
            <a:extLst>
              <a:ext uri="{FF2B5EF4-FFF2-40B4-BE49-F238E27FC236}">
                <a16:creationId xmlns:a16="http://schemas.microsoft.com/office/drawing/2014/main" id="{3742FB5E-4931-CD63-CFEF-D9E88DC4B6E2}"/>
              </a:ext>
            </a:extLst>
          </p:cNvPr>
          <p:cNvSpPr txBox="1">
            <a:spLocks noChangeArrowheads="1"/>
          </p:cNvSpPr>
          <p:nvPr/>
        </p:nvSpPr>
        <p:spPr bwMode="auto">
          <a:xfrm>
            <a:off x="4727996" y="549908"/>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zijn</a:t>
            </a:r>
            <a:endParaRPr lang="nl-NL" sz="5400">
              <a:solidFill>
                <a:srgbClr val="387038"/>
              </a:solidFill>
              <a:effectLst/>
              <a:latin typeface="Century Gothic" panose="020B0502020202020204" pitchFamily="34" charset="0"/>
              <a:ea typeface="Calibri"/>
              <a:cs typeface="Times New Roman"/>
            </a:endParaRPr>
          </a:p>
        </p:txBody>
      </p:sp>
      <p:pic>
        <p:nvPicPr>
          <p:cNvPr id="9" name="Afbeelding 8" descr="Afbeelding met Menselijk gezicht, persoon, kleding, Modeaccessoire&#10;&#10;Automatisch gegenereerde beschrijving">
            <a:extLst>
              <a:ext uri="{FF2B5EF4-FFF2-40B4-BE49-F238E27FC236}">
                <a16:creationId xmlns:a16="http://schemas.microsoft.com/office/drawing/2014/main" id="{3C763172-88C1-75E9-0ABC-5B1C35D558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0372" y="2705726"/>
            <a:ext cx="2808312" cy="1875953"/>
          </a:xfrm>
          <a:prstGeom prst="rect">
            <a:avLst/>
          </a:prstGeom>
        </p:spPr>
      </p:pic>
      <p:pic>
        <p:nvPicPr>
          <p:cNvPr id="20" name="Afbeelding 19" descr="Afbeelding met Menselijk gezicht, kleding, nek, vrouw&#10;&#10;Automatisch gegenereerde beschrijving">
            <a:extLst>
              <a:ext uri="{FF2B5EF4-FFF2-40B4-BE49-F238E27FC236}">
                <a16:creationId xmlns:a16="http://schemas.microsoft.com/office/drawing/2014/main" id="{065289EE-2501-1A48-2767-0B0B2142B6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367" y="2363168"/>
            <a:ext cx="2598278" cy="2598278"/>
          </a:xfrm>
          <a:prstGeom prst="rect">
            <a:avLst/>
          </a:prstGeom>
        </p:spPr>
      </p:pic>
    </p:spTree>
    <p:extLst>
      <p:ext uri="{BB962C8B-B14F-4D97-AF65-F5344CB8AC3E}">
        <p14:creationId xmlns:p14="http://schemas.microsoft.com/office/powerpoint/2010/main" val="3461650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316731" y="41291"/>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de</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3141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de</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iemand die werkt en ervoor betaald krijgt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u="sng">
                <a:solidFill>
                  <a:srgbClr val="387038"/>
                </a:solidFill>
                <a:effectLst/>
                <a:latin typeface="Century Gothic" panose="020B0502020202020204" pitchFamily="34" charset="0"/>
                <a:ea typeface="Calibri"/>
                <a:cs typeface="Times New Roman"/>
              </a:rPr>
              <a:t>Deze werknemer</a:t>
            </a:r>
            <a:r>
              <a:rPr lang="nl-NL" sz="2400" i="1">
                <a:solidFill>
                  <a:srgbClr val="387038"/>
                </a:solidFill>
                <a:effectLst/>
                <a:latin typeface="Century Gothic" panose="020B0502020202020204" pitchFamily="34" charset="0"/>
                <a:ea typeface="Calibri"/>
                <a:cs typeface="Times New Roman"/>
              </a:rPr>
              <a:t> verdient veel geld met haar werk.</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iemand die werkt zonder ervoor betaald te krijgen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Mijn vriendin werkt als </a:t>
            </a:r>
            <a:r>
              <a:rPr lang="nl-NL" sz="2400" i="1" u="sng">
                <a:solidFill>
                  <a:srgbClr val="387038"/>
                </a:solidFill>
                <a:latin typeface="Century Gothic" panose="020B0502020202020204" pitchFamily="34" charset="0"/>
                <a:ea typeface="Calibri"/>
                <a:cs typeface="Times New Roman"/>
              </a:rPr>
              <a:t>vrijwilliger</a:t>
            </a:r>
            <a:r>
              <a:rPr lang="nl-NL" sz="2400" i="1">
                <a:solidFill>
                  <a:srgbClr val="387038"/>
                </a:solidFill>
                <a:latin typeface="Century Gothic" panose="020B0502020202020204" pitchFamily="34" charset="0"/>
                <a:ea typeface="Calibri"/>
                <a:cs typeface="Times New Roman"/>
              </a:rPr>
              <a:t> in het dierenasiel.</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2">
            <a:extLst>
              <a:ext uri="{FF2B5EF4-FFF2-40B4-BE49-F238E27FC236}">
                <a16:creationId xmlns:a16="http://schemas.microsoft.com/office/drawing/2014/main" id="{F8284F53-AD9D-6F54-3C9C-F925AE2C49F8}"/>
              </a:ext>
            </a:extLst>
          </p:cNvPr>
          <p:cNvSpPr txBox="1">
            <a:spLocks noChangeArrowheads="1"/>
          </p:cNvSpPr>
          <p:nvPr/>
        </p:nvSpPr>
        <p:spPr bwMode="auto">
          <a:xfrm>
            <a:off x="365192" y="56660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werknemer</a:t>
            </a:r>
            <a:endParaRPr lang="nl-NL" sz="5400">
              <a:solidFill>
                <a:srgbClr val="387038"/>
              </a:solidFill>
              <a:effectLst/>
              <a:latin typeface="Century Gothic" panose="020B0502020202020204" pitchFamily="34" charset="0"/>
              <a:ea typeface="Calibri"/>
              <a:cs typeface="Times New Roman"/>
            </a:endParaRPr>
          </a:p>
        </p:txBody>
      </p:sp>
      <p:sp>
        <p:nvSpPr>
          <p:cNvPr id="8" name="Tekstvak 2">
            <a:extLst>
              <a:ext uri="{FF2B5EF4-FFF2-40B4-BE49-F238E27FC236}">
                <a16:creationId xmlns:a16="http://schemas.microsoft.com/office/drawing/2014/main" id="{2CCA2D8B-5BEB-9898-8E7E-1B081C9FD6F3}"/>
              </a:ext>
            </a:extLst>
          </p:cNvPr>
          <p:cNvSpPr txBox="1">
            <a:spLocks noChangeArrowheads="1"/>
          </p:cNvSpPr>
          <p:nvPr/>
        </p:nvSpPr>
        <p:spPr bwMode="auto">
          <a:xfrm>
            <a:off x="4480877" y="515465"/>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vrijwilliger</a:t>
            </a:r>
            <a:endParaRPr lang="nl-NL" sz="5400">
              <a:effectLst/>
              <a:latin typeface="Century Gothic" panose="020B0502020202020204" pitchFamily="34" charset="0"/>
              <a:ea typeface="Calibri"/>
              <a:cs typeface="Times New Roman"/>
            </a:endParaRPr>
          </a:p>
        </p:txBody>
      </p:sp>
      <p:pic>
        <p:nvPicPr>
          <p:cNvPr id="9" name="Afbeelding 8" descr="Afbeelding met raam, overdekt, persoon&#10;&#10;Automatisch gegenereerde beschrijving">
            <a:extLst>
              <a:ext uri="{FF2B5EF4-FFF2-40B4-BE49-F238E27FC236}">
                <a16:creationId xmlns:a16="http://schemas.microsoft.com/office/drawing/2014/main" id="{C4E920F2-9F6A-E9F0-994C-F14418CCFCA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3188" y="2972074"/>
            <a:ext cx="2530711" cy="1599408"/>
          </a:xfrm>
          <a:prstGeom prst="rect">
            <a:avLst/>
          </a:prstGeom>
        </p:spPr>
      </p:pic>
      <p:pic>
        <p:nvPicPr>
          <p:cNvPr id="18" name="Afbeelding 17" descr="Afbeelding met tandwiel&#10;&#10;Automatisch gegenereerde beschrijving">
            <a:extLst>
              <a:ext uri="{FF2B5EF4-FFF2-40B4-BE49-F238E27FC236}">
                <a16:creationId xmlns:a16="http://schemas.microsoft.com/office/drawing/2014/main" id="{F687FED6-9659-9E4C-499C-A42DD76B822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054400" y="2629473"/>
            <a:ext cx="1282832" cy="1599409"/>
          </a:xfrm>
          <a:prstGeom prst="rect">
            <a:avLst/>
          </a:prstGeom>
        </p:spPr>
      </p:pic>
      <p:pic>
        <p:nvPicPr>
          <p:cNvPr id="20" name="Afbeelding 19" descr="Afbeelding met tandwiel&#10;&#10;Automatisch gegenereerde beschrijving">
            <a:extLst>
              <a:ext uri="{FF2B5EF4-FFF2-40B4-BE49-F238E27FC236}">
                <a16:creationId xmlns:a16="http://schemas.microsoft.com/office/drawing/2014/main" id="{41FD8AF7-A56B-EE16-ACD7-90702778156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474066" y="2651076"/>
            <a:ext cx="1282832" cy="1920406"/>
          </a:xfrm>
          <a:prstGeom prst="rect">
            <a:avLst/>
          </a:prstGeom>
        </p:spPr>
      </p:pic>
      <p:sp>
        <p:nvSpPr>
          <p:cNvPr id="21" name="Vermenigvuldigingsteken 20">
            <a:extLst>
              <a:ext uri="{FF2B5EF4-FFF2-40B4-BE49-F238E27FC236}">
                <a16:creationId xmlns:a16="http://schemas.microsoft.com/office/drawing/2014/main" id="{9DE5E803-EECE-705C-35D7-2634D6AF04E7}"/>
              </a:ext>
            </a:extLst>
          </p:cNvPr>
          <p:cNvSpPr/>
          <p:nvPr/>
        </p:nvSpPr>
        <p:spPr>
          <a:xfrm>
            <a:off x="7147977" y="2747849"/>
            <a:ext cx="2070874" cy="1937272"/>
          </a:xfrm>
          <a:prstGeom prst="mathMultiply">
            <a:avLst>
              <a:gd name="adj1" fmla="val 473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b="1">
              <a:ln w="22225">
                <a:solidFill>
                  <a:schemeClr val="accent2"/>
                </a:solidFill>
                <a:prstDash val="solid"/>
              </a:ln>
              <a:solidFill>
                <a:schemeClr val="accent2">
                  <a:lumMod val="40000"/>
                  <a:lumOff val="60000"/>
                </a:schemeClr>
              </a:solidFill>
            </a:endParaRPr>
          </a:p>
        </p:txBody>
      </p:sp>
      <p:pic>
        <p:nvPicPr>
          <p:cNvPr id="23" name="Afbeelding 22" descr="Afbeelding met kleding, persoon, hek, glimlach&#10;&#10;Automatisch gegenereerde beschrijving">
            <a:extLst>
              <a:ext uri="{FF2B5EF4-FFF2-40B4-BE49-F238E27FC236}">
                <a16:creationId xmlns:a16="http://schemas.microsoft.com/office/drawing/2014/main" id="{FD4009A3-8264-B219-43F0-E4FCAC6A60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92655" y="2985304"/>
            <a:ext cx="2689505" cy="1796589"/>
          </a:xfrm>
          <a:prstGeom prst="rect">
            <a:avLst/>
          </a:prstGeom>
        </p:spPr>
      </p:pic>
    </p:spTree>
    <p:extLst>
      <p:ext uri="{BB962C8B-B14F-4D97-AF65-F5344CB8AC3E}">
        <p14:creationId xmlns:p14="http://schemas.microsoft.com/office/powerpoint/2010/main" val="4225680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de historie</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a:t>
            </a:r>
            <a:r>
              <a:rPr lang="nl-NL" sz="5400" b="1">
                <a:solidFill>
                  <a:srgbClr val="387038"/>
                </a:solidFill>
                <a:effectLst/>
                <a:latin typeface="Century Gothic" panose="020B0502020202020204" pitchFamily="34" charset="0"/>
                <a:ea typeface="Calibri"/>
                <a:cs typeface="Times New Roman"/>
              </a:rPr>
              <a:t>e toekomst</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de geschiedenis</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Het was een feestelijke dag in </a:t>
            </a:r>
            <a:r>
              <a:rPr lang="nl-NL" sz="2400" i="1" u="sng">
                <a:solidFill>
                  <a:srgbClr val="387038"/>
                </a:solidFill>
                <a:latin typeface="Century Gothic" panose="020B0502020202020204" pitchFamily="34" charset="0"/>
                <a:ea typeface="Calibri"/>
                <a:cs typeface="Times New Roman"/>
              </a:rPr>
              <a:t>de historie</a:t>
            </a:r>
            <a:r>
              <a:rPr lang="nl-NL" sz="2400" i="1">
                <a:solidFill>
                  <a:srgbClr val="387038"/>
                </a:solidFill>
                <a:latin typeface="Century Gothic" panose="020B0502020202020204" pitchFamily="34" charset="0"/>
                <a:ea typeface="Calibri"/>
                <a:cs typeface="Times New Roman"/>
              </a:rPr>
              <a:t> van het dierenasiel</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de tijd die nog komt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In </a:t>
            </a:r>
            <a:r>
              <a:rPr lang="nl-NL" sz="2400" i="1" u="sng">
                <a:solidFill>
                  <a:srgbClr val="387038"/>
                </a:solidFill>
                <a:latin typeface="Century Gothic" panose="020B0502020202020204" pitchFamily="34" charset="0"/>
                <a:ea typeface="Calibri"/>
                <a:cs typeface="Times New Roman"/>
              </a:rPr>
              <a:t>de toekomst</a:t>
            </a:r>
            <a:r>
              <a:rPr lang="nl-NL" sz="2400" i="1">
                <a:solidFill>
                  <a:srgbClr val="387038"/>
                </a:solidFill>
                <a:latin typeface="Century Gothic" panose="020B0502020202020204" pitchFamily="34" charset="0"/>
                <a:ea typeface="Calibri"/>
                <a:cs typeface="Times New Roman"/>
              </a:rPr>
              <a:t> bedenken ze vast nog leuke andere acties.</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8F815E06-783A-7EF7-4DB0-B38C9A1B4B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6616" y="2353359"/>
            <a:ext cx="6741999" cy="855926"/>
          </a:xfrm>
          <a:prstGeom prst="rect">
            <a:avLst/>
          </a:prstGeom>
        </p:spPr>
      </p:pic>
      <p:pic>
        <p:nvPicPr>
          <p:cNvPr id="9" name="Afbeelding 8" descr="Afbeelding met kleding, tekenfilm, glimlach, jongen&#10;&#10;Automatisch gegenereerde beschrijving">
            <a:extLst>
              <a:ext uri="{FF2B5EF4-FFF2-40B4-BE49-F238E27FC236}">
                <a16:creationId xmlns:a16="http://schemas.microsoft.com/office/drawing/2014/main" id="{796937CE-DCFF-2F19-7F0E-AEA8FE3535A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80071" y="3844932"/>
            <a:ext cx="1980824" cy="1197729"/>
          </a:xfrm>
          <a:prstGeom prst="rect">
            <a:avLst/>
          </a:prstGeom>
        </p:spPr>
      </p:pic>
      <p:sp>
        <p:nvSpPr>
          <p:cNvPr id="2" name="Pijl: omlaag 1">
            <a:extLst>
              <a:ext uri="{FF2B5EF4-FFF2-40B4-BE49-F238E27FC236}">
                <a16:creationId xmlns:a16="http://schemas.microsoft.com/office/drawing/2014/main" id="{49001269-D453-6B0D-6DC5-CCBAEF56FC00}"/>
              </a:ext>
            </a:extLst>
          </p:cNvPr>
          <p:cNvSpPr/>
          <p:nvPr/>
        </p:nvSpPr>
        <p:spPr>
          <a:xfrm>
            <a:off x="1299610" y="3249765"/>
            <a:ext cx="341745" cy="64728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Pijl: rechts 17">
            <a:extLst>
              <a:ext uri="{FF2B5EF4-FFF2-40B4-BE49-F238E27FC236}">
                <a16:creationId xmlns:a16="http://schemas.microsoft.com/office/drawing/2014/main" id="{A3B79ED9-9C29-B901-BA89-F19C865DCA5F}"/>
              </a:ext>
            </a:extLst>
          </p:cNvPr>
          <p:cNvSpPr/>
          <p:nvPr/>
        </p:nvSpPr>
        <p:spPr>
          <a:xfrm>
            <a:off x="4855601" y="3497317"/>
            <a:ext cx="3679146" cy="226269"/>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35014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leiden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volgen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vertellen wat er moet gebeuren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0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Mijn vriendin gaat het team </a:t>
            </a:r>
            <a:r>
              <a:rPr lang="nl-NL" sz="2400" i="1" u="sng">
                <a:solidFill>
                  <a:srgbClr val="387038"/>
                </a:solidFill>
                <a:latin typeface="Century Gothic" panose="020B0502020202020204" pitchFamily="34" charset="0"/>
                <a:ea typeface="Calibri"/>
                <a:cs typeface="Times New Roman"/>
              </a:rPr>
              <a:t>leiden</a:t>
            </a:r>
            <a:r>
              <a:rPr lang="nl-NL" sz="2400" i="1">
                <a:solidFill>
                  <a:srgbClr val="387038"/>
                </a:solidFill>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zich houden aan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Sam moet haar aanwijzingen </a:t>
            </a:r>
            <a:r>
              <a:rPr lang="nl-NL" sz="2400" i="1" u="sng">
                <a:solidFill>
                  <a:srgbClr val="387038"/>
                </a:solidFill>
                <a:latin typeface="Century Gothic" panose="020B0502020202020204" pitchFamily="34" charset="0"/>
                <a:ea typeface="Calibri"/>
                <a:cs typeface="Times New Roman"/>
              </a:rPr>
              <a:t>volgen</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Afbeelding 18" descr="Afbeelding met persoon, kleding, hond, glimlach&#10;&#10;Automatisch gegenereerde beschrijving">
            <a:extLst>
              <a:ext uri="{FF2B5EF4-FFF2-40B4-BE49-F238E27FC236}">
                <a16:creationId xmlns:a16="http://schemas.microsoft.com/office/drawing/2014/main" id="{2BE3BEB1-9FD3-07E4-9CDE-668E306FD8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34943" y="2369532"/>
            <a:ext cx="2579154" cy="2650577"/>
          </a:xfrm>
          <a:prstGeom prst="rect">
            <a:avLst/>
          </a:prstGeom>
        </p:spPr>
      </p:pic>
      <p:sp>
        <p:nvSpPr>
          <p:cNvPr id="20" name="Pijl: rechts 19">
            <a:extLst>
              <a:ext uri="{FF2B5EF4-FFF2-40B4-BE49-F238E27FC236}">
                <a16:creationId xmlns:a16="http://schemas.microsoft.com/office/drawing/2014/main" id="{B5AD1504-4756-5FA7-CF1D-0C28C1E817F1}"/>
              </a:ext>
            </a:extLst>
          </p:cNvPr>
          <p:cNvSpPr/>
          <p:nvPr/>
        </p:nvSpPr>
        <p:spPr>
          <a:xfrm>
            <a:off x="4929733" y="2543330"/>
            <a:ext cx="1418753" cy="588821"/>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nl-NL"/>
          </a:p>
        </p:txBody>
      </p:sp>
      <p:grpSp>
        <p:nvGrpSpPr>
          <p:cNvPr id="18" name="Groep 17">
            <a:extLst>
              <a:ext uri="{FF2B5EF4-FFF2-40B4-BE49-F238E27FC236}">
                <a16:creationId xmlns:a16="http://schemas.microsoft.com/office/drawing/2014/main" id="{A906871D-AED1-1155-2B1E-8F2F6AF7A1DC}"/>
              </a:ext>
            </a:extLst>
          </p:cNvPr>
          <p:cNvGrpSpPr/>
          <p:nvPr/>
        </p:nvGrpSpPr>
        <p:grpSpPr>
          <a:xfrm>
            <a:off x="626490" y="2522525"/>
            <a:ext cx="3873504" cy="2928225"/>
            <a:chOff x="1376205" y="964859"/>
            <a:chExt cx="7167954" cy="5418708"/>
          </a:xfrm>
        </p:grpSpPr>
        <p:pic>
          <p:nvPicPr>
            <p:cNvPr id="21" name="Afbeelding 20" descr="Afbeelding met persoon, kleding, hond, glimlach&#10;&#10;Automatisch gegenereerde beschrijving">
              <a:extLst>
                <a:ext uri="{FF2B5EF4-FFF2-40B4-BE49-F238E27FC236}">
                  <a16:creationId xmlns:a16="http://schemas.microsoft.com/office/drawing/2014/main" id="{D2C9F66F-6DF6-C0CB-7ED4-2EC54D72F2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376205" y="2298845"/>
              <a:ext cx="3974655" cy="4084722"/>
            </a:xfrm>
            <a:prstGeom prst="rect">
              <a:avLst/>
            </a:prstGeom>
          </p:spPr>
        </p:pic>
        <p:sp>
          <p:nvSpPr>
            <p:cNvPr id="24" name="Tekstballon: ovaal 23">
              <a:extLst>
                <a:ext uri="{FF2B5EF4-FFF2-40B4-BE49-F238E27FC236}">
                  <a16:creationId xmlns:a16="http://schemas.microsoft.com/office/drawing/2014/main" id="{A4D45DBD-A5DE-46B0-4A0E-D2EA898DFC5D}"/>
                </a:ext>
              </a:extLst>
            </p:cNvPr>
            <p:cNvSpPr/>
            <p:nvPr/>
          </p:nvSpPr>
          <p:spPr>
            <a:xfrm rot="432128">
              <a:off x="3145135" y="964859"/>
              <a:ext cx="5399024" cy="1200329"/>
            </a:xfrm>
            <a:prstGeom prst="wedgeEllipseCallout">
              <a:avLst>
                <a:gd name="adj1" fmla="val -30578"/>
                <a:gd name="adj2" fmla="val 13383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sz="1600"/>
                <a:t>“We gaan nieuwe vrijwilligers werven”</a:t>
              </a:r>
            </a:p>
          </p:txBody>
        </p:sp>
      </p:grpSp>
    </p:spTree>
    <p:extLst>
      <p:ext uri="{BB962C8B-B14F-4D97-AF65-F5344CB8AC3E}">
        <p14:creationId xmlns:p14="http://schemas.microsoft.com/office/powerpoint/2010/main" val="662756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de assistent</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de leider</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iemand die de ander helpt bij zijn of haar werk</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Sam is </a:t>
            </a:r>
            <a:r>
              <a:rPr lang="nl-NL" sz="2400" i="1" u="sng">
                <a:solidFill>
                  <a:srgbClr val="387038"/>
                </a:solidFill>
                <a:latin typeface="Century Gothic" panose="020B0502020202020204" pitchFamily="34" charset="0"/>
                <a:ea typeface="Calibri"/>
                <a:cs typeface="Times New Roman"/>
              </a:rPr>
              <a:t>de assistent</a:t>
            </a:r>
            <a:r>
              <a:rPr lang="nl-NL" sz="2400" i="1">
                <a:solidFill>
                  <a:srgbClr val="387038"/>
                </a:solidFill>
                <a:latin typeface="Century Gothic" panose="020B0502020202020204" pitchFamily="34" charset="0"/>
                <a:ea typeface="Calibri"/>
                <a:cs typeface="Times New Roman"/>
              </a:rPr>
              <a:t> van mijn vriendin.</a:t>
            </a: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wie zegt wat er moet gebeuren in een groep of ploeg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Mijn vriendin is </a:t>
            </a:r>
            <a:r>
              <a:rPr lang="nl-NL" sz="2400" i="1" u="sng">
                <a:solidFill>
                  <a:srgbClr val="387038"/>
                </a:solidFill>
                <a:latin typeface="Century Gothic" panose="020B0502020202020204" pitchFamily="34" charset="0"/>
                <a:ea typeface="Calibri"/>
                <a:cs typeface="Times New Roman"/>
              </a:rPr>
              <a:t>de leider </a:t>
            </a:r>
            <a:r>
              <a:rPr lang="nl-NL" sz="2400" i="1">
                <a:solidFill>
                  <a:srgbClr val="387038"/>
                </a:solidFill>
                <a:latin typeface="Century Gothic" panose="020B0502020202020204" pitchFamily="34" charset="0"/>
                <a:ea typeface="Calibri"/>
                <a:cs typeface="Times New Roman"/>
              </a:rPr>
              <a:t>van het dierenasiel.</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persoon, kleding, hond, glimlach&#10;&#10;Automatisch gegenereerde beschrijving">
            <a:extLst>
              <a:ext uri="{FF2B5EF4-FFF2-40B4-BE49-F238E27FC236}">
                <a16:creationId xmlns:a16="http://schemas.microsoft.com/office/drawing/2014/main" id="{85754013-E4BB-0639-F17E-A164434374E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426070" y="3009414"/>
            <a:ext cx="2263624" cy="2326309"/>
          </a:xfrm>
          <a:prstGeom prst="rect">
            <a:avLst/>
          </a:prstGeom>
        </p:spPr>
      </p:pic>
      <p:sp>
        <p:nvSpPr>
          <p:cNvPr id="9" name="Pijl: rechts 8">
            <a:extLst>
              <a:ext uri="{FF2B5EF4-FFF2-40B4-BE49-F238E27FC236}">
                <a16:creationId xmlns:a16="http://schemas.microsoft.com/office/drawing/2014/main" id="{C10191EE-8B0D-D527-0CD3-8B84A8780275}"/>
              </a:ext>
            </a:extLst>
          </p:cNvPr>
          <p:cNvSpPr/>
          <p:nvPr/>
        </p:nvSpPr>
        <p:spPr>
          <a:xfrm>
            <a:off x="2048616" y="3134589"/>
            <a:ext cx="1418753" cy="588821"/>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18" name="Pijl: rechts 17">
            <a:extLst>
              <a:ext uri="{FF2B5EF4-FFF2-40B4-BE49-F238E27FC236}">
                <a16:creationId xmlns:a16="http://schemas.microsoft.com/office/drawing/2014/main" id="{D4739FFD-200F-236B-629B-3F80768F6B24}"/>
              </a:ext>
            </a:extLst>
          </p:cNvPr>
          <p:cNvSpPr/>
          <p:nvPr/>
        </p:nvSpPr>
        <p:spPr>
          <a:xfrm rot="10800000">
            <a:off x="5172746" y="3285549"/>
            <a:ext cx="1418753" cy="588821"/>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83663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2148735" y="386052"/>
            <a:ext cx="4007531"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777681" y="33265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a:t>
            </a:r>
            <a:r>
              <a:rPr lang="nl-NL" sz="5400" b="1">
                <a:effectLst/>
                <a:latin typeface="Century Gothic" panose="020B0502020202020204" pitchFamily="34" charset="0"/>
                <a:ea typeface="Calibri"/>
                <a:cs typeface="Times New Roman"/>
              </a:rPr>
              <a:t>et tenue</a:t>
            </a: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3032956"/>
            <a:ext cx="368716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11560" y="3041713"/>
            <a:ext cx="351006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a:t>
            </a:r>
            <a:r>
              <a:rPr lang="nl-NL" sz="3600">
                <a:effectLst/>
                <a:latin typeface="Century Gothic" panose="020B0502020202020204" pitchFamily="34" charset="0"/>
                <a:ea typeface="Calibri"/>
                <a:cs typeface="Times New Roman"/>
              </a:rPr>
              <a:t>et sporttenu</a:t>
            </a:r>
            <a:r>
              <a:rPr lang="nl-NL" sz="3600">
                <a:latin typeface="Century Gothic" panose="020B0502020202020204" pitchFamily="34" charset="0"/>
                <a:ea typeface="Calibri"/>
                <a:cs typeface="Times New Roman"/>
              </a:rPr>
              <a:t>e</a:t>
            </a:r>
            <a:endParaRPr lang="nl-NL" sz="3600">
              <a:effectLst/>
              <a:latin typeface="Century Gothic" panose="020B0502020202020204" pitchFamily="34" charset="0"/>
              <a:ea typeface="Calibri"/>
              <a:cs typeface="Times New Roman"/>
            </a:endParaRPr>
          </a:p>
        </p:txBody>
      </p:sp>
      <p:sp>
        <p:nvSpPr>
          <p:cNvPr id="14" name="Text Box 14">
            <a:extLst>
              <a:ext uri="{FF2B5EF4-FFF2-40B4-BE49-F238E27FC236}">
                <a16:creationId xmlns:a16="http://schemas.microsoft.com/office/drawing/2014/main" id="{B7594A3B-3117-84CE-C300-FB96E5ED269D}"/>
              </a:ext>
            </a:extLst>
          </p:cNvPr>
          <p:cNvSpPr txBox="1"/>
          <p:nvPr/>
        </p:nvSpPr>
        <p:spPr>
          <a:xfrm>
            <a:off x="5025317" y="3020939"/>
            <a:ext cx="368716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025317" y="3020940"/>
            <a:ext cx="3687162"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werktenue</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3" y="386052"/>
            <a:ext cx="2455288" cy="199924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477710" y="418153"/>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a:t>
            </a:r>
            <a:r>
              <a:rPr lang="nl-NL" sz="2800" kern="0">
                <a:effectLst/>
                <a:latin typeface="Century Gothic" panose="020B0502020202020204" pitchFamily="34" charset="0"/>
                <a:ea typeface="Times New Roman" panose="02020603050405020304" pitchFamily="18" charset="0"/>
                <a:cs typeface="Times New Roman" panose="02020603050405020304" pitchFamily="18" charset="0"/>
              </a:rPr>
              <a:t>de kleding die bij een beroep of sport hoort</a:t>
            </a:r>
            <a:endParaRPr lang="nl-NL" sz="2800" kern="10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Rechthoek 3">
            <a:extLst>
              <a:ext uri="{FF2B5EF4-FFF2-40B4-BE49-F238E27FC236}">
                <a16:creationId xmlns:a16="http://schemas.microsoft.com/office/drawing/2014/main" id="{DBB80B30-A382-D021-96FF-A5B292F8BFEA}"/>
              </a:ext>
            </a:extLst>
          </p:cNvPr>
          <p:cNvSpPr/>
          <p:nvPr/>
        </p:nvSpPr>
        <p:spPr>
          <a:xfrm>
            <a:off x="4495634" y="2497540"/>
            <a:ext cx="122085" cy="9528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2" name="Afbeelding 21" descr="Afbeelding met kleding, persoon, taille, schouder&#10;&#10;Automatisch gegenereerde beschrijving">
            <a:extLst>
              <a:ext uri="{FF2B5EF4-FFF2-40B4-BE49-F238E27FC236}">
                <a16:creationId xmlns:a16="http://schemas.microsoft.com/office/drawing/2014/main" id="{2257C886-1BB2-489D-7A41-AD770110F5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1388" y="3883173"/>
            <a:ext cx="1556930" cy="2330733"/>
          </a:xfrm>
          <a:prstGeom prst="rect">
            <a:avLst/>
          </a:prstGeom>
        </p:spPr>
      </p:pic>
      <p:pic>
        <p:nvPicPr>
          <p:cNvPr id="24" name="Afbeelding 23" descr="Afbeelding met weg, buitenshuis, straat, persoon&#10;&#10;Automatisch gegenereerde beschrijving">
            <a:extLst>
              <a:ext uri="{FF2B5EF4-FFF2-40B4-BE49-F238E27FC236}">
                <a16:creationId xmlns:a16="http://schemas.microsoft.com/office/drawing/2014/main" id="{8AFE4EDB-34BD-6008-7808-8F6D93782F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8360" y="3978364"/>
            <a:ext cx="3008680" cy="2009798"/>
          </a:xfrm>
          <a:prstGeom prst="rect">
            <a:avLst/>
          </a:prstGeom>
        </p:spPr>
      </p:pic>
    </p:spTree>
    <p:extLst>
      <p:ext uri="{BB962C8B-B14F-4D97-AF65-F5344CB8AC3E}">
        <p14:creationId xmlns:p14="http://schemas.microsoft.com/office/powerpoint/2010/main" val="3732175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40 – 1 oktober 2024</a:t>
            </a:r>
          </a:p>
          <a:p>
            <a:r>
              <a:rPr lang="nl-NL">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569248"/>
            <a:ext cx="270606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61274" y="4580364"/>
            <a:ext cx="279824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debuut</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3856643"/>
            <a:ext cx="2698746" cy="89912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042922" y="4150605"/>
            <a:ext cx="3274601"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voortgang</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280240"/>
            <a:ext cx="2611399" cy="94765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56323" y="3650454"/>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resultaat</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306799" y="5477703"/>
            <a:ext cx="3438845" cy="80054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61274" y="5442478"/>
            <a:ext cx="3274622" cy="68465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a:t>
            </a:r>
            <a:r>
              <a:rPr lang="nl-NL" sz="2400">
                <a:latin typeface="Century Gothic" panose="020B0502020202020204" pitchFamily="34" charset="0"/>
                <a:ea typeface="Calibri"/>
                <a:cs typeface="Times New Roman"/>
              </a:rPr>
              <a:t>de eerste keer dat iemand iets doet</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8017329" cy="85100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Ze had nooit eerder zo’n belangrijke taak gehad, dus het voelde een beetje als haar </a:t>
            </a:r>
            <a:r>
              <a:rPr lang="nl-NL" sz="2400" i="1" u="sng">
                <a:solidFill>
                  <a:srgbClr val="387038"/>
                </a:solidFill>
                <a:latin typeface="Century Gothic" panose="020B0502020202020204" pitchFamily="34" charset="0"/>
                <a:ea typeface="Calibri"/>
                <a:cs typeface="Times New Roman"/>
              </a:rPr>
              <a:t>debuut</a:t>
            </a:r>
            <a:r>
              <a:rPr lang="nl-NL" sz="2400" i="1">
                <a:solidFill>
                  <a:srgbClr val="387038"/>
                </a:solidFill>
                <a:latin typeface="Century Gothic" panose="020B0502020202020204" pitchFamily="34" charset="0"/>
                <a:ea typeface="Calibri"/>
                <a:cs typeface="Times New Roman"/>
              </a:rPr>
              <a:t>.</a:t>
            </a:r>
            <a:endParaRPr lang="nl-NL" sz="2400">
              <a:effectLst/>
              <a:ea typeface="Calibri"/>
              <a:cs typeface="Times New Roman"/>
            </a:endParaRPr>
          </a:p>
        </p:txBody>
      </p:sp>
      <p:pic>
        <p:nvPicPr>
          <p:cNvPr id="9" name="Afbeelding 8" descr="Afbeelding met muur, lamp&#10;&#10;Automatisch gegenereerde beschrijving">
            <a:extLst>
              <a:ext uri="{FF2B5EF4-FFF2-40B4-BE49-F238E27FC236}">
                <a16:creationId xmlns:a16="http://schemas.microsoft.com/office/drawing/2014/main" id="{46909CE0-0667-208C-28B8-560F832C33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7045" y="1947082"/>
            <a:ext cx="2609910" cy="1743420"/>
          </a:xfrm>
          <a:prstGeom prst="rect">
            <a:avLst/>
          </a:prstGeom>
        </p:spPr>
      </p:pic>
      <p:pic>
        <p:nvPicPr>
          <p:cNvPr id="10" name="Afbeelding 9" descr="Afbeelding met persoon&#10;&#10;Automatisch gegenereerde beschrijving">
            <a:extLst>
              <a:ext uri="{FF2B5EF4-FFF2-40B4-BE49-F238E27FC236}">
                <a16:creationId xmlns:a16="http://schemas.microsoft.com/office/drawing/2014/main" id="{7147A59C-540D-591E-FE03-1704EB43EF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0231" y="1724001"/>
            <a:ext cx="2608010" cy="1262277"/>
          </a:xfrm>
          <a:prstGeom prst="rect">
            <a:avLst/>
          </a:prstGeom>
        </p:spPr>
      </p:pic>
      <p:sp>
        <p:nvSpPr>
          <p:cNvPr id="11" name="Tekstvak 2">
            <a:extLst>
              <a:ext uri="{FF2B5EF4-FFF2-40B4-BE49-F238E27FC236}">
                <a16:creationId xmlns:a16="http://schemas.microsoft.com/office/drawing/2014/main" id="{CF02524F-9E01-3C96-AABA-4B1A63996AF4}"/>
              </a:ext>
            </a:extLst>
          </p:cNvPr>
          <p:cNvSpPr txBox="1">
            <a:spLocks noChangeArrowheads="1"/>
          </p:cNvSpPr>
          <p:nvPr/>
        </p:nvSpPr>
        <p:spPr bwMode="auto">
          <a:xfrm>
            <a:off x="3275859" y="3791328"/>
            <a:ext cx="1633072"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a:t>
            </a:r>
          </a:p>
        </p:txBody>
      </p:sp>
      <p:sp>
        <p:nvSpPr>
          <p:cNvPr id="24" name="Tekstvak 2">
            <a:extLst>
              <a:ext uri="{FF2B5EF4-FFF2-40B4-BE49-F238E27FC236}">
                <a16:creationId xmlns:a16="http://schemas.microsoft.com/office/drawing/2014/main" id="{1AD262D3-40B0-537E-0045-915D54BA3185}"/>
              </a:ext>
            </a:extLst>
          </p:cNvPr>
          <p:cNvSpPr txBox="1">
            <a:spLocks noChangeArrowheads="1"/>
          </p:cNvSpPr>
          <p:nvPr/>
        </p:nvSpPr>
        <p:spPr bwMode="auto">
          <a:xfrm>
            <a:off x="6680940" y="3230338"/>
            <a:ext cx="1633072"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a:t>
            </a:r>
          </a:p>
        </p:txBody>
      </p:sp>
      <p:pic>
        <p:nvPicPr>
          <p:cNvPr id="26" name="Afbeelding 25">
            <a:extLst>
              <a:ext uri="{FF2B5EF4-FFF2-40B4-BE49-F238E27FC236}">
                <a16:creationId xmlns:a16="http://schemas.microsoft.com/office/drawing/2014/main" id="{4D84B44B-BDCD-C31D-7402-2CE27001CE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277" y="2466153"/>
            <a:ext cx="2670702" cy="2092050"/>
          </a:xfrm>
          <a:prstGeom prst="rect">
            <a:avLst/>
          </a:prstGeom>
        </p:spPr>
      </p:pic>
    </p:spTree>
    <p:extLst>
      <p:ext uri="{BB962C8B-B14F-4D97-AF65-F5344CB8AC3E}">
        <p14:creationId xmlns:p14="http://schemas.microsoft.com/office/powerpoint/2010/main" val="1755017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6888367" y="1743301"/>
            <a:ext cx="2002497"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985262" y="1784308"/>
            <a:ext cx="1829876"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jury</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835839" y="1409845"/>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903759" y="1458063"/>
            <a:ext cx="2601905"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punten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2503268" y="5013176"/>
            <a:ext cx="404331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2725463" y="5019980"/>
            <a:ext cx="3765081"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beoordelen</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a:endCxn id="19" idx="1"/>
          </p:cNvCxnSpPr>
          <p:nvPr/>
        </p:nvCxnSpPr>
        <p:spPr>
          <a:xfrm flipV="1">
            <a:off x="5652120" y="2085339"/>
            <a:ext cx="1236247" cy="42457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384981" y="2114778"/>
            <a:ext cx="1394931" cy="429864"/>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3491881" y="2509914"/>
            <a:ext cx="3247311"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3491881" y="2456518"/>
            <a:ext cx="3311790"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duel</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3491881" y="3392622"/>
            <a:ext cx="3247311" cy="5540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3807627" y="3357894"/>
            <a:ext cx="2696142"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wedstrijd</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a:endCxn id="10" idx="2"/>
          </p:cNvCxnSpPr>
          <p:nvPr/>
        </p:nvCxnSpPr>
        <p:spPr>
          <a:xfrm flipV="1">
            <a:off x="3779912" y="3946633"/>
            <a:ext cx="1335625" cy="106654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16" name="Afbeelding 15" descr="Afbeelding met connector&#10;&#10;Beschrijving automatisch gegenereerd met gemiddelde betrouwbaarheid">
            <a:extLst>
              <a:ext uri="{FF2B5EF4-FFF2-40B4-BE49-F238E27FC236}">
                <a16:creationId xmlns:a16="http://schemas.microsoft.com/office/drawing/2014/main" id="{33F3554D-A16B-567F-24A3-DAB80F96746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43005" y="387877"/>
            <a:ext cx="2484414" cy="937515"/>
          </a:xfrm>
          <a:prstGeom prst="rect">
            <a:avLst/>
          </a:prstGeom>
        </p:spPr>
      </p:pic>
      <p:pic>
        <p:nvPicPr>
          <p:cNvPr id="22" name="Afbeelding 21" descr="Afbeelding met kleding, vrouw, persoon&#10;&#10;Automatisch gegenereerde beschrijving">
            <a:extLst>
              <a:ext uri="{FF2B5EF4-FFF2-40B4-BE49-F238E27FC236}">
                <a16:creationId xmlns:a16="http://schemas.microsoft.com/office/drawing/2014/main" id="{8DC8AC06-E835-DC99-6AEB-2E772A68872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263874" y="331594"/>
            <a:ext cx="2389289" cy="1351392"/>
          </a:xfrm>
          <a:prstGeom prst="rect">
            <a:avLst/>
          </a:prstGeom>
        </p:spPr>
      </p:pic>
      <p:pic>
        <p:nvPicPr>
          <p:cNvPr id="23" name="Afbeelding 22" descr="Afbeelding met verbruiksartikelen voor kantoor, Kantoorinstrument, pen, tekst&#10;&#10;Automatisch gegenereerde beschrijving">
            <a:extLst>
              <a:ext uri="{FF2B5EF4-FFF2-40B4-BE49-F238E27FC236}">
                <a16:creationId xmlns:a16="http://schemas.microsoft.com/office/drawing/2014/main" id="{15E7D501-81EB-ABDB-ADD6-03CEEDD8DB8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02615" y="4734012"/>
            <a:ext cx="1884754" cy="1259016"/>
          </a:xfrm>
          <a:prstGeom prst="rect">
            <a:avLst/>
          </a:prstGeom>
        </p:spPr>
      </p:pic>
      <p:pic>
        <p:nvPicPr>
          <p:cNvPr id="24" name="Afbeelding 23" descr="Afbeelding met kleding, tekenfilm, glimlach, jongen&#10;&#10;Automatisch gegenereerde beschrijving">
            <a:extLst>
              <a:ext uri="{FF2B5EF4-FFF2-40B4-BE49-F238E27FC236}">
                <a16:creationId xmlns:a16="http://schemas.microsoft.com/office/drawing/2014/main" id="{50D23E31-6E21-36FE-B170-92FC425803C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08922" y="2456118"/>
            <a:ext cx="2861554" cy="1730274"/>
          </a:xfrm>
          <a:prstGeom prst="rect">
            <a:avLst/>
          </a:prstGeom>
        </p:spPr>
      </p:pic>
    </p:spTree>
    <p:extLst>
      <p:ext uri="{BB962C8B-B14F-4D97-AF65-F5344CB8AC3E}">
        <p14:creationId xmlns:p14="http://schemas.microsoft.com/office/powerpoint/2010/main" val="413655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016594" y="384346"/>
            <a:ext cx="357415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016594" y="411320"/>
            <a:ext cx="357415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campagne</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835839" y="1409845"/>
            <a:ext cx="319355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903759" y="1458063"/>
            <a:ext cx="312563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vrijwilliger</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2503268" y="5013176"/>
            <a:ext cx="267163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2505224" y="5042643"/>
            <a:ext cx="2770985"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inschrijven</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4602735" y="1054431"/>
            <a:ext cx="896838" cy="1481289"/>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a:stCxn id="18" idx="2"/>
          </p:cNvCxnSpPr>
          <p:nvPr/>
        </p:nvCxnSpPr>
        <p:spPr>
          <a:xfrm>
            <a:off x="2432614" y="2093921"/>
            <a:ext cx="1347298" cy="450721"/>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3491881" y="2509914"/>
            <a:ext cx="3247311"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3491881" y="2456518"/>
            <a:ext cx="3311790"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effectLst/>
                <a:latin typeface="Century Gothic" panose="020B0502020202020204" pitchFamily="34" charset="0"/>
                <a:ea typeface="Calibri"/>
                <a:cs typeface="Times New Roman"/>
              </a:rPr>
              <a:t>werven</a:t>
            </a:r>
          </a:p>
        </p:txBody>
      </p:sp>
      <p:sp>
        <p:nvSpPr>
          <p:cNvPr id="10" name="Text Box 14">
            <a:extLst>
              <a:ext uri="{FF2B5EF4-FFF2-40B4-BE49-F238E27FC236}">
                <a16:creationId xmlns:a16="http://schemas.microsoft.com/office/drawing/2014/main" id="{B37FADB8-F5A5-F448-15A7-6A630939BCDC}"/>
              </a:ext>
            </a:extLst>
          </p:cNvPr>
          <p:cNvSpPr txBox="1"/>
          <p:nvPr/>
        </p:nvSpPr>
        <p:spPr>
          <a:xfrm>
            <a:off x="2384981" y="3392622"/>
            <a:ext cx="6017369" cy="92073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503268" y="3347625"/>
            <a:ext cx="5899082"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a:t>
            </a:r>
            <a:r>
              <a:rPr lang="nl-NL" sz="2800" kern="0">
                <a:effectLst/>
                <a:latin typeface="Century Gothic" panose="020B0502020202020204" pitchFamily="34" charset="0"/>
                <a:ea typeface="Times New Roman" panose="02020603050405020304" pitchFamily="18" charset="0"/>
                <a:cs typeface="Times New Roman" panose="02020603050405020304" pitchFamily="18" charset="0"/>
              </a:rPr>
              <a:t>overhalen om ergens te komen werken (of lid te worden)</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a:endCxn id="10" idx="2"/>
          </p:cNvCxnSpPr>
          <p:nvPr/>
        </p:nvCxnSpPr>
        <p:spPr>
          <a:xfrm flipV="1">
            <a:off x="3779912" y="4313359"/>
            <a:ext cx="1613754" cy="69981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23" name="Afbeelding 22" descr="Afbeelding met verbruiksartikelen voor kantoor, Kantoorinstrument, pen, tekst&#10;&#10;Automatisch gegenereerde beschrijving">
            <a:extLst>
              <a:ext uri="{FF2B5EF4-FFF2-40B4-BE49-F238E27FC236}">
                <a16:creationId xmlns:a16="http://schemas.microsoft.com/office/drawing/2014/main" id="{15E7D501-81EB-ABDB-ADD6-03CEEDD8DB8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56619" y="4875241"/>
            <a:ext cx="1884754" cy="1259016"/>
          </a:xfrm>
          <a:prstGeom prst="rect">
            <a:avLst/>
          </a:prstGeom>
        </p:spPr>
      </p:pic>
      <p:grpSp>
        <p:nvGrpSpPr>
          <p:cNvPr id="35" name="Groep 34">
            <a:extLst>
              <a:ext uri="{FF2B5EF4-FFF2-40B4-BE49-F238E27FC236}">
                <a16:creationId xmlns:a16="http://schemas.microsoft.com/office/drawing/2014/main" id="{D7A2FCDB-3327-6079-0861-F099C5CA51F1}"/>
              </a:ext>
            </a:extLst>
          </p:cNvPr>
          <p:cNvGrpSpPr/>
          <p:nvPr/>
        </p:nvGrpSpPr>
        <p:grpSpPr>
          <a:xfrm>
            <a:off x="5681291" y="1142633"/>
            <a:ext cx="2934119" cy="1275993"/>
            <a:chOff x="70338" y="2444261"/>
            <a:chExt cx="9003323" cy="3915374"/>
          </a:xfrm>
        </p:grpSpPr>
        <p:sp>
          <p:nvSpPr>
            <p:cNvPr id="36" name="Rechthoek 35">
              <a:extLst>
                <a:ext uri="{FF2B5EF4-FFF2-40B4-BE49-F238E27FC236}">
                  <a16:creationId xmlns:a16="http://schemas.microsoft.com/office/drawing/2014/main" id="{B78D3C24-7572-2F98-93CD-30E222C23F6D}"/>
                </a:ext>
              </a:extLst>
            </p:cNvPr>
            <p:cNvSpPr/>
            <p:nvPr/>
          </p:nvSpPr>
          <p:spPr>
            <a:xfrm>
              <a:off x="70338" y="2444261"/>
              <a:ext cx="9003323" cy="3915374"/>
            </a:xfrm>
            <a:prstGeom prst="rect">
              <a:avLst/>
            </a:prstGeom>
            <a:solidFill>
              <a:srgbClr val="FCB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7" name="Afbeelding 36" descr="Afbeelding met hond, Hondenras, huisdier, zoogdier&#10;&#10;Automatisch gegenereerde beschrijving">
              <a:extLst>
                <a:ext uri="{FF2B5EF4-FFF2-40B4-BE49-F238E27FC236}">
                  <a16:creationId xmlns:a16="http://schemas.microsoft.com/office/drawing/2014/main" id="{A3B25193-B250-3CDF-8443-6C718D5511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4176" y="2444261"/>
              <a:ext cx="3915374" cy="3915374"/>
            </a:xfrm>
            <a:prstGeom prst="rect">
              <a:avLst/>
            </a:prstGeom>
          </p:spPr>
        </p:pic>
        <p:sp>
          <p:nvSpPr>
            <p:cNvPr id="38" name="Tekstvak 37">
              <a:extLst>
                <a:ext uri="{FF2B5EF4-FFF2-40B4-BE49-F238E27FC236}">
                  <a16:creationId xmlns:a16="http://schemas.microsoft.com/office/drawing/2014/main" id="{F55C2069-EA39-FAF9-7C31-2E134E01D9C7}"/>
                </a:ext>
              </a:extLst>
            </p:cNvPr>
            <p:cNvSpPr txBox="1"/>
            <p:nvPr/>
          </p:nvSpPr>
          <p:spPr>
            <a:xfrm rot="20567603">
              <a:off x="552322" y="3364075"/>
              <a:ext cx="3637502" cy="1794377"/>
            </a:xfrm>
            <a:prstGeom prst="rect">
              <a:avLst/>
            </a:prstGeom>
            <a:noFill/>
          </p:spPr>
          <p:txBody>
            <a:bodyPr wrap="square" rtlCol="0">
              <a:spAutoFit/>
            </a:bodyPr>
            <a:lstStyle/>
            <a:p>
              <a:r>
                <a:rPr lang="nl-NL" sz="1600">
                  <a:solidFill>
                    <a:schemeClr val="accent3">
                      <a:lumMod val="75000"/>
                    </a:schemeClr>
                  </a:solidFill>
                  <a:latin typeface="Ink Free" panose="03080402000500000000" pitchFamily="66" charset="0"/>
                </a:rPr>
                <a:t>Word ook vrijwilliger!</a:t>
              </a:r>
            </a:p>
          </p:txBody>
        </p:sp>
      </p:grpSp>
      <p:pic>
        <p:nvPicPr>
          <p:cNvPr id="40" name="Afbeelding 39" descr="Afbeelding met kleding, persoon, hek, glimlach&#10;&#10;Automatisch gegenereerde beschrijving">
            <a:extLst>
              <a:ext uri="{FF2B5EF4-FFF2-40B4-BE49-F238E27FC236}">
                <a16:creationId xmlns:a16="http://schemas.microsoft.com/office/drawing/2014/main" id="{707A1C8C-DB52-B94F-B127-971CFE4ED6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3435" y="303427"/>
            <a:ext cx="1589179" cy="1061572"/>
          </a:xfrm>
          <a:prstGeom prst="rect">
            <a:avLst/>
          </a:prstGeom>
        </p:spPr>
      </p:pic>
    </p:spTree>
    <p:extLst>
      <p:ext uri="{BB962C8B-B14F-4D97-AF65-F5344CB8AC3E}">
        <p14:creationId xmlns:p14="http://schemas.microsoft.com/office/powerpoint/2010/main" val="626272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744700" y="1154371"/>
            <a:ext cx="282435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744701" y="1163128"/>
            <a:ext cx="2793920"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nieuws</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1346662" y="421918"/>
            <a:ext cx="293412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1425214" y="366907"/>
            <a:ext cx="2824354"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uitzonderlijk</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1932974" y="5021948"/>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1969766" y="5021948"/>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herinneren</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652120" y="1847204"/>
            <a:ext cx="648072" cy="66271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491881" y="1115060"/>
            <a:ext cx="463454" cy="133545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1043610" y="2456146"/>
            <a:ext cx="7848870" cy="9364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1043610" y="2447080"/>
            <a:ext cx="7848871"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geschiedenis schrijven</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1907704" y="3392622"/>
            <a:ext cx="6984776" cy="93647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1907704" y="3367357"/>
            <a:ext cx="7110590" cy="80856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iets heel belangrijks doen, wat mensen zich later nog zullen herinneren</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a:endCxn id="10" idx="2"/>
          </p:cNvCxnSpPr>
          <p:nvPr/>
        </p:nvCxnSpPr>
        <p:spPr>
          <a:xfrm flipV="1">
            <a:off x="3955335" y="4329098"/>
            <a:ext cx="1444757" cy="70162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24" name="Gedachtewolkje: wolk 23">
            <a:extLst>
              <a:ext uri="{FF2B5EF4-FFF2-40B4-BE49-F238E27FC236}">
                <a16:creationId xmlns:a16="http://schemas.microsoft.com/office/drawing/2014/main" id="{F3B6041E-6511-17E3-AFC1-A2FCE7B4EFB3}"/>
              </a:ext>
            </a:extLst>
          </p:cNvPr>
          <p:cNvSpPr/>
          <p:nvPr/>
        </p:nvSpPr>
        <p:spPr>
          <a:xfrm>
            <a:off x="4789060" y="4482272"/>
            <a:ext cx="3148603" cy="1355569"/>
          </a:xfrm>
          <a:prstGeom prst="cloudCallout">
            <a:avLst>
              <a:gd name="adj1" fmla="val -31238"/>
              <a:gd name="adj2" fmla="val 76807"/>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descr="Afbeelding met Publicatie, boekenkast, bibliotheek, Planken&#10;&#10;Automatisch gegenereerde beschrijving">
            <a:extLst>
              <a:ext uri="{FF2B5EF4-FFF2-40B4-BE49-F238E27FC236}">
                <a16:creationId xmlns:a16="http://schemas.microsoft.com/office/drawing/2014/main" id="{0D799487-85E3-93BE-2315-2A792687C8FB}"/>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59512" y="3466422"/>
            <a:ext cx="1000783" cy="862676"/>
          </a:xfrm>
          <a:prstGeom prst="rect">
            <a:avLst/>
          </a:prstGeom>
        </p:spPr>
      </p:pic>
      <p:sp>
        <p:nvSpPr>
          <p:cNvPr id="17" name="Tekstvak 16">
            <a:extLst>
              <a:ext uri="{FF2B5EF4-FFF2-40B4-BE49-F238E27FC236}">
                <a16:creationId xmlns:a16="http://schemas.microsoft.com/office/drawing/2014/main" id="{EBC099D0-946A-D2B8-BC6C-71FE3CE28FC2}"/>
              </a:ext>
            </a:extLst>
          </p:cNvPr>
          <p:cNvSpPr txBox="1"/>
          <p:nvPr/>
        </p:nvSpPr>
        <p:spPr>
          <a:xfrm>
            <a:off x="5485892" y="4805876"/>
            <a:ext cx="1941922" cy="646331"/>
          </a:xfrm>
          <a:prstGeom prst="rect">
            <a:avLst/>
          </a:prstGeom>
          <a:noFill/>
        </p:spPr>
        <p:txBody>
          <a:bodyPr wrap="square" rtlCol="0">
            <a:spAutoFit/>
          </a:bodyPr>
          <a:lstStyle/>
          <a:p>
            <a:r>
              <a:rPr lang="nl-NL" i="1">
                <a:solidFill>
                  <a:srgbClr val="FF0000"/>
                </a:solidFill>
              </a:rPr>
              <a:t>Weet je nog dat we toen….</a:t>
            </a:r>
          </a:p>
        </p:txBody>
      </p:sp>
      <p:pic>
        <p:nvPicPr>
          <p:cNvPr id="22" name="Afbeelding 21" descr="Afbeelding met Menselijk gezicht, tekening, schets, illustratie&#10;&#10;Automatisch gegenereerde beschrijving">
            <a:extLst>
              <a:ext uri="{FF2B5EF4-FFF2-40B4-BE49-F238E27FC236}">
                <a16:creationId xmlns:a16="http://schemas.microsoft.com/office/drawing/2014/main" id="{682E099D-69CF-4687-ED6A-30630FE79739}"/>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353473" y="1151830"/>
            <a:ext cx="1650348" cy="1102433"/>
          </a:xfrm>
          <a:prstGeom prst="rect">
            <a:avLst/>
          </a:prstGeom>
        </p:spPr>
      </p:pic>
    </p:spTree>
    <p:extLst>
      <p:ext uri="{BB962C8B-B14F-4D97-AF65-F5344CB8AC3E}">
        <p14:creationId xmlns:p14="http://schemas.microsoft.com/office/powerpoint/2010/main" val="878852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a:latin typeface="Century Gothic" panose="020B0502020202020204" pitchFamily="34" charset="0"/>
              </a:rPr>
              <a:t>geschiedenis schrijven</a:t>
            </a:r>
          </a:p>
        </p:txBody>
      </p:sp>
      <p:pic>
        <p:nvPicPr>
          <p:cNvPr id="3" name="Afbeelding 2" descr="Afbeelding met Publicatie, boekenkast, bibliotheek, Planken&#10;&#10;Automatisch gegenereerde beschrijving">
            <a:extLst>
              <a:ext uri="{FF2B5EF4-FFF2-40B4-BE49-F238E27FC236}">
                <a16:creationId xmlns:a16="http://schemas.microsoft.com/office/drawing/2014/main" id="{C5FD93B6-F85F-C7DD-A308-E48DAE045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732" y="2444487"/>
            <a:ext cx="4824536" cy="4158751"/>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vrijwilliger</a:t>
            </a:r>
          </a:p>
        </p:txBody>
      </p:sp>
      <p:pic>
        <p:nvPicPr>
          <p:cNvPr id="5" name="Afbeelding 4" descr="Afbeelding met kleding, persoon, hek, glimlach&#10;&#10;Automatisch gegenereerde beschrijving">
            <a:extLst>
              <a:ext uri="{FF2B5EF4-FFF2-40B4-BE49-F238E27FC236}">
                <a16:creationId xmlns:a16="http://schemas.microsoft.com/office/drawing/2014/main" id="{66F9A8F7-D206-1737-9D70-C5B1980173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1412776"/>
            <a:ext cx="7200800" cy="4810135"/>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werven</a:t>
            </a:r>
          </a:p>
        </p:txBody>
      </p:sp>
      <p:grpSp>
        <p:nvGrpSpPr>
          <p:cNvPr id="9" name="Groep 8">
            <a:extLst>
              <a:ext uri="{FF2B5EF4-FFF2-40B4-BE49-F238E27FC236}">
                <a16:creationId xmlns:a16="http://schemas.microsoft.com/office/drawing/2014/main" id="{FF550253-8DAE-6E2D-8C01-18303179EF8A}"/>
              </a:ext>
            </a:extLst>
          </p:cNvPr>
          <p:cNvGrpSpPr/>
          <p:nvPr/>
        </p:nvGrpSpPr>
        <p:grpSpPr>
          <a:xfrm>
            <a:off x="70338" y="2444261"/>
            <a:ext cx="9003323" cy="3915374"/>
            <a:chOff x="70338" y="2444261"/>
            <a:chExt cx="9003323" cy="3915374"/>
          </a:xfrm>
        </p:grpSpPr>
        <p:sp>
          <p:nvSpPr>
            <p:cNvPr id="7" name="Rechthoek 6">
              <a:extLst>
                <a:ext uri="{FF2B5EF4-FFF2-40B4-BE49-F238E27FC236}">
                  <a16:creationId xmlns:a16="http://schemas.microsoft.com/office/drawing/2014/main" id="{E6FA0299-2ED3-BF03-5DE6-FC8BAA980707}"/>
                </a:ext>
              </a:extLst>
            </p:cNvPr>
            <p:cNvSpPr/>
            <p:nvPr/>
          </p:nvSpPr>
          <p:spPr>
            <a:xfrm>
              <a:off x="70338" y="2444261"/>
              <a:ext cx="9003323" cy="3915374"/>
            </a:xfrm>
            <a:prstGeom prst="rect">
              <a:avLst/>
            </a:prstGeom>
            <a:solidFill>
              <a:srgbClr val="FCB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descr="Afbeelding met hond, Hondenras, huisdier, zoogdier&#10;&#10;Automatisch gegenereerde beschrijving">
              <a:extLst>
                <a:ext uri="{FF2B5EF4-FFF2-40B4-BE49-F238E27FC236}">
                  <a16:creationId xmlns:a16="http://schemas.microsoft.com/office/drawing/2014/main" id="{FF10246F-26FC-88FA-EC38-BFF5E585BC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4176" y="2444261"/>
              <a:ext cx="3915374" cy="3915374"/>
            </a:xfrm>
            <a:prstGeom prst="rect">
              <a:avLst/>
            </a:prstGeom>
          </p:spPr>
        </p:pic>
        <p:sp>
          <p:nvSpPr>
            <p:cNvPr id="8" name="Tekstvak 7">
              <a:extLst>
                <a:ext uri="{FF2B5EF4-FFF2-40B4-BE49-F238E27FC236}">
                  <a16:creationId xmlns:a16="http://schemas.microsoft.com/office/drawing/2014/main" id="{2F24BBE5-77EB-E984-FF54-897AA83E07A8}"/>
                </a:ext>
              </a:extLst>
            </p:cNvPr>
            <p:cNvSpPr txBox="1"/>
            <p:nvPr/>
          </p:nvSpPr>
          <p:spPr>
            <a:xfrm rot="20567603">
              <a:off x="552323" y="3476441"/>
              <a:ext cx="3637503" cy="1569660"/>
            </a:xfrm>
            <a:prstGeom prst="rect">
              <a:avLst/>
            </a:prstGeom>
            <a:noFill/>
          </p:spPr>
          <p:txBody>
            <a:bodyPr wrap="square" rtlCol="0">
              <a:spAutoFit/>
            </a:bodyPr>
            <a:lstStyle/>
            <a:p>
              <a:r>
                <a:rPr lang="nl-NL" sz="4800">
                  <a:solidFill>
                    <a:schemeClr val="accent3">
                      <a:lumMod val="75000"/>
                    </a:schemeClr>
                  </a:solidFill>
                  <a:latin typeface="Ink Free" panose="03080402000500000000" pitchFamily="66" charset="0"/>
                </a:rPr>
                <a:t>Word ook vrijwilliger!</a:t>
              </a:r>
            </a:p>
          </p:txBody>
        </p:sp>
      </p:grpSp>
    </p:spTree>
    <p:extLst>
      <p:ext uri="{BB962C8B-B14F-4D97-AF65-F5344CB8AC3E}">
        <p14:creationId xmlns:p14="http://schemas.microsoft.com/office/powerpoint/2010/main" val="245200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leiden</a:t>
            </a:r>
          </a:p>
        </p:txBody>
      </p:sp>
      <p:grpSp>
        <p:nvGrpSpPr>
          <p:cNvPr id="9" name="Groep 8">
            <a:extLst>
              <a:ext uri="{FF2B5EF4-FFF2-40B4-BE49-F238E27FC236}">
                <a16:creationId xmlns:a16="http://schemas.microsoft.com/office/drawing/2014/main" id="{E3EB8070-F7C1-F42D-BF6C-A80819ADF04A}"/>
              </a:ext>
            </a:extLst>
          </p:cNvPr>
          <p:cNvGrpSpPr/>
          <p:nvPr/>
        </p:nvGrpSpPr>
        <p:grpSpPr>
          <a:xfrm>
            <a:off x="1376205" y="964859"/>
            <a:ext cx="7167954" cy="5418708"/>
            <a:chOff x="1376205" y="964859"/>
            <a:chExt cx="7167954" cy="5418708"/>
          </a:xfrm>
        </p:grpSpPr>
        <p:pic>
          <p:nvPicPr>
            <p:cNvPr id="8" name="Afbeelding 7" descr="Afbeelding met persoon, kleding, hond, glimlach&#10;&#10;Automatisch gegenereerde beschrijving">
              <a:extLst>
                <a:ext uri="{FF2B5EF4-FFF2-40B4-BE49-F238E27FC236}">
                  <a16:creationId xmlns:a16="http://schemas.microsoft.com/office/drawing/2014/main" id="{62111B72-C228-9992-4753-55EB05891E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376205" y="2298845"/>
              <a:ext cx="3974655" cy="4084722"/>
            </a:xfrm>
            <a:prstGeom prst="rect">
              <a:avLst/>
            </a:prstGeom>
          </p:spPr>
        </p:pic>
        <p:sp>
          <p:nvSpPr>
            <p:cNvPr id="3" name="Tekstballon: ovaal 2">
              <a:extLst>
                <a:ext uri="{FF2B5EF4-FFF2-40B4-BE49-F238E27FC236}">
                  <a16:creationId xmlns:a16="http://schemas.microsoft.com/office/drawing/2014/main" id="{481F89E4-3479-7923-FEB7-7FB254BF2BFF}"/>
                </a:ext>
              </a:extLst>
            </p:cNvPr>
            <p:cNvSpPr/>
            <p:nvPr/>
          </p:nvSpPr>
          <p:spPr>
            <a:xfrm rot="432128">
              <a:off x="3145135" y="964859"/>
              <a:ext cx="5399024" cy="1200329"/>
            </a:xfrm>
            <a:prstGeom prst="wedgeEllipseCallout">
              <a:avLst>
                <a:gd name="adj1" fmla="val -30578"/>
                <a:gd name="adj2" fmla="val 13383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a:t>“We gaan nieuwe vrijwilligers werven”</a:t>
              </a:r>
            </a:p>
          </p:txBody>
        </p:sp>
      </p:grpSp>
    </p:spTree>
    <p:extLst>
      <p:ext uri="{BB962C8B-B14F-4D97-AF65-F5344CB8AC3E}">
        <p14:creationId xmlns:p14="http://schemas.microsoft.com/office/powerpoint/2010/main" val="2709048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debuut</a:t>
            </a:r>
          </a:p>
        </p:txBody>
      </p:sp>
      <p:pic>
        <p:nvPicPr>
          <p:cNvPr id="5" name="Afbeelding 4" descr="Afbeelding met gordijn, meubels, Toneelgordijnen, rood&#10;&#10;Automatisch gegenereerde beschrijving">
            <a:extLst>
              <a:ext uri="{FF2B5EF4-FFF2-40B4-BE49-F238E27FC236}">
                <a16:creationId xmlns:a16="http://schemas.microsoft.com/office/drawing/2014/main" id="{07C829A9-E088-9EFA-EF0F-A5799AD394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1480" y="1340768"/>
            <a:ext cx="6721039" cy="5214281"/>
          </a:xfrm>
          <a:prstGeom prst="rect">
            <a:avLst/>
          </a:prstGeom>
        </p:spPr>
      </p:pic>
      <p:pic>
        <p:nvPicPr>
          <p:cNvPr id="3" name="Afbeelding 2">
            <a:extLst>
              <a:ext uri="{FF2B5EF4-FFF2-40B4-BE49-F238E27FC236}">
                <a16:creationId xmlns:a16="http://schemas.microsoft.com/office/drawing/2014/main" id="{21DD4891-F45C-FA83-982B-E1EF7CBEDDD4}"/>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067943" y="3284984"/>
            <a:ext cx="1008112" cy="2886075"/>
          </a:xfrm>
          <a:prstGeom prst="rect">
            <a:avLst/>
          </a:prstGeom>
        </p:spPr>
      </p:pic>
      <p:sp>
        <p:nvSpPr>
          <p:cNvPr id="10" name="Lint: omhoog gekanteld 9">
            <a:extLst>
              <a:ext uri="{FF2B5EF4-FFF2-40B4-BE49-F238E27FC236}">
                <a16:creationId xmlns:a16="http://schemas.microsoft.com/office/drawing/2014/main" id="{B73868D5-0B4D-8C9F-B47E-1488C5E4E82F}"/>
              </a:ext>
            </a:extLst>
          </p:cNvPr>
          <p:cNvSpPr/>
          <p:nvPr/>
        </p:nvSpPr>
        <p:spPr>
          <a:xfrm>
            <a:off x="1673424" y="1418985"/>
            <a:ext cx="5760640" cy="1512168"/>
          </a:xfrm>
          <a:prstGeom prst="ribbon2">
            <a:avLst>
              <a:gd name="adj1" fmla="val 8710"/>
              <a:gd name="adj2" fmla="val 5668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10E81A5E-6FF6-19C8-39F3-4B1241F1944D}"/>
              </a:ext>
            </a:extLst>
          </p:cNvPr>
          <p:cNvSpPr txBox="1"/>
          <p:nvPr/>
        </p:nvSpPr>
        <p:spPr>
          <a:xfrm>
            <a:off x="2987824" y="1821126"/>
            <a:ext cx="3888432" cy="70788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nl-NL" sz="4000" b="1">
                <a:solidFill>
                  <a:schemeClr val="bg1"/>
                </a:solidFill>
                <a:latin typeface="Bradley Hand ITC" panose="03070402050302030203" pitchFamily="66" charset="0"/>
              </a:rPr>
              <a:t>voor de 1</a:t>
            </a:r>
            <a:r>
              <a:rPr lang="nl-NL" sz="4000" b="1" baseline="30000">
                <a:solidFill>
                  <a:schemeClr val="bg1"/>
                </a:solidFill>
                <a:latin typeface="Bradley Hand ITC" panose="03070402050302030203" pitchFamily="66" charset="0"/>
              </a:rPr>
              <a:t>e</a:t>
            </a:r>
            <a:r>
              <a:rPr lang="nl-NL" sz="4000" b="1">
                <a:solidFill>
                  <a:schemeClr val="bg1"/>
                </a:solidFill>
                <a:latin typeface="Bradley Hand ITC" panose="03070402050302030203" pitchFamily="66" charset="0"/>
              </a:rPr>
              <a:t> keer</a:t>
            </a:r>
          </a:p>
        </p:txBody>
      </p:sp>
    </p:spTree>
    <p:extLst>
      <p:ext uri="{BB962C8B-B14F-4D97-AF65-F5344CB8AC3E}">
        <p14:creationId xmlns:p14="http://schemas.microsoft.com/office/powerpoint/2010/main" val="4074911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assistent</a:t>
            </a:r>
          </a:p>
        </p:txBody>
      </p:sp>
      <p:pic>
        <p:nvPicPr>
          <p:cNvPr id="3" name="Afbeelding 2" descr="Afbeelding met persoon, kleding, hond, glimlach&#10;&#10;Automatisch gegenereerde beschrijving">
            <a:extLst>
              <a:ext uri="{FF2B5EF4-FFF2-40B4-BE49-F238E27FC236}">
                <a16:creationId xmlns:a16="http://schemas.microsoft.com/office/drawing/2014/main" id="{0EE1D6EA-D26B-8AEA-7ED5-A572AA10C7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483768" y="1916832"/>
            <a:ext cx="4680520" cy="4810135"/>
          </a:xfrm>
          <a:prstGeom prst="rect">
            <a:avLst/>
          </a:prstGeom>
        </p:spPr>
      </p:pic>
      <p:sp>
        <p:nvSpPr>
          <p:cNvPr id="4" name="Pijl: rechts 3">
            <a:extLst>
              <a:ext uri="{FF2B5EF4-FFF2-40B4-BE49-F238E27FC236}">
                <a16:creationId xmlns:a16="http://schemas.microsoft.com/office/drawing/2014/main" id="{F4B1D134-26DA-80B4-F641-480A1EDAF786}"/>
              </a:ext>
            </a:extLst>
          </p:cNvPr>
          <p:cNvSpPr/>
          <p:nvPr/>
        </p:nvSpPr>
        <p:spPr>
          <a:xfrm>
            <a:off x="611560" y="2420888"/>
            <a:ext cx="2088232" cy="864096"/>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10467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historie</a:t>
            </a:r>
          </a:p>
        </p:txBody>
      </p:sp>
      <p:pic>
        <p:nvPicPr>
          <p:cNvPr id="3" name="Afbeelding 2">
            <a:extLst>
              <a:ext uri="{FF2B5EF4-FFF2-40B4-BE49-F238E27FC236}">
                <a16:creationId xmlns:a16="http://schemas.microsoft.com/office/drawing/2014/main" id="{CCE72890-E452-4BDA-BFB2-DF3B2FC376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2933093"/>
            <a:ext cx="7812360" cy="991813"/>
          </a:xfrm>
          <a:prstGeom prst="rect">
            <a:avLst/>
          </a:prstGeom>
        </p:spPr>
      </p:pic>
      <p:pic>
        <p:nvPicPr>
          <p:cNvPr id="5" name="Afbeelding 4" descr="Afbeelding met kleding, tekenfilm, glimlach, jongen&#10;&#10;Automatisch gegenereerde beschrijving">
            <a:extLst>
              <a:ext uri="{FF2B5EF4-FFF2-40B4-BE49-F238E27FC236}">
                <a16:creationId xmlns:a16="http://schemas.microsoft.com/office/drawing/2014/main" id="{156D7C76-172F-1DB3-E9DF-EA7D737650E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6609" y="4797152"/>
            <a:ext cx="3334463" cy="2016224"/>
          </a:xfrm>
          <a:prstGeom prst="rect">
            <a:avLst/>
          </a:prstGeom>
        </p:spPr>
      </p:pic>
      <p:sp>
        <p:nvSpPr>
          <p:cNvPr id="7" name="Pijl: omlaag 6">
            <a:extLst>
              <a:ext uri="{FF2B5EF4-FFF2-40B4-BE49-F238E27FC236}">
                <a16:creationId xmlns:a16="http://schemas.microsoft.com/office/drawing/2014/main" id="{EEEBF4A7-5301-9E7C-6275-E980ACE5FF9E}"/>
              </a:ext>
            </a:extLst>
          </p:cNvPr>
          <p:cNvSpPr/>
          <p:nvPr/>
        </p:nvSpPr>
        <p:spPr>
          <a:xfrm>
            <a:off x="874871" y="3996914"/>
            <a:ext cx="360040" cy="80023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870440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7fa31a7ad44f581ae9476c9a37b5e142">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b3cabd50ed7f81edc7449c15d3fa88ce"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54C221-9EE6-469B-843B-D5FFD6793BD3}">
  <ds:schemaRefs>
    <ds:schemaRef ds:uri="http://schemas.microsoft.com/sharepoint/v3/contenttype/forms"/>
  </ds:schemaRefs>
</ds:datastoreItem>
</file>

<file path=customXml/itemProps2.xml><?xml version="1.0" encoding="utf-8"?>
<ds:datastoreItem xmlns:ds="http://schemas.openxmlformats.org/officeDocument/2006/customXml" ds:itemID="{9ED61E14-EE7B-4B2D-93AC-02496DE766ED}">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6B1F7C5-0C98-486B-86E6-A6E69F197DF3}">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1035</Words>
  <Application>Microsoft Office PowerPoint</Application>
  <PresentationFormat>Diavoorstelling (4:3)</PresentationFormat>
  <Paragraphs>256</Paragraphs>
  <Slides>23</Slides>
  <Notes>12</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23</vt:i4>
      </vt:variant>
    </vt:vector>
  </HeadingPairs>
  <TitlesOfParts>
    <vt:vector size="32" baseType="lpstr">
      <vt:lpstr>Arial</vt:lpstr>
      <vt:lpstr>Bradley Hand ITC</vt:lpstr>
      <vt:lpstr>Calibri</vt:lpstr>
      <vt:lpstr>Century Gothic</vt:lpstr>
      <vt:lpstr>Ink Free</vt:lpstr>
      <vt:lpstr>Times New Roman</vt:lpstr>
      <vt:lpstr>Trebuchet MS</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Routledge, Mandy</cp:lastModifiedBy>
  <cp:revision>1</cp:revision>
  <dcterms:created xsi:type="dcterms:W3CDTF">2021-06-08T06:13:59Z</dcterms:created>
  <dcterms:modified xsi:type="dcterms:W3CDTF">2024-10-08T08:38:12Z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