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83" r:id="rId8"/>
    <p:sldId id="1479" r:id="rId9"/>
    <p:sldId id="1476" r:id="rId10"/>
    <p:sldId id="1481" r:id="rId11"/>
    <p:sldId id="1477" r:id="rId12"/>
    <p:sldId id="1480" r:id="rId13"/>
    <p:sldId id="1478" r:id="rId14"/>
    <p:sldId id="1482" r:id="rId15"/>
    <p:sldId id="1475" r:id="rId16"/>
    <p:sldId id="934" r:id="rId17"/>
    <p:sldId id="1532" r:id="rId18"/>
    <p:sldId id="1530" r:id="rId19"/>
    <p:sldId id="1527" r:id="rId20"/>
    <p:sldId id="1525" r:id="rId21"/>
    <p:sldId id="1524" r:id="rId22"/>
    <p:sldId id="1534" r:id="rId23"/>
    <p:sldId id="1533" r:id="rId24"/>
    <p:sldId id="1526" r:id="rId25"/>
    <p:sldId id="1529" r:id="rId26"/>
    <p:sldId id="1531"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3"/>
            <p14:sldId id="1479"/>
            <p14:sldId id="1476"/>
            <p14:sldId id="1481"/>
            <p14:sldId id="1477"/>
            <p14:sldId id="1480"/>
            <p14:sldId id="1478"/>
            <p14:sldId id="1482"/>
            <p14:sldId id="1475"/>
            <p14:sldId id="934"/>
            <p14:sldId id="1532"/>
            <p14:sldId id="1530"/>
            <p14:sldId id="1527"/>
            <p14:sldId id="1525"/>
            <p14:sldId id="1524"/>
            <p14:sldId id="1534"/>
            <p14:sldId id="1533"/>
            <p14:sldId id="1526"/>
            <p14:sldId id="1529"/>
            <p14:sldId id="1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14EEE-1AFA-4307-B0BD-73904F891859}" v="729" dt="2024-10-01T07:55:18.779"/>
    <p1510:client id="{088143BB-FBF6-48B8-B743-26BFEB4DAFC7}" v="41" dt="2024-09-30T18:25:49.616"/>
    <p1510:client id="{4402082D-7A91-4041-8864-3AF48F87D4C6}" v="51" dt="2024-10-01T09:09:28.951"/>
    <p1510:client id="{5A9F999E-E408-4BDB-B4B6-49315BCDEEB4}" v="3" dt="2024-10-01T07:14:27.2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5A9F999E-E408-4BDB-B4B6-49315BCDEEB4}"/>
    <pc:docChg chg="delSld modSld modSection">
      <pc:chgData name="Vrielink, Francis" userId="3d258d00-cfd8-41c5-9f04-1a5a39faef2f" providerId="ADAL" clId="{5A9F999E-E408-4BDB-B4B6-49315BCDEEB4}" dt="2024-10-01T08:07:03.347" v="39" actId="20577"/>
      <pc:docMkLst>
        <pc:docMk/>
      </pc:docMkLst>
      <pc:sldChg chg="modSp mod">
        <pc:chgData name="Vrielink, Francis" userId="3d258d00-cfd8-41c5-9f04-1a5a39faef2f" providerId="ADAL" clId="{5A9F999E-E408-4BDB-B4B6-49315BCDEEB4}" dt="2024-10-01T08:07:03.347" v="39" actId="20577"/>
        <pc:sldMkLst>
          <pc:docMk/>
          <pc:sldMk cId="2189114603" sldId="1437"/>
        </pc:sldMkLst>
        <pc:spChg chg="mod">
          <ac:chgData name="Vrielink, Francis" userId="3d258d00-cfd8-41c5-9f04-1a5a39faef2f" providerId="ADAL" clId="{5A9F999E-E408-4BDB-B4B6-49315BCDEEB4}" dt="2024-10-01T08:07:03.347" v="39" actId="20577"/>
          <ac:spMkLst>
            <pc:docMk/>
            <pc:sldMk cId="2189114603" sldId="1437"/>
            <ac:spMk id="3" creationId="{00000000-0000-0000-0000-000000000000}"/>
          </ac:spMkLst>
        </pc:spChg>
      </pc:sldChg>
      <pc:sldChg chg="del">
        <pc:chgData name="Vrielink, Francis" userId="3d258d00-cfd8-41c5-9f04-1a5a39faef2f" providerId="ADAL" clId="{5A9F999E-E408-4BDB-B4B6-49315BCDEEB4}" dt="2024-10-01T07:14:03.941" v="0" actId="47"/>
        <pc:sldMkLst>
          <pc:docMk/>
          <pc:sldMk cId="2992862699" sldId="1523"/>
        </pc:sldMkLst>
      </pc:sldChg>
    </pc:docChg>
  </pc:docChgLst>
  <pc:docChgLst>
    <pc:chgData name="Marjan" userId="5bf7b4e5-383a-4bf6-a1ba-3724f9cc09cb" providerId="ADAL" clId="{06E14EEE-1AFA-4307-B0BD-73904F891859}"/>
    <pc:docChg chg="undo custSel delSld modSld sldOrd modSection">
      <pc:chgData name="Marjan" userId="5bf7b4e5-383a-4bf6-a1ba-3724f9cc09cb" providerId="ADAL" clId="{06E14EEE-1AFA-4307-B0BD-73904F891859}" dt="2024-10-01T08:03:30.841" v="2803" actId="20577"/>
      <pc:docMkLst>
        <pc:docMk/>
      </pc:docMkLst>
      <pc:sldChg chg="modSp mod">
        <pc:chgData name="Marjan" userId="5bf7b4e5-383a-4bf6-a1ba-3724f9cc09cb" providerId="ADAL" clId="{06E14EEE-1AFA-4307-B0BD-73904F891859}" dt="2024-10-01T08:03:30.841" v="2803" actId="20577"/>
        <pc:sldMkLst>
          <pc:docMk/>
          <pc:sldMk cId="2189114603" sldId="1437"/>
        </pc:sldMkLst>
        <pc:spChg chg="mod">
          <ac:chgData name="Marjan" userId="5bf7b4e5-383a-4bf6-a1ba-3724f9cc09cb" providerId="ADAL" clId="{06E14EEE-1AFA-4307-B0BD-73904F891859}" dt="2024-10-01T08:03:30.841" v="2803" actId="20577"/>
          <ac:spMkLst>
            <pc:docMk/>
            <pc:sldMk cId="2189114603" sldId="1437"/>
            <ac:spMk id="3" creationId="{00000000-0000-0000-0000-000000000000}"/>
          </ac:spMkLst>
        </pc:spChg>
      </pc:sldChg>
      <pc:sldChg chg="addSp delSp modSp mod">
        <pc:chgData name="Marjan" userId="5bf7b4e5-383a-4bf6-a1ba-3724f9cc09cb" providerId="ADAL" clId="{06E14EEE-1AFA-4307-B0BD-73904F891859}" dt="2024-10-01T06:49:13.046" v="1857" actId="1076"/>
        <pc:sldMkLst>
          <pc:docMk/>
          <pc:sldMk cId="3852907103" sldId="1460"/>
        </pc:sldMkLst>
        <pc:picChg chg="del">
          <ac:chgData name="Marjan" userId="5bf7b4e5-383a-4bf6-a1ba-3724f9cc09cb" providerId="ADAL" clId="{06E14EEE-1AFA-4307-B0BD-73904F891859}" dt="2024-10-01T06:49:08.897" v="1851" actId="478"/>
          <ac:picMkLst>
            <pc:docMk/>
            <pc:sldMk cId="3852907103" sldId="1460"/>
            <ac:picMk id="2" creationId="{E8E11BA7-4AAD-FE4A-6CB5-CEFE471769A5}"/>
          </ac:picMkLst>
        </pc:picChg>
        <pc:picChg chg="add mod">
          <ac:chgData name="Marjan" userId="5bf7b4e5-383a-4bf6-a1ba-3724f9cc09cb" providerId="ADAL" clId="{06E14EEE-1AFA-4307-B0BD-73904F891859}" dt="2024-10-01T06:49:13.046" v="1857" actId="1076"/>
          <ac:picMkLst>
            <pc:docMk/>
            <pc:sldMk cId="3852907103" sldId="1460"/>
            <ac:picMk id="4" creationId="{0BAE1DEE-7550-90B2-6E30-8959DB7C0D53}"/>
          </ac:picMkLst>
        </pc:picChg>
      </pc:sldChg>
      <pc:sldChg chg="del">
        <pc:chgData name="Marjan" userId="5bf7b4e5-383a-4bf6-a1ba-3724f9cc09cb" providerId="ADAL" clId="{06E14EEE-1AFA-4307-B0BD-73904F891859}" dt="2024-10-01T07:55:26.529" v="2790" actId="47"/>
        <pc:sldMkLst>
          <pc:docMk/>
          <pc:sldMk cId="3978205201" sldId="1474"/>
        </pc:sldMkLst>
      </pc:sldChg>
      <pc:sldChg chg="addSp modSp mod ord">
        <pc:chgData name="Marjan" userId="5bf7b4e5-383a-4bf6-a1ba-3724f9cc09cb" providerId="ADAL" clId="{06E14EEE-1AFA-4307-B0BD-73904F891859}" dt="2024-10-01T07:15:08.582" v="1932" actId="1076"/>
        <pc:sldMkLst>
          <pc:docMk/>
          <pc:sldMk cId="4207872812" sldId="1475"/>
        </pc:sldMkLst>
        <pc:picChg chg="add mod">
          <ac:chgData name="Marjan" userId="5bf7b4e5-383a-4bf6-a1ba-3724f9cc09cb" providerId="ADAL" clId="{06E14EEE-1AFA-4307-B0BD-73904F891859}" dt="2024-10-01T07:12:25.011" v="1920" actId="1076"/>
          <ac:picMkLst>
            <pc:docMk/>
            <pc:sldMk cId="4207872812" sldId="1475"/>
            <ac:picMk id="3" creationId="{9CB91418-3F74-AF7B-F51E-7F2AA67ED73B}"/>
          </ac:picMkLst>
        </pc:picChg>
        <pc:picChg chg="add mod">
          <ac:chgData name="Marjan" userId="5bf7b4e5-383a-4bf6-a1ba-3724f9cc09cb" providerId="ADAL" clId="{06E14EEE-1AFA-4307-B0BD-73904F891859}" dt="2024-10-01T07:15:08.582" v="1932" actId="1076"/>
          <ac:picMkLst>
            <pc:docMk/>
            <pc:sldMk cId="4207872812" sldId="1475"/>
            <ac:picMk id="5" creationId="{4D04C669-D875-1BCA-D802-E38B56ECDA4A}"/>
          </ac:picMkLst>
        </pc:picChg>
      </pc:sldChg>
      <pc:sldChg chg="addSp modSp mod ord">
        <pc:chgData name="Marjan" userId="5bf7b4e5-383a-4bf6-a1ba-3724f9cc09cb" providerId="ADAL" clId="{06E14EEE-1AFA-4307-B0BD-73904F891859}" dt="2024-10-01T06:56:34.157" v="1880" actId="1076"/>
        <pc:sldMkLst>
          <pc:docMk/>
          <pc:sldMk cId="2452007587" sldId="1476"/>
        </pc:sldMkLst>
        <pc:picChg chg="add mod">
          <ac:chgData name="Marjan" userId="5bf7b4e5-383a-4bf6-a1ba-3724f9cc09cb" providerId="ADAL" clId="{06E14EEE-1AFA-4307-B0BD-73904F891859}" dt="2024-10-01T06:56:34.157" v="1880" actId="1076"/>
          <ac:picMkLst>
            <pc:docMk/>
            <pc:sldMk cId="2452007587" sldId="1476"/>
            <ac:picMk id="3" creationId="{8EC5FB66-2EB2-6968-6662-A8F284CD285E}"/>
          </ac:picMkLst>
        </pc:picChg>
      </pc:sldChg>
      <pc:sldChg chg="addSp modSp mod">
        <pc:chgData name="Marjan" userId="5bf7b4e5-383a-4bf6-a1ba-3724f9cc09cb" providerId="ADAL" clId="{06E14EEE-1AFA-4307-B0BD-73904F891859}" dt="2024-10-01T07:01:12.082" v="1894" actId="1076"/>
        <pc:sldMkLst>
          <pc:docMk/>
          <pc:sldMk cId="2709048002" sldId="1477"/>
        </pc:sldMkLst>
        <pc:picChg chg="add mod">
          <ac:chgData name="Marjan" userId="5bf7b4e5-383a-4bf6-a1ba-3724f9cc09cb" providerId="ADAL" clId="{06E14EEE-1AFA-4307-B0BD-73904F891859}" dt="2024-10-01T07:01:12.082" v="1894" actId="1076"/>
          <ac:picMkLst>
            <pc:docMk/>
            <pc:sldMk cId="2709048002" sldId="1477"/>
            <ac:picMk id="3" creationId="{4EF84FCA-4F7C-3D9A-F8D2-61FAEB91F445}"/>
          </ac:picMkLst>
        </pc:picChg>
      </pc:sldChg>
      <pc:sldChg chg="addSp modSp mod">
        <pc:chgData name="Marjan" userId="5bf7b4e5-383a-4bf6-a1ba-3724f9cc09cb" providerId="ADAL" clId="{06E14EEE-1AFA-4307-B0BD-73904F891859}" dt="2024-10-01T07:07:10.805" v="1908" actId="1076"/>
        <pc:sldMkLst>
          <pc:docMk/>
          <pc:sldMk cId="4074911733" sldId="1478"/>
        </pc:sldMkLst>
        <pc:picChg chg="add mod">
          <ac:chgData name="Marjan" userId="5bf7b4e5-383a-4bf6-a1ba-3724f9cc09cb" providerId="ADAL" clId="{06E14EEE-1AFA-4307-B0BD-73904F891859}" dt="2024-10-01T07:07:10.805" v="1908" actId="1076"/>
          <ac:picMkLst>
            <pc:docMk/>
            <pc:sldMk cId="4074911733" sldId="1478"/>
            <ac:picMk id="3" creationId="{C896503D-8FBF-D14F-AC4E-5B3EE2128457}"/>
          </ac:picMkLst>
        </pc:picChg>
      </pc:sldChg>
      <pc:sldChg chg="addSp modSp mod ord">
        <pc:chgData name="Marjan" userId="5bf7b4e5-383a-4bf6-a1ba-3724f9cc09cb" providerId="ADAL" clId="{06E14EEE-1AFA-4307-B0BD-73904F891859}" dt="2024-10-01T06:53:36.044" v="1873" actId="1076"/>
        <pc:sldMkLst>
          <pc:docMk/>
          <pc:sldMk cId="4210467006" sldId="1479"/>
        </pc:sldMkLst>
        <pc:picChg chg="add mod">
          <ac:chgData name="Marjan" userId="5bf7b4e5-383a-4bf6-a1ba-3724f9cc09cb" providerId="ADAL" clId="{06E14EEE-1AFA-4307-B0BD-73904F891859}" dt="2024-10-01T06:53:17.766" v="1870" actId="1076"/>
          <ac:picMkLst>
            <pc:docMk/>
            <pc:sldMk cId="4210467006" sldId="1479"/>
            <ac:picMk id="3" creationId="{B9361191-3B78-718F-A4A9-7576577502FD}"/>
          </ac:picMkLst>
        </pc:picChg>
        <pc:picChg chg="add mod">
          <ac:chgData name="Marjan" userId="5bf7b4e5-383a-4bf6-a1ba-3724f9cc09cb" providerId="ADAL" clId="{06E14EEE-1AFA-4307-B0BD-73904F891859}" dt="2024-10-01T06:53:36.044" v="1873" actId="1076"/>
          <ac:picMkLst>
            <pc:docMk/>
            <pc:sldMk cId="4210467006" sldId="1479"/>
            <ac:picMk id="4" creationId="{2D0F9EE1-1BA5-1FD7-9462-29BD298E2A58}"/>
          </ac:picMkLst>
        </pc:picChg>
      </pc:sldChg>
      <pc:sldChg chg="addSp modSp mod ord">
        <pc:chgData name="Marjan" userId="5bf7b4e5-383a-4bf6-a1ba-3724f9cc09cb" providerId="ADAL" clId="{06E14EEE-1AFA-4307-B0BD-73904F891859}" dt="2024-10-01T07:04:14.245" v="1901" actId="1076"/>
        <pc:sldMkLst>
          <pc:docMk/>
          <pc:sldMk cId="1487044012" sldId="1480"/>
        </pc:sldMkLst>
        <pc:picChg chg="add mod">
          <ac:chgData name="Marjan" userId="5bf7b4e5-383a-4bf6-a1ba-3724f9cc09cb" providerId="ADAL" clId="{06E14EEE-1AFA-4307-B0BD-73904F891859}" dt="2024-10-01T07:04:14.245" v="1901" actId="1076"/>
          <ac:picMkLst>
            <pc:docMk/>
            <pc:sldMk cId="1487044012" sldId="1480"/>
            <ac:picMk id="3" creationId="{FB561454-DD8F-BBED-C1F0-B23DCBB00435}"/>
          </ac:picMkLst>
        </pc:picChg>
      </pc:sldChg>
      <pc:sldChg chg="addSp modSp mod ord">
        <pc:chgData name="Marjan" userId="5bf7b4e5-383a-4bf6-a1ba-3724f9cc09cb" providerId="ADAL" clId="{06E14EEE-1AFA-4307-B0BD-73904F891859}" dt="2024-10-01T06:58:46.778" v="1887" actId="1076"/>
        <pc:sldMkLst>
          <pc:docMk/>
          <pc:sldMk cId="3779434736" sldId="1481"/>
        </pc:sldMkLst>
        <pc:picChg chg="add mod">
          <ac:chgData name="Marjan" userId="5bf7b4e5-383a-4bf6-a1ba-3724f9cc09cb" providerId="ADAL" clId="{06E14EEE-1AFA-4307-B0BD-73904F891859}" dt="2024-10-01T06:58:46.778" v="1887" actId="1076"/>
          <ac:picMkLst>
            <pc:docMk/>
            <pc:sldMk cId="3779434736" sldId="1481"/>
            <ac:picMk id="3" creationId="{C05A2F1D-671B-7C1A-CBEA-40C4710BB520}"/>
          </ac:picMkLst>
        </pc:picChg>
      </pc:sldChg>
      <pc:sldChg chg="addSp modSp mod">
        <pc:chgData name="Marjan" userId="5bf7b4e5-383a-4bf6-a1ba-3724f9cc09cb" providerId="ADAL" clId="{06E14EEE-1AFA-4307-B0BD-73904F891859}" dt="2024-10-01T07:08:34.579" v="1915" actId="1076"/>
        <pc:sldMkLst>
          <pc:docMk/>
          <pc:sldMk cId="1201727269" sldId="1482"/>
        </pc:sldMkLst>
        <pc:picChg chg="add mod">
          <ac:chgData name="Marjan" userId="5bf7b4e5-383a-4bf6-a1ba-3724f9cc09cb" providerId="ADAL" clId="{06E14EEE-1AFA-4307-B0BD-73904F891859}" dt="2024-10-01T07:08:34.579" v="1915" actId="1076"/>
          <ac:picMkLst>
            <pc:docMk/>
            <pc:sldMk cId="1201727269" sldId="1482"/>
            <ac:picMk id="3" creationId="{0E4F576E-C9FA-35AF-51C2-E352BB7C931B}"/>
          </ac:picMkLst>
        </pc:picChg>
      </pc:sldChg>
      <pc:sldChg chg="addSp delSp modSp mod ord">
        <pc:chgData name="Marjan" userId="5bf7b4e5-383a-4bf6-a1ba-3724f9cc09cb" providerId="ADAL" clId="{06E14EEE-1AFA-4307-B0BD-73904F891859}" dt="2024-10-01T06:50:47.118" v="1863" actId="1076"/>
        <pc:sldMkLst>
          <pc:docMk/>
          <pc:sldMk cId="2904738428" sldId="1483"/>
        </pc:sldMkLst>
        <pc:picChg chg="del">
          <ac:chgData name="Marjan" userId="5bf7b4e5-383a-4bf6-a1ba-3724f9cc09cb" providerId="ADAL" clId="{06E14EEE-1AFA-4307-B0BD-73904F891859}" dt="2024-10-01T06:50:43.078" v="1858" actId="478"/>
          <ac:picMkLst>
            <pc:docMk/>
            <pc:sldMk cId="2904738428" sldId="1483"/>
            <ac:picMk id="2" creationId="{A73628AA-CA58-30B8-6AAA-A79C262DE45E}"/>
          </ac:picMkLst>
        </pc:picChg>
        <pc:picChg chg="add mod">
          <ac:chgData name="Marjan" userId="5bf7b4e5-383a-4bf6-a1ba-3724f9cc09cb" providerId="ADAL" clId="{06E14EEE-1AFA-4307-B0BD-73904F891859}" dt="2024-10-01T06:50:47.118" v="1863" actId="1076"/>
          <ac:picMkLst>
            <pc:docMk/>
            <pc:sldMk cId="2904738428" sldId="1483"/>
            <ac:picMk id="4" creationId="{10F472E3-554F-EB53-B67A-7200452830A3}"/>
          </ac:picMkLst>
        </pc:picChg>
      </pc:sldChg>
      <pc:sldChg chg="del">
        <pc:chgData name="Marjan" userId="5bf7b4e5-383a-4bf6-a1ba-3724f9cc09cb" providerId="ADAL" clId="{06E14EEE-1AFA-4307-B0BD-73904F891859}" dt="2024-10-01T07:55:26.529" v="2790" actId="47"/>
        <pc:sldMkLst>
          <pc:docMk/>
          <pc:sldMk cId="2967928418" sldId="1511"/>
        </pc:sldMkLst>
      </pc:sldChg>
      <pc:sldChg chg="del">
        <pc:chgData name="Marjan" userId="5bf7b4e5-383a-4bf6-a1ba-3724f9cc09cb" providerId="ADAL" clId="{06E14EEE-1AFA-4307-B0BD-73904F891859}" dt="2024-10-01T07:55:26.529" v="2790" actId="47"/>
        <pc:sldMkLst>
          <pc:docMk/>
          <pc:sldMk cId="1594331871" sldId="1512"/>
        </pc:sldMkLst>
      </pc:sldChg>
      <pc:sldChg chg="del">
        <pc:chgData name="Marjan" userId="5bf7b4e5-383a-4bf6-a1ba-3724f9cc09cb" providerId="ADAL" clId="{06E14EEE-1AFA-4307-B0BD-73904F891859}" dt="2024-10-01T07:55:26.529" v="2790" actId="47"/>
        <pc:sldMkLst>
          <pc:docMk/>
          <pc:sldMk cId="3112181829" sldId="1515"/>
        </pc:sldMkLst>
      </pc:sldChg>
      <pc:sldChg chg="del">
        <pc:chgData name="Marjan" userId="5bf7b4e5-383a-4bf6-a1ba-3724f9cc09cb" providerId="ADAL" clId="{06E14EEE-1AFA-4307-B0BD-73904F891859}" dt="2024-10-01T07:55:26.529" v="2790" actId="47"/>
        <pc:sldMkLst>
          <pc:docMk/>
          <pc:sldMk cId="2946319108" sldId="1516"/>
        </pc:sldMkLst>
      </pc:sldChg>
      <pc:sldChg chg="del">
        <pc:chgData name="Marjan" userId="5bf7b4e5-383a-4bf6-a1ba-3724f9cc09cb" providerId="ADAL" clId="{06E14EEE-1AFA-4307-B0BD-73904F891859}" dt="2024-10-01T07:55:26.529" v="2790" actId="47"/>
        <pc:sldMkLst>
          <pc:docMk/>
          <pc:sldMk cId="1628480429" sldId="1517"/>
        </pc:sldMkLst>
      </pc:sldChg>
      <pc:sldChg chg="del">
        <pc:chgData name="Marjan" userId="5bf7b4e5-383a-4bf6-a1ba-3724f9cc09cb" providerId="ADAL" clId="{06E14EEE-1AFA-4307-B0BD-73904F891859}" dt="2024-10-01T07:55:26.529" v="2790" actId="47"/>
        <pc:sldMkLst>
          <pc:docMk/>
          <pc:sldMk cId="933367485" sldId="1518"/>
        </pc:sldMkLst>
      </pc:sldChg>
      <pc:sldChg chg="del">
        <pc:chgData name="Marjan" userId="5bf7b4e5-383a-4bf6-a1ba-3724f9cc09cb" providerId="ADAL" clId="{06E14EEE-1AFA-4307-B0BD-73904F891859}" dt="2024-10-01T07:55:26.529" v="2790" actId="47"/>
        <pc:sldMkLst>
          <pc:docMk/>
          <pc:sldMk cId="1530054038" sldId="1519"/>
        </pc:sldMkLst>
      </pc:sldChg>
      <pc:sldChg chg="del">
        <pc:chgData name="Marjan" userId="5bf7b4e5-383a-4bf6-a1ba-3724f9cc09cb" providerId="ADAL" clId="{06E14EEE-1AFA-4307-B0BD-73904F891859}" dt="2024-10-01T07:55:26.529" v="2790" actId="47"/>
        <pc:sldMkLst>
          <pc:docMk/>
          <pc:sldMk cId="3006462251" sldId="1520"/>
        </pc:sldMkLst>
      </pc:sldChg>
      <pc:sldChg chg="del">
        <pc:chgData name="Marjan" userId="5bf7b4e5-383a-4bf6-a1ba-3724f9cc09cb" providerId="ADAL" clId="{06E14EEE-1AFA-4307-B0BD-73904F891859}" dt="2024-10-01T07:32:04.722" v="2534" actId="47"/>
        <pc:sldMkLst>
          <pc:docMk/>
          <pc:sldMk cId="1451689535" sldId="1522"/>
        </pc:sldMkLst>
      </pc:sldChg>
      <pc:sldChg chg="addSp delSp modSp mod">
        <pc:chgData name="Marjan" userId="5bf7b4e5-383a-4bf6-a1ba-3724f9cc09cb" providerId="ADAL" clId="{06E14EEE-1AFA-4307-B0BD-73904F891859}" dt="2024-10-01T07:29:33.291" v="2406" actId="1076"/>
        <pc:sldMkLst>
          <pc:docMk/>
          <pc:sldMk cId="4191365512" sldId="1524"/>
        </pc:sldMkLst>
        <pc:spChg chg="mod">
          <ac:chgData name="Marjan" userId="5bf7b4e5-383a-4bf6-a1ba-3724f9cc09cb" providerId="ADAL" clId="{06E14EEE-1AFA-4307-B0BD-73904F891859}" dt="2024-10-01T07:29:26.146" v="2405" actId="20577"/>
          <ac:spMkLst>
            <pc:docMk/>
            <pc:sldMk cId="4191365512" sldId="1524"/>
            <ac:spMk id="35" creationId="{37104C51-0232-62ED-4C6F-1447D06633EE}"/>
          </ac:spMkLst>
        </pc:spChg>
        <pc:spChg chg="mod">
          <ac:chgData name="Marjan" userId="5bf7b4e5-383a-4bf6-a1ba-3724f9cc09cb" providerId="ADAL" clId="{06E14EEE-1AFA-4307-B0BD-73904F891859}" dt="2024-10-01T07:27:28.417" v="2338" actId="115"/>
          <ac:spMkLst>
            <pc:docMk/>
            <pc:sldMk cId="4191365512" sldId="1524"/>
            <ac:spMk id="36" creationId="{D8EF981A-9BA7-0EB1-9B70-F7FBF2F7DF1C}"/>
          </ac:spMkLst>
        </pc:spChg>
        <pc:picChg chg="del">
          <ac:chgData name="Marjan" userId="5bf7b4e5-383a-4bf6-a1ba-3724f9cc09cb" providerId="ADAL" clId="{06E14EEE-1AFA-4307-B0BD-73904F891859}" dt="2024-10-01T07:27:43.138" v="2340" actId="478"/>
          <ac:picMkLst>
            <pc:docMk/>
            <pc:sldMk cId="4191365512" sldId="1524"/>
            <ac:picMk id="2" creationId="{E3DA4903-B494-3B33-3530-A5491D670E16}"/>
          </ac:picMkLst>
        </pc:picChg>
        <pc:picChg chg="del">
          <ac:chgData name="Marjan" userId="5bf7b4e5-383a-4bf6-a1ba-3724f9cc09cb" providerId="ADAL" clId="{06E14EEE-1AFA-4307-B0BD-73904F891859}" dt="2024-10-01T07:27:05.089" v="2280" actId="478"/>
          <ac:picMkLst>
            <pc:docMk/>
            <pc:sldMk cId="4191365512" sldId="1524"/>
            <ac:picMk id="8" creationId="{BFF5EF74-EBB9-C15A-F845-1908B33E63A5}"/>
          </ac:picMkLst>
        </pc:picChg>
        <pc:picChg chg="add mod">
          <ac:chgData name="Marjan" userId="5bf7b4e5-383a-4bf6-a1ba-3724f9cc09cb" providerId="ADAL" clId="{06E14EEE-1AFA-4307-B0BD-73904F891859}" dt="2024-10-01T07:27:36.618" v="2339" actId="1076"/>
          <ac:picMkLst>
            <pc:docMk/>
            <pc:sldMk cId="4191365512" sldId="1524"/>
            <ac:picMk id="9" creationId="{0A05B1A4-1BFE-0794-CB58-8DE1E2B53EA6}"/>
          </ac:picMkLst>
        </pc:picChg>
        <pc:picChg chg="add mod">
          <ac:chgData name="Marjan" userId="5bf7b4e5-383a-4bf6-a1ba-3724f9cc09cb" providerId="ADAL" clId="{06E14EEE-1AFA-4307-B0BD-73904F891859}" dt="2024-10-01T07:29:33.291" v="2406" actId="1076"/>
          <ac:picMkLst>
            <pc:docMk/>
            <pc:sldMk cId="4191365512" sldId="1524"/>
            <ac:picMk id="19" creationId="{98151186-15F4-9328-D16E-4E56C4D21772}"/>
          </ac:picMkLst>
        </pc:picChg>
      </pc:sldChg>
      <pc:sldChg chg="addSp delSp modSp mod">
        <pc:chgData name="Marjan" userId="5bf7b4e5-383a-4bf6-a1ba-3724f9cc09cb" providerId="ADAL" clId="{06E14EEE-1AFA-4307-B0BD-73904F891859}" dt="2024-10-01T07:26:48.077" v="2279" actId="115"/>
        <pc:sldMkLst>
          <pc:docMk/>
          <pc:sldMk cId="847978163" sldId="1525"/>
        </pc:sldMkLst>
        <pc:spChg chg="mod">
          <ac:chgData name="Marjan" userId="5bf7b4e5-383a-4bf6-a1ba-3724f9cc09cb" providerId="ADAL" clId="{06E14EEE-1AFA-4307-B0BD-73904F891859}" dt="2024-10-01T07:25:59.414" v="2229" actId="115"/>
          <ac:spMkLst>
            <pc:docMk/>
            <pc:sldMk cId="847978163" sldId="1525"/>
            <ac:spMk id="35" creationId="{37104C51-0232-62ED-4C6F-1447D06633EE}"/>
          </ac:spMkLst>
        </pc:spChg>
        <pc:spChg chg="mod">
          <ac:chgData name="Marjan" userId="5bf7b4e5-383a-4bf6-a1ba-3724f9cc09cb" providerId="ADAL" clId="{06E14EEE-1AFA-4307-B0BD-73904F891859}" dt="2024-10-01T07:26:48.077" v="2279" actId="115"/>
          <ac:spMkLst>
            <pc:docMk/>
            <pc:sldMk cId="847978163" sldId="1525"/>
            <ac:spMk id="36" creationId="{D8EF981A-9BA7-0EB1-9B70-F7FBF2F7DF1C}"/>
          </ac:spMkLst>
        </pc:spChg>
        <pc:picChg chg="del">
          <ac:chgData name="Marjan" userId="5bf7b4e5-383a-4bf6-a1ba-3724f9cc09cb" providerId="ADAL" clId="{06E14EEE-1AFA-4307-B0BD-73904F891859}" dt="2024-10-01T07:26:04.179" v="2231" actId="478"/>
          <ac:picMkLst>
            <pc:docMk/>
            <pc:sldMk cId="847978163" sldId="1525"/>
            <ac:picMk id="2" creationId="{DBFABBFC-93D8-FBE3-C14E-96F76C6359FF}"/>
          </ac:picMkLst>
        </pc:picChg>
        <pc:picChg chg="add mod">
          <ac:chgData name="Marjan" userId="5bf7b4e5-383a-4bf6-a1ba-3724f9cc09cb" providerId="ADAL" clId="{06E14EEE-1AFA-4307-B0BD-73904F891859}" dt="2024-10-01T07:25:46.179" v="2179" actId="1076"/>
          <ac:picMkLst>
            <pc:docMk/>
            <pc:sldMk cId="847978163" sldId="1525"/>
            <ac:picMk id="8" creationId="{68CC081D-EB7C-1F85-D428-1EE122C6BA48}"/>
          </ac:picMkLst>
        </pc:picChg>
        <pc:picChg chg="add mod">
          <ac:chgData name="Marjan" userId="5bf7b4e5-383a-4bf6-a1ba-3724f9cc09cb" providerId="ADAL" clId="{06E14EEE-1AFA-4307-B0BD-73904F891859}" dt="2024-10-01T07:26:26.553" v="2237" actId="14100"/>
          <ac:picMkLst>
            <pc:docMk/>
            <pc:sldMk cId="847978163" sldId="1525"/>
            <ac:picMk id="9" creationId="{25F8D87F-5596-3B1B-905C-C3AD89936D75}"/>
          </ac:picMkLst>
        </pc:picChg>
      </pc:sldChg>
      <pc:sldChg chg="addSp delSp modSp mod">
        <pc:chgData name="Marjan" userId="5bf7b4e5-383a-4bf6-a1ba-3724f9cc09cb" providerId="ADAL" clId="{06E14EEE-1AFA-4307-B0BD-73904F891859}" dt="2024-10-01T07:47:16.083" v="2702" actId="1076"/>
        <pc:sldMkLst>
          <pc:docMk/>
          <pc:sldMk cId="2503557515" sldId="1526"/>
        </pc:sldMkLst>
        <pc:spChg chg="mod">
          <ac:chgData name="Marjan" userId="5bf7b4e5-383a-4bf6-a1ba-3724f9cc09cb" providerId="ADAL" clId="{06E14EEE-1AFA-4307-B0BD-73904F891859}" dt="2024-10-01T07:39:21.196" v="2696" actId="115"/>
          <ac:spMkLst>
            <pc:docMk/>
            <pc:sldMk cId="2503557515" sldId="1526"/>
            <ac:spMk id="4" creationId="{D36CDCC8-D80A-3CA3-9903-EC310613197D}"/>
          </ac:spMkLst>
        </pc:spChg>
        <pc:spChg chg="mod">
          <ac:chgData name="Marjan" userId="5bf7b4e5-383a-4bf6-a1ba-3724f9cc09cb" providerId="ADAL" clId="{06E14EEE-1AFA-4307-B0BD-73904F891859}" dt="2024-10-01T07:39:45.731" v="2698" actId="1076"/>
          <ac:spMkLst>
            <pc:docMk/>
            <pc:sldMk cId="2503557515" sldId="1526"/>
            <ac:spMk id="12" creationId="{E2476A93-B8D4-4E44-87FD-AFF601B2337C}"/>
          </ac:spMkLst>
        </pc:spChg>
        <pc:spChg chg="add del mod">
          <ac:chgData name="Marjan" userId="5bf7b4e5-383a-4bf6-a1ba-3724f9cc09cb" providerId="ADAL" clId="{06E14EEE-1AFA-4307-B0BD-73904F891859}" dt="2024-10-01T07:38:39.024" v="2624" actId="1076"/>
          <ac:spMkLst>
            <pc:docMk/>
            <pc:sldMk cId="2503557515" sldId="1526"/>
            <ac:spMk id="13" creationId="{4985FF45-EE56-11C3-E0CC-6BBB359031C0}"/>
          </ac:spMkLst>
        </pc:spChg>
        <pc:spChg chg="mod">
          <ac:chgData name="Marjan" userId="5bf7b4e5-383a-4bf6-a1ba-3724f9cc09cb" providerId="ADAL" clId="{06E14EEE-1AFA-4307-B0BD-73904F891859}" dt="2024-10-01T07:34:23.028" v="2568" actId="14100"/>
          <ac:spMkLst>
            <pc:docMk/>
            <pc:sldMk cId="2503557515" sldId="1526"/>
            <ac:spMk id="14" creationId="{B7594A3B-3117-84CE-C300-FB96E5ED269D}"/>
          </ac:spMkLst>
        </pc:spChg>
        <pc:spChg chg="mod">
          <ac:chgData name="Marjan" userId="5bf7b4e5-383a-4bf6-a1ba-3724f9cc09cb" providerId="ADAL" clId="{06E14EEE-1AFA-4307-B0BD-73904F891859}" dt="2024-10-01T07:34:17.298" v="2567" actId="1076"/>
          <ac:spMkLst>
            <pc:docMk/>
            <pc:sldMk cId="2503557515" sldId="1526"/>
            <ac:spMk id="15" creationId="{6EA1F8B7-D4BC-D8B0-E6FD-F33ECB45A1DD}"/>
          </ac:spMkLst>
        </pc:spChg>
        <pc:spChg chg="mod">
          <ac:chgData name="Marjan" userId="5bf7b4e5-383a-4bf6-a1ba-3724f9cc09cb" providerId="ADAL" clId="{06E14EEE-1AFA-4307-B0BD-73904F891859}" dt="2024-10-01T07:38:01.471" v="2597" actId="14100"/>
          <ac:spMkLst>
            <pc:docMk/>
            <pc:sldMk cId="2503557515" sldId="1526"/>
            <ac:spMk id="16" creationId="{F53F294D-65CC-23A5-E4A1-B2132FCF814C}"/>
          </ac:spMkLst>
        </pc:spChg>
        <pc:spChg chg="mod">
          <ac:chgData name="Marjan" userId="5bf7b4e5-383a-4bf6-a1ba-3724f9cc09cb" providerId="ADAL" clId="{06E14EEE-1AFA-4307-B0BD-73904F891859}" dt="2024-10-01T07:37:57.186" v="2596" actId="948"/>
          <ac:spMkLst>
            <pc:docMk/>
            <pc:sldMk cId="2503557515" sldId="1526"/>
            <ac:spMk id="17" creationId="{AB86235B-CBC0-F9DB-29F4-F23367831B1B}"/>
          </ac:spMkLst>
        </pc:spChg>
        <pc:spChg chg="add del mod">
          <ac:chgData name="Marjan" userId="5bf7b4e5-383a-4bf6-a1ba-3724f9cc09cb" providerId="ADAL" clId="{06E14EEE-1AFA-4307-B0BD-73904F891859}" dt="2024-10-01T07:38:37.185" v="2623" actId="14100"/>
          <ac:spMkLst>
            <pc:docMk/>
            <pc:sldMk cId="2503557515" sldId="1526"/>
            <ac:spMk id="18" creationId="{85D7DD60-F4AA-AD34-A265-146B167D02FE}"/>
          </ac:spMkLst>
        </pc:spChg>
        <pc:spChg chg="mod">
          <ac:chgData name="Marjan" userId="5bf7b4e5-383a-4bf6-a1ba-3724f9cc09cb" providerId="ADAL" clId="{06E14EEE-1AFA-4307-B0BD-73904F891859}" dt="2024-10-01T07:36:34.451" v="2585" actId="14100"/>
          <ac:spMkLst>
            <pc:docMk/>
            <pc:sldMk cId="2503557515" sldId="1526"/>
            <ac:spMk id="19" creationId="{40542B69-6D97-5F24-63E3-ABE36EA69A27}"/>
          </ac:spMkLst>
        </pc:spChg>
        <pc:spChg chg="mod">
          <ac:chgData name="Marjan" userId="5bf7b4e5-383a-4bf6-a1ba-3724f9cc09cb" providerId="ADAL" clId="{06E14EEE-1AFA-4307-B0BD-73904F891859}" dt="2024-10-01T07:47:13.741" v="2701" actId="14100"/>
          <ac:spMkLst>
            <pc:docMk/>
            <pc:sldMk cId="2503557515" sldId="1526"/>
            <ac:spMk id="26" creationId="{B892A8A2-FC4F-7F1A-6ED8-4ADD3F8F7C65}"/>
          </ac:spMkLst>
        </pc:spChg>
        <pc:picChg chg="add del">
          <ac:chgData name="Marjan" userId="5bf7b4e5-383a-4bf6-a1ba-3724f9cc09cb" providerId="ADAL" clId="{06E14EEE-1AFA-4307-B0BD-73904F891859}" dt="2024-10-01T07:34:28.814" v="2569" actId="478"/>
          <ac:picMkLst>
            <pc:docMk/>
            <pc:sldMk cId="2503557515" sldId="1526"/>
            <ac:picMk id="10" creationId="{6931CA33-5079-6200-AD4D-6E70A8C382A5}"/>
          </ac:picMkLst>
        </pc:picChg>
        <pc:picChg chg="del">
          <ac:chgData name="Marjan" userId="5bf7b4e5-383a-4bf6-a1ba-3724f9cc09cb" providerId="ADAL" clId="{06E14EEE-1AFA-4307-B0BD-73904F891859}" dt="2024-10-01T07:37:06.428" v="2589" actId="478"/>
          <ac:picMkLst>
            <pc:docMk/>
            <pc:sldMk cId="2503557515" sldId="1526"/>
            <ac:picMk id="29" creationId="{F1AA33E4-9B62-E4A3-3D25-ECD68381F14F}"/>
          </ac:picMkLst>
        </pc:picChg>
        <pc:picChg chg="del">
          <ac:chgData name="Marjan" userId="5bf7b4e5-383a-4bf6-a1ba-3724f9cc09cb" providerId="ADAL" clId="{06E14EEE-1AFA-4307-B0BD-73904F891859}" dt="2024-10-01T07:33:56.025" v="2546" actId="478"/>
          <ac:picMkLst>
            <pc:docMk/>
            <pc:sldMk cId="2503557515" sldId="1526"/>
            <ac:picMk id="30" creationId="{493B74CA-E25C-5479-6B22-225FC06B17D6}"/>
          </ac:picMkLst>
        </pc:picChg>
        <pc:picChg chg="add mod">
          <ac:chgData name="Marjan" userId="5bf7b4e5-383a-4bf6-a1ba-3724f9cc09cb" providerId="ADAL" clId="{06E14EEE-1AFA-4307-B0BD-73904F891859}" dt="2024-10-01T07:36:55.597" v="2588" actId="1076"/>
          <ac:picMkLst>
            <pc:docMk/>
            <pc:sldMk cId="2503557515" sldId="1526"/>
            <ac:picMk id="32" creationId="{A0CABE4A-1935-A8BB-999E-661EBC3D3969}"/>
          </ac:picMkLst>
        </pc:picChg>
        <pc:picChg chg="add mod">
          <ac:chgData name="Marjan" userId="5bf7b4e5-383a-4bf6-a1ba-3724f9cc09cb" providerId="ADAL" clId="{06E14EEE-1AFA-4307-B0BD-73904F891859}" dt="2024-10-01T07:38:19.440" v="2602" actId="1076"/>
          <ac:picMkLst>
            <pc:docMk/>
            <pc:sldMk cId="2503557515" sldId="1526"/>
            <ac:picMk id="33" creationId="{3FAFA61A-FDB5-B7A7-CFE7-A1ACB234AEF2}"/>
          </ac:picMkLst>
        </pc:picChg>
        <pc:picChg chg="add mod">
          <ac:chgData name="Marjan" userId="5bf7b4e5-383a-4bf6-a1ba-3724f9cc09cb" providerId="ADAL" clId="{06E14EEE-1AFA-4307-B0BD-73904F891859}" dt="2024-10-01T07:47:16.083" v="2702" actId="1076"/>
          <ac:picMkLst>
            <pc:docMk/>
            <pc:sldMk cId="2503557515" sldId="1526"/>
            <ac:picMk id="35" creationId="{8B4C150C-1759-FEE8-9367-0D7BDA888F29}"/>
          </ac:picMkLst>
        </pc:picChg>
      </pc:sldChg>
      <pc:sldChg chg="addSp delSp modSp mod">
        <pc:chgData name="Marjan" userId="5bf7b4e5-383a-4bf6-a1ba-3724f9cc09cb" providerId="ADAL" clId="{06E14EEE-1AFA-4307-B0BD-73904F891859}" dt="2024-10-01T07:57:43.173" v="2793" actId="1076"/>
        <pc:sldMkLst>
          <pc:docMk/>
          <pc:sldMk cId="4099512835" sldId="1527"/>
        </pc:sldMkLst>
        <pc:spChg chg="mod">
          <ac:chgData name="Marjan" userId="5bf7b4e5-383a-4bf6-a1ba-3724f9cc09cb" providerId="ADAL" clId="{06E14EEE-1AFA-4307-B0BD-73904F891859}" dt="2024-10-01T07:57:33.300" v="2791" actId="404"/>
          <ac:spMkLst>
            <pc:docMk/>
            <pc:sldMk cId="4099512835" sldId="1527"/>
            <ac:spMk id="35" creationId="{37104C51-0232-62ED-4C6F-1447D06633EE}"/>
          </ac:spMkLst>
        </pc:spChg>
        <pc:spChg chg="mod">
          <ac:chgData name="Marjan" userId="5bf7b4e5-383a-4bf6-a1ba-3724f9cc09cb" providerId="ADAL" clId="{06E14EEE-1AFA-4307-B0BD-73904F891859}" dt="2024-10-01T07:24:56.727" v="2175" actId="20577"/>
          <ac:spMkLst>
            <pc:docMk/>
            <pc:sldMk cId="4099512835" sldId="1527"/>
            <ac:spMk id="36" creationId="{D8EF981A-9BA7-0EB1-9B70-F7FBF2F7DF1C}"/>
          </ac:spMkLst>
        </pc:spChg>
        <pc:picChg chg="del">
          <ac:chgData name="Marjan" userId="5bf7b4e5-383a-4bf6-a1ba-3724f9cc09cb" providerId="ADAL" clId="{06E14EEE-1AFA-4307-B0BD-73904F891859}" dt="2024-10-01T07:24:25.083" v="2131" actId="478"/>
          <ac:picMkLst>
            <pc:docMk/>
            <pc:sldMk cId="4099512835" sldId="1527"/>
            <ac:picMk id="2" creationId="{7089B6F5-E8C7-FB5D-DC05-5D1A8B5FEFD0}"/>
          </ac:picMkLst>
        </pc:picChg>
        <pc:picChg chg="mod">
          <ac:chgData name="Marjan" userId="5bf7b4e5-383a-4bf6-a1ba-3724f9cc09cb" providerId="ADAL" clId="{06E14EEE-1AFA-4307-B0BD-73904F891859}" dt="2024-10-01T07:25:04.520" v="2176" actId="1076"/>
          <ac:picMkLst>
            <pc:docMk/>
            <pc:sldMk cId="4099512835" sldId="1527"/>
            <ac:picMk id="8" creationId="{99ED0BE7-84BE-CA4E-D858-6454D99BFEAF}"/>
          </ac:picMkLst>
        </pc:picChg>
        <pc:picChg chg="add mod">
          <ac:chgData name="Marjan" userId="5bf7b4e5-383a-4bf6-a1ba-3724f9cc09cb" providerId="ADAL" clId="{06E14EEE-1AFA-4307-B0BD-73904F891859}" dt="2024-10-01T07:57:43.173" v="2793" actId="1076"/>
          <ac:picMkLst>
            <pc:docMk/>
            <pc:sldMk cId="4099512835" sldId="1527"/>
            <ac:picMk id="9" creationId="{027CC9F2-4873-422A-9664-52A7E4E73D53}"/>
          </ac:picMkLst>
        </pc:picChg>
      </pc:sldChg>
      <pc:sldChg chg="addSp delSp modSp mod">
        <pc:chgData name="Marjan" userId="5bf7b4e5-383a-4bf6-a1ba-3724f9cc09cb" providerId="ADAL" clId="{06E14EEE-1AFA-4307-B0BD-73904F891859}" dt="2024-10-01T07:51:24.556" v="2729" actId="948"/>
        <pc:sldMkLst>
          <pc:docMk/>
          <pc:sldMk cId="3217390355" sldId="1529"/>
        </pc:sldMkLst>
        <pc:spChg chg="mod">
          <ac:chgData name="Marjan" userId="5bf7b4e5-383a-4bf6-a1ba-3724f9cc09cb" providerId="ADAL" clId="{06E14EEE-1AFA-4307-B0BD-73904F891859}" dt="2024-10-01T07:51:24.556" v="2729" actId="948"/>
          <ac:spMkLst>
            <pc:docMk/>
            <pc:sldMk cId="3217390355" sldId="1529"/>
            <ac:spMk id="11" creationId="{2D5226DB-4490-ECD5-880A-CDAB0447C263}"/>
          </ac:spMkLst>
        </pc:spChg>
        <pc:spChg chg="mod">
          <ac:chgData name="Marjan" userId="5bf7b4e5-383a-4bf6-a1ba-3724f9cc09cb" providerId="ADAL" clId="{06E14EEE-1AFA-4307-B0BD-73904F891859}" dt="2024-10-01T07:48:30.294" v="2715" actId="1076"/>
          <ac:spMkLst>
            <pc:docMk/>
            <pc:sldMk cId="3217390355" sldId="1529"/>
            <ac:spMk id="14" creationId="{B7594A3B-3117-84CE-C300-FB96E5ED269D}"/>
          </ac:spMkLst>
        </pc:spChg>
        <pc:spChg chg="mod">
          <ac:chgData name="Marjan" userId="5bf7b4e5-383a-4bf6-a1ba-3724f9cc09cb" providerId="ADAL" clId="{06E14EEE-1AFA-4307-B0BD-73904F891859}" dt="2024-10-01T07:48:30.294" v="2715" actId="1076"/>
          <ac:spMkLst>
            <pc:docMk/>
            <pc:sldMk cId="3217390355" sldId="1529"/>
            <ac:spMk id="15" creationId="{6EA1F8B7-D4BC-D8B0-E6FD-F33ECB45A1DD}"/>
          </ac:spMkLst>
        </pc:spChg>
        <pc:picChg chg="add mod">
          <ac:chgData name="Marjan" userId="5bf7b4e5-383a-4bf6-a1ba-3724f9cc09cb" providerId="ADAL" clId="{06E14EEE-1AFA-4307-B0BD-73904F891859}" dt="2024-10-01T07:47:53.302" v="2708" actId="1076"/>
          <ac:picMkLst>
            <pc:docMk/>
            <pc:sldMk cId="3217390355" sldId="1529"/>
            <ac:picMk id="16" creationId="{EFB1F771-14A6-259D-7F20-10EB9A32900A}"/>
          </ac:picMkLst>
        </pc:picChg>
        <pc:picChg chg="add mod">
          <ac:chgData name="Marjan" userId="5bf7b4e5-383a-4bf6-a1ba-3724f9cc09cb" providerId="ADAL" clId="{06E14EEE-1AFA-4307-B0BD-73904F891859}" dt="2024-10-01T07:48:33.213" v="2716" actId="1076"/>
          <ac:picMkLst>
            <pc:docMk/>
            <pc:sldMk cId="3217390355" sldId="1529"/>
            <ac:picMk id="17" creationId="{67F42A48-6F4E-8848-F085-14BEDB78D1A7}"/>
          </ac:picMkLst>
        </pc:picChg>
        <pc:picChg chg="add mod modCrop">
          <ac:chgData name="Marjan" userId="5bf7b4e5-383a-4bf6-a1ba-3724f9cc09cb" providerId="ADAL" clId="{06E14EEE-1AFA-4307-B0BD-73904F891859}" dt="2024-10-01T07:51:00.849" v="2728" actId="1076"/>
          <ac:picMkLst>
            <pc:docMk/>
            <pc:sldMk cId="3217390355" sldId="1529"/>
            <ac:picMk id="24" creationId="{2399A0EC-7F5B-4B9D-682F-20A5594DF069}"/>
          </ac:picMkLst>
        </pc:picChg>
        <pc:picChg chg="del">
          <ac:chgData name="Marjan" userId="5bf7b4e5-383a-4bf6-a1ba-3724f9cc09cb" providerId="ADAL" clId="{06E14EEE-1AFA-4307-B0BD-73904F891859}" dt="2024-10-01T07:47:57.309" v="2709" actId="478"/>
          <ac:picMkLst>
            <pc:docMk/>
            <pc:sldMk cId="3217390355" sldId="1529"/>
            <ac:picMk id="25" creationId="{52A31E29-0A71-1BE0-341D-695DC565F587}"/>
          </ac:picMkLst>
        </pc:picChg>
        <pc:picChg chg="del mod">
          <ac:chgData name="Marjan" userId="5bf7b4e5-383a-4bf6-a1ba-3724f9cc09cb" providerId="ADAL" clId="{06E14EEE-1AFA-4307-B0BD-73904F891859}" dt="2024-10-01T07:50:36.974" v="2718" actId="478"/>
          <ac:picMkLst>
            <pc:docMk/>
            <pc:sldMk cId="3217390355" sldId="1529"/>
            <ac:picMk id="26" creationId="{33D48F1F-B4D4-D918-6220-F156AE4566B6}"/>
          </ac:picMkLst>
        </pc:picChg>
        <pc:picChg chg="del">
          <ac:chgData name="Marjan" userId="5bf7b4e5-383a-4bf6-a1ba-3724f9cc09cb" providerId="ADAL" clId="{06E14EEE-1AFA-4307-B0BD-73904F891859}" dt="2024-10-01T07:47:46.223" v="2703" actId="478"/>
          <ac:picMkLst>
            <pc:docMk/>
            <pc:sldMk cId="3217390355" sldId="1529"/>
            <ac:picMk id="30" creationId="{2CD7AED6-E8CA-B90D-32F4-18B516CC3100}"/>
          </ac:picMkLst>
        </pc:picChg>
        <pc:cxnChg chg="mod">
          <ac:chgData name="Marjan" userId="5bf7b4e5-383a-4bf6-a1ba-3724f9cc09cb" providerId="ADAL" clId="{06E14EEE-1AFA-4307-B0BD-73904F891859}" dt="2024-10-01T07:50:49.484" v="2725" actId="1076"/>
          <ac:cxnSpMkLst>
            <pc:docMk/>
            <pc:sldMk cId="3217390355" sldId="1529"/>
            <ac:cxnSpMk id="27" creationId="{EC90AE0F-5DD8-2D25-C999-5E0CC65E11C5}"/>
          </ac:cxnSpMkLst>
        </pc:cxnChg>
      </pc:sldChg>
      <pc:sldChg chg="addSp delSp modSp mod">
        <pc:chgData name="Marjan" userId="5bf7b4e5-383a-4bf6-a1ba-3724f9cc09cb" providerId="ADAL" clId="{06E14EEE-1AFA-4307-B0BD-73904F891859}" dt="2024-10-01T07:24:14.096" v="2130" actId="1076"/>
        <pc:sldMkLst>
          <pc:docMk/>
          <pc:sldMk cId="1856661341" sldId="1530"/>
        </pc:sldMkLst>
        <pc:spChg chg="mod">
          <ac:chgData name="Marjan" userId="5bf7b4e5-383a-4bf6-a1ba-3724f9cc09cb" providerId="ADAL" clId="{06E14EEE-1AFA-4307-B0BD-73904F891859}" dt="2024-10-01T07:24:00.731" v="2126" actId="115"/>
          <ac:spMkLst>
            <pc:docMk/>
            <pc:sldMk cId="1856661341" sldId="1530"/>
            <ac:spMk id="36" creationId="{D8EF981A-9BA7-0EB1-9B70-F7FBF2F7DF1C}"/>
          </ac:spMkLst>
        </pc:spChg>
        <pc:picChg chg="add mod">
          <ac:chgData name="Marjan" userId="5bf7b4e5-383a-4bf6-a1ba-3724f9cc09cb" providerId="ADAL" clId="{06E14EEE-1AFA-4307-B0BD-73904F891859}" dt="2024-10-01T07:23:45.295" v="2073" actId="1076"/>
          <ac:picMkLst>
            <pc:docMk/>
            <pc:sldMk cId="1856661341" sldId="1530"/>
            <ac:picMk id="2" creationId="{A2052A1B-2E8E-C594-3CD6-4969864B1EA5}"/>
          </ac:picMkLst>
        </pc:picChg>
        <pc:picChg chg="add del mod">
          <ac:chgData name="Marjan" userId="5bf7b4e5-383a-4bf6-a1ba-3724f9cc09cb" providerId="ADAL" clId="{06E14EEE-1AFA-4307-B0BD-73904F891859}" dt="2024-10-01T07:24:14.096" v="2130" actId="1076"/>
          <ac:picMkLst>
            <pc:docMk/>
            <pc:sldMk cId="1856661341" sldId="1530"/>
            <ac:picMk id="18" creationId="{2353F3D9-2691-CC26-B8B7-9F557D656118}"/>
          </ac:picMkLst>
        </pc:picChg>
        <pc:picChg chg="add del">
          <ac:chgData name="Marjan" userId="5bf7b4e5-383a-4bf6-a1ba-3724f9cc09cb" providerId="ADAL" clId="{06E14EEE-1AFA-4307-B0BD-73904F891859}" dt="2024-10-01T07:23:39.740" v="2070" actId="478"/>
          <ac:picMkLst>
            <pc:docMk/>
            <pc:sldMk cId="1856661341" sldId="1530"/>
            <ac:picMk id="20" creationId="{DEF5B997-66F0-36F6-395E-5C3927029DCF}"/>
          </ac:picMkLst>
        </pc:picChg>
      </pc:sldChg>
      <pc:sldChg chg="addSp delSp modSp mod">
        <pc:chgData name="Marjan" userId="5bf7b4e5-383a-4bf6-a1ba-3724f9cc09cb" providerId="ADAL" clId="{06E14EEE-1AFA-4307-B0BD-73904F891859}" dt="2024-10-01T07:58:33.453" v="2802" actId="20577"/>
        <pc:sldMkLst>
          <pc:docMk/>
          <pc:sldMk cId="3263329916" sldId="1531"/>
        </pc:sldMkLst>
        <pc:spChg chg="mod">
          <ac:chgData name="Marjan" userId="5bf7b4e5-383a-4bf6-a1ba-3724f9cc09cb" providerId="ADAL" clId="{06E14EEE-1AFA-4307-B0BD-73904F891859}" dt="2024-10-01T07:52:07.246" v="2737" actId="14100"/>
          <ac:spMkLst>
            <pc:docMk/>
            <pc:sldMk cId="3263329916" sldId="1531"/>
            <ac:spMk id="4" creationId="{D753C383-62C8-E733-4553-E085527A1FCA}"/>
          </ac:spMkLst>
        </pc:spChg>
        <pc:spChg chg="mod">
          <ac:chgData name="Marjan" userId="5bf7b4e5-383a-4bf6-a1ba-3724f9cc09cb" providerId="ADAL" clId="{06E14EEE-1AFA-4307-B0BD-73904F891859}" dt="2024-10-01T07:52:00.743" v="2736" actId="1076"/>
          <ac:spMkLst>
            <pc:docMk/>
            <pc:sldMk cId="3263329916" sldId="1531"/>
            <ac:spMk id="9" creationId="{B5FA4264-9F79-B20D-0826-CEC58E7B74B7}"/>
          </ac:spMkLst>
        </pc:spChg>
        <pc:spChg chg="mod">
          <ac:chgData name="Marjan" userId="5bf7b4e5-383a-4bf6-a1ba-3724f9cc09cb" providerId="ADAL" clId="{06E14EEE-1AFA-4307-B0BD-73904F891859}" dt="2024-10-01T07:51:39.041" v="2730" actId="948"/>
          <ac:spMkLst>
            <pc:docMk/>
            <pc:sldMk cId="3263329916" sldId="1531"/>
            <ac:spMk id="11" creationId="{2D5226DB-4490-ECD5-880A-CDAB0447C263}"/>
          </ac:spMkLst>
        </pc:spChg>
        <pc:spChg chg="mod">
          <ac:chgData name="Marjan" userId="5bf7b4e5-383a-4bf6-a1ba-3724f9cc09cb" providerId="ADAL" clId="{06E14EEE-1AFA-4307-B0BD-73904F891859}" dt="2024-10-01T07:53:15.175" v="2753" actId="1076"/>
          <ac:spMkLst>
            <pc:docMk/>
            <pc:sldMk cId="3263329916" sldId="1531"/>
            <ac:spMk id="12" creationId="{E2476A93-B8D4-4E44-87FD-AFF601B2337C}"/>
          </ac:spMkLst>
        </pc:spChg>
        <pc:spChg chg="mod">
          <ac:chgData name="Marjan" userId="5bf7b4e5-383a-4bf6-a1ba-3724f9cc09cb" providerId="ADAL" clId="{06E14EEE-1AFA-4307-B0BD-73904F891859}" dt="2024-10-01T07:53:43.112" v="2777" actId="14100"/>
          <ac:spMkLst>
            <pc:docMk/>
            <pc:sldMk cId="3263329916" sldId="1531"/>
            <ac:spMk id="14" creationId="{B7594A3B-3117-84CE-C300-FB96E5ED269D}"/>
          </ac:spMkLst>
        </pc:spChg>
        <pc:spChg chg="mod">
          <ac:chgData name="Marjan" userId="5bf7b4e5-383a-4bf6-a1ba-3724f9cc09cb" providerId="ADAL" clId="{06E14EEE-1AFA-4307-B0BD-73904F891859}" dt="2024-10-01T07:58:33.453" v="2802" actId="20577"/>
          <ac:spMkLst>
            <pc:docMk/>
            <pc:sldMk cId="3263329916" sldId="1531"/>
            <ac:spMk id="15" creationId="{6EA1F8B7-D4BC-D8B0-E6FD-F33ECB45A1DD}"/>
          </ac:spMkLst>
        </pc:spChg>
        <pc:spChg chg="del">
          <ac:chgData name="Marjan" userId="5bf7b4e5-383a-4bf6-a1ba-3724f9cc09cb" providerId="ADAL" clId="{06E14EEE-1AFA-4307-B0BD-73904F891859}" dt="2024-10-01T07:53:31.459" v="2757" actId="478"/>
          <ac:spMkLst>
            <pc:docMk/>
            <pc:sldMk cId="3263329916" sldId="1531"/>
            <ac:spMk id="17" creationId="{74BB9795-A00B-6CB7-5ECF-1D523B4967EC}"/>
          </ac:spMkLst>
        </pc:spChg>
        <pc:spChg chg="mod">
          <ac:chgData name="Marjan" userId="5bf7b4e5-383a-4bf6-a1ba-3724f9cc09cb" providerId="ADAL" clId="{06E14EEE-1AFA-4307-B0BD-73904F891859}" dt="2024-10-01T07:53:15.175" v="2753" actId="1076"/>
          <ac:spMkLst>
            <pc:docMk/>
            <pc:sldMk cId="3263329916" sldId="1531"/>
            <ac:spMk id="19" creationId="{40542B69-6D97-5F24-63E3-ABE36EA69A27}"/>
          </ac:spMkLst>
        </pc:spChg>
        <pc:picChg chg="add mod">
          <ac:chgData name="Marjan" userId="5bf7b4e5-383a-4bf6-a1ba-3724f9cc09cb" providerId="ADAL" clId="{06E14EEE-1AFA-4307-B0BD-73904F891859}" dt="2024-10-01T07:52:26.513" v="2740" actId="1076"/>
          <ac:picMkLst>
            <pc:docMk/>
            <pc:sldMk cId="3263329916" sldId="1531"/>
            <ac:picMk id="16" creationId="{1D464E86-42B4-ADE1-1081-D9087CB89C13}"/>
          </ac:picMkLst>
        </pc:picChg>
        <pc:picChg chg="add mod">
          <ac:chgData name="Marjan" userId="5bf7b4e5-383a-4bf6-a1ba-3724f9cc09cb" providerId="ADAL" clId="{06E14EEE-1AFA-4307-B0BD-73904F891859}" dt="2024-10-01T07:53:16.832" v="2754" actId="1076"/>
          <ac:picMkLst>
            <pc:docMk/>
            <pc:sldMk cId="3263329916" sldId="1531"/>
            <ac:picMk id="23" creationId="{9BF2B401-D387-8E17-8ED0-0D552A9324D8}"/>
          </ac:picMkLst>
        </pc:picChg>
        <pc:picChg chg="add mod">
          <ac:chgData name="Marjan" userId="5bf7b4e5-383a-4bf6-a1ba-3724f9cc09cb" providerId="ADAL" clId="{06E14EEE-1AFA-4307-B0BD-73904F891859}" dt="2024-10-01T07:54:12.378" v="2782" actId="1076"/>
          <ac:picMkLst>
            <pc:docMk/>
            <pc:sldMk cId="3263329916" sldId="1531"/>
            <ac:picMk id="28" creationId="{9BFE3A5E-83FB-EFF6-6247-C8C759622FC7}"/>
          </ac:picMkLst>
        </pc:picChg>
        <pc:picChg chg="add mod">
          <ac:chgData name="Marjan" userId="5bf7b4e5-383a-4bf6-a1ba-3724f9cc09cb" providerId="ADAL" clId="{06E14EEE-1AFA-4307-B0BD-73904F891859}" dt="2024-10-01T07:55:13.580" v="2789" actId="1076"/>
          <ac:picMkLst>
            <pc:docMk/>
            <pc:sldMk cId="3263329916" sldId="1531"/>
            <ac:picMk id="31" creationId="{51B4B960-259B-7BA5-9207-0704537D96A0}"/>
          </ac:picMkLst>
        </pc:picChg>
        <pc:cxnChg chg="mod">
          <ac:chgData name="Marjan" userId="5bf7b4e5-383a-4bf6-a1ba-3724f9cc09cb" providerId="ADAL" clId="{06E14EEE-1AFA-4307-B0BD-73904F891859}" dt="2024-10-01T07:53:20.784" v="2756" actId="14100"/>
          <ac:cxnSpMkLst>
            <pc:docMk/>
            <pc:sldMk cId="3263329916" sldId="1531"/>
            <ac:cxnSpMk id="21" creationId="{B84B33EF-2A54-99B2-FEF8-27486B72F624}"/>
          </ac:cxnSpMkLst>
        </pc:cxnChg>
        <pc:cxnChg chg="mod">
          <ac:chgData name="Marjan" userId="5bf7b4e5-383a-4bf6-a1ba-3724f9cc09cb" providerId="ADAL" clId="{06E14EEE-1AFA-4307-B0BD-73904F891859}" dt="2024-10-01T07:52:12.245" v="2738" actId="14100"/>
          <ac:cxnSpMkLst>
            <pc:docMk/>
            <pc:sldMk cId="3263329916" sldId="1531"/>
            <ac:cxnSpMk id="27" creationId="{EC90AE0F-5DD8-2D25-C999-5E0CC65E11C5}"/>
          </ac:cxnSpMkLst>
        </pc:cxnChg>
        <pc:cxnChg chg="mod">
          <ac:chgData name="Marjan" userId="5bf7b4e5-383a-4bf6-a1ba-3724f9cc09cb" providerId="ADAL" clId="{06E14EEE-1AFA-4307-B0BD-73904F891859}" dt="2024-10-01T07:53:49.030" v="2779" actId="14100"/>
          <ac:cxnSpMkLst>
            <pc:docMk/>
            <pc:sldMk cId="3263329916" sldId="1531"/>
            <ac:cxnSpMk id="29" creationId="{10445519-6BAB-CA4B-0B0C-EF80D4D34E4C}"/>
          </ac:cxnSpMkLst>
        </pc:cxnChg>
      </pc:sldChg>
      <pc:sldChg chg="addSp modSp mod">
        <pc:chgData name="Marjan" userId="5bf7b4e5-383a-4bf6-a1ba-3724f9cc09cb" providerId="ADAL" clId="{06E14EEE-1AFA-4307-B0BD-73904F891859}" dt="2024-10-01T07:21:18.135" v="2067" actId="255"/>
        <pc:sldMkLst>
          <pc:docMk/>
          <pc:sldMk cId="809268278" sldId="1532"/>
        </pc:sldMkLst>
        <pc:spChg chg="mod">
          <ac:chgData name="Marjan" userId="5bf7b4e5-383a-4bf6-a1ba-3724f9cc09cb" providerId="ADAL" clId="{06E14EEE-1AFA-4307-B0BD-73904F891859}" dt="2024-10-01T07:21:18.135" v="2067" actId="255"/>
          <ac:spMkLst>
            <pc:docMk/>
            <pc:sldMk cId="809268278" sldId="1532"/>
            <ac:spMk id="33" creationId="{AC757F5E-B016-F947-4518-7C6B9CC7EE04}"/>
          </ac:spMkLst>
        </pc:spChg>
        <pc:spChg chg="mod">
          <ac:chgData name="Marjan" userId="5bf7b4e5-383a-4bf6-a1ba-3724f9cc09cb" providerId="ADAL" clId="{06E14EEE-1AFA-4307-B0BD-73904F891859}" dt="2024-10-01T07:21:11.027" v="2066" actId="115"/>
          <ac:spMkLst>
            <pc:docMk/>
            <pc:sldMk cId="809268278" sldId="1532"/>
            <ac:spMk id="35" creationId="{37104C51-0232-62ED-4C6F-1447D06633EE}"/>
          </ac:spMkLst>
        </pc:spChg>
        <pc:spChg chg="mod">
          <ac:chgData name="Marjan" userId="5bf7b4e5-383a-4bf6-a1ba-3724f9cc09cb" providerId="ADAL" clId="{06E14EEE-1AFA-4307-B0BD-73904F891859}" dt="2024-10-01T07:16:00.415" v="1991" actId="115"/>
          <ac:spMkLst>
            <pc:docMk/>
            <pc:sldMk cId="809268278" sldId="1532"/>
            <ac:spMk id="36" creationId="{D8EF981A-9BA7-0EB1-9B70-F7FBF2F7DF1C}"/>
          </ac:spMkLst>
        </pc:spChg>
        <pc:picChg chg="add mod">
          <ac:chgData name="Marjan" userId="5bf7b4e5-383a-4bf6-a1ba-3724f9cc09cb" providerId="ADAL" clId="{06E14EEE-1AFA-4307-B0BD-73904F891859}" dt="2024-10-01T07:15:44.921" v="1937" actId="1076"/>
          <ac:picMkLst>
            <pc:docMk/>
            <pc:sldMk cId="809268278" sldId="1532"/>
            <ac:picMk id="2" creationId="{CEDB3EEE-39CA-6F9F-6AA0-11E2DD7085D3}"/>
          </ac:picMkLst>
        </pc:picChg>
        <pc:picChg chg="add mod">
          <ac:chgData name="Marjan" userId="5bf7b4e5-383a-4bf6-a1ba-3724f9cc09cb" providerId="ADAL" clId="{06E14EEE-1AFA-4307-B0BD-73904F891859}" dt="2024-10-01T07:20:58.466" v="1999" actId="1076"/>
          <ac:picMkLst>
            <pc:docMk/>
            <pc:sldMk cId="809268278" sldId="1532"/>
            <ac:picMk id="9" creationId="{354D2719-45AC-CED6-A33B-A21C5FF7C8CB}"/>
          </ac:picMkLst>
        </pc:picChg>
      </pc:sldChg>
      <pc:sldChg chg="addSp delSp modSp mod">
        <pc:chgData name="Marjan" userId="5bf7b4e5-383a-4bf6-a1ba-3724f9cc09cb" providerId="ADAL" clId="{06E14EEE-1AFA-4307-B0BD-73904F891859}" dt="2024-10-01T07:32:28.161" v="2540" actId="1076"/>
        <pc:sldMkLst>
          <pc:docMk/>
          <pc:sldMk cId="1684208801" sldId="1533"/>
        </pc:sldMkLst>
        <pc:picChg chg="add mod">
          <ac:chgData name="Marjan" userId="5bf7b4e5-383a-4bf6-a1ba-3724f9cc09cb" providerId="ADAL" clId="{06E14EEE-1AFA-4307-B0BD-73904F891859}" dt="2024-10-01T07:32:28.161" v="2540" actId="1076"/>
          <ac:picMkLst>
            <pc:docMk/>
            <pc:sldMk cId="1684208801" sldId="1533"/>
            <ac:picMk id="4" creationId="{1486B427-F3B8-798B-22C4-37F726CAC4C7}"/>
          </ac:picMkLst>
        </pc:picChg>
        <pc:picChg chg="del">
          <ac:chgData name="Marjan" userId="5bf7b4e5-383a-4bf6-a1ba-3724f9cc09cb" providerId="ADAL" clId="{06E14EEE-1AFA-4307-B0BD-73904F891859}" dt="2024-10-01T07:32:11.370" v="2535" actId="478"/>
          <ac:picMkLst>
            <pc:docMk/>
            <pc:sldMk cId="1684208801" sldId="1533"/>
            <ac:picMk id="26" creationId="{AC5C6FB6-3E51-3EBA-DDA0-1BC8013256F2}"/>
          </ac:picMkLst>
        </pc:picChg>
      </pc:sldChg>
      <pc:sldChg chg="addSp delSp modSp mod">
        <pc:chgData name="Marjan" userId="5bf7b4e5-383a-4bf6-a1ba-3724f9cc09cb" providerId="ADAL" clId="{06E14EEE-1AFA-4307-B0BD-73904F891859}" dt="2024-10-01T07:30:56.630" v="2533" actId="115"/>
        <pc:sldMkLst>
          <pc:docMk/>
          <pc:sldMk cId="1104676818" sldId="1534"/>
        </pc:sldMkLst>
        <pc:spChg chg="mod">
          <ac:chgData name="Marjan" userId="5bf7b4e5-383a-4bf6-a1ba-3724f9cc09cb" providerId="ADAL" clId="{06E14EEE-1AFA-4307-B0BD-73904F891859}" dt="2024-10-01T07:30:13.188" v="2448" actId="6549"/>
          <ac:spMkLst>
            <pc:docMk/>
            <pc:sldMk cId="1104676818" sldId="1534"/>
            <ac:spMk id="35" creationId="{37104C51-0232-62ED-4C6F-1447D06633EE}"/>
          </ac:spMkLst>
        </pc:spChg>
        <pc:spChg chg="mod">
          <ac:chgData name="Marjan" userId="5bf7b4e5-383a-4bf6-a1ba-3724f9cc09cb" providerId="ADAL" clId="{06E14EEE-1AFA-4307-B0BD-73904F891859}" dt="2024-10-01T07:30:56.630" v="2533" actId="115"/>
          <ac:spMkLst>
            <pc:docMk/>
            <pc:sldMk cId="1104676818" sldId="1534"/>
            <ac:spMk id="36" creationId="{D8EF981A-9BA7-0EB1-9B70-F7FBF2F7DF1C}"/>
          </ac:spMkLst>
        </pc:spChg>
        <pc:picChg chg="add mod">
          <ac:chgData name="Marjan" userId="5bf7b4e5-383a-4bf6-a1ba-3724f9cc09cb" providerId="ADAL" clId="{06E14EEE-1AFA-4307-B0BD-73904F891859}" dt="2024-10-01T07:30:34.741" v="2453" actId="14100"/>
          <ac:picMkLst>
            <pc:docMk/>
            <pc:sldMk cId="1104676818" sldId="1534"/>
            <ac:picMk id="2" creationId="{C6A6CFC6-A108-DF3E-CA0F-C41526B459D3}"/>
          </ac:picMkLst>
        </pc:picChg>
        <pc:picChg chg="del">
          <ac:chgData name="Marjan" userId="5bf7b4e5-383a-4bf6-a1ba-3724f9cc09cb" providerId="ADAL" clId="{06E14EEE-1AFA-4307-B0BD-73904F891859}" dt="2024-10-01T07:30:27.444" v="2449" actId="478"/>
          <ac:picMkLst>
            <pc:docMk/>
            <pc:sldMk cId="1104676818" sldId="1534"/>
            <ac:picMk id="20" creationId="{9ED9AA66-BD65-9B9B-FC5F-FDB2F487F72E}"/>
          </ac:picMkLst>
        </pc:picChg>
      </pc:sldChg>
    </pc:docChg>
  </pc:docChgLst>
  <pc:docChgLst>
    <pc:chgData name="Routledge, Mandy" userId="bacdedf5-8e30-494b-ad8b-f27fa30c4f8d" providerId="ADAL" clId="{088143BB-FBF6-48B8-B743-26BFEB4DAFC7}"/>
    <pc:docChg chg="undo custSel addSld delSld modSld modSection">
      <pc:chgData name="Routledge, Mandy" userId="bacdedf5-8e30-494b-ad8b-f27fa30c4f8d" providerId="ADAL" clId="{088143BB-FBF6-48B8-B743-26BFEB4DAFC7}" dt="2024-09-30T18:26:41.478" v="675" actId="1038"/>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modSp add del mod">
        <pc:chgData name="Routledge, Mandy" userId="bacdedf5-8e30-494b-ad8b-f27fa30c4f8d" providerId="ADAL" clId="{088143BB-FBF6-48B8-B743-26BFEB4DAFC7}" dt="2024-09-30T18:00:38.423" v="303" actId="47"/>
        <pc:sldMkLst>
          <pc:docMk/>
          <pc:sldMk cId="3984373576" sldId="264"/>
        </pc:sldMkLst>
        <pc:spChg chg="mod">
          <ac:chgData name="Routledge, Mandy" userId="bacdedf5-8e30-494b-ad8b-f27fa30c4f8d" providerId="ADAL" clId="{088143BB-FBF6-48B8-B743-26BFEB4DAFC7}" dt="2024-09-30T17:58:41.589" v="268" actId="1076"/>
          <ac:spMkLst>
            <pc:docMk/>
            <pc:sldMk cId="3984373576" sldId="264"/>
            <ac:spMk id="10" creationId="{00000000-0000-0000-0000-000000000000}"/>
          </ac:spMkLst>
        </pc:spChg>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addSp modSp add del">
        <pc:chgData name="Routledge, Mandy" userId="bacdedf5-8e30-494b-ad8b-f27fa30c4f8d" providerId="ADAL" clId="{088143BB-FBF6-48B8-B743-26BFEB4DAFC7}" dt="2024-09-30T18:02:34.922" v="335" actId="47"/>
        <pc:sldMkLst>
          <pc:docMk/>
          <pc:sldMk cId="4233024506" sldId="1186"/>
        </pc:sldMkLst>
        <pc:picChg chg="add mod">
          <ac:chgData name="Routledge, Mandy" userId="bacdedf5-8e30-494b-ad8b-f27fa30c4f8d" providerId="ADAL" clId="{088143BB-FBF6-48B8-B743-26BFEB4DAFC7}" dt="2024-09-30T18:02:07.801" v="330"/>
          <ac:picMkLst>
            <pc:docMk/>
            <pc:sldMk cId="4233024506" sldId="1186"/>
            <ac:picMk id="8" creationId="{860D8B1C-1440-89DF-C77F-31EC1A492AC9}"/>
          </ac:picMkLst>
        </pc:picChg>
      </pc:sldChg>
      <pc:sldChg chg="modSp mod modNotes modNotesTx">
        <pc:chgData name="Routledge, Mandy" userId="bacdedf5-8e30-494b-ad8b-f27fa30c4f8d" providerId="ADAL" clId="{088143BB-FBF6-48B8-B743-26BFEB4DAFC7}" dt="2024-09-30T17:13:35.803" v="147" actId="27636"/>
        <pc:sldMkLst>
          <pc:docMk/>
          <pc:sldMk cId="2189114603" sldId="1437"/>
        </pc:sldMkLst>
        <pc:spChg chg="mod">
          <ac:chgData name="Routledge, Mandy" userId="bacdedf5-8e30-494b-ad8b-f27fa30c4f8d" providerId="ADAL" clId="{088143BB-FBF6-48B8-B743-26BFEB4DAFC7}" dt="2024-09-30T17:02:50.248" v="26"/>
          <ac:spMkLst>
            <pc:docMk/>
            <pc:sldMk cId="2189114603" sldId="1437"/>
            <ac:spMk id="3" creationId="{00000000-0000-0000-0000-000000000000}"/>
          </ac:spMkLst>
        </pc:spChg>
      </pc:sldChg>
      <pc:sldChg chg="add del">
        <pc:chgData name="Routledge, Mandy" userId="bacdedf5-8e30-494b-ad8b-f27fa30c4f8d" providerId="ADAL" clId="{088143BB-FBF6-48B8-B743-26BFEB4DAFC7}" dt="2024-09-30T17:18:11.566" v="178" actId="47"/>
        <pc:sldMkLst>
          <pc:docMk/>
          <pc:sldMk cId="125201306" sldId="1453"/>
        </pc:sldMkLst>
      </pc:sldChg>
      <pc:sldChg chg="addSp modSp mod">
        <pc:chgData name="Routledge, Mandy" userId="bacdedf5-8e30-494b-ad8b-f27fa30c4f8d" providerId="ADAL" clId="{088143BB-FBF6-48B8-B743-26BFEB4DAFC7}" dt="2024-09-30T17:16:30.251" v="149"/>
        <pc:sldMkLst>
          <pc:docMk/>
          <pc:sldMk cId="3852907103" sldId="1460"/>
        </pc:sldMkLst>
        <pc:spChg chg="mod">
          <ac:chgData name="Routledge, Mandy" userId="bacdedf5-8e30-494b-ad8b-f27fa30c4f8d" providerId="ADAL" clId="{088143BB-FBF6-48B8-B743-26BFEB4DAFC7}" dt="2024-09-30T17:03:23.559" v="53" actId="20577"/>
          <ac:spMkLst>
            <pc:docMk/>
            <pc:sldMk cId="3852907103" sldId="1460"/>
            <ac:spMk id="6" creationId="{00000000-0000-0000-0000-000000000000}"/>
          </ac:spMkLst>
        </pc:spChg>
        <pc:picChg chg="add mod">
          <ac:chgData name="Routledge, Mandy" userId="bacdedf5-8e30-494b-ad8b-f27fa30c4f8d" providerId="ADAL" clId="{088143BB-FBF6-48B8-B743-26BFEB4DAFC7}" dt="2024-09-30T17:16:30.251" v="149"/>
          <ac:picMkLst>
            <pc:docMk/>
            <pc:sldMk cId="3852907103" sldId="1460"/>
            <ac:picMk id="2" creationId="{E8E11BA7-4AAD-FE4A-6CB5-CEFE471769A5}"/>
          </ac:picMkLst>
        </pc:picChg>
      </pc:sldChg>
      <pc:sldChg chg="modSp mod">
        <pc:chgData name="Routledge, Mandy" userId="bacdedf5-8e30-494b-ad8b-f27fa30c4f8d" providerId="ADAL" clId="{088143BB-FBF6-48B8-B743-26BFEB4DAFC7}" dt="2024-09-30T17:03:27.212" v="63" actId="20577"/>
        <pc:sldMkLst>
          <pc:docMk/>
          <pc:sldMk cId="4207872812" sldId="1475"/>
        </pc:sldMkLst>
        <pc:spChg chg="mod">
          <ac:chgData name="Routledge, Mandy" userId="bacdedf5-8e30-494b-ad8b-f27fa30c4f8d" providerId="ADAL" clId="{088143BB-FBF6-48B8-B743-26BFEB4DAFC7}" dt="2024-09-30T17:03:27.212" v="63" actId="20577"/>
          <ac:spMkLst>
            <pc:docMk/>
            <pc:sldMk cId="4207872812" sldId="1475"/>
            <ac:spMk id="6" creationId="{00000000-0000-0000-0000-000000000000}"/>
          </ac:spMkLst>
        </pc:spChg>
      </pc:sldChg>
      <pc:sldChg chg="modSp mod">
        <pc:chgData name="Routledge, Mandy" userId="bacdedf5-8e30-494b-ad8b-f27fa30c4f8d" providerId="ADAL" clId="{088143BB-FBF6-48B8-B743-26BFEB4DAFC7}" dt="2024-09-30T17:03:38.952" v="64"/>
        <pc:sldMkLst>
          <pc:docMk/>
          <pc:sldMk cId="2452007587" sldId="1476"/>
        </pc:sldMkLst>
        <pc:spChg chg="mod">
          <ac:chgData name="Routledge, Mandy" userId="bacdedf5-8e30-494b-ad8b-f27fa30c4f8d" providerId="ADAL" clId="{088143BB-FBF6-48B8-B743-26BFEB4DAFC7}" dt="2024-09-30T17:03:38.952" v="64"/>
          <ac:spMkLst>
            <pc:docMk/>
            <pc:sldMk cId="2452007587" sldId="1476"/>
            <ac:spMk id="6" creationId="{00000000-0000-0000-0000-000000000000}"/>
          </ac:spMkLst>
        </pc:spChg>
      </pc:sldChg>
      <pc:sldChg chg="modSp mod">
        <pc:chgData name="Routledge, Mandy" userId="bacdedf5-8e30-494b-ad8b-f27fa30c4f8d" providerId="ADAL" clId="{088143BB-FBF6-48B8-B743-26BFEB4DAFC7}" dt="2024-09-30T17:03:50.467" v="65"/>
        <pc:sldMkLst>
          <pc:docMk/>
          <pc:sldMk cId="2709048002" sldId="1477"/>
        </pc:sldMkLst>
        <pc:spChg chg="mod">
          <ac:chgData name="Routledge, Mandy" userId="bacdedf5-8e30-494b-ad8b-f27fa30c4f8d" providerId="ADAL" clId="{088143BB-FBF6-48B8-B743-26BFEB4DAFC7}" dt="2024-09-30T17:03:50.467" v="65"/>
          <ac:spMkLst>
            <pc:docMk/>
            <pc:sldMk cId="2709048002" sldId="1477"/>
            <ac:spMk id="6" creationId="{00000000-0000-0000-0000-000000000000}"/>
          </ac:spMkLst>
        </pc:spChg>
      </pc:sldChg>
      <pc:sldChg chg="modSp mod">
        <pc:chgData name="Routledge, Mandy" userId="bacdedf5-8e30-494b-ad8b-f27fa30c4f8d" providerId="ADAL" clId="{088143BB-FBF6-48B8-B743-26BFEB4DAFC7}" dt="2024-09-30T17:03:55.086" v="80" actId="20577"/>
        <pc:sldMkLst>
          <pc:docMk/>
          <pc:sldMk cId="4074911733" sldId="1478"/>
        </pc:sldMkLst>
        <pc:spChg chg="mod">
          <ac:chgData name="Routledge, Mandy" userId="bacdedf5-8e30-494b-ad8b-f27fa30c4f8d" providerId="ADAL" clId="{088143BB-FBF6-48B8-B743-26BFEB4DAFC7}" dt="2024-09-30T17:03:55.086" v="80" actId="20577"/>
          <ac:spMkLst>
            <pc:docMk/>
            <pc:sldMk cId="4074911733" sldId="1478"/>
            <ac:spMk id="6" creationId="{00000000-0000-0000-0000-000000000000}"/>
          </ac:spMkLst>
        </pc:spChg>
      </pc:sldChg>
      <pc:sldChg chg="modSp mod">
        <pc:chgData name="Routledge, Mandy" userId="bacdedf5-8e30-494b-ad8b-f27fa30c4f8d" providerId="ADAL" clId="{088143BB-FBF6-48B8-B743-26BFEB4DAFC7}" dt="2024-09-30T17:04:01.080" v="90" actId="20577"/>
        <pc:sldMkLst>
          <pc:docMk/>
          <pc:sldMk cId="4210467006" sldId="1479"/>
        </pc:sldMkLst>
        <pc:spChg chg="mod">
          <ac:chgData name="Routledge, Mandy" userId="bacdedf5-8e30-494b-ad8b-f27fa30c4f8d" providerId="ADAL" clId="{088143BB-FBF6-48B8-B743-26BFEB4DAFC7}" dt="2024-09-30T17:04:01.080" v="90" actId="20577"/>
          <ac:spMkLst>
            <pc:docMk/>
            <pc:sldMk cId="4210467006" sldId="1479"/>
            <ac:spMk id="6" creationId="{00000000-0000-0000-0000-000000000000}"/>
          </ac:spMkLst>
        </pc:spChg>
      </pc:sldChg>
      <pc:sldChg chg="modSp mod">
        <pc:chgData name="Routledge, Mandy" userId="bacdedf5-8e30-494b-ad8b-f27fa30c4f8d" providerId="ADAL" clId="{088143BB-FBF6-48B8-B743-26BFEB4DAFC7}" dt="2024-09-30T17:04:05.673" v="100" actId="20577"/>
        <pc:sldMkLst>
          <pc:docMk/>
          <pc:sldMk cId="1487044012" sldId="1480"/>
        </pc:sldMkLst>
        <pc:spChg chg="mod">
          <ac:chgData name="Routledge, Mandy" userId="bacdedf5-8e30-494b-ad8b-f27fa30c4f8d" providerId="ADAL" clId="{088143BB-FBF6-48B8-B743-26BFEB4DAFC7}" dt="2024-09-30T17:04:05.673" v="100" actId="20577"/>
          <ac:spMkLst>
            <pc:docMk/>
            <pc:sldMk cId="1487044012" sldId="1480"/>
            <ac:spMk id="6" creationId="{00000000-0000-0000-0000-000000000000}"/>
          </ac:spMkLst>
        </pc:spChg>
      </pc:sldChg>
      <pc:sldChg chg="modSp mod">
        <pc:chgData name="Routledge, Mandy" userId="bacdedf5-8e30-494b-ad8b-f27fa30c4f8d" providerId="ADAL" clId="{088143BB-FBF6-48B8-B743-26BFEB4DAFC7}" dt="2024-09-30T17:04:13.414" v="109" actId="20577"/>
        <pc:sldMkLst>
          <pc:docMk/>
          <pc:sldMk cId="3779434736" sldId="1481"/>
        </pc:sldMkLst>
        <pc:spChg chg="mod">
          <ac:chgData name="Routledge, Mandy" userId="bacdedf5-8e30-494b-ad8b-f27fa30c4f8d" providerId="ADAL" clId="{088143BB-FBF6-48B8-B743-26BFEB4DAFC7}" dt="2024-09-30T17:04:13.414" v="109" actId="20577"/>
          <ac:spMkLst>
            <pc:docMk/>
            <pc:sldMk cId="3779434736" sldId="1481"/>
            <ac:spMk id="6" creationId="{00000000-0000-0000-0000-000000000000}"/>
          </ac:spMkLst>
        </pc:spChg>
      </pc:sldChg>
      <pc:sldChg chg="modSp mod">
        <pc:chgData name="Routledge, Mandy" userId="bacdedf5-8e30-494b-ad8b-f27fa30c4f8d" providerId="ADAL" clId="{088143BB-FBF6-48B8-B743-26BFEB4DAFC7}" dt="2024-09-30T17:04:22.114" v="131" actId="20577"/>
        <pc:sldMkLst>
          <pc:docMk/>
          <pc:sldMk cId="1201727269" sldId="1482"/>
        </pc:sldMkLst>
        <pc:spChg chg="mod">
          <ac:chgData name="Routledge, Mandy" userId="bacdedf5-8e30-494b-ad8b-f27fa30c4f8d" providerId="ADAL" clId="{088143BB-FBF6-48B8-B743-26BFEB4DAFC7}" dt="2024-09-30T17:04:22.114" v="131" actId="20577"/>
          <ac:spMkLst>
            <pc:docMk/>
            <pc:sldMk cId="1201727269" sldId="1482"/>
            <ac:spMk id="6" creationId="{00000000-0000-0000-0000-000000000000}"/>
          </ac:spMkLst>
        </pc:spChg>
      </pc:sldChg>
      <pc:sldChg chg="addSp modSp mod">
        <pc:chgData name="Routledge, Mandy" userId="bacdedf5-8e30-494b-ad8b-f27fa30c4f8d" providerId="ADAL" clId="{088143BB-FBF6-48B8-B743-26BFEB4DAFC7}" dt="2024-09-30T18:03:21.324" v="336"/>
        <pc:sldMkLst>
          <pc:docMk/>
          <pc:sldMk cId="2904738428" sldId="1483"/>
        </pc:sldMkLst>
        <pc:spChg chg="mod">
          <ac:chgData name="Routledge, Mandy" userId="bacdedf5-8e30-494b-ad8b-f27fa30c4f8d" providerId="ADAL" clId="{088143BB-FBF6-48B8-B743-26BFEB4DAFC7}" dt="2024-09-30T17:04:29.394" v="145" actId="20577"/>
          <ac:spMkLst>
            <pc:docMk/>
            <pc:sldMk cId="2904738428" sldId="1483"/>
            <ac:spMk id="6" creationId="{00000000-0000-0000-0000-000000000000}"/>
          </ac:spMkLst>
        </pc:spChg>
        <pc:picChg chg="add mod">
          <ac:chgData name="Routledge, Mandy" userId="bacdedf5-8e30-494b-ad8b-f27fa30c4f8d" providerId="ADAL" clId="{088143BB-FBF6-48B8-B743-26BFEB4DAFC7}" dt="2024-09-30T18:03:21.324" v="336"/>
          <ac:picMkLst>
            <pc:docMk/>
            <pc:sldMk cId="2904738428" sldId="1483"/>
            <ac:picMk id="2" creationId="{A73628AA-CA58-30B8-6AAA-A79C262DE45E}"/>
          </ac:picMkLst>
        </pc:pic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delSp add del mod">
        <pc:chgData name="Routledge, Mandy" userId="bacdedf5-8e30-494b-ad8b-f27fa30c4f8d" providerId="ADAL" clId="{088143BB-FBF6-48B8-B743-26BFEB4DAFC7}" dt="2024-09-30T17:24:16.914" v="251" actId="47"/>
        <pc:sldMkLst>
          <pc:docMk/>
          <pc:sldMk cId="466550429" sldId="1507"/>
        </pc:sldMkLst>
        <pc:picChg chg="del">
          <ac:chgData name="Routledge, Mandy" userId="bacdedf5-8e30-494b-ad8b-f27fa30c4f8d" providerId="ADAL" clId="{088143BB-FBF6-48B8-B743-26BFEB4DAFC7}" dt="2024-09-30T17:21:55.607" v="180" actId="478"/>
          <ac:picMkLst>
            <pc:docMk/>
            <pc:sldMk cId="466550429" sldId="1507"/>
            <ac:picMk id="9" creationId="{11BE3CC2-4AA0-451D-9766-5AA48450F4EE}"/>
          </ac:picMkLst>
        </pc:picChg>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sldChg chg="add">
        <pc:chgData name="Routledge, Mandy" userId="bacdedf5-8e30-494b-ad8b-f27fa30c4f8d" providerId="ADAL" clId="{088143BB-FBF6-48B8-B743-26BFEB4DAFC7}" dt="2024-09-30T17:13:35.724" v="146"/>
        <pc:sldMkLst>
          <pc:docMk/>
          <pc:sldMk cId="1451689535" sldId="1522"/>
        </pc:sldMkLst>
      </pc:sldChg>
      <pc:sldChg chg="add">
        <pc:chgData name="Routledge, Mandy" userId="bacdedf5-8e30-494b-ad8b-f27fa30c4f8d" providerId="ADAL" clId="{088143BB-FBF6-48B8-B743-26BFEB4DAFC7}" dt="2024-09-30T17:15:08.926" v="148"/>
        <pc:sldMkLst>
          <pc:docMk/>
          <pc:sldMk cId="2992862699" sldId="1523"/>
        </pc:sldMkLst>
      </pc:sldChg>
      <pc:sldChg chg="addSp modSp add mod">
        <pc:chgData name="Routledge, Mandy" userId="bacdedf5-8e30-494b-ad8b-f27fa30c4f8d" providerId="ADAL" clId="{088143BB-FBF6-48B8-B743-26BFEB4DAFC7}" dt="2024-09-30T17:18:06.999" v="177" actId="1076"/>
        <pc:sldMkLst>
          <pc:docMk/>
          <pc:sldMk cId="4191365512" sldId="1524"/>
        </pc:sldMkLst>
        <pc:spChg chg="mod">
          <ac:chgData name="Routledge, Mandy" userId="bacdedf5-8e30-494b-ad8b-f27fa30c4f8d" providerId="ADAL" clId="{088143BB-FBF6-48B8-B743-26BFEB4DAFC7}" dt="2024-09-30T17:17:03.302" v="158" actId="20577"/>
          <ac:spMkLst>
            <pc:docMk/>
            <pc:sldMk cId="4191365512" sldId="1524"/>
            <ac:spMk id="33" creationId="{AC757F5E-B016-F947-4518-7C6B9CC7EE04}"/>
          </ac:spMkLst>
        </pc:spChg>
        <pc:spChg chg="mod">
          <ac:chgData name="Routledge, Mandy" userId="bacdedf5-8e30-494b-ad8b-f27fa30c4f8d" providerId="ADAL" clId="{088143BB-FBF6-48B8-B743-26BFEB4DAFC7}" dt="2024-09-30T17:17:05.615" v="166" actId="20577"/>
          <ac:spMkLst>
            <pc:docMk/>
            <pc:sldMk cId="4191365512" sldId="1524"/>
            <ac:spMk id="34" creationId="{152372B3-00F5-781C-183E-6F2DDF35091D}"/>
          </ac:spMkLst>
        </pc:spChg>
        <pc:spChg chg="mod">
          <ac:chgData name="Routledge, Mandy" userId="bacdedf5-8e30-494b-ad8b-f27fa30c4f8d" providerId="ADAL" clId="{088143BB-FBF6-48B8-B743-26BFEB4DAFC7}" dt="2024-09-30T17:17:41.043" v="172" actId="6549"/>
          <ac:spMkLst>
            <pc:docMk/>
            <pc:sldMk cId="4191365512" sldId="1524"/>
            <ac:spMk id="35" creationId="{37104C51-0232-62ED-4C6F-1447D06633EE}"/>
          </ac:spMkLst>
        </pc:spChg>
        <pc:spChg chg="mod">
          <ac:chgData name="Routledge, Mandy" userId="bacdedf5-8e30-494b-ad8b-f27fa30c4f8d" providerId="ADAL" clId="{088143BB-FBF6-48B8-B743-26BFEB4DAFC7}" dt="2024-09-30T17:18:03.961" v="176" actId="6549"/>
          <ac:spMkLst>
            <pc:docMk/>
            <pc:sldMk cId="4191365512" sldId="1524"/>
            <ac:spMk id="36" creationId="{D8EF981A-9BA7-0EB1-9B70-F7FBF2F7DF1C}"/>
          </ac:spMkLst>
        </pc:spChg>
        <pc:picChg chg="add mod">
          <ac:chgData name="Routledge, Mandy" userId="bacdedf5-8e30-494b-ad8b-f27fa30c4f8d" providerId="ADAL" clId="{088143BB-FBF6-48B8-B743-26BFEB4DAFC7}" dt="2024-09-30T17:17:20.837" v="169"/>
          <ac:picMkLst>
            <pc:docMk/>
            <pc:sldMk cId="4191365512" sldId="1524"/>
            <ac:picMk id="2" creationId="{E3DA4903-B494-3B33-3530-A5491D670E16}"/>
          </ac:picMkLst>
        </pc:picChg>
        <pc:picChg chg="add mod">
          <ac:chgData name="Routledge, Mandy" userId="bacdedf5-8e30-494b-ad8b-f27fa30c4f8d" providerId="ADAL" clId="{088143BB-FBF6-48B8-B743-26BFEB4DAFC7}" dt="2024-09-30T17:18:06.999" v="177" actId="1076"/>
          <ac:picMkLst>
            <pc:docMk/>
            <pc:sldMk cId="4191365512" sldId="1524"/>
            <ac:picMk id="8" creationId="{BFF5EF74-EBB9-C15A-F845-1908B33E63A5}"/>
          </ac:picMkLst>
        </pc:picChg>
      </pc:sldChg>
      <pc:sldChg chg="addSp modSp add mod">
        <pc:chgData name="Routledge, Mandy" userId="bacdedf5-8e30-494b-ad8b-f27fa30c4f8d" providerId="ADAL" clId="{088143BB-FBF6-48B8-B743-26BFEB4DAFC7}" dt="2024-09-30T17:55:35.120" v="256" actId="115"/>
        <pc:sldMkLst>
          <pc:docMk/>
          <pc:sldMk cId="847978163" sldId="1525"/>
        </pc:sldMkLst>
        <pc:spChg chg="mod">
          <ac:chgData name="Routledge, Mandy" userId="bacdedf5-8e30-494b-ad8b-f27fa30c4f8d" providerId="ADAL" clId="{088143BB-FBF6-48B8-B743-26BFEB4DAFC7}" dt="2024-09-30T17:22:12.882" v="210" actId="20577"/>
          <ac:spMkLst>
            <pc:docMk/>
            <pc:sldMk cId="847978163" sldId="1525"/>
            <ac:spMk id="33" creationId="{AC757F5E-B016-F947-4518-7C6B9CC7EE04}"/>
          </ac:spMkLst>
        </pc:spChg>
        <pc:spChg chg="mod">
          <ac:chgData name="Routledge, Mandy" userId="bacdedf5-8e30-494b-ad8b-f27fa30c4f8d" providerId="ADAL" clId="{088143BB-FBF6-48B8-B743-26BFEB4DAFC7}" dt="2024-09-30T17:24:04.578" v="226" actId="20577"/>
          <ac:spMkLst>
            <pc:docMk/>
            <pc:sldMk cId="847978163" sldId="1525"/>
            <ac:spMk id="34" creationId="{152372B3-00F5-781C-183E-6F2DDF35091D}"/>
          </ac:spMkLst>
        </pc:spChg>
        <pc:spChg chg="mod">
          <ac:chgData name="Routledge, Mandy" userId="bacdedf5-8e30-494b-ad8b-f27fa30c4f8d" providerId="ADAL" clId="{088143BB-FBF6-48B8-B743-26BFEB4DAFC7}" dt="2024-09-30T17:55:35.120" v="256" actId="115"/>
          <ac:spMkLst>
            <pc:docMk/>
            <pc:sldMk cId="847978163" sldId="1525"/>
            <ac:spMk id="35" creationId="{37104C51-0232-62ED-4C6F-1447D06633EE}"/>
          </ac:spMkLst>
        </pc:spChg>
        <pc:spChg chg="mod">
          <ac:chgData name="Routledge, Mandy" userId="bacdedf5-8e30-494b-ad8b-f27fa30c4f8d" providerId="ADAL" clId="{088143BB-FBF6-48B8-B743-26BFEB4DAFC7}" dt="2024-09-30T17:24:09.080" v="249" actId="20577"/>
          <ac:spMkLst>
            <pc:docMk/>
            <pc:sldMk cId="847978163" sldId="1525"/>
            <ac:spMk id="36" creationId="{D8EF981A-9BA7-0EB1-9B70-F7FBF2F7DF1C}"/>
          </ac:spMkLst>
        </pc:spChg>
        <pc:picChg chg="add mod">
          <ac:chgData name="Routledge, Mandy" userId="bacdedf5-8e30-494b-ad8b-f27fa30c4f8d" providerId="ADAL" clId="{088143BB-FBF6-48B8-B743-26BFEB4DAFC7}" dt="2024-09-30T17:24:15.194" v="250"/>
          <ac:picMkLst>
            <pc:docMk/>
            <pc:sldMk cId="847978163" sldId="1525"/>
            <ac:picMk id="2" creationId="{DBFABBFC-93D8-FBE3-C14E-96F76C6359FF}"/>
          </ac:picMkLst>
        </pc:picChg>
      </pc:sldChg>
      <pc:sldChg chg="addSp delSp modSp add mod">
        <pc:chgData name="Routledge, Mandy" userId="bacdedf5-8e30-494b-ad8b-f27fa30c4f8d" providerId="ADAL" clId="{088143BB-FBF6-48B8-B743-26BFEB4DAFC7}" dt="2024-09-30T18:00:35.834" v="302" actId="1076"/>
        <pc:sldMkLst>
          <pc:docMk/>
          <pc:sldMk cId="2503557515" sldId="1526"/>
        </pc:sldMkLst>
        <pc:spChg chg="mod">
          <ac:chgData name="Routledge, Mandy" userId="bacdedf5-8e30-494b-ad8b-f27fa30c4f8d" providerId="ADAL" clId="{088143BB-FBF6-48B8-B743-26BFEB4DAFC7}" dt="2024-09-30T18:00:35.834" v="302" actId="1076"/>
          <ac:spMkLst>
            <pc:docMk/>
            <pc:sldMk cId="2503557515" sldId="1526"/>
            <ac:spMk id="4" creationId="{D36CDCC8-D80A-3CA3-9903-EC310613197D}"/>
          </ac:spMkLst>
        </pc:spChg>
        <pc:spChg chg="add del">
          <ac:chgData name="Routledge, Mandy" userId="bacdedf5-8e30-494b-ad8b-f27fa30c4f8d" providerId="ADAL" clId="{088143BB-FBF6-48B8-B743-26BFEB4DAFC7}" dt="2024-09-30T17:59:05.607" v="274" actId="22"/>
          <ac:spMkLst>
            <pc:docMk/>
            <pc:sldMk cId="2503557515" sldId="1526"/>
            <ac:spMk id="10" creationId="{94F99839-F043-969B-034E-DA700172709B}"/>
          </ac:spMkLst>
        </pc:spChg>
        <pc:spChg chg="add mod ord">
          <ac:chgData name="Routledge, Mandy" userId="bacdedf5-8e30-494b-ad8b-f27fa30c4f8d" providerId="ADAL" clId="{088143BB-FBF6-48B8-B743-26BFEB4DAFC7}" dt="2024-09-30T17:59:24.750" v="278" actId="166"/>
          <ac:spMkLst>
            <pc:docMk/>
            <pc:sldMk cId="2503557515" sldId="1526"/>
            <ac:spMk id="11" creationId="{DF00C081-B779-A748-7967-86F6277920BB}"/>
          </ac:spMkLst>
        </pc:spChg>
        <pc:spChg chg="mod">
          <ac:chgData name="Routledge, Mandy" userId="bacdedf5-8e30-494b-ad8b-f27fa30c4f8d" providerId="ADAL" clId="{088143BB-FBF6-48B8-B743-26BFEB4DAFC7}" dt="2024-09-30T17:58:29.529" v="262" actId="1076"/>
          <ac:spMkLst>
            <pc:docMk/>
            <pc:sldMk cId="2503557515" sldId="1526"/>
            <ac:spMk id="12" creationId="{E2476A93-B8D4-4E44-87FD-AFF601B2337C}"/>
          </ac:spMkLst>
        </pc:spChg>
        <pc:spChg chg="add del">
          <ac:chgData name="Routledge, Mandy" userId="bacdedf5-8e30-494b-ad8b-f27fa30c4f8d" providerId="ADAL" clId="{088143BB-FBF6-48B8-B743-26BFEB4DAFC7}" dt="2024-09-30T17:58:35.220" v="266" actId="478"/>
          <ac:spMkLst>
            <pc:docMk/>
            <pc:sldMk cId="2503557515" sldId="1526"/>
            <ac:spMk id="13" creationId="{4985FF45-EE56-11C3-E0CC-6BBB359031C0}"/>
          </ac:spMkLst>
        </pc:spChg>
        <pc:spChg chg="mod">
          <ac:chgData name="Routledge, Mandy" userId="bacdedf5-8e30-494b-ad8b-f27fa30c4f8d" providerId="ADAL" clId="{088143BB-FBF6-48B8-B743-26BFEB4DAFC7}" dt="2024-09-30T17:58:52.652" v="271" actId="14100"/>
          <ac:spMkLst>
            <pc:docMk/>
            <pc:sldMk cId="2503557515" sldId="1526"/>
            <ac:spMk id="14" creationId="{B7594A3B-3117-84CE-C300-FB96E5ED269D}"/>
          </ac:spMkLst>
        </pc:spChg>
        <pc:spChg chg="mod">
          <ac:chgData name="Routledge, Mandy" userId="bacdedf5-8e30-494b-ad8b-f27fa30c4f8d" providerId="ADAL" clId="{088143BB-FBF6-48B8-B743-26BFEB4DAFC7}" dt="2024-09-30T17:58:57.015" v="272" actId="1076"/>
          <ac:spMkLst>
            <pc:docMk/>
            <pc:sldMk cId="2503557515" sldId="1526"/>
            <ac:spMk id="15" creationId="{6EA1F8B7-D4BC-D8B0-E6FD-F33ECB45A1DD}"/>
          </ac:spMkLst>
        </pc:spChg>
        <pc:spChg chg="add del">
          <ac:chgData name="Routledge, Mandy" userId="bacdedf5-8e30-494b-ad8b-f27fa30c4f8d" providerId="ADAL" clId="{088143BB-FBF6-48B8-B743-26BFEB4DAFC7}" dt="2024-09-30T17:58:34.875" v="265" actId="478"/>
          <ac:spMkLst>
            <pc:docMk/>
            <pc:sldMk cId="2503557515" sldId="1526"/>
            <ac:spMk id="18" creationId="{85D7DD60-F4AA-AD34-A265-146B167D02FE}"/>
          </ac:spMkLst>
        </pc:spChg>
        <pc:spChg chg="mod">
          <ac:chgData name="Routledge, Mandy" userId="bacdedf5-8e30-494b-ad8b-f27fa30c4f8d" providerId="ADAL" clId="{088143BB-FBF6-48B8-B743-26BFEB4DAFC7}" dt="2024-09-30T17:58:25.959" v="261" actId="14100"/>
          <ac:spMkLst>
            <pc:docMk/>
            <pc:sldMk cId="2503557515" sldId="1526"/>
            <ac:spMk id="19" creationId="{40542B69-6D97-5F24-63E3-ABE36EA69A27}"/>
          </ac:spMkLst>
        </pc:spChg>
        <pc:spChg chg="add mod">
          <ac:chgData name="Routledge, Mandy" userId="bacdedf5-8e30-494b-ad8b-f27fa30c4f8d" providerId="ADAL" clId="{088143BB-FBF6-48B8-B743-26BFEB4DAFC7}" dt="2024-09-30T17:59:28.528" v="279" actId="1076"/>
          <ac:spMkLst>
            <pc:docMk/>
            <pc:sldMk cId="2503557515" sldId="1526"/>
            <ac:spMk id="24" creationId="{B113BE15-874E-444B-6915-2FBB1DCFC4B6}"/>
          </ac:spMkLst>
        </pc:spChg>
        <pc:spChg chg="add mod ord">
          <ac:chgData name="Routledge, Mandy" userId="bacdedf5-8e30-494b-ad8b-f27fa30c4f8d" providerId="ADAL" clId="{088143BB-FBF6-48B8-B743-26BFEB4DAFC7}" dt="2024-09-30T17:59:54.253" v="293" actId="166"/>
          <ac:spMkLst>
            <pc:docMk/>
            <pc:sldMk cId="2503557515" sldId="1526"/>
            <ac:spMk id="25" creationId="{B8939676-0FF2-6C83-421C-B351DA0BACF1}"/>
          </ac:spMkLst>
        </pc:spChg>
        <pc:spChg chg="add mod">
          <ac:chgData name="Routledge, Mandy" userId="bacdedf5-8e30-494b-ad8b-f27fa30c4f8d" providerId="ADAL" clId="{088143BB-FBF6-48B8-B743-26BFEB4DAFC7}" dt="2024-09-30T17:59:57.351" v="294" actId="1076"/>
          <ac:spMkLst>
            <pc:docMk/>
            <pc:sldMk cId="2503557515" sldId="1526"/>
            <ac:spMk id="26" creationId="{B892A8A2-FC4F-7F1A-6ED8-4ADD3F8F7C65}"/>
          </ac:spMkLst>
        </pc:spChg>
        <pc:spChg chg="add mod">
          <ac:chgData name="Routledge, Mandy" userId="bacdedf5-8e30-494b-ad8b-f27fa30c4f8d" providerId="ADAL" clId="{088143BB-FBF6-48B8-B743-26BFEB4DAFC7}" dt="2024-09-30T18:00:03.022" v="295"/>
          <ac:spMkLst>
            <pc:docMk/>
            <pc:sldMk cId="2503557515" sldId="1526"/>
            <ac:spMk id="28" creationId="{6ADC54AB-8744-AF24-0401-CC5A7F10C343}"/>
          </ac:spMkLst>
        </pc:spChg>
        <pc:picChg chg="add mod">
          <ac:chgData name="Routledge, Mandy" userId="bacdedf5-8e30-494b-ad8b-f27fa30c4f8d" providerId="ADAL" clId="{088143BB-FBF6-48B8-B743-26BFEB4DAFC7}" dt="2024-09-30T18:00:09.095" v="296"/>
          <ac:picMkLst>
            <pc:docMk/>
            <pc:sldMk cId="2503557515" sldId="1526"/>
            <ac:picMk id="29" creationId="{F1AA33E4-9B62-E4A3-3D25-ECD68381F14F}"/>
          </ac:picMkLst>
        </pc:picChg>
        <pc:picChg chg="add mod">
          <ac:chgData name="Routledge, Mandy" userId="bacdedf5-8e30-494b-ad8b-f27fa30c4f8d" providerId="ADAL" clId="{088143BB-FBF6-48B8-B743-26BFEB4DAFC7}" dt="2024-09-30T18:00:17.275" v="298" actId="1076"/>
          <ac:picMkLst>
            <pc:docMk/>
            <pc:sldMk cId="2503557515" sldId="1526"/>
            <ac:picMk id="30" creationId="{493B74CA-E25C-5479-6B22-225FC06B17D6}"/>
          </ac:picMkLst>
        </pc:picChg>
      </pc:sldChg>
      <pc:sldChg chg="addSp modSp add mod">
        <pc:chgData name="Routledge, Mandy" userId="bacdedf5-8e30-494b-ad8b-f27fa30c4f8d" providerId="ADAL" clId="{088143BB-FBF6-48B8-B743-26BFEB4DAFC7}" dt="2024-09-30T18:02:32.294" v="334"/>
        <pc:sldMkLst>
          <pc:docMk/>
          <pc:sldMk cId="4099512835" sldId="1527"/>
        </pc:sldMkLst>
        <pc:spChg chg="mod">
          <ac:chgData name="Routledge, Mandy" userId="bacdedf5-8e30-494b-ad8b-f27fa30c4f8d" providerId="ADAL" clId="{088143BB-FBF6-48B8-B743-26BFEB4DAFC7}" dt="2024-09-30T18:01:46.417" v="312" actId="20577"/>
          <ac:spMkLst>
            <pc:docMk/>
            <pc:sldMk cId="4099512835" sldId="1527"/>
            <ac:spMk id="33" creationId="{AC757F5E-B016-F947-4518-7C6B9CC7EE04}"/>
          </ac:spMkLst>
        </pc:spChg>
        <pc:spChg chg="mod">
          <ac:chgData name="Routledge, Mandy" userId="bacdedf5-8e30-494b-ad8b-f27fa30c4f8d" providerId="ADAL" clId="{088143BB-FBF6-48B8-B743-26BFEB4DAFC7}" dt="2024-09-30T18:01:48.683" v="321" actId="20577"/>
          <ac:spMkLst>
            <pc:docMk/>
            <pc:sldMk cId="4099512835" sldId="1527"/>
            <ac:spMk id="34" creationId="{152372B3-00F5-781C-183E-6F2DDF35091D}"/>
          </ac:spMkLst>
        </pc:spChg>
        <pc:spChg chg="mod">
          <ac:chgData name="Routledge, Mandy" userId="bacdedf5-8e30-494b-ad8b-f27fa30c4f8d" providerId="ADAL" clId="{088143BB-FBF6-48B8-B743-26BFEB4DAFC7}" dt="2024-09-30T18:02:32.294" v="334"/>
          <ac:spMkLst>
            <pc:docMk/>
            <pc:sldMk cId="4099512835" sldId="1527"/>
            <ac:spMk id="35" creationId="{37104C51-0232-62ED-4C6F-1447D06633EE}"/>
          </ac:spMkLst>
        </pc:spChg>
        <pc:spChg chg="mod">
          <ac:chgData name="Routledge, Mandy" userId="bacdedf5-8e30-494b-ad8b-f27fa30c4f8d" providerId="ADAL" clId="{088143BB-FBF6-48B8-B743-26BFEB4DAFC7}" dt="2024-09-30T18:02:23.746" v="333" actId="6549"/>
          <ac:spMkLst>
            <pc:docMk/>
            <pc:sldMk cId="4099512835" sldId="1527"/>
            <ac:spMk id="36" creationId="{D8EF981A-9BA7-0EB1-9B70-F7FBF2F7DF1C}"/>
          </ac:spMkLst>
        </pc:spChg>
        <pc:picChg chg="add mod">
          <ac:chgData name="Routledge, Mandy" userId="bacdedf5-8e30-494b-ad8b-f27fa30c4f8d" providerId="ADAL" clId="{088143BB-FBF6-48B8-B743-26BFEB4DAFC7}" dt="2024-09-30T18:02:05.249" v="329"/>
          <ac:picMkLst>
            <pc:docMk/>
            <pc:sldMk cId="4099512835" sldId="1527"/>
            <ac:picMk id="2" creationId="{7089B6F5-E8C7-FB5D-DC05-5D1A8B5FEFD0}"/>
          </ac:picMkLst>
        </pc:picChg>
        <pc:picChg chg="add mod">
          <ac:chgData name="Routledge, Mandy" userId="bacdedf5-8e30-494b-ad8b-f27fa30c4f8d" providerId="ADAL" clId="{088143BB-FBF6-48B8-B743-26BFEB4DAFC7}" dt="2024-09-30T18:02:12.387" v="331"/>
          <ac:picMkLst>
            <pc:docMk/>
            <pc:sldMk cId="4099512835" sldId="1527"/>
            <ac:picMk id="8" creationId="{99ED0BE7-84BE-CA4E-D858-6454D99BFEAF}"/>
          </ac:picMkLst>
        </pc:picChg>
      </pc:sldChg>
      <pc:sldChg chg="addSp modSp add del">
        <pc:chgData name="Routledge, Mandy" userId="bacdedf5-8e30-494b-ad8b-f27fa30c4f8d" providerId="ADAL" clId="{088143BB-FBF6-48B8-B743-26BFEB4DAFC7}" dt="2024-09-30T18:06:12.991" v="423" actId="47"/>
        <pc:sldMkLst>
          <pc:docMk/>
          <pc:sldMk cId="905108348" sldId="1528"/>
        </pc:sldMkLst>
        <pc:picChg chg="add mod">
          <ac:chgData name="Routledge, Mandy" userId="bacdedf5-8e30-494b-ad8b-f27fa30c4f8d" providerId="ADAL" clId="{088143BB-FBF6-48B8-B743-26BFEB4DAFC7}" dt="2024-09-30T18:04:50.758" v="374"/>
          <ac:picMkLst>
            <pc:docMk/>
            <pc:sldMk cId="905108348" sldId="1528"/>
            <ac:picMk id="3" creationId="{9E386F1D-7EBD-6D09-19A7-00B35E0109D2}"/>
          </ac:picMkLst>
        </pc:picChg>
      </pc:sldChg>
      <pc:sldChg chg="addSp modSp add mod">
        <pc:chgData name="Routledge, Mandy" userId="bacdedf5-8e30-494b-ad8b-f27fa30c4f8d" providerId="ADAL" clId="{088143BB-FBF6-48B8-B743-26BFEB4DAFC7}" dt="2024-09-30T18:06:10.896" v="422" actId="1076"/>
        <pc:sldMkLst>
          <pc:docMk/>
          <pc:sldMk cId="3217390355" sldId="1529"/>
        </pc:sldMkLst>
        <pc:spChg chg="mod">
          <ac:chgData name="Routledge, Mandy" userId="bacdedf5-8e30-494b-ad8b-f27fa30c4f8d" providerId="ADAL" clId="{088143BB-FBF6-48B8-B743-26BFEB4DAFC7}" dt="2024-09-30T18:03:53.517" v="352" actId="20577"/>
          <ac:spMkLst>
            <pc:docMk/>
            <pc:sldMk cId="3217390355" sldId="1529"/>
            <ac:spMk id="9" creationId="{B5FA4264-9F79-B20D-0826-CEC58E7B74B7}"/>
          </ac:spMkLst>
        </pc:spChg>
        <pc:spChg chg="mod">
          <ac:chgData name="Routledge, Mandy" userId="bacdedf5-8e30-494b-ad8b-f27fa30c4f8d" providerId="ADAL" clId="{088143BB-FBF6-48B8-B743-26BFEB4DAFC7}" dt="2024-09-30T18:04:19.590" v="356" actId="14100"/>
          <ac:spMkLst>
            <pc:docMk/>
            <pc:sldMk cId="3217390355" sldId="1529"/>
            <ac:spMk id="10" creationId="{B37FADB8-F5A5-F448-15A7-6A630939BCDC}"/>
          </ac:spMkLst>
        </pc:spChg>
        <pc:spChg chg="mod">
          <ac:chgData name="Routledge, Mandy" userId="bacdedf5-8e30-494b-ad8b-f27fa30c4f8d" providerId="ADAL" clId="{088143BB-FBF6-48B8-B743-26BFEB4DAFC7}" dt="2024-09-30T18:04:17.016" v="355" actId="14100"/>
          <ac:spMkLst>
            <pc:docMk/>
            <pc:sldMk cId="3217390355" sldId="1529"/>
            <ac:spMk id="11" creationId="{2D5226DB-4490-ECD5-880A-CDAB0447C263}"/>
          </ac:spMkLst>
        </pc:spChg>
        <pc:spChg chg="mod">
          <ac:chgData name="Routledge, Mandy" userId="bacdedf5-8e30-494b-ad8b-f27fa30c4f8d" providerId="ADAL" clId="{088143BB-FBF6-48B8-B743-26BFEB4DAFC7}" dt="2024-09-30T18:04:46.915" v="373" actId="1036"/>
          <ac:spMkLst>
            <pc:docMk/>
            <pc:sldMk cId="3217390355" sldId="1529"/>
            <ac:spMk id="12" creationId="{E2476A93-B8D4-4E44-87FD-AFF601B2337C}"/>
          </ac:spMkLst>
        </pc:spChg>
        <pc:spChg chg="mod">
          <ac:chgData name="Routledge, Mandy" userId="bacdedf5-8e30-494b-ad8b-f27fa30c4f8d" providerId="ADAL" clId="{088143BB-FBF6-48B8-B743-26BFEB4DAFC7}" dt="2024-09-30T18:05:52.758" v="415" actId="14100"/>
          <ac:spMkLst>
            <pc:docMk/>
            <pc:sldMk cId="3217390355" sldId="1529"/>
            <ac:spMk id="13" creationId="{4985FF45-EE56-11C3-E0CC-6BBB359031C0}"/>
          </ac:spMkLst>
        </pc:spChg>
        <pc:spChg chg="mod">
          <ac:chgData name="Routledge, Mandy" userId="bacdedf5-8e30-494b-ad8b-f27fa30c4f8d" providerId="ADAL" clId="{088143BB-FBF6-48B8-B743-26BFEB4DAFC7}" dt="2024-09-30T18:05:19.297" v="393" actId="14100"/>
          <ac:spMkLst>
            <pc:docMk/>
            <pc:sldMk cId="3217390355" sldId="1529"/>
            <ac:spMk id="14" creationId="{B7594A3B-3117-84CE-C300-FB96E5ED269D}"/>
          </ac:spMkLst>
        </pc:spChg>
        <pc:spChg chg="mod">
          <ac:chgData name="Routledge, Mandy" userId="bacdedf5-8e30-494b-ad8b-f27fa30c4f8d" providerId="ADAL" clId="{088143BB-FBF6-48B8-B743-26BFEB4DAFC7}" dt="2024-09-30T18:05:12.168" v="390" actId="1076"/>
          <ac:spMkLst>
            <pc:docMk/>
            <pc:sldMk cId="3217390355" sldId="1529"/>
            <ac:spMk id="15" creationId="{6EA1F8B7-D4BC-D8B0-E6FD-F33ECB45A1DD}"/>
          </ac:spMkLst>
        </pc:spChg>
        <pc:spChg chg="mod">
          <ac:chgData name="Routledge, Mandy" userId="bacdedf5-8e30-494b-ad8b-f27fa30c4f8d" providerId="ADAL" clId="{088143BB-FBF6-48B8-B743-26BFEB4DAFC7}" dt="2024-09-30T18:05:58.090" v="417" actId="1076"/>
          <ac:spMkLst>
            <pc:docMk/>
            <pc:sldMk cId="3217390355" sldId="1529"/>
            <ac:spMk id="18" creationId="{85D7DD60-F4AA-AD34-A265-146B167D02FE}"/>
          </ac:spMkLst>
        </pc:spChg>
        <pc:spChg chg="mod">
          <ac:chgData name="Routledge, Mandy" userId="bacdedf5-8e30-494b-ad8b-f27fa30c4f8d" providerId="ADAL" clId="{088143BB-FBF6-48B8-B743-26BFEB4DAFC7}" dt="2024-09-30T18:04:41.014" v="370" actId="1076"/>
          <ac:spMkLst>
            <pc:docMk/>
            <pc:sldMk cId="3217390355" sldId="1529"/>
            <ac:spMk id="19" creationId="{40542B69-6D97-5F24-63E3-ABE36EA69A27}"/>
          </ac:spMkLst>
        </pc:spChg>
        <pc:picChg chg="add mod">
          <ac:chgData name="Routledge, Mandy" userId="bacdedf5-8e30-494b-ad8b-f27fa30c4f8d" providerId="ADAL" clId="{088143BB-FBF6-48B8-B743-26BFEB4DAFC7}" dt="2024-09-30T18:04:58.003" v="376" actId="1076"/>
          <ac:picMkLst>
            <pc:docMk/>
            <pc:sldMk cId="3217390355" sldId="1529"/>
            <ac:picMk id="23" creationId="{80C11528-8B47-B6B9-2E57-6C62AAE3C792}"/>
          </ac:picMkLst>
        </pc:picChg>
        <pc:picChg chg="add mod">
          <ac:chgData name="Routledge, Mandy" userId="bacdedf5-8e30-494b-ad8b-f27fa30c4f8d" providerId="ADAL" clId="{088143BB-FBF6-48B8-B743-26BFEB4DAFC7}" dt="2024-09-30T18:05:30.289" v="397" actId="1076"/>
          <ac:picMkLst>
            <pc:docMk/>
            <pc:sldMk cId="3217390355" sldId="1529"/>
            <ac:picMk id="25" creationId="{52A31E29-0A71-1BE0-341D-695DC565F587}"/>
          </ac:picMkLst>
        </pc:picChg>
        <pc:picChg chg="add mod">
          <ac:chgData name="Routledge, Mandy" userId="bacdedf5-8e30-494b-ad8b-f27fa30c4f8d" providerId="ADAL" clId="{088143BB-FBF6-48B8-B743-26BFEB4DAFC7}" dt="2024-09-30T18:06:04.285" v="419" actId="1076"/>
          <ac:picMkLst>
            <pc:docMk/>
            <pc:sldMk cId="3217390355" sldId="1529"/>
            <ac:picMk id="26" creationId="{33D48F1F-B4D4-D918-6220-F156AE4566B6}"/>
          </ac:picMkLst>
        </pc:picChg>
        <pc:picChg chg="add mod">
          <ac:chgData name="Routledge, Mandy" userId="bacdedf5-8e30-494b-ad8b-f27fa30c4f8d" providerId="ADAL" clId="{088143BB-FBF6-48B8-B743-26BFEB4DAFC7}" dt="2024-09-30T18:06:10.896" v="422" actId="1076"/>
          <ac:picMkLst>
            <pc:docMk/>
            <pc:sldMk cId="3217390355" sldId="1529"/>
            <ac:picMk id="30" creationId="{2CD7AED6-E8CA-B90D-32F4-18B516CC3100}"/>
          </ac:picMkLst>
        </pc:picChg>
        <pc:cxnChg chg="mod">
          <ac:chgData name="Routledge, Mandy" userId="bacdedf5-8e30-494b-ad8b-f27fa30c4f8d" providerId="ADAL" clId="{088143BB-FBF6-48B8-B743-26BFEB4DAFC7}" dt="2024-09-30T18:04:43.706" v="371" actId="14100"/>
          <ac:cxnSpMkLst>
            <pc:docMk/>
            <pc:sldMk cId="3217390355" sldId="1529"/>
            <ac:cxnSpMk id="21" creationId="{B84B33EF-2A54-99B2-FEF8-27486B72F624}"/>
          </ac:cxnSpMkLst>
        </pc:cxnChg>
        <pc:cxnChg chg="mod">
          <ac:chgData name="Routledge, Mandy" userId="bacdedf5-8e30-494b-ad8b-f27fa30c4f8d" providerId="ADAL" clId="{088143BB-FBF6-48B8-B743-26BFEB4DAFC7}" dt="2024-09-30T18:06:02.380" v="418" actId="14100"/>
          <ac:cxnSpMkLst>
            <pc:docMk/>
            <pc:sldMk cId="3217390355" sldId="1529"/>
            <ac:cxnSpMk id="27" creationId="{EC90AE0F-5DD8-2D25-C999-5E0CC65E11C5}"/>
          </ac:cxnSpMkLst>
        </pc:cxnChg>
        <pc:cxnChg chg="mod">
          <ac:chgData name="Routledge, Mandy" userId="bacdedf5-8e30-494b-ad8b-f27fa30c4f8d" providerId="ADAL" clId="{088143BB-FBF6-48B8-B743-26BFEB4DAFC7}" dt="2024-09-30T18:05:22.545" v="394" actId="14100"/>
          <ac:cxnSpMkLst>
            <pc:docMk/>
            <pc:sldMk cId="3217390355" sldId="1529"/>
            <ac:cxnSpMk id="29" creationId="{10445519-6BAB-CA4B-0B0C-EF80D4D34E4C}"/>
          </ac:cxnSpMkLst>
        </pc:cxnChg>
      </pc:sldChg>
      <pc:sldChg chg="addSp delSp modSp add mod">
        <pc:chgData name="Routledge, Mandy" userId="bacdedf5-8e30-494b-ad8b-f27fa30c4f8d" providerId="ADAL" clId="{088143BB-FBF6-48B8-B743-26BFEB4DAFC7}" dt="2024-09-30T18:11:25.339" v="550" actId="6549"/>
        <pc:sldMkLst>
          <pc:docMk/>
          <pc:sldMk cId="1856661341" sldId="1530"/>
        </pc:sldMkLst>
        <pc:spChg chg="mod">
          <ac:chgData name="Routledge, Mandy" userId="bacdedf5-8e30-494b-ad8b-f27fa30c4f8d" providerId="ADAL" clId="{088143BB-FBF6-48B8-B743-26BFEB4DAFC7}" dt="2024-09-30T18:08:27.696" v="432" actId="20577"/>
          <ac:spMkLst>
            <pc:docMk/>
            <pc:sldMk cId="1856661341" sldId="1530"/>
            <ac:spMk id="33" creationId="{AC757F5E-B016-F947-4518-7C6B9CC7EE04}"/>
          </ac:spMkLst>
        </pc:spChg>
        <pc:spChg chg="mod">
          <ac:chgData name="Routledge, Mandy" userId="bacdedf5-8e30-494b-ad8b-f27fa30c4f8d" providerId="ADAL" clId="{088143BB-FBF6-48B8-B743-26BFEB4DAFC7}" dt="2024-09-30T18:08:30.432" v="441" actId="20577"/>
          <ac:spMkLst>
            <pc:docMk/>
            <pc:sldMk cId="1856661341" sldId="1530"/>
            <ac:spMk id="34" creationId="{152372B3-00F5-781C-183E-6F2DDF35091D}"/>
          </ac:spMkLst>
        </pc:spChg>
        <pc:spChg chg="mod">
          <ac:chgData name="Routledge, Mandy" userId="bacdedf5-8e30-494b-ad8b-f27fa30c4f8d" providerId="ADAL" clId="{088143BB-FBF6-48B8-B743-26BFEB4DAFC7}" dt="2024-09-30T18:11:07.023" v="512" actId="115"/>
          <ac:spMkLst>
            <pc:docMk/>
            <pc:sldMk cId="1856661341" sldId="1530"/>
            <ac:spMk id="35" creationId="{37104C51-0232-62ED-4C6F-1447D06633EE}"/>
          </ac:spMkLst>
        </pc:spChg>
        <pc:spChg chg="mod">
          <ac:chgData name="Routledge, Mandy" userId="bacdedf5-8e30-494b-ad8b-f27fa30c4f8d" providerId="ADAL" clId="{088143BB-FBF6-48B8-B743-26BFEB4DAFC7}" dt="2024-09-30T18:11:25.339" v="550" actId="6549"/>
          <ac:spMkLst>
            <pc:docMk/>
            <pc:sldMk cId="1856661341" sldId="1530"/>
            <ac:spMk id="36" creationId="{D8EF981A-9BA7-0EB1-9B70-F7FBF2F7DF1C}"/>
          </ac:spMkLst>
        </pc:spChg>
        <pc:picChg chg="add del">
          <ac:chgData name="Routledge, Mandy" userId="bacdedf5-8e30-494b-ad8b-f27fa30c4f8d" providerId="ADAL" clId="{088143BB-FBF6-48B8-B743-26BFEB4DAFC7}" dt="2024-09-30T18:09:09.214" v="457" actId="22"/>
          <ac:picMkLst>
            <pc:docMk/>
            <pc:sldMk cId="1856661341" sldId="1530"/>
            <ac:picMk id="8" creationId="{E4B91243-C8B8-C765-2445-0FD9C4FAE2D7}"/>
          </ac:picMkLst>
        </pc:picChg>
        <pc:picChg chg="add mod">
          <ac:chgData name="Routledge, Mandy" userId="bacdedf5-8e30-494b-ad8b-f27fa30c4f8d" providerId="ADAL" clId="{088143BB-FBF6-48B8-B743-26BFEB4DAFC7}" dt="2024-09-30T18:09:21.678" v="460" actId="1076"/>
          <ac:picMkLst>
            <pc:docMk/>
            <pc:sldMk cId="1856661341" sldId="1530"/>
            <ac:picMk id="18" creationId="{2353F3D9-2691-CC26-B8B7-9F557D656118}"/>
          </ac:picMkLst>
        </pc:picChg>
        <pc:picChg chg="add mod">
          <ac:chgData name="Routledge, Mandy" userId="bacdedf5-8e30-494b-ad8b-f27fa30c4f8d" providerId="ADAL" clId="{088143BB-FBF6-48B8-B743-26BFEB4DAFC7}" dt="2024-09-30T18:10:50.945" v="464" actId="1076"/>
          <ac:picMkLst>
            <pc:docMk/>
            <pc:sldMk cId="1856661341" sldId="1530"/>
            <ac:picMk id="20" creationId="{DEF5B997-66F0-36F6-395E-5C3927029DCF}"/>
          </ac:picMkLst>
        </pc:picChg>
      </pc:sldChg>
      <pc:sldChg chg="addSp delSp modSp add mod">
        <pc:chgData name="Routledge, Mandy" userId="bacdedf5-8e30-494b-ad8b-f27fa30c4f8d" providerId="ADAL" clId="{088143BB-FBF6-48B8-B743-26BFEB4DAFC7}" dt="2024-09-30T18:25:06.313" v="629" actId="20577"/>
        <pc:sldMkLst>
          <pc:docMk/>
          <pc:sldMk cId="3263329916" sldId="1531"/>
        </pc:sldMkLst>
        <pc:spChg chg="mod">
          <ac:chgData name="Routledge, Mandy" userId="bacdedf5-8e30-494b-ad8b-f27fa30c4f8d" providerId="ADAL" clId="{088143BB-FBF6-48B8-B743-26BFEB4DAFC7}" dt="2024-09-30T18:23:12.811" v="565" actId="14100"/>
          <ac:spMkLst>
            <pc:docMk/>
            <pc:sldMk cId="3263329916" sldId="1531"/>
            <ac:spMk id="4" creationId="{D753C383-62C8-E733-4553-E085527A1FCA}"/>
          </ac:spMkLst>
        </pc:spChg>
        <pc:spChg chg="mod">
          <ac:chgData name="Routledge, Mandy" userId="bacdedf5-8e30-494b-ad8b-f27fa30c4f8d" providerId="ADAL" clId="{088143BB-FBF6-48B8-B743-26BFEB4DAFC7}" dt="2024-09-30T18:23:28.066" v="569" actId="6549"/>
          <ac:spMkLst>
            <pc:docMk/>
            <pc:sldMk cId="3263329916" sldId="1531"/>
            <ac:spMk id="9" creationId="{B5FA4264-9F79-B20D-0826-CEC58E7B74B7}"/>
          </ac:spMkLst>
        </pc:spChg>
        <pc:spChg chg="mod">
          <ac:chgData name="Routledge, Mandy" userId="bacdedf5-8e30-494b-ad8b-f27fa30c4f8d" providerId="ADAL" clId="{088143BB-FBF6-48B8-B743-26BFEB4DAFC7}" dt="2024-09-30T18:23:38.199" v="572" actId="14100"/>
          <ac:spMkLst>
            <pc:docMk/>
            <pc:sldMk cId="3263329916" sldId="1531"/>
            <ac:spMk id="10" creationId="{B37FADB8-F5A5-F448-15A7-6A630939BCDC}"/>
          </ac:spMkLst>
        </pc:spChg>
        <pc:spChg chg="mod">
          <ac:chgData name="Routledge, Mandy" userId="bacdedf5-8e30-494b-ad8b-f27fa30c4f8d" providerId="ADAL" clId="{088143BB-FBF6-48B8-B743-26BFEB4DAFC7}" dt="2024-09-30T18:23:35.848" v="571" actId="14100"/>
          <ac:spMkLst>
            <pc:docMk/>
            <pc:sldMk cId="3263329916" sldId="1531"/>
            <ac:spMk id="11" creationId="{2D5226DB-4490-ECD5-880A-CDAB0447C263}"/>
          </ac:spMkLst>
        </pc:spChg>
        <pc:spChg chg="mod">
          <ac:chgData name="Routledge, Mandy" userId="bacdedf5-8e30-494b-ad8b-f27fa30c4f8d" providerId="ADAL" clId="{088143BB-FBF6-48B8-B743-26BFEB4DAFC7}" dt="2024-09-30T18:25:06.313" v="629" actId="20577"/>
          <ac:spMkLst>
            <pc:docMk/>
            <pc:sldMk cId="3263329916" sldId="1531"/>
            <ac:spMk id="12" creationId="{E2476A93-B8D4-4E44-87FD-AFF601B2337C}"/>
          </ac:spMkLst>
        </pc:spChg>
        <pc:spChg chg="mod">
          <ac:chgData name="Routledge, Mandy" userId="bacdedf5-8e30-494b-ad8b-f27fa30c4f8d" providerId="ADAL" clId="{088143BB-FBF6-48B8-B743-26BFEB4DAFC7}" dt="2024-09-30T18:23:48.284" v="585" actId="1038"/>
          <ac:spMkLst>
            <pc:docMk/>
            <pc:sldMk cId="3263329916" sldId="1531"/>
            <ac:spMk id="13" creationId="{4985FF45-EE56-11C3-E0CC-6BBB359031C0}"/>
          </ac:spMkLst>
        </pc:spChg>
        <pc:spChg chg="mod">
          <ac:chgData name="Routledge, Mandy" userId="bacdedf5-8e30-494b-ad8b-f27fa30c4f8d" providerId="ADAL" clId="{088143BB-FBF6-48B8-B743-26BFEB4DAFC7}" dt="2024-09-30T18:24:18.205" v="604" actId="14100"/>
          <ac:spMkLst>
            <pc:docMk/>
            <pc:sldMk cId="3263329916" sldId="1531"/>
            <ac:spMk id="14" creationId="{B7594A3B-3117-84CE-C300-FB96E5ED269D}"/>
          </ac:spMkLst>
        </pc:spChg>
        <pc:spChg chg="mod">
          <ac:chgData name="Routledge, Mandy" userId="bacdedf5-8e30-494b-ad8b-f27fa30c4f8d" providerId="ADAL" clId="{088143BB-FBF6-48B8-B743-26BFEB4DAFC7}" dt="2024-09-30T18:24:08.935" v="602" actId="14100"/>
          <ac:spMkLst>
            <pc:docMk/>
            <pc:sldMk cId="3263329916" sldId="1531"/>
            <ac:spMk id="15" creationId="{6EA1F8B7-D4BC-D8B0-E6FD-F33ECB45A1DD}"/>
          </ac:spMkLst>
        </pc:spChg>
        <pc:spChg chg="add mod">
          <ac:chgData name="Routledge, Mandy" userId="bacdedf5-8e30-494b-ad8b-f27fa30c4f8d" providerId="ADAL" clId="{088143BB-FBF6-48B8-B743-26BFEB4DAFC7}" dt="2024-09-30T18:24:31.816" v="615" actId="14100"/>
          <ac:spMkLst>
            <pc:docMk/>
            <pc:sldMk cId="3263329916" sldId="1531"/>
            <ac:spMk id="17" creationId="{74BB9795-A00B-6CB7-5ECF-1D523B4967EC}"/>
          </ac:spMkLst>
        </pc:spChg>
        <pc:picChg chg="del">
          <ac:chgData name="Routledge, Mandy" userId="bacdedf5-8e30-494b-ad8b-f27fa30c4f8d" providerId="ADAL" clId="{088143BB-FBF6-48B8-B743-26BFEB4DAFC7}" dt="2024-09-30T18:24:47.757" v="616" actId="478"/>
          <ac:picMkLst>
            <pc:docMk/>
            <pc:sldMk cId="3263329916" sldId="1531"/>
            <ac:picMk id="23" creationId="{80C11528-8B47-B6B9-2E57-6C62AAE3C792}"/>
          </ac:picMkLst>
        </pc:picChg>
        <pc:picChg chg="del">
          <ac:chgData name="Routledge, Mandy" userId="bacdedf5-8e30-494b-ad8b-f27fa30c4f8d" providerId="ADAL" clId="{088143BB-FBF6-48B8-B743-26BFEB4DAFC7}" dt="2024-09-30T18:23:54.833" v="586" actId="478"/>
          <ac:picMkLst>
            <pc:docMk/>
            <pc:sldMk cId="3263329916" sldId="1531"/>
            <ac:picMk id="25" creationId="{52A31E29-0A71-1BE0-341D-695DC565F587}"/>
          </ac:picMkLst>
        </pc:picChg>
        <pc:picChg chg="del">
          <ac:chgData name="Routledge, Mandy" userId="bacdedf5-8e30-494b-ad8b-f27fa30c4f8d" providerId="ADAL" clId="{088143BB-FBF6-48B8-B743-26BFEB4DAFC7}" dt="2024-09-30T18:23:41.055" v="573" actId="478"/>
          <ac:picMkLst>
            <pc:docMk/>
            <pc:sldMk cId="3263329916" sldId="1531"/>
            <ac:picMk id="26" creationId="{33D48F1F-B4D4-D918-6220-F156AE4566B6}"/>
          </ac:picMkLst>
        </pc:picChg>
        <pc:picChg chg="del">
          <ac:chgData name="Routledge, Mandy" userId="bacdedf5-8e30-494b-ad8b-f27fa30c4f8d" providerId="ADAL" clId="{088143BB-FBF6-48B8-B743-26BFEB4DAFC7}" dt="2024-09-30T18:24:49.380" v="617" actId="478"/>
          <ac:picMkLst>
            <pc:docMk/>
            <pc:sldMk cId="3263329916" sldId="1531"/>
            <ac:picMk id="30" creationId="{2CD7AED6-E8CA-B90D-32F4-18B516CC3100}"/>
          </ac:picMkLst>
        </pc:picChg>
        <pc:cxnChg chg="mod">
          <ac:chgData name="Routledge, Mandy" userId="bacdedf5-8e30-494b-ad8b-f27fa30c4f8d" providerId="ADAL" clId="{088143BB-FBF6-48B8-B743-26BFEB4DAFC7}" dt="2024-09-30T18:23:38.199" v="572" actId="14100"/>
          <ac:cxnSpMkLst>
            <pc:docMk/>
            <pc:sldMk cId="3263329916" sldId="1531"/>
            <ac:cxnSpMk id="29" creationId="{10445519-6BAB-CA4B-0B0C-EF80D4D34E4C}"/>
          </ac:cxnSpMkLst>
        </pc:cxnChg>
      </pc:sldChg>
      <pc:sldChg chg="modSp add mod">
        <pc:chgData name="Routledge, Mandy" userId="bacdedf5-8e30-494b-ad8b-f27fa30c4f8d" providerId="ADAL" clId="{088143BB-FBF6-48B8-B743-26BFEB4DAFC7}" dt="2024-09-30T18:26:41.478" v="675" actId="1038"/>
        <pc:sldMkLst>
          <pc:docMk/>
          <pc:sldMk cId="809268278" sldId="1532"/>
        </pc:sldMkLst>
        <pc:spChg chg="mod">
          <ac:chgData name="Routledge, Mandy" userId="bacdedf5-8e30-494b-ad8b-f27fa30c4f8d" providerId="ADAL" clId="{088143BB-FBF6-48B8-B743-26BFEB4DAFC7}" dt="2024-09-30T18:26:41.478" v="675" actId="1038"/>
          <ac:spMkLst>
            <pc:docMk/>
            <pc:sldMk cId="809268278" sldId="1532"/>
            <ac:spMk id="33" creationId="{AC757F5E-B016-F947-4518-7C6B9CC7EE04}"/>
          </ac:spMkLst>
        </pc:spChg>
        <pc:spChg chg="mod">
          <ac:chgData name="Routledge, Mandy" userId="bacdedf5-8e30-494b-ad8b-f27fa30c4f8d" providerId="ADAL" clId="{088143BB-FBF6-48B8-B743-26BFEB4DAFC7}" dt="2024-09-30T18:26:09.541" v="651" actId="20577"/>
          <ac:spMkLst>
            <pc:docMk/>
            <pc:sldMk cId="809268278" sldId="1532"/>
            <ac:spMk id="34" creationId="{152372B3-00F5-781C-183E-6F2DDF35091D}"/>
          </ac:spMkLst>
        </pc:spChg>
        <pc:spChg chg="mod">
          <ac:chgData name="Routledge, Mandy" userId="bacdedf5-8e30-494b-ad8b-f27fa30c4f8d" providerId="ADAL" clId="{088143BB-FBF6-48B8-B743-26BFEB4DAFC7}" dt="2024-09-30T18:26:36.433" v="673" actId="6549"/>
          <ac:spMkLst>
            <pc:docMk/>
            <pc:sldMk cId="809268278" sldId="1532"/>
            <ac:spMk id="35" creationId="{37104C51-0232-62ED-4C6F-1447D06633EE}"/>
          </ac:spMkLst>
        </pc:spChg>
        <pc:spChg chg="mod">
          <ac:chgData name="Routledge, Mandy" userId="bacdedf5-8e30-494b-ad8b-f27fa30c4f8d" providerId="ADAL" clId="{088143BB-FBF6-48B8-B743-26BFEB4DAFC7}" dt="2024-09-30T18:26:19.721" v="653" actId="6549"/>
          <ac:spMkLst>
            <pc:docMk/>
            <pc:sldMk cId="809268278" sldId="1532"/>
            <ac:spMk id="36" creationId="{D8EF981A-9BA7-0EB1-9B70-F7FBF2F7DF1C}"/>
          </ac:spMkLst>
        </pc:spChg>
      </pc:sldChg>
    </pc:docChg>
  </pc:docChgLst>
  <pc:docChgLst>
    <pc:chgData name="Das, Gerarda" userId="dec061bf-56a5-47a0-b9f3-f749fe418ae6" providerId="ADAL" clId="{4402082D-7A91-4041-8864-3AF48F87D4C6}"/>
    <pc:docChg chg="modSld">
      <pc:chgData name="Das, Gerarda" userId="dec061bf-56a5-47a0-b9f3-f749fe418ae6" providerId="ADAL" clId="{4402082D-7A91-4041-8864-3AF48F87D4C6}" dt="2024-10-01T09:09:28.966" v="51" actId="20577"/>
      <pc:docMkLst>
        <pc:docMk/>
      </pc:docMkLst>
      <pc:sldChg chg="modSp mod">
        <pc:chgData name="Das, Gerarda" userId="dec061bf-56a5-47a0-b9f3-f749fe418ae6" providerId="ADAL" clId="{4402082D-7A91-4041-8864-3AF48F87D4C6}" dt="2024-10-01T09:09:28.966" v="51" actId="20577"/>
        <pc:sldMkLst>
          <pc:docMk/>
          <pc:sldMk cId="2189114603" sldId="1437"/>
        </pc:sldMkLst>
        <pc:spChg chg="mod">
          <ac:chgData name="Das, Gerarda" userId="dec061bf-56a5-47a0-b9f3-f749fe418ae6" providerId="ADAL" clId="{4402082D-7A91-4041-8864-3AF48F87D4C6}" dt="2024-10-01T09:09:28.966" v="51" actId="20577"/>
          <ac:spMkLst>
            <pc:docMk/>
            <pc:sldMk cId="2189114603" sldId="1437"/>
            <ac:spMk id="3" creationId="{00000000-0000-0000-0000-000000000000}"/>
          </ac:spMkLst>
        </pc:spChg>
      </pc:sldChg>
      <pc:sldChg chg="modSp mod">
        <pc:chgData name="Das, Gerarda" userId="dec061bf-56a5-47a0-b9f3-f749fe418ae6" providerId="ADAL" clId="{4402082D-7A91-4041-8864-3AF48F87D4C6}" dt="2024-10-01T09:00:36.869" v="0" actId="1076"/>
        <pc:sldMkLst>
          <pc:docMk/>
          <pc:sldMk cId="4210467006" sldId="1479"/>
        </pc:sldMkLst>
        <pc:picChg chg="mod">
          <ac:chgData name="Das, Gerarda" userId="dec061bf-56a5-47a0-b9f3-f749fe418ae6" providerId="ADAL" clId="{4402082D-7A91-4041-8864-3AF48F87D4C6}" dt="2024-10-01T09:00:36.869" v="0" actId="1076"/>
          <ac:picMkLst>
            <pc:docMk/>
            <pc:sldMk cId="4210467006" sldId="1479"/>
            <ac:picMk id="4" creationId="{2D0F9EE1-1BA5-1FD7-9462-29BD298E2A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fontAlgn="t">
              <a:lnSpc>
                <a:spcPct val="107000"/>
              </a:lnSpc>
              <a:spcAft>
                <a:spcPts val="800"/>
              </a:spcAft>
            </a:pPr>
            <a:endPar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opvangen: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 mensen of dieren zorgen als ze dat nodig hebben, helpen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uitsterven: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doodgaan van alle planten of dieren van één soort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nood zijn: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gevaar zijn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welp: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jong (van bijvoorbeeld een leeuw of wolf)</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afgelegen: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 van waar mensen wonen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bedoeling: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doel, dat wat je wilt bereiken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omheinen: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hek rond een stuk grond zetten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schuchter: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beetje bang, verlegen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perfect: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helemaal goed, zonder fouten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project: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je maakt of doet en waarmee je langere tijd bezig bent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 Id="rId9"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10.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spcBef>
                <a:spcPts val="200"/>
              </a:spcBef>
              <a:spcAft>
                <a:spcPts val="200"/>
              </a:spcAft>
              <a:buNone/>
            </a:pPr>
            <a:r>
              <a:rPr lang="nl-NL" sz="2000">
                <a:effectLst/>
                <a:ea typeface="Times New Roman" panose="02020603050405020304" pitchFamily="18" charset="0"/>
                <a:cs typeface="Arial" panose="020B0604020202020204" pitchFamily="34" charset="0"/>
              </a:rPr>
              <a:t>Kennen jullie het Berenbos in Ouwehands Dierenpark? Hier </a:t>
            </a:r>
            <a:r>
              <a:rPr lang="nl-NL" sz="2000" b="1" u="sng">
                <a:effectLst/>
                <a:ea typeface="Times New Roman" panose="02020603050405020304" pitchFamily="18" charset="0"/>
                <a:cs typeface="Arial" panose="020B0604020202020204" pitchFamily="34" charset="0"/>
              </a:rPr>
              <a:t>vangen</a:t>
            </a:r>
            <a:r>
              <a:rPr lang="nl-NL" sz="2000">
                <a:effectLst/>
                <a:ea typeface="Times New Roman" panose="02020603050405020304" pitchFamily="18" charset="0"/>
                <a:cs typeface="Arial" panose="020B0604020202020204" pitchFamily="34" charset="0"/>
              </a:rPr>
              <a:t> ze sinds 1993 beren </a:t>
            </a:r>
            <a:r>
              <a:rPr lang="nl-NL" sz="2000" b="1" u="sng">
                <a:effectLst/>
                <a:ea typeface="Times New Roman" panose="02020603050405020304" pitchFamily="18" charset="0"/>
                <a:cs typeface="Arial" panose="020B0604020202020204" pitchFamily="34" charset="0"/>
              </a:rPr>
              <a:t>op</a:t>
            </a:r>
            <a:r>
              <a:rPr lang="nl-NL" sz="2000">
                <a:effectLst/>
                <a:ea typeface="Times New Roman" panose="02020603050405020304" pitchFamily="18" charset="0"/>
                <a:cs typeface="Arial" panose="020B0604020202020204" pitchFamily="34" charset="0"/>
              </a:rPr>
              <a:t>. Opvangen </a:t>
            </a:r>
            <a:r>
              <a:rPr lang="nl-NL" sz="2000">
                <a:ea typeface="Times New Roman" panose="02020603050405020304" pitchFamily="18" charset="0"/>
                <a:cs typeface="Arial" panose="020B0604020202020204" pitchFamily="34" charset="0"/>
              </a:rPr>
              <a:t>betekent </a:t>
            </a:r>
            <a:r>
              <a:rPr lang="nl-NL" sz="2000" b="1" i="1">
                <a:ea typeface="Times New Roman" panose="02020603050405020304" pitchFamily="18" charset="0"/>
                <a:cs typeface="Arial" panose="020B0604020202020204" pitchFamily="34" charset="0"/>
              </a:rPr>
              <a:t>voor mensen of dieren zorgen als ze dat nodig hebben, helpen. </a:t>
            </a:r>
            <a:r>
              <a:rPr lang="nl-NL" sz="2000">
                <a:ea typeface="Times New Roman" panose="02020603050405020304" pitchFamily="18" charset="0"/>
                <a:cs typeface="Arial" panose="020B0604020202020204" pitchFamily="34" charset="0"/>
              </a:rPr>
              <a:t>En dat was nodig, want in 1990 werd het in Griekenland en Turkije verboden om beren op straat te laten dansen. Deze dansberen werden dus weggehaald bij hun bazen. Maar waar moesten al deze beren naartoe? De Europese Commissie heeft toen aan Ouwehands Dierenpark gevraagd </a:t>
            </a:r>
            <a:r>
              <a:rPr lang="nl-NL" sz="2000" b="1" u="sng">
                <a:ea typeface="Times New Roman" panose="02020603050405020304" pitchFamily="18" charset="0"/>
                <a:cs typeface="Arial" panose="020B0604020202020204" pitchFamily="34" charset="0"/>
              </a:rPr>
              <a:t>een project</a:t>
            </a:r>
            <a:r>
              <a:rPr lang="nl-NL" sz="2000">
                <a:ea typeface="Times New Roman" panose="02020603050405020304" pitchFamily="18" charset="0"/>
                <a:cs typeface="Arial" panose="020B0604020202020204" pitchFamily="34" charset="0"/>
              </a:rPr>
              <a:t> te beginnen. Een project </a:t>
            </a:r>
            <a:r>
              <a:rPr lang="nl-NL" sz="2000" b="1" i="1">
                <a:ea typeface="Times New Roman" panose="02020603050405020304" pitchFamily="18" charset="0"/>
                <a:cs typeface="Arial" panose="020B0604020202020204" pitchFamily="34" charset="0"/>
              </a:rPr>
              <a:t>is </a:t>
            </a:r>
            <a:r>
              <a:rPr lang="nl-NL" sz="2000" b="1" i="1">
                <a:effectLst/>
                <a:ea typeface="Times New Roman" panose="02020603050405020304" pitchFamily="18" charset="0"/>
                <a:cs typeface="Arial" panose="020B0604020202020204" pitchFamily="34" charset="0"/>
              </a:rPr>
              <a:t>iets wat je maakt of doet en waarmee je langere tijd bezig bent</a:t>
            </a:r>
            <a:r>
              <a:rPr lang="nl-NL" sz="2000">
                <a:effectLst/>
                <a:ea typeface="Times New Roman" panose="02020603050405020304" pitchFamily="18" charset="0"/>
                <a:cs typeface="Arial" panose="020B0604020202020204" pitchFamily="34" charset="0"/>
              </a:rPr>
              <a:t>. </a:t>
            </a:r>
            <a:r>
              <a:rPr lang="nl-NL" sz="2000" b="1" u="sng">
                <a:effectLst/>
                <a:ea typeface="Times New Roman" panose="02020603050405020304" pitchFamily="18" charset="0"/>
                <a:cs typeface="Arial" panose="020B0604020202020204" pitchFamily="34" charset="0"/>
              </a:rPr>
              <a:t>De bedoeling</a:t>
            </a:r>
            <a:r>
              <a:rPr lang="nl-NL" sz="2000">
                <a:effectLst/>
                <a:ea typeface="Times New Roman" panose="02020603050405020304" pitchFamily="18" charset="0"/>
                <a:cs typeface="Arial" panose="020B0604020202020204" pitchFamily="34" charset="0"/>
              </a:rPr>
              <a:t> van dit project, </a:t>
            </a:r>
            <a:r>
              <a:rPr lang="nl-NL" sz="2000" b="1" i="1">
                <a:effectLst/>
                <a:ea typeface="Times New Roman" panose="02020603050405020304" pitchFamily="18" charset="0"/>
                <a:cs typeface="Arial" panose="020B0604020202020204" pitchFamily="34" charset="0"/>
              </a:rPr>
              <a:t>het doel of wat je wilt bereiken</a:t>
            </a:r>
            <a:r>
              <a:rPr lang="nl-NL" sz="2000">
                <a:effectLst/>
                <a:ea typeface="Times New Roman" panose="02020603050405020304" pitchFamily="18" charset="0"/>
                <a:cs typeface="Arial" panose="020B0604020202020204" pitchFamily="34" charset="0"/>
              </a:rPr>
              <a:t>, was om goed voor deze beren te zorgen. En zo is het Berenbos ontstaan. Speciaal voor beren die </a:t>
            </a:r>
            <a:r>
              <a:rPr lang="nl-NL" sz="2000" b="1" u="sng">
                <a:effectLst/>
                <a:ea typeface="Times New Roman" panose="02020603050405020304" pitchFamily="18" charset="0"/>
                <a:cs typeface="Arial" panose="020B0604020202020204" pitchFamily="34" charset="0"/>
              </a:rPr>
              <a:t>in nood waren</a:t>
            </a:r>
            <a:r>
              <a:rPr lang="nl-NL" sz="2000">
                <a:effectLst/>
                <a:ea typeface="Times New Roman" panose="02020603050405020304" pitchFamily="18" charset="0"/>
                <a:cs typeface="Arial" panose="020B0604020202020204" pitchFamily="34" charset="0"/>
              </a:rPr>
              <a:t>, die </a:t>
            </a:r>
            <a:r>
              <a:rPr lang="nl-NL" sz="2000" b="1" i="1">
                <a:effectLst/>
                <a:ea typeface="Times New Roman" panose="02020603050405020304" pitchFamily="18" charset="0"/>
                <a:cs typeface="Arial" panose="020B0604020202020204" pitchFamily="34" charset="0"/>
              </a:rPr>
              <a:t>in gevaar waren</a:t>
            </a:r>
            <a:r>
              <a:rPr lang="nl-NL" sz="2000">
                <a:effectLst/>
                <a:ea typeface="Times New Roman" panose="02020603050405020304" pitchFamily="18" charset="0"/>
                <a:cs typeface="Arial" panose="020B0604020202020204" pitchFamily="34" charset="0"/>
              </a:rPr>
              <a:t>. Bijvoorbeeld omdat ze mishandeld werden; er werd niet goed voor gezorgd. Deze beren waren in het begin nog erg </a:t>
            </a:r>
            <a:r>
              <a:rPr lang="nl-NL" sz="2000" b="1" u="sng">
                <a:effectLst/>
                <a:ea typeface="Times New Roman" panose="02020603050405020304" pitchFamily="18" charset="0"/>
                <a:cs typeface="Arial" panose="020B0604020202020204" pitchFamily="34" charset="0"/>
              </a:rPr>
              <a:t>schuchter</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een beetje bang, verlegen</a:t>
            </a:r>
            <a:r>
              <a:rPr lang="nl-NL" sz="2000">
                <a:effectLst/>
                <a:ea typeface="Times New Roman" panose="02020603050405020304" pitchFamily="18" charset="0"/>
                <a:cs typeface="Arial" panose="020B0604020202020204" pitchFamily="34" charset="0"/>
              </a:rPr>
              <a:t>. Maar na een tijdje gedroegen ze zich weer normaal. </a:t>
            </a:r>
            <a:r>
              <a:rPr lang="nl-NL" sz="2000">
                <a:ea typeface="Times New Roman" panose="02020603050405020304" pitchFamily="18" charset="0"/>
                <a:cs typeface="Arial" panose="020B0604020202020204" pitchFamily="34" charset="0"/>
              </a:rPr>
              <a:t>En ook </a:t>
            </a:r>
            <a:r>
              <a:rPr lang="nl-NL" sz="2000" b="1" u="sng">
                <a:ea typeface="Times New Roman" panose="02020603050405020304" pitchFamily="18" charset="0"/>
                <a:cs typeface="Arial" panose="020B0604020202020204" pitchFamily="34" charset="0"/>
              </a:rPr>
              <a:t>welpjes</a:t>
            </a:r>
            <a:r>
              <a:rPr lang="nl-NL" sz="2000">
                <a:ea typeface="Times New Roman" panose="02020603050405020304" pitchFamily="18" charset="0"/>
                <a:cs typeface="Arial" panose="020B0604020202020204" pitchFamily="34" charset="0"/>
              </a:rPr>
              <a:t> zijn welkom. Dat zijn </a:t>
            </a:r>
            <a:r>
              <a:rPr lang="nl-NL" sz="2000" b="1" i="1">
                <a:ea typeface="Times New Roman" panose="02020603050405020304" pitchFamily="18" charset="0"/>
                <a:cs typeface="Arial" panose="020B0604020202020204" pitchFamily="34" charset="0"/>
              </a:rPr>
              <a:t>de jongen van de beren (of van bijvoorbeeld een leeuw of wolf)</a:t>
            </a:r>
            <a:r>
              <a:rPr lang="nl-NL" sz="2000">
                <a:ea typeface="Times New Roman" panose="02020603050405020304" pitchFamily="18" charset="0"/>
                <a:cs typeface="Arial" panose="020B0604020202020204" pitchFamily="34" charset="0"/>
              </a:rPr>
              <a:t>. Natuurlijk is het verblijf van de beren </a:t>
            </a:r>
            <a:r>
              <a:rPr lang="nl-NL" sz="2000" b="1" u="sng">
                <a:ea typeface="Times New Roman" panose="02020603050405020304" pitchFamily="18" charset="0"/>
                <a:cs typeface="Arial" panose="020B0604020202020204" pitchFamily="34" charset="0"/>
              </a:rPr>
              <a:t>omheind</a:t>
            </a:r>
            <a:r>
              <a:rPr lang="nl-NL" sz="2000">
                <a:ea typeface="Times New Roman" panose="02020603050405020304" pitchFamily="18" charset="0"/>
                <a:cs typeface="Arial" panose="020B0604020202020204" pitchFamily="34" charset="0"/>
              </a:rPr>
              <a:t>; is er </a:t>
            </a:r>
            <a:r>
              <a:rPr lang="nl-NL" sz="2000" b="1" i="1">
                <a:ea typeface="Times New Roman" panose="02020603050405020304" pitchFamily="18" charset="0"/>
                <a:cs typeface="Arial" panose="020B0604020202020204" pitchFamily="34" charset="0"/>
              </a:rPr>
              <a:t>een hek rond het stuk grond gezet</a:t>
            </a:r>
            <a:r>
              <a:rPr lang="nl-NL" sz="2000">
                <a:ea typeface="Times New Roman" panose="02020603050405020304" pitchFamily="18" charset="0"/>
                <a:cs typeface="Arial" panose="020B0604020202020204" pitchFamily="34" charset="0"/>
              </a:rPr>
              <a:t>. En ligt het verblijf </a:t>
            </a:r>
            <a:r>
              <a:rPr lang="nl-NL" sz="2000" b="1" u="sng">
                <a:ea typeface="Times New Roman" panose="02020603050405020304" pitchFamily="18" charset="0"/>
                <a:cs typeface="Arial" panose="020B0604020202020204" pitchFamily="34" charset="0"/>
              </a:rPr>
              <a:t>afgelegen</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ver van waar mensen wonen</a:t>
            </a:r>
            <a:r>
              <a:rPr lang="nl-NL" sz="2000">
                <a:ea typeface="Times New Roman" panose="02020603050405020304" pitchFamily="18" charset="0"/>
                <a:cs typeface="Arial" panose="020B0604020202020204" pitchFamily="34" charset="0"/>
              </a:rPr>
              <a:t>. Anders zou het te gevaarlijk zijn. Maar je kunt de beren natuurlijk wel bekijken. Dat hebben ze </a:t>
            </a:r>
            <a:r>
              <a:rPr lang="nl-NL" sz="2000" b="1" u="sng">
                <a:ea typeface="Times New Roman" panose="02020603050405020304" pitchFamily="18" charset="0"/>
                <a:cs typeface="Arial" panose="020B0604020202020204" pitchFamily="34" charset="0"/>
              </a:rPr>
              <a:t>perfect</a:t>
            </a:r>
            <a:r>
              <a:rPr lang="nl-NL" sz="2000">
                <a:ea typeface="Times New Roman" panose="02020603050405020304" pitchFamily="18" charset="0"/>
                <a:cs typeface="Arial" panose="020B0604020202020204" pitchFamily="34" charset="0"/>
              </a:rPr>
              <a:t> gedaan. </a:t>
            </a:r>
            <a:r>
              <a:rPr lang="nl-NL" sz="2000" b="1" i="1">
                <a:ea typeface="Times New Roman" panose="02020603050405020304" pitchFamily="18" charset="0"/>
                <a:cs typeface="Arial" panose="020B0604020202020204" pitchFamily="34" charset="0"/>
              </a:rPr>
              <a:t>Helemaal goed, zonder fouten</a:t>
            </a:r>
            <a:r>
              <a:rPr lang="nl-NL" sz="2000">
                <a:ea typeface="Times New Roman" panose="02020603050405020304" pitchFamily="18" charset="0"/>
                <a:cs typeface="Arial" panose="020B0604020202020204" pitchFamily="34" charset="0"/>
              </a:rPr>
              <a:t>. Het is echt heel mooi om te zien. Gelukkig zijn er nog veel beren in de wereld en </a:t>
            </a:r>
            <a:r>
              <a:rPr lang="nl-NL" sz="2000" b="1" u="sng">
                <a:ea typeface="Times New Roman" panose="02020603050405020304" pitchFamily="18" charset="0"/>
                <a:cs typeface="Arial" panose="020B0604020202020204" pitchFamily="34" charset="0"/>
              </a:rPr>
              <a:t>sterven ze niet uit</a:t>
            </a:r>
            <a:r>
              <a:rPr lang="nl-NL" sz="2000">
                <a:ea typeface="Times New Roman" panose="02020603050405020304" pitchFamily="18" charset="0"/>
                <a:cs typeface="Arial" panose="020B0604020202020204" pitchFamily="34" charset="0"/>
              </a:rPr>
              <a:t>. Zo heet het </a:t>
            </a:r>
            <a:r>
              <a:rPr lang="nl-NL" sz="2000" b="1" i="1">
                <a:ea typeface="Times New Roman" panose="02020603050405020304" pitchFamily="18" charset="0"/>
                <a:cs typeface="Arial" panose="020B0604020202020204" pitchFamily="34" charset="0"/>
              </a:rPr>
              <a:t>als alle planten of dieren van één soort doodgaan</a:t>
            </a:r>
            <a:r>
              <a:rPr lang="nl-NL" sz="2000">
                <a:ea typeface="Times New Roman" panose="02020603050405020304" pitchFamily="18" charset="0"/>
                <a:cs typeface="Arial" panose="020B0604020202020204" pitchFamily="34" charset="0"/>
              </a:rPr>
              <a:t>. </a:t>
            </a:r>
          </a:p>
          <a:p>
            <a:pPr marL="0" indent="0">
              <a:spcBef>
                <a:spcPts val="200"/>
              </a:spcBef>
              <a:spcAft>
                <a:spcPts val="200"/>
              </a:spcAft>
              <a:buNone/>
            </a:pPr>
            <a:r>
              <a:rPr lang="nl-NL" sz="2000">
                <a:ea typeface="Times New Roman" panose="02020603050405020304" pitchFamily="18" charset="0"/>
                <a:cs typeface="Arial" panose="020B0604020202020204" pitchFamily="34" charset="0"/>
              </a:rPr>
              <a:t>Wie van jullie is wel eens bij het Berenbos geweest? </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afgelegen</a:t>
            </a:r>
          </a:p>
        </p:txBody>
      </p:sp>
      <p:pic>
        <p:nvPicPr>
          <p:cNvPr id="3" name="Afbeelding 2" descr="Afbeelding met gras, buitenshuis, wolk, hemel&#10;&#10;Automatisch gegenereerde beschrijving">
            <a:extLst>
              <a:ext uri="{FF2B5EF4-FFF2-40B4-BE49-F238E27FC236}">
                <a16:creationId xmlns:a16="http://schemas.microsoft.com/office/drawing/2014/main" id="{C896503D-8FBF-D14F-AC4E-5B3EE21284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5716" y="1412776"/>
            <a:ext cx="5112568" cy="511256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perfect</a:t>
            </a:r>
          </a:p>
        </p:txBody>
      </p:sp>
      <p:pic>
        <p:nvPicPr>
          <p:cNvPr id="3" name="Afbeelding 2" descr="Afbeelding met persoon, Menselijk gezicht, glimlach, kleding&#10;&#10;Automatisch gegenereerde beschrijving">
            <a:extLst>
              <a:ext uri="{FF2B5EF4-FFF2-40B4-BE49-F238E27FC236}">
                <a16:creationId xmlns:a16="http://schemas.microsoft.com/office/drawing/2014/main" id="{0E4F576E-C9FA-35AF-51C2-E352BB7C9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484784"/>
            <a:ext cx="5040560" cy="504056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uitsterven</a:t>
            </a:r>
          </a:p>
        </p:txBody>
      </p:sp>
      <p:pic>
        <p:nvPicPr>
          <p:cNvPr id="3" name="Afbeelding 2" descr="Afbeelding met buitenshuis, gras, beer, zoogdier&#10;&#10;Automatisch gegenereerde beschrijving">
            <a:extLst>
              <a:ext uri="{FF2B5EF4-FFF2-40B4-BE49-F238E27FC236}">
                <a16:creationId xmlns:a16="http://schemas.microsoft.com/office/drawing/2014/main" id="{9CB91418-3F74-AF7B-F51E-7F2AA67ED7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896" y="1772816"/>
            <a:ext cx="7160409" cy="4482416"/>
          </a:xfrm>
          <a:prstGeom prst="rect">
            <a:avLst/>
          </a:prstGeom>
        </p:spPr>
      </p:pic>
      <p:pic>
        <p:nvPicPr>
          <p:cNvPr id="5" name="Afbeelding 4">
            <a:extLst>
              <a:ext uri="{FF2B5EF4-FFF2-40B4-BE49-F238E27FC236}">
                <a16:creationId xmlns:a16="http://schemas.microsoft.com/office/drawing/2014/main" id="{4D04C669-D875-1BCA-D802-E38B56ECDA4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8197" b="95945" l="4743" r="91700">
                        <a14:foregroundMark x1="8617" y1="89905" x2="8617" y2="89905"/>
                        <a14:foregroundMark x1="29170" y1="8197" x2="29170" y2="8197"/>
                        <a14:foregroundMark x1="90751" y1="11303" x2="90751" y2="11303"/>
                        <a14:foregroundMark x1="81581" y1="93356" x2="81581" y2="93356"/>
                        <a14:foregroundMark x1="91383" y1="94392" x2="91383" y2="94392"/>
                        <a14:foregroundMark x1="81265" y1="96117" x2="81265" y2="96117"/>
                        <a14:foregroundMark x1="4822" y1="94737" x2="4822" y2="94737"/>
                        <a14:foregroundMark x1="91700" y1="11993" x2="91700" y2="11993"/>
                      </a14:backgroundRemoval>
                    </a14:imgEffect>
                  </a14:imgLayer>
                </a14:imgProps>
              </a:ext>
              <a:ext uri="{28A0092B-C50C-407E-A947-70E740481C1C}">
                <a14:useLocalDpi xmlns:a14="http://schemas.microsoft.com/office/drawing/2010/main"/>
              </a:ext>
            </a:extLst>
          </a:blip>
          <a:stretch>
            <a:fillRect/>
          </a:stretch>
        </p:blipFill>
        <p:spPr>
          <a:xfrm>
            <a:off x="2123728" y="1595052"/>
            <a:ext cx="5744288" cy="526294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68083" y="257519"/>
            <a:ext cx="45759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latin typeface="Century Gothic" panose="020B0502020202020204" pitchFamily="34" charset="0"/>
                <a:ea typeface="Calibri"/>
                <a:cs typeface="Times New Roman"/>
              </a:rPr>
              <a:t>onbevangen</a:t>
            </a:r>
            <a:endParaRPr lang="nl-NL" sz="5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schuchter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nergens door geremd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is lekker </a:t>
            </a:r>
            <a:r>
              <a:rPr lang="nl-NL" sz="2400" i="1" u="sng">
                <a:solidFill>
                  <a:srgbClr val="387038"/>
                </a:solidFill>
                <a:latin typeface="Century Gothic" panose="020B0502020202020204" pitchFamily="34" charset="0"/>
                <a:ea typeface="Calibri"/>
                <a:cs typeface="Times New Roman"/>
              </a:rPr>
              <a:t>onbevangen</a:t>
            </a:r>
            <a:r>
              <a:rPr lang="nl-NL" sz="2400" i="1">
                <a:solidFill>
                  <a:srgbClr val="387038"/>
                </a:solidFill>
                <a:latin typeface="Century Gothic" panose="020B0502020202020204" pitchFamily="34" charset="0"/>
                <a:ea typeface="Calibri"/>
                <a:cs typeface="Times New Roman"/>
              </a:rPr>
              <a:t> aan het meezingen en dansen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beetje bang, verlegen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beren zijn in het begin vaak erg </a:t>
            </a:r>
            <a:r>
              <a:rPr lang="nl-NL" sz="2400" i="1" u="sng">
                <a:solidFill>
                  <a:srgbClr val="387038"/>
                </a:solidFill>
                <a:latin typeface="Century Gothic" panose="020B0502020202020204" pitchFamily="34" charset="0"/>
                <a:ea typeface="Calibri"/>
                <a:cs typeface="Times New Roman"/>
              </a:rPr>
              <a:t>schuchter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gras, buitenshuis, zoogdier, Bruine beer&#10;&#10;Automatisch gegenereerde beschrijving">
            <a:extLst>
              <a:ext uri="{FF2B5EF4-FFF2-40B4-BE49-F238E27FC236}">
                <a16:creationId xmlns:a16="http://schemas.microsoft.com/office/drawing/2014/main" id="{CEDB3EEE-39CA-6F9F-6AA0-11E2DD708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0482" y="2626212"/>
            <a:ext cx="3341682" cy="2232244"/>
          </a:xfrm>
          <a:prstGeom prst="rect">
            <a:avLst/>
          </a:prstGeom>
        </p:spPr>
      </p:pic>
      <p:pic>
        <p:nvPicPr>
          <p:cNvPr id="9" name="Afbeelding 8" descr="Afbeelding met persoon, overdekt, kleding, muur&#10;&#10;Automatisch gegenereerde beschrijving">
            <a:extLst>
              <a:ext uri="{FF2B5EF4-FFF2-40B4-BE49-F238E27FC236}">
                <a16:creationId xmlns:a16="http://schemas.microsoft.com/office/drawing/2014/main" id="{354D2719-45AC-CED6-A33B-A21C5FF7C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98" y="2607525"/>
            <a:ext cx="3369659" cy="2250932"/>
          </a:xfrm>
          <a:prstGeom prst="rect">
            <a:avLst/>
          </a:prstGeom>
        </p:spPr>
      </p:pic>
    </p:spTree>
    <p:extLst>
      <p:ext uri="{BB962C8B-B14F-4D97-AF65-F5344CB8AC3E}">
        <p14:creationId xmlns:p14="http://schemas.microsoft.com/office/powerpoint/2010/main" val="80926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centraal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afgelegen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het midden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vuurplek ligt </a:t>
            </a:r>
            <a:r>
              <a:rPr lang="nl-NL" sz="2400" i="1" u="sng">
                <a:solidFill>
                  <a:srgbClr val="387038"/>
                </a:solidFill>
                <a:latin typeface="Century Gothic" panose="020B0502020202020204" pitchFamily="34" charset="0"/>
                <a:ea typeface="Calibri"/>
                <a:cs typeface="Times New Roman"/>
              </a:rPr>
              <a:t>centraal</a:t>
            </a:r>
            <a:r>
              <a:rPr lang="nl-NL" sz="2400" i="1">
                <a:solidFill>
                  <a:srgbClr val="387038"/>
                </a:solidFill>
                <a:latin typeface="Century Gothic" panose="020B0502020202020204" pitchFamily="34" charset="0"/>
                <a:ea typeface="Calibri"/>
                <a:cs typeface="Times New Roman"/>
              </a:rPr>
              <a:t> op de camping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ver van waar mensen wonen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berenopvang ligt </a:t>
            </a:r>
            <a:r>
              <a:rPr lang="nl-NL" sz="2400" i="1" u="sng">
                <a:solidFill>
                  <a:srgbClr val="387038"/>
                </a:solidFill>
                <a:latin typeface="Century Gothic" panose="020B0502020202020204" pitchFamily="34" charset="0"/>
                <a:ea typeface="Calibri"/>
                <a:cs typeface="Times New Roman"/>
              </a:rPr>
              <a:t>afgelegen</a:t>
            </a:r>
            <a:r>
              <a:rPr lang="nl-NL" sz="2400" i="1">
                <a:solidFill>
                  <a:srgbClr val="387038"/>
                </a:solidFill>
                <a:latin typeface="Century Gothic" panose="020B0502020202020204" pitchFamily="34" charset="0"/>
                <a:ea typeface="Calibri"/>
                <a:cs typeface="Times New Roman"/>
              </a:rPr>
              <a:t>. Dat is wel zo veilig.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2353F3D9-2691-CC26-B8B7-9F557D656118}"/>
              </a:ext>
            </a:extLst>
          </p:cNvPr>
          <p:cNvPicPr>
            <a:picLocks noChangeAspect="1"/>
          </p:cNvPicPr>
          <p:nvPr/>
        </p:nvPicPr>
        <p:blipFill>
          <a:blip r:embed="rId3"/>
          <a:stretch>
            <a:fillRect/>
          </a:stretch>
        </p:blipFill>
        <p:spPr>
          <a:xfrm>
            <a:off x="1485669" y="2110432"/>
            <a:ext cx="1632875" cy="2977181"/>
          </a:xfrm>
          <a:prstGeom prst="rect">
            <a:avLst/>
          </a:prstGeom>
        </p:spPr>
      </p:pic>
      <p:pic>
        <p:nvPicPr>
          <p:cNvPr id="2" name="Afbeelding 1" descr="Afbeelding met gras, buitenshuis, wolk, hemel&#10;&#10;Automatisch gegenereerde beschrijving">
            <a:extLst>
              <a:ext uri="{FF2B5EF4-FFF2-40B4-BE49-F238E27FC236}">
                <a16:creationId xmlns:a16="http://schemas.microsoft.com/office/drawing/2014/main" id="{A2052A1B-2E8E-C594-3CD6-4969864B1E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7995" y="2498396"/>
            <a:ext cx="2542166" cy="2542166"/>
          </a:xfrm>
          <a:prstGeom prst="rect">
            <a:avLst/>
          </a:prstGeom>
        </p:spPr>
      </p:pic>
    </p:spTree>
    <p:extLst>
      <p:ext uri="{BB962C8B-B14F-4D97-AF65-F5344CB8AC3E}">
        <p14:creationId xmlns:p14="http://schemas.microsoft.com/office/powerpoint/2010/main" val="185666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perfect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gebrekkig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helemaal goed, zonder fouten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beren zijn </a:t>
            </a:r>
            <a:r>
              <a:rPr lang="nl-NL" sz="2400" i="1" u="sng">
                <a:solidFill>
                  <a:srgbClr val="387038"/>
                </a:solidFill>
                <a:latin typeface="Century Gothic" panose="020B0502020202020204" pitchFamily="34" charset="0"/>
                <a:ea typeface="Calibri"/>
                <a:cs typeface="Times New Roman"/>
              </a:rPr>
              <a:t>perfect</a:t>
            </a:r>
            <a:r>
              <a:rPr lang="nl-NL" sz="2400" i="1">
                <a:solidFill>
                  <a:srgbClr val="387038"/>
                </a:solidFill>
                <a:latin typeface="Century Gothic" panose="020B0502020202020204" pitchFamily="34" charset="0"/>
                <a:ea typeface="Calibri"/>
                <a:cs typeface="Times New Roman"/>
              </a:rPr>
              <a:t> te zien in het Berenbos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slecht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Deze taart is </a:t>
            </a:r>
            <a:r>
              <a:rPr lang="nl-NL" sz="2400" i="1" u="sng">
                <a:solidFill>
                  <a:srgbClr val="387038"/>
                </a:solidFill>
                <a:effectLst/>
                <a:latin typeface="Century Gothic" panose="020B0502020202020204" pitchFamily="34" charset="0"/>
                <a:ea typeface="Calibri"/>
                <a:cs typeface="Times New Roman"/>
              </a:rPr>
              <a:t>gebrekkig</a:t>
            </a:r>
            <a:r>
              <a:rPr lang="nl-NL" sz="2400" i="1">
                <a:solidFill>
                  <a:srgbClr val="387038"/>
                </a:solidFill>
                <a:effectLst/>
                <a:latin typeface="Century Gothic" panose="020B0502020202020204" pitchFamily="34" charset="0"/>
                <a:ea typeface="Calibri"/>
                <a:cs typeface="Times New Roman"/>
              </a:rPr>
              <a:t> gebouwd. Hij staat scheef.</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loem, plant, versierd&#10;&#10;Automatisch gegenereerde beschrijving">
            <a:extLst>
              <a:ext uri="{FF2B5EF4-FFF2-40B4-BE49-F238E27FC236}">
                <a16:creationId xmlns:a16="http://schemas.microsoft.com/office/drawing/2014/main" id="{99ED0BE7-84BE-CA4E-D858-6454D99BF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1231" y="2543514"/>
            <a:ext cx="3383841" cy="2707072"/>
          </a:xfrm>
          <a:prstGeom prst="rect">
            <a:avLst/>
          </a:prstGeom>
        </p:spPr>
      </p:pic>
      <p:pic>
        <p:nvPicPr>
          <p:cNvPr id="9" name="Afbeelding 8" descr="Afbeelding met persoon, Menselijk gezicht, glimlach, kleding&#10;&#10;Automatisch gegenereerde beschrijving">
            <a:extLst>
              <a:ext uri="{FF2B5EF4-FFF2-40B4-BE49-F238E27FC236}">
                <a16:creationId xmlns:a16="http://schemas.microsoft.com/office/drawing/2014/main" id="{027CC9F2-4873-422A-9664-52A7E4E73D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2547496"/>
            <a:ext cx="2738549" cy="2738549"/>
          </a:xfrm>
          <a:prstGeom prst="rect">
            <a:avLst/>
          </a:prstGeom>
        </p:spPr>
      </p:pic>
    </p:spTree>
    <p:extLst>
      <p:ext uri="{BB962C8B-B14F-4D97-AF65-F5344CB8AC3E}">
        <p14:creationId xmlns:p14="http://schemas.microsoft.com/office/powerpoint/2010/main" val="409951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n </a:t>
            </a:r>
            <a:r>
              <a:rPr lang="nl-NL" sz="5400" b="1">
                <a:solidFill>
                  <a:srgbClr val="387038"/>
                </a:solidFill>
                <a:latin typeface="Century Gothic" panose="020B0502020202020204" pitchFamily="34" charset="0"/>
                <a:ea typeface="Calibri"/>
                <a:cs typeface="Times New Roman"/>
              </a:rPr>
              <a:t>nood zijn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t>
            </a:r>
            <a:r>
              <a:rPr lang="nl-NL" sz="5400" b="1">
                <a:solidFill>
                  <a:srgbClr val="387038"/>
                </a:solidFill>
                <a:effectLst/>
                <a:latin typeface="Century Gothic" panose="020B0502020202020204" pitchFamily="34" charset="0"/>
                <a:ea typeface="Calibri"/>
                <a:cs typeface="Times New Roman"/>
              </a:rPr>
              <a:t>eilig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gevaar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beer </a:t>
            </a:r>
            <a:r>
              <a:rPr lang="nl-NL" sz="2400" i="1" u="sng">
                <a:solidFill>
                  <a:srgbClr val="387038"/>
                </a:solidFill>
                <a:latin typeface="Century Gothic" panose="020B0502020202020204" pitchFamily="34" charset="0"/>
                <a:ea typeface="Calibri"/>
                <a:cs typeface="Times New Roman"/>
              </a:rPr>
              <a:t>is in nood</a:t>
            </a:r>
            <a:r>
              <a:rPr lang="nl-NL" sz="2400" i="1">
                <a:solidFill>
                  <a:srgbClr val="387038"/>
                </a:solidFill>
                <a:latin typeface="Century Gothic" panose="020B0502020202020204" pitchFamily="34" charset="0"/>
                <a:ea typeface="Calibri"/>
                <a:cs typeface="Times New Roman"/>
              </a:rPr>
              <a:t>. Hij wordt mishandeld.</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gevaar of risico</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In het Berenbos </a:t>
            </a:r>
            <a:r>
              <a:rPr lang="nl-NL" sz="2400" i="1" u="sng">
                <a:solidFill>
                  <a:srgbClr val="387038"/>
                </a:solidFill>
                <a:effectLst/>
                <a:latin typeface="Century Gothic" panose="020B0502020202020204" pitchFamily="34" charset="0"/>
                <a:ea typeface="Calibri"/>
                <a:cs typeface="Times New Roman"/>
              </a:rPr>
              <a:t>zijn</a:t>
            </a:r>
            <a:r>
              <a:rPr lang="nl-NL" sz="2400" i="1">
                <a:solidFill>
                  <a:srgbClr val="387038"/>
                </a:solidFill>
                <a:effectLst/>
                <a:latin typeface="Century Gothic" panose="020B0502020202020204" pitchFamily="34" charset="0"/>
                <a:ea typeface="Calibri"/>
                <a:cs typeface="Times New Roman"/>
              </a:rPr>
              <a:t> de beren </a:t>
            </a:r>
            <a:r>
              <a:rPr lang="nl-NL" sz="2400" i="1" u="sng">
                <a:solidFill>
                  <a:srgbClr val="387038"/>
                </a:solidFill>
                <a:effectLst/>
                <a:latin typeface="Century Gothic" panose="020B0502020202020204" pitchFamily="34" charset="0"/>
                <a:ea typeface="Calibri"/>
                <a:cs typeface="Times New Roman"/>
              </a:rPr>
              <a:t>veilig</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buitenshuis, kleding, schoeisel&#10;&#10;Automatisch gegenereerde beschrijving">
            <a:extLst>
              <a:ext uri="{FF2B5EF4-FFF2-40B4-BE49-F238E27FC236}">
                <a16:creationId xmlns:a16="http://schemas.microsoft.com/office/drawing/2014/main" id="{68CC081D-EB7C-1F85-D428-1EE122C6B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02" y="2393837"/>
            <a:ext cx="3296501" cy="2304255"/>
          </a:xfrm>
          <a:prstGeom prst="rect">
            <a:avLst/>
          </a:prstGeom>
        </p:spPr>
      </p:pic>
      <p:pic>
        <p:nvPicPr>
          <p:cNvPr id="9" name="Afbeelding 8" descr="Afbeelding met buitenshuis, zoogdier, beer, Bruine beer&#10;&#10;Automatisch gegenereerde beschrijving">
            <a:extLst>
              <a:ext uri="{FF2B5EF4-FFF2-40B4-BE49-F238E27FC236}">
                <a16:creationId xmlns:a16="http://schemas.microsoft.com/office/drawing/2014/main" id="{25F8D87F-5596-3B1B-905C-C3AD899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324" y="2827442"/>
            <a:ext cx="3564749" cy="1839410"/>
          </a:xfrm>
          <a:prstGeom prst="rect">
            <a:avLst/>
          </a:prstGeom>
        </p:spPr>
      </p:pic>
    </p:spTree>
    <p:extLst>
      <p:ext uri="{BB962C8B-B14F-4D97-AF65-F5344CB8AC3E}">
        <p14:creationId xmlns:p14="http://schemas.microsoft.com/office/powerpoint/2010/main" val="84797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negeren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opvangen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t>
            </a:r>
            <a:r>
              <a:rPr lang="nl-NL" sz="2800" i="0">
                <a:solidFill>
                  <a:srgbClr val="000000"/>
                </a:solidFill>
                <a:effectLst/>
                <a:latin typeface="Century Gothic" panose="020B0502020202020204" pitchFamily="34" charset="0"/>
              </a:rPr>
              <a:t>doen alsof iets of iemand niet bestaat</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Sommige mensen </a:t>
            </a:r>
            <a:r>
              <a:rPr lang="nl-NL" sz="2400" i="1" u="sng">
                <a:solidFill>
                  <a:srgbClr val="387038"/>
                </a:solidFill>
                <a:effectLst/>
                <a:latin typeface="Century Gothic" panose="020B0502020202020204" pitchFamily="34" charset="0"/>
                <a:ea typeface="Calibri"/>
                <a:cs typeface="Times New Roman"/>
              </a:rPr>
              <a:t>negeren</a:t>
            </a:r>
            <a:r>
              <a:rPr lang="nl-NL" sz="2400" i="1">
                <a:solidFill>
                  <a:srgbClr val="387038"/>
                </a:solidFill>
                <a:effectLst/>
                <a:latin typeface="Century Gothic" panose="020B0502020202020204" pitchFamily="34" charset="0"/>
                <a:ea typeface="Calibri"/>
                <a:cs typeface="Times New Roman"/>
              </a:rPr>
              <a:t> het probleem van mishandelde dieren.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helpen, voor mensen of dieren zorgen als dat nodig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het Berenbos worden mishandelde beren </a:t>
            </a:r>
            <a:r>
              <a:rPr lang="nl-NL" sz="2400" i="1" u="sng">
                <a:solidFill>
                  <a:srgbClr val="387038"/>
                </a:solidFill>
                <a:latin typeface="Century Gothic" panose="020B0502020202020204" pitchFamily="34" charset="0"/>
                <a:ea typeface="Calibri"/>
                <a:cs typeface="Times New Roman"/>
              </a:rPr>
              <a:t>opgevangen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uitenshuis, zoogdier, beer, Bruine beer&#10;&#10;Automatisch gegenereerde beschrijving">
            <a:extLst>
              <a:ext uri="{FF2B5EF4-FFF2-40B4-BE49-F238E27FC236}">
                <a16:creationId xmlns:a16="http://schemas.microsoft.com/office/drawing/2014/main" id="{0A05B1A4-1BFE-0794-CB58-8DE1E2B53E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9681" y="3120008"/>
            <a:ext cx="3564749" cy="1839410"/>
          </a:xfrm>
          <a:prstGeom prst="rect">
            <a:avLst/>
          </a:prstGeom>
        </p:spPr>
      </p:pic>
      <p:pic>
        <p:nvPicPr>
          <p:cNvPr id="19" name="Afbeelding 18" descr="Afbeelding met persoon, Menselijk gezicht, kleding, Lang haar&#10;&#10;Automatisch gegenereerde beschrijving">
            <a:extLst>
              <a:ext uri="{FF2B5EF4-FFF2-40B4-BE49-F238E27FC236}">
                <a16:creationId xmlns:a16="http://schemas.microsoft.com/office/drawing/2014/main" id="{98151186-15F4-9328-D16E-4E56C4D217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655" y="2907273"/>
            <a:ext cx="3041258" cy="2031561"/>
          </a:xfrm>
          <a:prstGeom prst="rect">
            <a:avLst/>
          </a:prstGeom>
        </p:spPr>
      </p:pic>
    </p:spTree>
    <p:extLst>
      <p:ext uri="{BB962C8B-B14F-4D97-AF65-F5344CB8AC3E}">
        <p14:creationId xmlns:p14="http://schemas.microsoft.com/office/powerpoint/2010/main" val="419136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uitsterven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voortplanten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doodgaan van alle dieren of planten van één soort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Dieren die zijn </a:t>
            </a:r>
            <a:r>
              <a:rPr lang="nl-NL" sz="2400" i="1" u="sng">
                <a:solidFill>
                  <a:srgbClr val="387038"/>
                </a:solidFill>
                <a:latin typeface="Century Gothic" panose="020B0502020202020204" pitchFamily="34" charset="0"/>
                <a:ea typeface="Calibri"/>
                <a:cs typeface="Times New Roman"/>
              </a:rPr>
              <a:t>uitgestorven</a:t>
            </a:r>
            <a:r>
              <a:rPr lang="nl-NL" sz="2400" i="1">
                <a:solidFill>
                  <a:srgbClr val="387038"/>
                </a:solidFill>
                <a:latin typeface="Century Gothic" panose="020B0502020202020204" pitchFamily="34" charset="0"/>
                <a:ea typeface="Calibri"/>
                <a:cs typeface="Times New Roman"/>
              </a:rPr>
              <a:t> zie je hem alleen nog in het museum.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48383" y="1489149"/>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soort uitbreiden door jongen te krijgen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Gelukkig </a:t>
            </a:r>
            <a:r>
              <a:rPr lang="nl-NL" sz="2400" i="1" u="sng">
                <a:solidFill>
                  <a:srgbClr val="387038"/>
                </a:solidFill>
                <a:effectLst/>
                <a:latin typeface="Century Gothic" panose="020B0502020202020204" pitchFamily="34" charset="0"/>
                <a:ea typeface="Calibri"/>
                <a:cs typeface="Times New Roman"/>
              </a:rPr>
              <a:t>planten</a:t>
            </a:r>
            <a:r>
              <a:rPr lang="nl-NL" sz="2400" i="1">
                <a:solidFill>
                  <a:srgbClr val="387038"/>
                </a:solidFill>
                <a:effectLst/>
                <a:latin typeface="Century Gothic" panose="020B0502020202020204" pitchFamily="34" charset="0"/>
                <a:ea typeface="Calibri"/>
                <a:cs typeface="Times New Roman"/>
              </a:rPr>
              <a:t> beren zich nog steeds </a:t>
            </a:r>
            <a:r>
              <a:rPr lang="nl-NL" sz="2400" i="1" u="sng">
                <a:solidFill>
                  <a:srgbClr val="387038"/>
                </a:solidFill>
                <a:effectLst/>
                <a:latin typeface="Century Gothic" panose="020B0502020202020204" pitchFamily="34" charset="0"/>
                <a:ea typeface="Calibri"/>
                <a:cs typeface="Times New Roman"/>
              </a:rPr>
              <a:t>voort</a:t>
            </a:r>
            <a:r>
              <a:rPr lang="nl-NL" sz="2400" i="1">
                <a:solidFill>
                  <a:srgbClr val="387038"/>
                </a:solidFill>
                <a:effectLst/>
                <a:latin typeface="Century Gothic" panose="020B0502020202020204" pitchFamily="34" charset="0"/>
                <a:ea typeface="Calibri"/>
                <a:cs typeface="Times New Roman"/>
              </a:rPr>
              <a:t> en sterven ze niet uit.</a:t>
            </a:r>
            <a:endParaRPr lang="nl-NL" sz="24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useum, standbeeld, kunst, overdekt&#10;&#10;Automatisch gegenereerde beschrijving">
            <a:extLst>
              <a:ext uri="{FF2B5EF4-FFF2-40B4-BE49-F238E27FC236}">
                <a16:creationId xmlns:a16="http://schemas.microsoft.com/office/drawing/2014/main" id="{8960A082-4441-2502-9711-C6C96C7FD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94" y="2896901"/>
            <a:ext cx="3679146" cy="2069520"/>
          </a:xfrm>
          <a:prstGeom prst="rect">
            <a:avLst/>
          </a:prstGeom>
        </p:spPr>
      </p:pic>
      <p:pic>
        <p:nvPicPr>
          <p:cNvPr id="2" name="Afbeelding 1" descr="Afbeelding met buitenshuis, gras, beer, zoogdier&#10;&#10;Automatisch gegenereerde beschrijving">
            <a:extLst>
              <a:ext uri="{FF2B5EF4-FFF2-40B4-BE49-F238E27FC236}">
                <a16:creationId xmlns:a16="http://schemas.microsoft.com/office/drawing/2014/main" id="{C6A6CFC6-A108-DF3E-CA0F-C41526B459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9396" y="2896901"/>
            <a:ext cx="3305942" cy="2069520"/>
          </a:xfrm>
          <a:prstGeom prst="rect">
            <a:avLst/>
          </a:prstGeom>
        </p:spPr>
      </p:pic>
    </p:spTree>
    <p:extLst>
      <p:ext uri="{BB962C8B-B14F-4D97-AF65-F5344CB8AC3E}">
        <p14:creationId xmlns:p14="http://schemas.microsoft.com/office/powerpoint/2010/main" val="110467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40 – 1 oktober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39017" y="349547"/>
            <a:ext cx="5803706" cy="13697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16816" y="227323"/>
            <a:ext cx="582163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pasgeboren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welp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kitten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veulen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a:extLst>
              <a:ext uri="{FF2B5EF4-FFF2-40B4-BE49-F238E27FC236}">
                <a16:creationId xmlns:a16="http://schemas.microsoft.com/office/drawing/2014/main" id="{A958F564-E0BD-6343-8BB6-4F7E4DA858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8736" y="744333"/>
            <a:ext cx="2109399" cy="1450974"/>
          </a:xfrm>
          <a:prstGeom prst="rect">
            <a:avLst/>
          </a:prstGeom>
        </p:spPr>
      </p:pic>
      <p:pic>
        <p:nvPicPr>
          <p:cNvPr id="23" name="Afbeelding 22">
            <a:extLst>
              <a:ext uri="{FF2B5EF4-FFF2-40B4-BE49-F238E27FC236}">
                <a16:creationId xmlns:a16="http://schemas.microsoft.com/office/drawing/2014/main" id="{40843C20-7883-3BDB-F96B-FD960B5CE82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9756" y="2056765"/>
            <a:ext cx="4474292" cy="914479"/>
          </a:xfrm>
          <a:prstGeom prst="rect">
            <a:avLst/>
          </a:prstGeom>
        </p:spPr>
      </p:pic>
      <p:sp>
        <p:nvSpPr>
          <p:cNvPr id="24" name="Tekstvak 23">
            <a:extLst>
              <a:ext uri="{FF2B5EF4-FFF2-40B4-BE49-F238E27FC236}">
                <a16:creationId xmlns:a16="http://schemas.microsoft.com/office/drawing/2014/main" id="{05634AFC-E539-EBF5-B65B-72B9CE780869}"/>
              </a:ext>
            </a:extLst>
          </p:cNvPr>
          <p:cNvSpPr txBox="1"/>
          <p:nvPr/>
        </p:nvSpPr>
        <p:spPr>
          <a:xfrm>
            <a:off x="550785" y="2047993"/>
            <a:ext cx="4597498" cy="954107"/>
          </a:xfrm>
          <a:prstGeom prst="rect">
            <a:avLst/>
          </a:prstGeom>
          <a:noFill/>
        </p:spPr>
        <p:txBody>
          <a:bodyPr wrap="square" rtlCol="0">
            <a:spAutoFit/>
          </a:bodyPr>
          <a:lstStyle/>
          <a:p>
            <a:r>
              <a:rPr lang="nl-NL" sz="2800">
                <a:latin typeface="Century Gothic" panose="020B0502020202020204" pitchFamily="34" charset="0"/>
              </a:rPr>
              <a:t>= het jong (van bijv. een leeuw of wolf)</a:t>
            </a:r>
          </a:p>
        </p:txBody>
      </p:sp>
      <p:pic>
        <p:nvPicPr>
          <p:cNvPr id="27" name="Afbeelding 26">
            <a:extLst>
              <a:ext uri="{FF2B5EF4-FFF2-40B4-BE49-F238E27FC236}">
                <a16:creationId xmlns:a16="http://schemas.microsoft.com/office/drawing/2014/main" id="{920E0567-3E4F-04FE-D138-937BA2D4CDE2}"/>
              </a:ext>
            </a:extLst>
          </p:cNvPr>
          <p:cNvPicPr>
            <a:picLocks noChangeAspect="1"/>
          </p:cNvPicPr>
          <p:nvPr/>
        </p:nvPicPr>
        <p:blipFill>
          <a:blip r:embed="rId7"/>
          <a:stretch>
            <a:fillRect/>
          </a:stretch>
        </p:blipFill>
        <p:spPr>
          <a:xfrm>
            <a:off x="3568736" y="3813496"/>
            <a:ext cx="2011589" cy="2489589"/>
          </a:xfrm>
          <a:prstGeom prst="rect">
            <a:avLst/>
          </a:prstGeom>
        </p:spPr>
      </p:pic>
      <p:pic>
        <p:nvPicPr>
          <p:cNvPr id="29" name="Afbeelding 28" descr="Afbeelding met gras, zoogdier, buitenshuis, plant&#10;&#10;Automatisch gegenereerde beschrijving">
            <a:extLst>
              <a:ext uri="{FF2B5EF4-FFF2-40B4-BE49-F238E27FC236}">
                <a16:creationId xmlns:a16="http://schemas.microsoft.com/office/drawing/2014/main" id="{005F61F1-A381-C1B1-90C2-AA03A18920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5328" y="3871156"/>
            <a:ext cx="2616559" cy="2221678"/>
          </a:xfrm>
          <a:prstGeom prst="rect">
            <a:avLst/>
          </a:prstGeom>
        </p:spPr>
      </p:pic>
      <p:pic>
        <p:nvPicPr>
          <p:cNvPr id="4" name="Afbeelding 3" descr="Afbeelding met zoogdier, buitenshuis, grond, fauna&#10;&#10;Automatisch gegenereerde beschrijving">
            <a:extLst>
              <a:ext uri="{FF2B5EF4-FFF2-40B4-BE49-F238E27FC236}">
                <a16:creationId xmlns:a16="http://schemas.microsoft.com/office/drawing/2014/main" id="{1486B427-F3B8-798B-22C4-37F726CAC4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1205" y="3974114"/>
            <a:ext cx="2519703" cy="2015762"/>
          </a:xfrm>
          <a:prstGeom prst="rect">
            <a:avLst/>
          </a:prstGeom>
        </p:spPr>
      </p:pic>
    </p:spTree>
    <p:extLst>
      <p:ext uri="{BB962C8B-B14F-4D97-AF65-F5344CB8AC3E}">
        <p14:creationId xmlns:p14="http://schemas.microsoft.com/office/powerpoint/2010/main" val="168420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276188"/>
            <a:ext cx="2601905" cy="9771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383" y="4311086"/>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project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888930"/>
            <a:ext cx="2698746" cy="8668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95353" y="3971586"/>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uitvoeren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190955"/>
            <a:ext cx="2611399" cy="10369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55061" y="335666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beren-opvang</a:t>
            </a:r>
            <a:endParaRPr lang="nl-NL" sz="9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435862" y="5469590"/>
            <a:ext cx="5538735"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95539" y="5484106"/>
            <a:ext cx="5579063" cy="50405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iets wat je maakt of doet en waarmee je langere tijd bezig bent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53264" y="318390"/>
            <a:ext cx="8116711" cy="36834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a:solidFill>
                  <a:srgbClr val="387038"/>
                </a:solidFill>
                <a:latin typeface="Century Gothic" panose="020B0502020202020204" pitchFamily="34" charset="0"/>
                <a:cs typeface="Times New Roman"/>
              </a:rPr>
              <a:t>De bedoeling</a:t>
            </a:r>
            <a:r>
              <a:rPr lang="nl-NL" sz="2000" i="1">
                <a:solidFill>
                  <a:srgbClr val="387038"/>
                </a:solidFill>
                <a:latin typeface="Century Gothic" panose="020B0502020202020204" pitchFamily="34" charset="0"/>
                <a:cs typeface="Times New Roman"/>
              </a:rPr>
              <a:t> van het project is om mishandelde beren op te vangen.</a:t>
            </a:r>
            <a:endParaRPr lang="nl-NL" sz="2000">
              <a:effectLst/>
              <a:ea typeface="Calibri"/>
              <a:cs typeface="Times New Roman"/>
            </a:endParaRPr>
          </a:p>
        </p:txBody>
      </p:sp>
      <p:sp>
        <p:nvSpPr>
          <p:cNvPr id="24" name="Text Box 14">
            <a:extLst>
              <a:ext uri="{FF2B5EF4-FFF2-40B4-BE49-F238E27FC236}">
                <a16:creationId xmlns:a16="http://schemas.microsoft.com/office/drawing/2014/main" id="{B113BE15-874E-444B-6915-2FBB1DCFC4B6}"/>
              </a:ext>
            </a:extLst>
          </p:cNvPr>
          <p:cNvSpPr txBox="1"/>
          <p:nvPr/>
        </p:nvSpPr>
        <p:spPr>
          <a:xfrm>
            <a:off x="415708" y="1076239"/>
            <a:ext cx="5149856"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1" name="Text Box 14">
            <a:extLst>
              <a:ext uri="{FF2B5EF4-FFF2-40B4-BE49-F238E27FC236}">
                <a16:creationId xmlns:a16="http://schemas.microsoft.com/office/drawing/2014/main" id="{DF00C081-B779-A748-7967-86F6277920BB}"/>
              </a:ext>
            </a:extLst>
          </p:cNvPr>
          <p:cNvSpPr txBox="1"/>
          <p:nvPr/>
        </p:nvSpPr>
        <p:spPr>
          <a:xfrm>
            <a:off x="90205" y="976044"/>
            <a:ext cx="568863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a:latin typeface="Century Gothic" panose="020B0502020202020204" pitchFamily="34" charset="0"/>
                <a:ea typeface="Calibri"/>
                <a:cs typeface="Times New Roman"/>
              </a:rPr>
              <a:t>de bedoeling</a:t>
            </a:r>
            <a:endParaRPr lang="nl-NL" sz="6000" b="1">
              <a:effectLst/>
              <a:latin typeface="Century Gothic" panose="020B0502020202020204" pitchFamily="34" charset="0"/>
              <a:ea typeface="Calibri"/>
              <a:cs typeface="Times New Roman"/>
            </a:endParaRPr>
          </a:p>
        </p:txBody>
      </p:sp>
      <p:sp>
        <p:nvSpPr>
          <p:cNvPr id="26" name="Text Box 14">
            <a:extLst>
              <a:ext uri="{FF2B5EF4-FFF2-40B4-BE49-F238E27FC236}">
                <a16:creationId xmlns:a16="http://schemas.microsoft.com/office/drawing/2014/main" id="{B892A8A2-FC4F-7F1A-6ED8-4ADD3F8F7C65}"/>
              </a:ext>
            </a:extLst>
          </p:cNvPr>
          <p:cNvSpPr txBox="1"/>
          <p:nvPr/>
        </p:nvSpPr>
        <p:spPr>
          <a:xfrm>
            <a:off x="631478" y="1895038"/>
            <a:ext cx="3973113" cy="89209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5" name="Tekstvak 2">
            <a:extLst>
              <a:ext uri="{FF2B5EF4-FFF2-40B4-BE49-F238E27FC236}">
                <a16:creationId xmlns:a16="http://schemas.microsoft.com/office/drawing/2014/main" id="{B8939676-0FF2-6C83-421C-B351DA0BACF1}"/>
              </a:ext>
            </a:extLst>
          </p:cNvPr>
          <p:cNvSpPr txBox="1">
            <a:spLocks noChangeArrowheads="1"/>
          </p:cNvSpPr>
          <p:nvPr/>
        </p:nvSpPr>
        <p:spPr bwMode="auto">
          <a:xfrm>
            <a:off x="881560" y="1854117"/>
            <a:ext cx="3723031" cy="914648"/>
          </a:xfrm>
          <a:prstGeom prst="rect">
            <a:avLst/>
          </a:prstGeom>
          <a:noFill/>
          <a:ln w="9525">
            <a:noFill/>
            <a:miter lim="800000"/>
            <a:headEnd/>
            <a:tailEnd/>
          </a:ln>
        </p:spPr>
        <p:txBody>
          <a:bodyPr rot="0" vert="horz" wrap="square" lIns="91440" tIns="45720" rIns="91440" bIns="45720" anchor="t" anchorCtr="0">
            <a:noAutofit/>
          </a:bodyPr>
          <a:lstStyle/>
          <a:p>
            <a:r>
              <a:rPr lang="nl-NL" sz="2800">
                <a:latin typeface="Century Gothic" panose="020B0502020202020204" pitchFamily="34" charset="0"/>
              </a:rPr>
              <a:t>= het doel, dat wat je wilt bereiken</a:t>
            </a:r>
          </a:p>
        </p:txBody>
      </p:sp>
      <p:sp>
        <p:nvSpPr>
          <p:cNvPr id="28" name="Pijl: rechts 27">
            <a:extLst>
              <a:ext uri="{FF2B5EF4-FFF2-40B4-BE49-F238E27FC236}">
                <a16:creationId xmlns:a16="http://schemas.microsoft.com/office/drawing/2014/main" id="{6ADC54AB-8744-AF24-0401-CC5A7F10C343}"/>
              </a:ext>
            </a:extLst>
          </p:cNvPr>
          <p:cNvSpPr/>
          <p:nvPr/>
        </p:nvSpPr>
        <p:spPr>
          <a:xfrm rot="2432684">
            <a:off x="5461349" y="1802374"/>
            <a:ext cx="1080120" cy="80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Afbeelding 31" descr="Afbeelding met buitenshuis, zoogdier, beer, Bruine beer&#10;&#10;Automatisch gegenereerde beschrijving">
            <a:extLst>
              <a:ext uri="{FF2B5EF4-FFF2-40B4-BE49-F238E27FC236}">
                <a16:creationId xmlns:a16="http://schemas.microsoft.com/office/drawing/2014/main" id="{A0CABE4A-1935-A8BB-999E-661EBC3D3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791" y="1934540"/>
            <a:ext cx="2284475" cy="1178789"/>
          </a:xfrm>
          <a:prstGeom prst="rect">
            <a:avLst/>
          </a:prstGeom>
        </p:spPr>
      </p:pic>
      <p:pic>
        <p:nvPicPr>
          <p:cNvPr id="33" name="Afbeelding 32" descr="Afbeelding met overdekt, persoon, kunst&#10;&#10;Automatisch gegenereerde beschrijving">
            <a:extLst>
              <a:ext uri="{FF2B5EF4-FFF2-40B4-BE49-F238E27FC236}">
                <a16:creationId xmlns:a16="http://schemas.microsoft.com/office/drawing/2014/main" id="{3FAFA61A-FDB5-B7A7-CFE7-A1ACB234A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574" y="3025351"/>
            <a:ext cx="2129979" cy="1199178"/>
          </a:xfrm>
          <a:prstGeom prst="rect">
            <a:avLst/>
          </a:prstGeom>
        </p:spPr>
      </p:pic>
      <p:pic>
        <p:nvPicPr>
          <p:cNvPr id="35" name="Afbeelding 34">
            <a:extLst>
              <a:ext uri="{FF2B5EF4-FFF2-40B4-BE49-F238E27FC236}">
                <a16:creationId xmlns:a16="http://schemas.microsoft.com/office/drawing/2014/main" id="{8B4C150C-1759-FEE8-9367-0D7BDA888F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5509" y="2833728"/>
            <a:ext cx="1524000" cy="1018032"/>
          </a:xfrm>
          <a:prstGeom prst="rect">
            <a:avLst/>
          </a:prstGeom>
        </p:spPr>
      </p:pic>
    </p:spTree>
    <p:extLst>
      <p:ext uri="{BB962C8B-B14F-4D97-AF65-F5344CB8AC3E}">
        <p14:creationId xmlns:p14="http://schemas.microsoft.com/office/powerpoint/2010/main" val="250355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84293" y="501491"/>
            <a:ext cx="32769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67722" y="526302"/>
            <a:ext cx="321082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aandacht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17627" y="5464561"/>
            <a:ext cx="336972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79791" y="5522698"/>
            <a:ext cx="302811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ontwerp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756930" y="4580343"/>
            <a:ext cx="30892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756929" y="4613136"/>
            <a:ext cx="298123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resultaat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228353"/>
            <a:ext cx="108012" cy="128156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V="1">
            <a:off x="2318204" y="2498348"/>
            <a:ext cx="1236378" cy="298562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project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265273"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428574" cy="88270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iets wat je maakt of doet en waarmee je langere tijd bezig bent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5084293" y="4329098"/>
            <a:ext cx="243503" cy="2639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a:extLst>
              <a:ext uri="{FF2B5EF4-FFF2-40B4-BE49-F238E27FC236}">
                <a16:creationId xmlns:a16="http://schemas.microsoft.com/office/drawing/2014/main" id="{80C11528-8B47-B6B9-2E57-6C62AAE3C7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1677" y="1243457"/>
            <a:ext cx="2608809" cy="1087963"/>
          </a:xfrm>
          <a:prstGeom prst="rect">
            <a:avLst/>
          </a:prstGeom>
        </p:spPr>
      </p:pic>
      <p:pic>
        <p:nvPicPr>
          <p:cNvPr id="16" name="Afbeelding 15" descr="Afbeelding met overdekt, persoon, kunst&#10;&#10;Automatisch gegenereerde beschrijving">
            <a:extLst>
              <a:ext uri="{FF2B5EF4-FFF2-40B4-BE49-F238E27FC236}">
                <a16:creationId xmlns:a16="http://schemas.microsoft.com/office/drawing/2014/main" id="{EFB1F771-14A6-259D-7F20-10EB9A3290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574" y="528765"/>
            <a:ext cx="3354354" cy="1888501"/>
          </a:xfrm>
          <a:prstGeom prst="rect">
            <a:avLst/>
          </a:prstGeom>
        </p:spPr>
      </p:pic>
      <p:pic>
        <p:nvPicPr>
          <p:cNvPr id="17" name="Afbeelding 16" descr="Afbeelding met buitenshuis, dierentuin, hek, zoogdier&#10;&#10;Automatisch gegenereerde beschrijving">
            <a:extLst>
              <a:ext uri="{FF2B5EF4-FFF2-40B4-BE49-F238E27FC236}">
                <a16:creationId xmlns:a16="http://schemas.microsoft.com/office/drawing/2014/main" id="{67F42A48-6F4E-8848-F085-14BEDB78D1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8107" y="4851878"/>
            <a:ext cx="1879974" cy="1252063"/>
          </a:xfrm>
          <a:prstGeom prst="rect">
            <a:avLst/>
          </a:prstGeom>
        </p:spPr>
      </p:pic>
      <p:pic>
        <p:nvPicPr>
          <p:cNvPr id="24" name="Afbeelding 23" descr="Afbeelding met ontwerp, typografie&#10;&#10;Beschrijving automatisch gegenereerd met gemiddelde betrouwbaarheid">
            <a:extLst>
              <a:ext uri="{FF2B5EF4-FFF2-40B4-BE49-F238E27FC236}">
                <a16:creationId xmlns:a16="http://schemas.microsoft.com/office/drawing/2014/main" id="{2399A0EC-7F5B-4B9D-682F-20A5594DF0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6909" y="3872181"/>
            <a:ext cx="1697658" cy="1520223"/>
          </a:xfrm>
          <a:prstGeom prst="rect">
            <a:avLst/>
          </a:prstGeom>
        </p:spPr>
      </p:pic>
    </p:spTree>
    <p:extLst>
      <p:ext uri="{BB962C8B-B14F-4D97-AF65-F5344CB8AC3E}">
        <p14:creationId xmlns:p14="http://schemas.microsoft.com/office/powerpoint/2010/main" val="321739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963465" y="434941"/>
            <a:ext cx="32769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46894" y="459752"/>
            <a:ext cx="321082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plaatsen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17627" y="5464561"/>
            <a:ext cx="336972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53278" y="5522698"/>
            <a:ext cx="319864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materiaal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215506" y="4560259"/>
            <a:ext cx="4172918" cy="6689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251510" y="4544322"/>
            <a:ext cx="410091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berenopvang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364088" y="1151811"/>
            <a:ext cx="720080" cy="147868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V="1">
            <a:off x="1967470" y="2996952"/>
            <a:ext cx="1308386" cy="24985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624144"/>
            <a:ext cx="4981371" cy="7684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09717" y="2550681"/>
            <a:ext cx="499657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omheinen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4768885"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5124757" cy="88270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een hek rond een stuk grond zetten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H="1" flipV="1">
            <a:off x="4579602" y="4329098"/>
            <a:ext cx="640470" cy="24114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buitenshuis, dierentuin, hek, zoogdier&#10;&#10;Automatisch gegenereerde beschrijving">
            <a:extLst>
              <a:ext uri="{FF2B5EF4-FFF2-40B4-BE49-F238E27FC236}">
                <a16:creationId xmlns:a16="http://schemas.microsoft.com/office/drawing/2014/main" id="{1D464E86-42B4-ADE1-1081-D9087CB89C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991" y="486472"/>
            <a:ext cx="3093545" cy="2060301"/>
          </a:xfrm>
          <a:prstGeom prst="rect">
            <a:avLst/>
          </a:prstGeom>
        </p:spPr>
      </p:pic>
      <p:pic>
        <p:nvPicPr>
          <p:cNvPr id="23" name="Afbeelding 22">
            <a:extLst>
              <a:ext uri="{FF2B5EF4-FFF2-40B4-BE49-F238E27FC236}">
                <a16:creationId xmlns:a16="http://schemas.microsoft.com/office/drawing/2014/main" id="{9BF2B401-D387-8E17-8ED0-0D552A9324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2907" y="1193358"/>
            <a:ext cx="2069444" cy="1382389"/>
          </a:xfrm>
          <a:prstGeom prst="rect">
            <a:avLst/>
          </a:prstGeom>
        </p:spPr>
      </p:pic>
      <p:pic>
        <p:nvPicPr>
          <p:cNvPr id="28" name="Afbeelding 27" descr="Afbeelding met buitenshuis, zoogdier, beer, Bruine beer&#10;&#10;Automatisch gegenereerde beschrijving">
            <a:extLst>
              <a:ext uri="{FF2B5EF4-FFF2-40B4-BE49-F238E27FC236}">
                <a16:creationId xmlns:a16="http://schemas.microsoft.com/office/drawing/2014/main" id="{9BFE3A5E-83FB-EFF6-6247-C8C759622F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1644" y="5272938"/>
            <a:ext cx="2068451" cy="1067321"/>
          </a:xfrm>
          <a:prstGeom prst="rect">
            <a:avLst/>
          </a:prstGeom>
        </p:spPr>
      </p:pic>
      <p:pic>
        <p:nvPicPr>
          <p:cNvPr id="31" name="Afbeelding 30" descr="Afbeelding met touw, stof&#10;&#10;Automatisch gegenereerde beschrijving">
            <a:extLst>
              <a:ext uri="{FF2B5EF4-FFF2-40B4-BE49-F238E27FC236}">
                <a16:creationId xmlns:a16="http://schemas.microsoft.com/office/drawing/2014/main" id="{51B4B960-259B-7BA5-9207-0704537D96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524" y="3483288"/>
            <a:ext cx="1407992" cy="1877322"/>
          </a:xfrm>
          <a:prstGeom prst="rect">
            <a:avLst/>
          </a:prstGeom>
        </p:spPr>
      </p:pic>
    </p:spTree>
    <p:extLst>
      <p:ext uri="{BB962C8B-B14F-4D97-AF65-F5344CB8AC3E}">
        <p14:creationId xmlns:p14="http://schemas.microsoft.com/office/powerpoint/2010/main" val="326332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opvangen</a:t>
            </a:r>
          </a:p>
        </p:txBody>
      </p:sp>
      <p:pic>
        <p:nvPicPr>
          <p:cNvPr id="4" name="Afbeelding 3" descr="Afbeelding met buitenshuis, zoogdier, beer, Bruine beer&#10;&#10;Automatisch gegenereerde beschrijving">
            <a:extLst>
              <a:ext uri="{FF2B5EF4-FFF2-40B4-BE49-F238E27FC236}">
                <a16:creationId xmlns:a16="http://schemas.microsoft.com/office/drawing/2014/main" id="{0BAE1DEE-7550-90B2-6E30-8959DB7C0D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325" y="1916832"/>
            <a:ext cx="8169349" cy="421538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project</a:t>
            </a:r>
          </a:p>
        </p:txBody>
      </p:sp>
      <p:pic>
        <p:nvPicPr>
          <p:cNvPr id="4" name="Afbeelding 3" descr="Afbeelding met overdekt, persoon, kunst&#10;&#10;Automatisch gegenereerde beschrijving">
            <a:extLst>
              <a:ext uri="{FF2B5EF4-FFF2-40B4-BE49-F238E27FC236}">
                <a16:creationId xmlns:a16="http://schemas.microsoft.com/office/drawing/2014/main" id="{10F472E3-554F-EB53-B67A-720045283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632" y="1772816"/>
            <a:ext cx="7568735" cy="426119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bedoeling</a:t>
            </a:r>
          </a:p>
        </p:txBody>
      </p:sp>
      <p:pic>
        <p:nvPicPr>
          <p:cNvPr id="3" name="Afbeelding 2" descr="Afbeelding met geel, schermopname, Kleurrijkheid, Graphics&#10;&#10;Automatisch gegenereerde beschrijving">
            <a:extLst>
              <a:ext uri="{FF2B5EF4-FFF2-40B4-BE49-F238E27FC236}">
                <a16:creationId xmlns:a16="http://schemas.microsoft.com/office/drawing/2014/main" id="{B9361191-3B78-718F-A4A9-757657750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44824"/>
            <a:ext cx="7488832" cy="4493299"/>
          </a:xfrm>
          <a:prstGeom prst="rect">
            <a:avLst/>
          </a:prstGeom>
        </p:spPr>
      </p:pic>
      <p:pic>
        <p:nvPicPr>
          <p:cNvPr id="4" name="Afbeelding 3" descr="Afbeelding met buitenshuis, zoogdier, beer, Bruine beer&#10;&#10;Automatisch gegenereerde beschrijving">
            <a:extLst>
              <a:ext uri="{FF2B5EF4-FFF2-40B4-BE49-F238E27FC236}">
                <a16:creationId xmlns:a16="http://schemas.microsoft.com/office/drawing/2014/main" id="{2D0F9EE1-1BA5-1FD7-9462-29BD298E2A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6385" y="1393316"/>
            <a:ext cx="1750031" cy="90301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nood zijn</a:t>
            </a:r>
          </a:p>
        </p:txBody>
      </p:sp>
      <p:pic>
        <p:nvPicPr>
          <p:cNvPr id="3" name="Afbeelding 2" descr="Afbeelding met persoon, buitenshuis, kleding, schoeisel&#10;&#10;Automatisch gegenereerde beschrijving">
            <a:extLst>
              <a:ext uri="{FF2B5EF4-FFF2-40B4-BE49-F238E27FC236}">
                <a16:creationId xmlns:a16="http://schemas.microsoft.com/office/drawing/2014/main" id="{8EC5FB66-2EB2-6968-6662-A8F284CD2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481" y="1700808"/>
            <a:ext cx="6799037" cy="475252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schuchter</a:t>
            </a:r>
          </a:p>
        </p:txBody>
      </p:sp>
      <p:pic>
        <p:nvPicPr>
          <p:cNvPr id="3" name="Afbeelding 2" descr="Afbeelding met gras, buitenshuis, zoogdier, Bruine beer&#10;&#10;Automatisch gegenereerde beschrijving">
            <a:extLst>
              <a:ext uri="{FF2B5EF4-FFF2-40B4-BE49-F238E27FC236}">
                <a16:creationId xmlns:a16="http://schemas.microsoft.com/office/drawing/2014/main" id="{C05A2F1D-671B-7C1A-CBEA-40C4710BB5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466" y="1556792"/>
            <a:ext cx="7175068" cy="479294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welp</a:t>
            </a:r>
          </a:p>
        </p:txBody>
      </p:sp>
      <p:pic>
        <p:nvPicPr>
          <p:cNvPr id="3" name="Afbeelding 2" descr="Afbeelding met zoogdier, buitenshuis, grond, fauna&#10;&#10;Automatisch gegenereerde beschrijving">
            <a:extLst>
              <a:ext uri="{FF2B5EF4-FFF2-40B4-BE49-F238E27FC236}">
                <a16:creationId xmlns:a16="http://schemas.microsoft.com/office/drawing/2014/main" id="{4EF84FCA-4F7C-3D9A-F8D2-61FAEB91F4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8207" y="1556792"/>
            <a:ext cx="6027585" cy="482206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omheinen</a:t>
            </a:r>
          </a:p>
        </p:txBody>
      </p:sp>
      <p:pic>
        <p:nvPicPr>
          <p:cNvPr id="3" name="Afbeelding 2" descr="Afbeelding met buitenshuis, dierentuin, hek, zoogdier&#10;&#10;Automatisch gegenereerde beschrijving">
            <a:extLst>
              <a:ext uri="{FF2B5EF4-FFF2-40B4-BE49-F238E27FC236}">
                <a16:creationId xmlns:a16="http://schemas.microsoft.com/office/drawing/2014/main" id="{FB561454-DD8F-BBED-C1F0-B23DCBB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588" y="1484784"/>
            <a:ext cx="7416824" cy="4939605"/>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2024-10-01T09:09:40Z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