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518" r:id="rId7"/>
    <p:sldId id="1460" r:id="rId8"/>
    <p:sldId id="1481" r:id="rId9"/>
    <p:sldId id="1475" r:id="rId10"/>
    <p:sldId id="1477" r:id="rId11"/>
    <p:sldId id="1479" r:id="rId12"/>
    <p:sldId id="1482" r:id="rId13"/>
    <p:sldId id="1480" r:id="rId14"/>
    <p:sldId id="1354" r:id="rId15"/>
    <p:sldId id="1483" r:id="rId16"/>
    <p:sldId id="934" r:id="rId17"/>
    <p:sldId id="1537" r:id="rId18"/>
    <p:sldId id="1528" r:id="rId19"/>
    <p:sldId id="1527" r:id="rId20"/>
    <p:sldId id="1521" r:id="rId21"/>
    <p:sldId id="1520" r:id="rId22"/>
    <p:sldId id="1540" r:id="rId23"/>
    <p:sldId id="1519" r:id="rId24"/>
    <p:sldId id="1526" r:id="rId25"/>
    <p:sldId id="1539"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18"/>
            <p14:sldId id="1460"/>
            <p14:sldId id="1481"/>
            <p14:sldId id="1475"/>
            <p14:sldId id="1477"/>
            <p14:sldId id="1479"/>
            <p14:sldId id="1482"/>
            <p14:sldId id="1480"/>
            <p14:sldId id="1354"/>
            <p14:sldId id="1483"/>
            <p14:sldId id="934"/>
            <p14:sldId id="1537"/>
            <p14:sldId id="1528"/>
            <p14:sldId id="1527"/>
            <p14:sldId id="1521"/>
            <p14:sldId id="1520"/>
            <p14:sldId id="1540"/>
            <p14:sldId id="1519"/>
            <p14:sldId id="1526"/>
            <p14:sldId id="1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7B1DB-0C52-4300-A9D2-C785B8E1D377}" v="1138" dt="2024-09-24T08:17:49.222"/>
    <p1510:client id="{8EF90CBD-A71D-46A9-847E-0F90A7287308}" v="1088" dt="2024-09-24T08:24:24.775"/>
    <p1510:client id="{AEAA03A6-7AC8-415A-80A8-6E1507B1B4F0}" v="701" dt="2024-09-23T20:01:00.464"/>
    <p1510:client id="{E96B1F14-82D3-4B3D-86CF-298DB84956EB}" v="35" dt="2024-09-24T08:22:00.2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27"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8EF90CBD-A71D-46A9-847E-0F90A7287308}"/>
    <pc:docChg chg="custSel addSld delSld modSld modSection">
      <pc:chgData name="Routledge, Mandy" userId="bacdedf5-8e30-494b-ad8b-f27fa30c4f8d" providerId="ADAL" clId="{8EF90CBD-A71D-46A9-847E-0F90A7287308}" dt="2024-09-24T08:24:24.775" v="1094" actId="1036"/>
      <pc:docMkLst>
        <pc:docMk/>
      </pc:docMkLst>
      <pc:sldChg chg="del">
        <pc:chgData name="Routledge, Mandy" userId="bacdedf5-8e30-494b-ad8b-f27fa30c4f8d" providerId="ADAL" clId="{8EF90CBD-A71D-46A9-847E-0F90A7287308}" dt="2024-09-23T14:52:59.171" v="5" actId="47"/>
        <pc:sldMkLst>
          <pc:docMk/>
          <pc:sldMk cId="192884965" sldId="259"/>
        </pc:sldMkLst>
      </pc:sldChg>
      <pc:sldChg chg="add del">
        <pc:chgData name="Routledge, Mandy" userId="bacdedf5-8e30-494b-ad8b-f27fa30c4f8d" providerId="ADAL" clId="{8EF90CBD-A71D-46A9-847E-0F90A7287308}" dt="2024-09-23T19:50:24.889" v="604" actId="47"/>
        <pc:sldMkLst>
          <pc:docMk/>
          <pc:sldMk cId="155461494" sldId="263"/>
        </pc:sldMkLst>
      </pc:sldChg>
      <pc:sldChg chg="addSp modSp add del mod">
        <pc:chgData name="Routledge, Mandy" userId="bacdedf5-8e30-494b-ad8b-f27fa30c4f8d" providerId="ADAL" clId="{8EF90CBD-A71D-46A9-847E-0F90A7287308}" dt="2024-09-23T19:58:34.383" v="859" actId="20577"/>
        <pc:sldMkLst>
          <pc:docMk/>
          <pc:sldMk cId="3558003521" sldId="267"/>
        </pc:sldMkLst>
        <pc:spChg chg="add mod">
          <ac:chgData name="Routledge, Mandy" userId="bacdedf5-8e30-494b-ad8b-f27fa30c4f8d" providerId="ADAL" clId="{8EF90CBD-A71D-46A9-847E-0F90A7287308}" dt="2024-09-23T19:58:34.383" v="859" actId="20577"/>
          <ac:spMkLst>
            <pc:docMk/>
            <pc:sldMk cId="3558003521" sldId="267"/>
            <ac:spMk id="9" creationId="{B158416D-230E-B170-D3C3-1864FA3B12C0}"/>
          </ac:spMkLst>
        </pc:spChg>
      </pc:sldChg>
      <pc:sldChg chg="del">
        <pc:chgData name="Routledge, Mandy" userId="bacdedf5-8e30-494b-ad8b-f27fa30c4f8d" providerId="ADAL" clId="{8EF90CBD-A71D-46A9-847E-0F90A7287308}" dt="2024-09-23T14:52:58.585" v="4" actId="47"/>
        <pc:sldMkLst>
          <pc:docMk/>
          <pc:sldMk cId="2441164173" sldId="268"/>
        </pc:sldMkLst>
      </pc:sldChg>
      <pc:sldChg chg="add del">
        <pc:chgData name="Routledge, Mandy" userId="bacdedf5-8e30-494b-ad8b-f27fa30c4f8d" providerId="ADAL" clId="{8EF90CBD-A71D-46A9-847E-0F90A7287308}" dt="2024-09-23T19:57:05.335" v="782" actId="47"/>
        <pc:sldMkLst>
          <pc:docMk/>
          <pc:sldMk cId="715797105" sldId="397"/>
        </pc:sldMkLst>
      </pc:sldChg>
      <pc:sldChg chg="modNotesTx">
        <pc:chgData name="Routledge, Mandy" userId="bacdedf5-8e30-494b-ad8b-f27fa30c4f8d" providerId="ADAL" clId="{8EF90CBD-A71D-46A9-847E-0F90A7287308}" dt="2024-09-23T20:13:44.679" v="1033" actId="6549"/>
        <pc:sldMkLst>
          <pc:docMk/>
          <pc:sldMk cId="323006580" sldId="548"/>
        </pc:sldMkLst>
      </pc:sldChg>
      <pc:sldChg chg="addSp delSp modSp add mod">
        <pc:chgData name="Routledge, Mandy" userId="bacdedf5-8e30-494b-ad8b-f27fa30c4f8d" providerId="ADAL" clId="{8EF90CBD-A71D-46A9-847E-0F90A7287308}" dt="2024-09-23T19:48:51.988" v="467"/>
        <pc:sldMkLst>
          <pc:docMk/>
          <pc:sldMk cId="3572318604" sldId="1354"/>
        </pc:sldMkLst>
        <pc:spChg chg="add mod">
          <ac:chgData name="Routledge, Mandy" userId="bacdedf5-8e30-494b-ad8b-f27fa30c4f8d" providerId="ADAL" clId="{8EF90CBD-A71D-46A9-847E-0F90A7287308}" dt="2024-09-23T19:48:51.988" v="467"/>
          <ac:spMkLst>
            <pc:docMk/>
            <pc:sldMk cId="3572318604" sldId="1354"/>
            <ac:spMk id="2" creationId="{00000000-0000-0000-0000-000000000000}"/>
          </ac:spMkLst>
        </pc:spChg>
        <pc:spChg chg="del mod">
          <ac:chgData name="Routledge, Mandy" userId="bacdedf5-8e30-494b-ad8b-f27fa30c4f8d" providerId="ADAL" clId="{8EF90CBD-A71D-46A9-847E-0F90A7287308}" dt="2024-09-23T19:48:51.540" v="466" actId="478"/>
          <ac:spMkLst>
            <pc:docMk/>
            <pc:sldMk cId="3572318604" sldId="1354"/>
            <ac:spMk id="6" creationId="{00000000-0000-0000-0000-000000000000}"/>
          </ac:spMkLst>
        </pc:spChg>
      </pc:sldChg>
      <pc:sldChg chg="modSp mod modNotes modNotesTx">
        <pc:chgData name="Routledge, Mandy" userId="bacdedf5-8e30-494b-ad8b-f27fa30c4f8d" providerId="ADAL" clId="{8EF90CBD-A71D-46A9-847E-0F90A7287308}" dt="2024-09-24T07:14:40.351" v="1070" actId="20577"/>
        <pc:sldMkLst>
          <pc:docMk/>
          <pc:sldMk cId="2189114603" sldId="1437"/>
        </pc:sldMkLst>
        <pc:spChg chg="mod">
          <ac:chgData name="Routledge, Mandy" userId="bacdedf5-8e30-494b-ad8b-f27fa30c4f8d" providerId="ADAL" clId="{8EF90CBD-A71D-46A9-847E-0F90A7287308}" dt="2024-09-24T07:14:40.351" v="1070" actId="20577"/>
          <ac:spMkLst>
            <pc:docMk/>
            <pc:sldMk cId="2189114603" sldId="1437"/>
            <ac:spMk id="3" creationId="{00000000-0000-0000-0000-000000000000}"/>
          </ac:spMkLst>
        </pc:spChg>
      </pc:sldChg>
      <pc:sldChg chg="modSp mod">
        <pc:chgData name="Routledge, Mandy" userId="bacdedf5-8e30-494b-ad8b-f27fa30c4f8d" providerId="ADAL" clId="{8EF90CBD-A71D-46A9-847E-0F90A7287308}" dt="2024-09-23T18:28:35.859" v="100" actId="404"/>
        <pc:sldMkLst>
          <pc:docMk/>
          <pc:sldMk cId="3852907103" sldId="1460"/>
        </pc:sldMkLst>
        <pc:spChg chg="mod">
          <ac:chgData name="Routledge, Mandy" userId="bacdedf5-8e30-494b-ad8b-f27fa30c4f8d" providerId="ADAL" clId="{8EF90CBD-A71D-46A9-847E-0F90A7287308}" dt="2024-09-23T18:28:35.859" v="100" actId="404"/>
          <ac:spMkLst>
            <pc:docMk/>
            <pc:sldMk cId="3852907103" sldId="1460"/>
            <ac:spMk id="6" creationId="{00000000-0000-0000-0000-000000000000}"/>
          </ac:spMkLst>
        </pc:spChg>
      </pc:sldChg>
      <pc:sldChg chg="del">
        <pc:chgData name="Routledge, Mandy" userId="bacdedf5-8e30-494b-ad8b-f27fa30c4f8d" providerId="ADAL" clId="{8EF90CBD-A71D-46A9-847E-0F90A7287308}" dt="2024-09-23T14:53:00.860" v="7" actId="47"/>
        <pc:sldMkLst>
          <pc:docMk/>
          <pc:sldMk cId="3978205201" sldId="1474"/>
        </pc:sldMkLst>
      </pc:sldChg>
      <pc:sldChg chg="addSp modSp mod">
        <pc:chgData name="Routledge, Mandy" userId="bacdedf5-8e30-494b-ad8b-f27fa30c4f8d" providerId="ADAL" clId="{8EF90CBD-A71D-46A9-847E-0F90A7287308}" dt="2024-09-23T19:24:46.677" v="120"/>
        <pc:sldMkLst>
          <pc:docMk/>
          <pc:sldMk cId="4207872812" sldId="1475"/>
        </pc:sldMkLst>
        <pc:spChg chg="mod">
          <ac:chgData name="Routledge, Mandy" userId="bacdedf5-8e30-494b-ad8b-f27fa30c4f8d" providerId="ADAL" clId="{8EF90CBD-A71D-46A9-847E-0F90A7287308}" dt="2024-09-23T18:26:30.125" v="28" actId="20577"/>
          <ac:spMkLst>
            <pc:docMk/>
            <pc:sldMk cId="4207872812" sldId="1475"/>
            <ac:spMk id="6" creationId="{00000000-0000-0000-0000-000000000000}"/>
          </ac:spMkLst>
        </pc:spChg>
        <pc:picChg chg="add mod">
          <ac:chgData name="Routledge, Mandy" userId="bacdedf5-8e30-494b-ad8b-f27fa30c4f8d" providerId="ADAL" clId="{8EF90CBD-A71D-46A9-847E-0F90A7287308}" dt="2024-09-23T19:24:46.677" v="120"/>
          <ac:picMkLst>
            <pc:docMk/>
            <pc:sldMk cId="4207872812" sldId="1475"/>
            <ac:picMk id="2" creationId="{C9B3683A-8CB6-3EB5-1973-E2853308D964}"/>
          </ac:picMkLst>
        </pc:picChg>
        <pc:picChg chg="add mod">
          <ac:chgData name="Routledge, Mandy" userId="bacdedf5-8e30-494b-ad8b-f27fa30c4f8d" providerId="ADAL" clId="{8EF90CBD-A71D-46A9-847E-0F90A7287308}" dt="2024-09-23T19:24:46.677" v="120"/>
          <ac:picMkLst>
            <pc:docMk/>
            <pc:sldMk cId="4207872812" sldId="1475"/>
            <ac:picMk id="3" creationId="{0B171F02-0FE7-41C9-9D61-ECFA0BA04AFB}"/>
          </ac:picMkLst>
        </pc:picChg>
      </pc:sldChg>
      <pc:sldChg chg="modSp del mod">
        <pc:chgData name="Routledge, Mandy" userId="bacdedf5-8e30-494b-ad8b-f27fa30c4f8d" providerId="ADAL" clId="{8EF90CBD-A71D-46A9-847E-0F90A7287308}" dt="2024-09-23T19:23:30.268" v="118" actId="47"/>
        <pc:sldMkLst>
          <pc:docMk/>
          <pc:sldMk cId="2452007587" sldId="1476"/>
        </pc:sldMkLst>
        <pc:spChg chg="mod">
          <ac:chgData name="Routledge, Mandy" userId="bacdedf5-8e30-494b-ad8b-f27fa30c4f8d" providerId="ADAL" clId="{8EF90CBD-A71D-46A9-847E-0F90A7287308}" dt="2024-09-23T18:29:19.936" v="113" actId="20577"/>
          <ac:spMkLst>
            <pc:docMk/>
            <pc:sldMk cId="2452007587" sldId="1476"/>
            <ac:spMk id="6" creationId="{00000000-0000-0000-0000-000000000000}"/>
          </ac:spMkLst>
        </pc:spChg>
      </pc:sldChg>
      <pc:sldChg chg="modSp mod">
        <pc:chgData name="Routledge, Mandy" userId="bacdedf5-8e30-494b-ad8b-f27fa30c4f8d" providerId="ADAL" clId="{8EF90CBD-A71D-46A9-847E-0F90A7287308}" dt="2024-09-23T18:26:42.025" v="35" actId="20577"/>
        <pc:sldMkLst>
          <pc:docMk/>
          <pc:sldMk cId="2709048002" sldId="1477"/>
        </pc:sldMkLst>
        <pc:spChg chg="mod">
          <ac:chgData name="Routledge, Mandy" userId="bacdedf5-8e30-494b-ad8b-f27fa30c4f8d" providerId="ADAL" clId="{8EF90CBD-A71D-46A9-847E-0F90A7287308}" dt="2024-09-23T18:26:42.025" v="35" actId="20577"/>
          <ac:spMkLst>
            <pc:docMk/>
            <pc:sldMk cId="2709048002" sldId="1477"/>
            <ac:spMk id="6" creationId="{00000000-0000-0000-0000-000000000000}"/>
          </ac:spMkLst>
        </pc:spChg>
      </pc:sldChg>
      <pc:sldChg chg="delSp modSp del mod">
        <pc:chgData name="Routledge, Mandy" userId="bacdedf5-8e30-494b-ad8b-f27fa30c4f8d" providerId="ADAL" clId="{8EF90CBD-A71D-46A9-847E-0F90A7287308}" dt="2024-09-23T19:48:53.661" v="468" actId="47"/>
        <pc:sldMkLst>
          <pc:docMk/>
          <pc:sldMk cId="4074911733" sldId="1478"/>
        </pc:sldMkLst>
        <pc:spChg chg="del mod">
          <ac:chgData name="Routledge, Mandy" userId="bacdedf5-8e30-494b-ad8b-f27fa30c4f8d" providerId="ADAL" clId="{8EF90CBD-A71D-46A9-847E-0F90A7287308}" dt="2024-09-23T19:48:44.622" v="464" actId="21"/>
          <ac:spMkLst>
            <pc:docMk/>
            <pc:sldMk cId="4074911733" sldId="1478"/>
            <ac:spMk id="6" creationId="{00000000-0000-0000-0000-000000000000}"/>
          </ac:spMkLst>
        </pc:spChg>
      </pc:sldChg>
      <pc:sldChg chg="addSp modSp mod">
        <pc:chgData name="Routledge, Mandy" userId="bacdedf5-8e30-494b-ad8b-f27fa30c4f8d" providerId="ADAL" clId="{8EF90CBD-A71D-46A9-847E-0F90A7287308}" dt="2024-09-23T19:52:24.928" v="605"/>
        <pc:sldMkLst>
          <pc:docMk/>
          <pc:sldMk cId="4210467006" sldId="1479"/>
        </pc:sldMkLst>
        <pc:spChg chg="mod">
          <ac:chgData name="Routledge, Mandy" userId="bacdedf5-8e30-494b-ad8b-f27fa30c4f8d" providerId="ADAL" clId="{8EF90CBD-A71D-46A9-847E-0F90A7287308}" dt="2024-09-23T18:26:56.483" v="59" actId="20577"/>
          <ac:spMkLst>
            <pc:docMk/>
            <pc:sldMk cId="4210467006" sldId="1479"/>
            <ac:spMk id="6" creationId="{00000000-0000-0000-0000-000000000000}"/>
          </ac:spMkLst>
        </pc:spChg>
        <pc:picChg chg="add mod">
          <ac:chgData name="Routledge, Mandy" userId="bacdedf5-8e30-494b-ad8b-f27fa30c4f8d" providerId="ADAL" clId="{8EF90CBD-A71D-46A9-847E-0F90A7287308}" dt="2024-09-23T19:52:24.928" v="605"/>
          <ac:picMkLst>
            <pc:docMk/>
            <pc:sldMk cId="4210467006" sldId="1479"/>
            <ac:picMk id="2" creationId="{C20DBA21-8209-4BFA-1566-3977955D9B39}"/>
          </ac:picMkLst>
        </pc:picChg>
      </pc:sldChg>
      <pc:sldChg chg="addSp modSp mod">
        <pc:chgData name="Routledge, Mandy" userId="bacdedf5-8e30-494b-ad8b-f27fa30c4f8d" providerId="ADAL" clId="{8EF90CBD-A71D-46A9-847E-0F90A7287308}" dt="2024-09-23T19:54:19.511" v="677"/>
        <pc:sldMkLst>
          <pc:docMk/>
          <pc:sldMk cId="1487044012" sldId="1480"/>
        </pc:sldMkLst>
        <pc:spChg chg="mod">
          <ac:chgData name="Routledge, Mandy" userId="bacdedf5-8e30-494b-ad8b-f27fa30c4f8d" providerId="ADAL" clId="{8EF90CBD-A71D-46A9-847E-0F90A7287308}" dt="2024-09-23T18:27:06.496" v="60"/>
          <ac:spMkLst>
            <pc:docMk/>
            <pc:sldMk cId="1487044012" sldId="1480"/>
            <ac:spMk id="6" creationId="{00000000-0000-0000-0000-000000000000}"/>
          </ac:spMkLst>
        </pc:spChg>
        <pc:picChg chg="add mod">
          <ac:chgData name="Routledge, Mandy" userId="bacdedf5-8e30-494b-ad8b-f27fa30c4f8d" providerId="ADAL" clId="{8EF90CBD-A71D-46A9-847E-0F90A7287308}" dt="2024-09-23T19:54:19.511" v="677"/>
          <ac:picMkLst>
            <pc:docMk/>
            <pc:sldMk cId="1487044012" sldId="1480"/>
            <ac:picMk id="2" creationId="{07539D15-EB2B-1F11-C39A-CBAE4492B93C}"/>
          </ac:picMkLst>
        </pc:picChg>
      </pc:sldChg>
      <pc:sldChg chg="addSp modSp mod">
        <pc:chgData name="Routledge, Mandy" userId="bacdedf5-8e30-494b-ad8b-f27fa30c4f8d" providerId="ADAL" clId="{8EF90CBD-A71D-46A9-847E-0F90A7287308}" dt="2024-09-23T19:57:34.499" v="783"/>
        <pc:sldMkLst>
          <pc:docMk/>
          <pc:sldMk cId="3779434736" sldId="1481"/>
        </pc:sldMkLst>
        <pc:spChg chg="mod">
          <ac:chgData name="Routledge, Mandy" userId="bacdedf5-8e30-494b-ad8b-f27fa30c4f8d" providerId="ADAL" clId="{8EF90CBD-A71D-46A9-847E-0F90A7287308}" dt="2024-09-23T18:28:29.132" v="99" actId="404"/>
          <ac:spMkLst>
            <pc:docMk/>
            <pc:sldMk cId="3779434736" sldId="1481"/>
            <ac:spMk id="6" creationId="{00000000-0000-0000-0000-000000000000}"/>
          </ac:spMkLst>
        </pc:spChg>
        <pc:picChg chg="add mod">
          <ac:chgData name="Routledge, Mandy" userId="bacdedf5-8e30-494b-ad8b-f27fa30c4f8d" providerId="ADAL" clId="{8EF90CBD-A71D-46A9-847E-0F90A7287308}" dt="2024-09-23T19:57:34.499" v="783"/>
          <ac:picMkLst>
            <pc:docMk/>
            <pc:sldMk cId="3779434736" sldId="1481"/>
            <ac:picMk id="2" creationId="{26F0AD59-5506-2382-3DA5-E74682062911}"/>
          </ac:picMkLst>
        </pc:picChg>
      </pc:sldChg>
      <pc:sldChg chg="modSp mod">
        <pc:chgData name="Routledge, Mandy" userId="bacdedf5-8e30-494b-ad8b-f27fa30c4f8d" providerId="ADAL" clId="{8EF90CBD-A71D-46A9-847E-0F90A7287308}" dt="2024-09-23T18:28:24.426" v="98" actId="14100"/>
        <pc:sldMkLst>
          <pc:docMk/>
          <pc:sldMk cId="1201727269" sldId="1482"/>
        </pc:sldMkLst>
        <pc:spChg chg="mod">
          <ac:chgData name="Routledge, Mandy" userId="bacdedf5-8e30-494b-ad8b-f27fa30c4f8d" providerId="ADAL" clId="{8EF90CBD-A71D-46A9-847E-0F90A7287308}" dt="2024-09-23T18:28:24.426" v="98" actId="14100"/>
          <ac:spMkLst>
            <pc:docMk/>
            <pc:sldMk cId="1201727269" sldId="1482"/>
            <ac:spMk id="6" creationId="{00000000-0000-0000-0000-000000000000}"/>
          </ac:spMkLst>
        </pc:spChg>
      </pc:sldChg>
      <pc:sldChg chg="modSp mod">
        <pc:chgData name="Routledge, Mandy" userId="bacdedf5-8e30-494b-ad8b-f27fa30c4f8d" providerId="ADAL" clId="{8EF90CBD-A71D-46A9-847E-0F90A7287308}" dt="2024-09-23T18:27:43.292" v="89" actId="20577"/>
        <pc:sldMkLst>
          <pc:docMk/>
          <pc:sldMk cId="2904738428" sldId="1483"/>
        </pc:sldMkLst>
        <pc:spChg chg="mod">
          <ac:chgData name="Routledge, Mandy" userId="bacdedf5-8e30-494b-ad8b-f27fa30c4f8d" providerId="ADAL" clId="{8EF90CBD-A71D-46A9-847E-0F90A7287308}" dt="2024-09-23T18:27:43.292" v="89" actId="20577"/>
          <ac:spMkLst>
            <pc:docMk/>
            <pc:sldMk cId="2904738428" sldId="1483"/>
            <ac:spMk id="6" creationId="{00000000-0000-0000-0000-000000000000}"/>
          </ac:spMkLst>
        </pc:spChg>
      </pc:sldChg>
      <pc:sldChg chg="del">
        <pc:chgData name="Routledge, Mandy" userId="bacdedf5-8e30-494b-ad8b-f27fa30c4f8d" providerId="ADAL" clId="{8EF90CBD-A71D-46A9-847E-0F90A7287308}" dt="2024-09-23T14:52:58.103" v="3" actId="47"/>
        <pc:sldMkLst>
          <pc:docMk/>
          <pc:sldMk cId="3153421729" sldId="1484"/>
        </pc:sldMkLst>
      </pc:sldChg>
      <pc:sldChg chg="del">
        <pc:chgData name="Routledge, Mandy" userId="bacdedf5-8e30-494b-ad8b-f27fa30c4f8d" providerId="ADAL" clId="{8EF90CBD-A71D-46A9-847E-0F90A7287308}" dt="2024-09-23T14:53:00.026" v="6" actId="47"/>
        <pc:sldMkLst>
          <pc:docMk/>
          <pc:sldMk cId="573887307" sldId="1485"/>
        </pc:sldMkLst>
      </pc:sldChg>
      <pc:sldChg chg="add del">
        <pc:chgData name="Routledge, Mandy" userId="bacdedf5-8e30-494b-ad8b-f27fa30c4f8d" providerId="ADAL" clId="{8EF90CBD-A71D-46A9-847E-0F90A7287308}" dt="2024-09-23T20:03:00.355" v="1001" actId="47"/>
        <pc:sldMkLst>
          <pc:docMk/>
          <pc:sldMk cId="3646452295" sldId="1488"/>
        </pc:sldMkLst>
      </pc:sldChg>
      <pc:sldChg chg="addSp modSp add mod">
        <pc:chgData name="Routledge, Mandy" userId="bacdedf5-8e30-494b-ad8b-f27fa30c4f8d" providerId="ADAL" clId="{8EF90CBD-A71D-46A9-847E-0F90A7287308}" dt="2024-09-23T20:03:53.527" v="1032" actId="1076"/>
        <pc:sldMkLst>
          <pc:docMk/>
          <pc:sldMk cId="2718358941" sldId="1492"/>
        </pc:sldMkLst>
        <pc:spChg chg="add mod">
          <ac:chgData name="Routledge, Mandy" userId="bacdedf5-8e30-494b-ad8b-f27fa30c4f8d" providerId="ADAL" clId="{8EF90CBD-A71D-46A9-847E-0F90A7287308}" dt="2024-09-23T20:03:53.527" v="1032" actId="1076"/>
          <ac:spMkLst>
            <pc:docMk/>
            <pc:sldMk cId="2718358941" sldId="1492"/>
            <ac:spMk id="2" creationId="{034AE5C9-21B5-CF1C-B77D-B4310B3CC426}"/>
          </ac:spMkLst>
        </pc:spChg>
      </pc:sldChg>
      <pc:sldChg chg="add">
        <pc:chgData name="Routledge, Mandy" userId="bacdedf5-8e30-494b-ad8b-f27fa30c4f8d" providerId="ADAL" clId="{8EF90CBD-A71D-46A9-847E-0F90A7287308}" dt="2024-09-23T14:52:49.231" v="0"/>
        <pc:sldMkLst>
          <pc:docMk/>
          <pc:sldMk cId="2967928418" sldId="1511"/>
        </pc:sldMkLst>
      </pc:sldChg>
      <pc:sldChg chg="add">
        <pc:chgData name="Routledge, Mandy" userId="bacdedf5-8e30-494b-ad8b-f27fa30c4f8d" providerId="ADAL" clId="{8EF90CBD-A71D-46A9-847E-0F90A7287308}" dt="2024-09-23T14:52:49.231" v="0"/>
        <pc:sldMkLst>
          <pc:docMk/>
          <pc:sldMk cId="1594331871" sldId="1512"/>
        </pc:sldMkLst>
      </pc:sldChg>
      <pc:sldChg chg="add">
        <pc:chgData name="Routledge, Mandy" userId="bacdedf5-8e30-494b-ad8b-f27fa30c4f8d" providerId="ADAL" clId="{8EF90CBD-A71D-46A9-847E-0F90A7287308}" dt="2024-09-23T14:52:49.231" v="0"/>
        <pc:sldMkLst>
          <pc:docMk/>
          <pc:sldMk cId="3112181829" sldId="1515"/>
        </pc:sldMkLst>
      </pc:sldChg>
      <pc:sldChg chg="add">
        <pc:chgData name="Routledge, Mandy" userId="bacdedf5-8e30-494b-ad8b-f27fa30c4f8d" providerId="ADAL" clId="{8EF90CBD-A71D-46A9-847E-0F90A7287308}" dt="2024-09-23T14:52:49.231" v="0"/>
        <pc:sldMkLst>
          <pc:docMk/>
          <pc:sldMk cId="2946319108" sldId="1516"/>
        </pc:sldMkLst>
      </pc:sldChg>
      <pc:sldChg chg="add">
        <pc:chgData name="Routledge, Mandy" userId="bacdedf5-8e30-494b-ad8b-f27fa30c4f8d" providerId="ADAL" clId="{8EF90CBD-A71D-46A9-847E-0F90A7287308}" dt="2024-09-23T14:52:49.231" v="0"/>
        <pc:sldMkLst>
          <pc:docMk/>
          <pc:sldMk cId="3347049470" sldId="1517"/>
        </pc:sldMkLst>
      </pc:sldChg>
      <pc:sldChg chg="add del">
        <pc:chgData name="Routledge, Mandy" userId="bacdedf5-8e30-494b-ad8b-f27fa30c4f8d" providerId="ADAL" clId="{8EF90CBD-A71D-46A9-847E-0F90A7287308}" dt="2024-09-23T14:53:02.010" v="8" actId="47"/>
        <pc:sldMkLst>
          <pc:docMk/>
          <pc:sldMk cId="811747660" sldId="1518"/>
        </pc:sldMkLst>
      </pc:sldChg>
      <pc:sldChg chg="modSp add mod">
        <pc:chgData name="Routledge, Mandy" userId="bacdedf5-8e30-494b-ad8b-f27fa30c4f8d" providerId="ADAL" clId="{8EF90CBD-A71D-46A9-847E-0F90A7287308}" dt="2024-09-23T19:23:27.281" v="117" actId="20577"/>
        <pc:sldMkLst>
          <pc:docMk/>
          <pc:sldMk cId="2599569465" sldId="1518"/>
        </pc:sldMkLst>
        <pc:spChg chg="mod">
          <ac:chgData name="Routledge, Mandy" userId="bacdedf5-8e30-494b-ad8b-f27fa30c4f8d" providerId="ADAL" clId="{8EF90CBD-A71D-46A9-847E-0F90A7287308}" dt="2024-09-23T19:23:27.281" v="117" actId="20577"/>
          <ac:spMkLst>
            <pc:docMk/>
            <pc:sldMk cId="2599569465" sldId="1518"/>
            <ac:spMk id="3" creationId="{00000000-0000-0000-0000-000000000000}"/>
          </ac:spMkLst>
        </pc:spChg>
      </pc:sldChg>
      <pc:sldChg chg="add">
        <pc:chgData name="Routledge, Mandy" userId="bacdedf5-8e30-494b-ad8b-f27fa30c4f8d" providerId="ADAL" clId="{8EF90CBD-A71D-46A9-847E-0F90A7287308}" dt="2024-09-23T19:23:46.949" v="119"/>
        <pc:sldMkLst>
          <pc:docMk/>
          <pc:sldMk cId="3454880613" sldId="1519"/>
        </pc:sldMkLst>
      </pc:sldChg>
      <pc:sldChg chg="add">
        <pc:chgData name="Routledge, Mandy" userId="bacdedf5-8e30-494b-ad8b-f27fa30c4f8d" providerId="ADAL" clId="{8EF90CBD-A71D-46A9-847E-0F90A7287308}" dt="2024-09-23T19:25:03.154" v="121"/>
        <pc:sldMkLst>
          <pc:docMk/>
          <pc:sldMk cId="294760713" sldId="1520"/>
        </pc:sldMkLst>
      </pc:sldChg>
      <pc:sldChg chg="addSp delSp modSp add mod">
        <pc:chgData name="Routledge, Mandy" userId="bacdedf5-8e30-494b-ad8b-f27fa30c4f8d" providerId="ADAL" clId="{8EF90CBD-A71D-46A9-847E-0F90A7287308}" dt="2024-09-24T08:23:02.623" v="1087" actId="20577"/>
        <pc:sldMkLst>
          <pc:docMk/>
          <pc:sldMk cId="3954590987" sldId="1521"/>
        </pc:sldMkLst>
        <pc:spChg chg="add mod">
          <ac:chgData name="Routledge, Mandy" userId="bacdedf5-8e30-494b-ad8b-f27fa30c4f8d" providerId="ADAL" clId="{8EF90CBD-A71D-46A9-847E-0F90A7287308}" dt="2024-09-23T19:35:31.628" v="172" actId="1076"/>
          <ac:spMkLst>
            <pc:docMk/>
            <pc:sldMk cId="3954590987" sldId="1521"/>
            <ac:spMk id="2" creationId="{7D680242-3F46-FAA0-D2A0-426E712D6473}"/>
          </ac:spMkLst>
        </pc:spChg>
        <pc:spChg chg="add mod">
          <ac:chgData name="Routledge, Mandy" userId="bacdedf5-8e30-494b-ad8b-f27fa30c4f8d" providerId="ADAL" clId="{8EF90CBD-A71D-46A9-847E-0F90A7287308}" dt="2024-09-23T19:35:34.350" v="173" actId="1076"/>
          <ac:spMkLst>
            <pc:docMk/>
            <pc:sldMk cId="3954590987" sldId="1521"/>
            <ac:spMk id="8" creationId="{DF1D7734-64EC-0F18-F89C-91E8D1462494}"/>
          </ac:spMkLst>
        </pc:spChg>
        <pc:spChg chg="add mod">
          <ac:chgData name="Routledge, Mandy" userId="bacdedf5-8e30-494b-ad8b-f27fa30c4f8d" providerId="ADAL" clId="{8EF90CBD-A71D-46A9-847E-0F90A7287308}" dt="2024-09-23T19:35:47.206" v="176" actId="1076"/>
          <ac:spMkLst>
            <pc:docMk/>
            <pc:sldMk cId="3954590987" sldId="1521"/>
            <ac:spMk id="9" creationId="{00E8F89E-2839-31B7-69A8-8BB4929670E4}"/>
          </ac:spMkLst>
        </pc:spChg>
        <pc:spChg chg="add mod">
          <ac:chgData name="Routledge, Mandy" userId="bacdedf5-8e30-494b-ad8b-f27fa30c4f8d" providerId="ADAL" clId="{8EF90CBD-A71D-46A9-847E-0F90A7287308}" dt="2024-09-23T19:35:50.167" v="177"/>
          <ac:spMkLst>
            <pc:docMk/>
            <pc:sldMk cId="3954590987" sldId="1521"/>
            <ac:spMk id="18" creationId="{AE1BD046-70A2-EC14-01C1-91496964F750}"/>
          </ac:spMkLst>
        </pc:spChg>
        <pc:spChg chg="add mod">
          <ac:chgData name="Routledge, Mandy" userId="bacdedf5-8e30-494b-ad8b-f27fa30c4f8d" providerId="ADAL" clId="{8EF90CBD-A71D-46A9-847E-0F90A7287308}" dt="2024-09-23T19:35:58.136" v="179" actId="1076"/>
          <ac:spMkLst>
            <pc:docMk/>
            <pc:sldMk cId="3954590987" sldId="1521"/>
            <ac:spMk id="19" creationId="{E5552F69-526C-92E5-0CB0-02279D468C2F}"/>
          </ac:spMkLst>
        </pc:spChg>
        <pc:spChg chg="add mod">
          <ac:chgData name="Routledge, Mandy" userId="bacdedf5-8e30-494b-ad8b-f27fa30c4f8d" providerId="ADAL" clId="{8EF90CBD-A71D-46A9-847E-0F90A7287308}" dt="2024-09-23T19:36:00.036" v="180"/>
          <ac:spMkLst>
            <pc:docMk/>
            <pc:sldMk cId="3954590987" sldId="1521"/>
            <ac:spMk id="20" creationId="{60C77141-3869-DB2A-B7E7-73398F51489C}"/>
          </ac:spMkLst>
        </pc:spChg>
        <pc:spChg chg="add mod">
          <ac:chgData name="Routledge, Mandy" userId="bacdedf5-8e30-494b-ad8b-f27fa30c4f8d" providerId="ADAL" clId="{8EF90CBD-A71D-46A9-847E-0F90A7287308}" dt="2024-09-23T19:36:12.301" v="184" actId="20577"/>
          <ac:spMkLst>
            <pc:docMk/>
            <pc:sldMk cId="3954590987" sldId="1521"/>
            <ac:spMk id="21" creationId="{2A42CF20-FF5C-B07C-51DC-98AE8890EF32}"/>
          </ac:spMkLst>
        </pc:spChg>
        <pc:spChg chg="mod">
          <ac:chgData name="Routledge, Mandy" userId="bacdedf5-8e30-494b-ad8b-f27fa30c4f8d" providerId="ADAL" clId="{8EF90CBD-A71D-46A9-847E-0F90A7287308}" dt="2024-09-23T19:35:27.100" v="171" actId="1076"/>
          <ac:spMkLst>
            <pc:docMk/>
            <pc:sldMk cId="3954590987" sldId="1521"/>
            <ac:spMk id="33" creationId="{AC757F5E-B016-F947-4518-7C6B9CC7EE04}"/>
          </ac:spMkLst>
        </pc:spChg>
        <pc:spChg chg="del">
          <ac:chgData name="Routledge, Mandy" userId="bacdedf5-8e30-494b-ad8b-f27fa30c4f8d" providerId="ADAL" clId="{8EF90CBD-A71D-46A9-847E-0F90A7287308}" dt="2024-09-23T19:35:39.935" v="174" actId="478"/>
          <ac:spMkLst>
            <pc:docMk/>
            <pc:sldMk cId="3954590987" sldId="1521"/>
            <ac:spMk id="34" creationId="{152372B3-00F5-781C-183E-6F2DDF35091D}"/>
          </ac:spMkLst>
        </pc:spChg>
        <pc:spChg chg="mod">
          <ac:chgData name="Routledge, Mandy" userId="bacdedf5-8e30-494b-ad8b-f27fa30c4f8d" providerId="ADAL" clId="{8EF90CBD-A71D-46A9-847E-0F90A7287308}" dt="2024-09-23T19:37:02.526" v="202" actId="20577"/>
          <ac:spMkLst>
            <pc:docMk/>
            <pc:sldMk cId="3954590987" sldId="1521"/>
            <ac:spMk id="35" creationId="{37104C51-0232-62ED-4C6F-1447D06633EE}"/>
          </ac:spMkLst>
        </pc:spChg>
        <pc:spChg chg="mod">
          <ac:chgData name="Routledge, Mandy" userId="bacdedf5-8e30-494b-ad8b-f27fa30c4f8d" providerId="ADAL" clId="{8EF90CBD-A71D-46A9-847E-0F90A7287308}" dt="2024-09-24T08:23:02.623" v="1087" actId="20577"/>
          <ac:spMkLst>
            <pc:docMk/>
            <pc:sldMk cId="3954590987" sldId="1521"/>
            <ac:spMk id="36" creationId="{D8EF981A-9BA7-0EB1-9B70-F7FBF2F7DF1C}"/>
          </ac:spMkLst>
        </pc:spChg>
      </pc:sldChg>
      <pc:sldChg chg="modSp add mod">
        <pc:chgData name="Routledge, Mandy" userId="bacdedf5-8e30-494b-ad8b-f27fa30c4f8d" providerId="ADAL" clId="{8EF90CBD-A71D-46A9-847E-0F90A7287308}" dt="2024-09-23T19:41:38.969" v="291" actId="20577"/>
        <pc:sldMkLst>
          <pc:docMk/>
          <pc:sldMk cId="3230926873" sldId="1526"/>
        </pc:sldMkLst>
        <pc:spChg chg="mod">
          <ac:chgData name="Routledge, Mandy" userId="bacdedf5-8e30-494b-ad8b-f27fa30c4f8d" providerId="ADAL" clId="{8EF90CBD-A71D-46A9-847E-0F90A7287308}" dt="2024-09-23T19:41:38.969" v="291" actId="20577"/>
          <ac:spMkLst>
            <pc:docMk/>
            <pc:sldMk cId="3230926873" sldId="1526"/>
            <ac:spMk id="4" creationId="{D36CDCC8-D80A-3CA3-9903-EC310613197D}"/>
          </ac:spMkLst>
        </pc:spChg>
        <pc:spChg chg="mod">
          <ac:chgData name="Routledge, Mandy" userId="bacdedf5-8e30-494b-ad8b-f27fa30c4f8d" providerId="ADAL" clId="{8EF90CBD-A71D-46A9-847E-0F90A7287308}" dt="2024-09-23T19:41:15.047" v="260" actId="20577"/>
          <ac:spMkLst>
            <pc:docMk/>
            <pc:sldMk cId="3230926873" sldId="1526"/>
            <ac:spMk id="13" creationId="{4985FF45-EE56-11C3-E0CC-6BBB359031C0}"/>
          </ac:spMkLst>
        </pc:spChg>
        <pc:spChg chg="mod">
          <ac:chgData name="Routledge, Mandy" userId="bacdedf5-8e30-494b-ad8b-f27fa30c4f8d" providerId="ADAL" clId="{8EF90CBD-A71D-46A9-847E-0F90A7287308}" dt="2024-09-23T19:41:32.858" v="277" actId="14100"/>
          <ac:spMkLst>
            <pc:docMk/>
            <pc:sldMk cId="3230926873" sldId="1526"/>
            <ac:spMk id="16" creationId="{F53F294D-65CC-23A5-E4A1-B2132FCF814C}"/>
          </ac:spMkLst>
        </pc:spChg>
        <pc:spChg chg="mod">
          <ac:chgData name="Routledge, Mandy" userId="bacdedf5-8e30-494b-ad8b-f27fa30c4f8d" providerId="ADAL" clId="{8EF90CBD-A71D-46A9-847E-0F90A7287308}" dt="2024-09-23T19:41:24.881" v="275" actId="20577"/>
          <ac:spMkLst>
            <pc:docMk/>
            <pc:sldMk cId="3230926873" sldId="1526"/>
            <ac:spMk id="17" creationId="{AB86235B-CBC0-F9DB-29F4-F23367831B1B}"/>
          </ac:spMkLst>
        </pc:spChg>
      </pc:sldChg>
      <pc:sldChg chg="addSp modSp add mod">
        <pc:chgData name="Routledge, Mandy" userId="bacdedf5-8e30-494b-ad8b-f27fa30c4f8d" providerId="ADAL" clId="{8EF90CBD-A71D-46A9-847E-0F90A7287308}" dt="2024-09-24T07:17:01.513" v="1085" actId="1076"/>
        <pc:sldMkLst>
          <pc:docMk/>
          <pc:sldMk cId="2966831712" sldId="1527"/>
        </pc:sldMkLst>
        <pc:spChg chg="add mod">
          <ac:chgData name="Routledge, Mandy" userId="bacdedf5-8e30-494b-ad8b-f27fa30c4f8d" providerId="ADAL" clId="{8EF90CBD-A71D-46A9-847E-0F90A7287308}" dt="2024-09-23T19:46:53.760" v="307" actId="1076"/>
          <ac:spMkLst>
            <pc:docMk/>
            <pc:sldMk cId="2966831712" sldId="1527"/>
            <ac:spMk id="2" creationId="{F6E0538B-C5AA-2B4D-C96E-C5FF21740384}"/>
          </ac:spMkLst>
        </pc:spChg>
        <pc:spChg chg="add mod">
          <ac:chgData name="Routledge, Mandy" userId="bacdedf5-8e30-494b-ad8b-f27fa30c4f8d" providerId="ADAL" clId="{8EF90CBD-A71D-46A9-847E-0F90A7287308}" dt="2024-09-23T19:47:12.152" v="322" actId="1076"/>
          <ac:spMkLst>
            <pc:docMk/>
            <pc:sldMk cId="2966831712" sldId="1527"/>
            <ac:spMk id="8" creationId="{A1D38BBD-9857-0288-850B-337B6135C037}"/>
          </ac:spMkLst>
        </pc:spChg>
        <pc:spChg chg="mod">
          <ac:chgData name="Routledge, Mandy" userId="bacdedf5-8e30-494b-ad8b-f27fa30c4f8d" providerId="ADAL" clId="{8EF90CBD-A71D-46A9-847E-0F90A7287308}" dt="2024-09-23T19:47:08.256" v="320" actId="1076"/>
          <ac:spMkLst>
            <pc:docMk/>
            <pc:sldMk cId="2966831712" sldId="1527"/>
            <ac:spMk id="33" creationId="{AC757F5E-B016-F947-4518-7C6B9CC7EE04}"/>
          </ac:spMkLst>
        </pc:spChg>
        <pc:spChg chg="mod">
          <ac:chgData name="Routledge, Mandy" userId="bacdedf5-8e30-494b-ad8b-f27fa30c4f8d" providerId="ADAL" clId="{8EF90CBD-A71D-46A9-847E-0F90A7287308}" dt="2024-09-23T19:47:00.466" v="318" actId="1076"/>
          <ac:spMkLst>
            <pc:docMk/>
            <pc:sldMk cId="2966831712" sldId="1527"/>
            <ac:spMk id="34" creationId="{152372B3-00F5-781C-183E-6F2DDF35091D}"/>
          </ac:spMkLst>
        </pc:spChg>
        <pc:spChg chg="mod">
          <ac:chgData name="Routledge, Mandy" userId="bacdedf5-8e30-494b-ad8b-f27fa30c4f8d" providerId="ADAL" clId="{8EF90CBD-A71D-46A9-847E-0F90A7287308}" dt="2024-09-24T07:16:55.911" v="1083" actId="6549"/>
          <ac:spMkLst>
            <pc:docMk/>
            <pc:sldMk cId="2966831712" sldId="1527"/>
            <ac:spMk id="35" creationId="{37104C51-0232-62ED-4C6F-1447D06633EE}"/>
          </ac:spMkLst>
        </pc:spChg>
        <pc:spChg chg="mod">
          <ac:chgData name="Routledge, Mandy" userId="bacdedf5-8e30-494b-ad8b-f27fa30c4f8d" providerId="ADAL" clId="{8EF90CBD-A71D-46A9-847E-0F90A7287308}" dt="2024-09-23T19:47:57.789" v="461" actId="6549"/>
          <ac:spMkLst>
            <pc:docMk/>
            <pc:sldMk cId="2966831712" sldId="1527"/>
            <ac:spMk id="36" creationId="{D8EF981A-9BA7-0EB1-9B70-F7FBF2F7DF1C}"/>
          </ac:spMkLst>
        </pc:spChg>
        <pc:picChg chg="add mod">
          <ac:chgData name="Routledge, Mandy" userId="bacdedf5-8e30-494b-ad8b-f27fa30c4f8d" providerId="ADAL" clId="{8EF90CBD-A71D-46A9-847E-0F90A7287308}" dt="2024-09-24T07:16:59.300" v="1084" actId="14100"/>
          <ac:picMkLst>
            <pc:docMk/>
            <pc:sldMk cId="2966831712" sldId="1527"/>
            <ac:picMk id="9" creationId="{4D4A02AD-DB1A-E9A9-6F00-87E67783D4A2}"/>
          </ac:picMkLst>
        </pc:picChg>
        <pc:picChg chg="add mod">
          <ac:chgData name="Routledge, Mandy" userId="bacdedf5-8e30-494b-ad8b-f27fa30c4f8d" providerId="ADAL" clId="{8EF90CBD-A71D-46A9-847E-0F90A7287308}" dt="2024-09-24T07:17:01.513" v="1085" actId="1076"/>
          <ac:picMkLst>
            <pc:docMk/>
            <pc:sldMk cId="2966831712" sldId="1527"/>
            <ac:picMk id="18" creationId="{9BCE21C0-BD09-3ECC-0DA0-B37FE4C39296}"/>
          </ac:picMkLst>
        </pc:picChg>
      </pc:sldChg>
      <pc:sldChg chg="addSp modSp add mod">
        <pc:chgData name="Routledge, Mandy" userId="bacdedf5-8e30-494b-ad8b-f27fa30c4f8d" providerId="ADAL" clId="{8EF90CBD-A71D-46A9-847E-0F90A7287308}" dt="2024-09-23T19:50:17.820" v="603" actId="115"/>
        <pc:sldMkLst>
          <pc:docMk/>
          <pc:sldMk cId="4012373632" sldId="1528"/>
        </pc:sldMkLst>
        <pc:spChg chg="mod">
          <ac:chgData name="Routledge, Mandy" userId="bacdedf5-8e30-494b-ad8b-f27fa30c4f8d" providerId="ADAL" clId="{8EF90CBD-A71D-46A9-847E-0F90A7287308}" dt="2024-09-23T19:49:29.031" v="487" actId="1076"/>
          <ac:spMkLst>
            <pc:docMk/>
            <pc:sldMk cId="4012373632" sldId="1528"/>
            <ac:spMk id="33" creationId="{AC757F5E-B016-F947-4518-7C6B9CC7EE04}"/>
          </ac:spMkLst>
        </pc:spChg>
        <pc:spChg chg="mod">
          <ac:chgData name="Routledge, Mandy" userId="bacdedf5-8e30-494b-ad8b-f27fa30c4f8d" providerId="ADAL" clId="{8EF90CBD-A71D-46A9-847E-0F90A7287308}" dt="2024-09-23T19:49:32.083" v="497" actId="20577"/>
          <ac:spMkLst>
            <pc:docMk/>
            <pc:sldMk cId="4012373632" sldId="1528"/>
            <ac:spMk id="34" creationId="{152372B3-00F5-781C-183E-6F2DDF35091D}"/>
          </ac:spMkLst>
        </pc:spChg>
        <pc:spChg chg="mod">
          <ac:chgData name="Routledge, Mandy" userId="bacdedf5-8e30-494b-ad8b-f27fa30c4f8d" providerId="ADAL" clId="{8EF90CBD-A71D-46A9-847E-0F90A7287308}" dt="2024-09-23T19:50:06.319" v="561" actId="115"/>
          <ac:spMkLst>
            <pc:docMk/>
            <pc:sldMk cId="4012373632" sldId="1528"/>
            <ac:spMk id="35" creationId="{37104C51-0232-62ED-4C6F-1447D06633EE}"/>
          </ac:spMkLst>
        </pc:spChg>
        <pc:spChg chg="mod">
          <ac:chgData name="Routledge, Mandy" userId="bacdedf5-8e30-494b-ad8b-f27fa30c4f8d" providerId="ADAL" clId="{8EF90CBD-A71D-46A9-847E-0F90A7287308}" dt="2024-09-23T19:50:17.820" v="603" actId="115"/>
          <ac:spMkLst>
            <pc:docMk/>
            <pc:sldMk cId="4012373632" sldId="1528"/>
            <ac:spMk id="36" creationId="{D8EF981A-9BA7-0EB1-9B70-F7FBF2F7DF1C}"/>
          </ac:spMkLst>
        </pc:spChg>
        <pc:picChg chg="add mod">
          <ac:chgData name="Routledge, Mandy" userId="bacdedf5-8e30-494b-ad8b-f27fa30c4f8d" providerId="ADAL" clId="{8EF90CBD-A71D-46A9-847E-0F90A7287308}" dt="2024-09-23T19:49:51.358" v="530"/>
          <ac:picMkLst>
            <pc:docMk/>
            <pc:sldMk cId="4012373632" sldId="1528"/>
            <ac:picMk id="2" creationId="{B44EFFAF-3B8B-0115-C66E-50FD8A586044}"/>
          </ac:picMkLst>
        </pc:picChg>
        <pc:picChg chg="add mod">
          <ac:chgData name="Routledge, Mandy" userId="bacdedf5-8e30-494b-ad8b-f27fa30c4f8d" providerId="ADAL" clId="{8EF90CBD-A71D-46A9-847E-0F90A7287308}" dt="2024-09-23T19:49:51.358" v="530"/>
          <ac:picMkLst>
            <pc:docMk/>
            <pc:sldMk cId="4012373632" sldId="1528"/>
            <ac:picMk id="8" creationId="{70581B33-37D1-4009-3145-8A0DB7ABA9EB}"/>
          </ac:picMkLst>
        </pc:picChg>
        <pc:picChg chg="add mod">
          <ac:chgData name="Routledge, Mandy" userId="bacdedf5-8e30-494b-ad8b-f27fa30c4f8d" providerId="ADAL" clId="{8EF90CBD-A71D-46A9-847E-0F90A7287308}" dt="2024-09-23T19:49:55.424" v="531"/>
          <ac:picMkLst>
            <pc:docMk/>
            <pc:sldMk cId="4012373632" sldId="1528"/>
            <ac:picMk id="9" creationId="{14086E6E-529D-DFE8-B827-68ECDA7E855A}"/>
          </ac:picMkLst>
        </pc:picChg>
      </pc:sldChg>
      <pc:sldChg chg="add del">
        <pc:chgData name="Routledge, Mandy" userId="bacdedf5-8e30-494b-ad8b-f27fa30c4f8d" providerId="ADAL" clId="{8EF90CBD-A71D-46A9-847E-0F90A7287308}" dt="2024-09-23T19:53:42.314" v="676" actId="47"/>
        <pc:sldMkLst>
          <pc:docMk/>
          <pc:sldMk cId="2488452380" sldId="1536"/>
        </pc:sldMkLst>
      </pc:sldChg>
      <pc:sldChg chg="addSp modSp add mod">
        <pc:chgData name="Routledge, Mandy" userId="bacdedf5-8e30-494b-ad8b-f27fa30c4f8d" providerId="ADAL" clId="{8EF90CBD-A71D-46A9-847E-0F90A7287308}" dt="2024-09-23T19:53:38.737" v="675" actId="20577"/>
        <pc:sldMkLst>
          <pc:docMk/>
          <pc:sldMk cId="1181968147" sldId="1537"/>
        </pc:sldMkLst>
        <pc:spChg chg="mod">
          <ac:chgData name="Routledge, Mandy" userId="bacdedf5-8e30-494b-ad8b-f27fa30c4f8d" providerId="ADAL" clId="{8EF90CBD-A71D-46A9-847E-0F90A7287308}" dt="2024-09-23T19:52:50.614" v="622" actId="1038"/>
          <ac:spMkLst>
            <pc:docMk/>
            <pc:sldMk cId="1181968147" sldId="1537"/>
            <ac:spMk id="33" creationId="{AC757F5E-B016-F947-4518-7C6B9CC7EE04}"/>
          </ac:spMkLst>
        </pc:spChg>
        <pc:spChg chg="mod">
          <ac:chgData name="Routledge, Mandy" userId="bacdedf5-8e30-494b-ad8b-f27fa30c4f8d" providerId="ADAL" clId="{8EF90CBD-A71D-46A9-847E-0F90A7287308}" dt="2024-09-23T19:52:53.160" v="629" actId="20577"/>
          <ac:spMkLst>
            <pc:docMk/>
            <pc:sldMk cId="1181968147" sldId="1537"/>
            <ac:spMk id="34" creationId="{152372B3-00F5-781C-183E-6F2DDF35091D}"/>
          </ac:spMkLst>
        </pc:spChg>
        <pc:spChg chg="mod">
          <ac:chgData name="Routledge, Mandy" userId="bacdedf5-8e30-494b-ad8b-f27fa30c4f8d" providerId="ADAL" clId="{8EF90CBD-A71D-46A9-847E-0F90A7287308}" dt="2024-09-23T19:53:38.737" v="675" actId="20577"/>
          <ac:spMkLst>
            <pc:docMk/>
            <pc:sldMk cId="1181968147" sldId="1537"/>
            <ac:spMk id="35" creationId="{37104C51-0232-62ED-4C6F-1447D06633EE}"/>
          </ac:spMkLst>
        </pc:spChg>
        <pc:spChg chg="mod">
          <ac:chgData name="Routledge, Mandy" userId="bacdedf5-8e30-494b-ad8b-f27fa30c4f8d" providerId="ADAL" clId="{8EF90CBD-A71D-46A9-847E-0F90A7287308}" dt="2024-09-23T19:53:23.570" v="661" actId="20577"/>
          <ac:spMkLst>
            <pc:docMk/>
            <pc:sldMk cId="1181968147" sldId="1537"/>
            <ac:spMk id="36" creationId="{D8EF981A-9BA7-0EB1-9B70-F7FBF2F7DF1C}"/>
          </ac:spMkLst>
        </pc:spChg>
        <pc:picChg chg="add mod">
          <ac:chgData name="Routledge, Mandy" userId="bacdedf5-8e30-494b-ad8b-f27fa30c4f8d" providerId="ADAL" clId="{8EF90CBD-A71D-46A9-847E-0F90A7287308}" dt="2024-09-23T19:53:07.330" v="655"/>
          <ac:picMkLst>
            <pc:docMk/>
            <pc:sldMk cId="1181968147" sldId="1537"/>
            <ac:picMk id="2" creationId="{D591AAEC-3FAF-22DA-D83C-9C47DE706ECF}"/>
          </ac:picMkLst>
        </pc:picChg>
        <pc:picChg chg="add mod">
          <ac:chgData name="Routledge, Mandy" userId="bacdedf5-8e30-494b-ad8b-f27fa30c4f8d" providerId="ADAL" clId="{8EF90CBD-A71D-46A9-847E-0F90A7287308}" dt="2024-09-23T19:53:11.040" v="656"/>
          <ac:picMkLst>
            <pc:docMk/>
            <pc:sldMk cId="1181968147" sldId="1537"/>
            <ac:picMk id="8" creationId="{E084C41B-0C82-77E7-102B-12A688359246}"/>
          </ac:picMkLst>
        </pc:picChg>
      </pc:sldChg>
      <pc:sldChg chg="addSp delSp modSp add mod">
        <pc:chgData name="Routledge, Mandy" userId="bacdedf5-8e30-494b-ad8b-f27fa30c4f8d" providerId="ADAL" clId="{8EF90CBD-A71D-46A9-847E-0F90A7287308}" dt="2024-09-23T19:57:00.108" v="781" actId="1076"/>
        <pc:sldMkLst>
          <pc:docMk/>
          <pc:sldMk cId="4115330510" sldId="1538"/>
        </pc:sldMkLst>
        <pc:spChg chg="mod">
          <ac:chgData name="Routledge, Mandy" userId="bacdedf5-8e30-494b-ad8b-f27fa30c4f8d" providerId="ADAL" clId="{8EF90CBD-A71D-46A9-847E-0F90A7287308}" dt="2024-09-23T19:56:04.681" v="739" actId="404"/>
          <ac:spMkLst>
            <pc:docMk/>
            <pc:sldMk cId="4115330510" sldId="1538"/>
            <ac:spMk id="4" creationId="{D36CDCC8-D80A-3CA3-9903-EC310613197D}"/>
          </ac:spMkLst>
        </pc:spChg>
        <pc:spChg chg="mod">
          <ac:chgData name="Routledge, Mandy" userId="bacdedf5-8e30-494b-ad8b-f27fa30c4f8d" providerId="ADAL" clId="{8EF90CBD-A71D-46A9-847E-0F90A7287308}" dt="2024-09-23T19:55:23.518" v="708" actId="1076"/>
          <ac:spMkLst>
            <pc:docMk/>
            <pc:sldMk cId="4115330510" sldId="1538"/>
            <ac:spMk id="12" creationId="{E2476A93-B8D4-4E44-87FD-AFF601B2337C}"/>
          </ac:spMkLst>
        </pc:spChg>
        <pc:spChg chg="mod">
          <ac:chgData name="Routledge, Mandy" userId="bacdedf5-8e30-494b-ad8b-f27fa30c4f8d" providerId="ADAL" clId="{8EF90CBD-A71D-46A9-847E-0F90A7287308}" dt="2024-09-23T19:55:38.860" v="724" actId="14100"/>
          <ac:spMkLst>
            <pc:docMk/>
            <pc:sldMk cId="4115330510" sldId="1538"/>
            <ac:spMk id="13" creationId="{4985FF45-EE56-11C3-E0CC-6BBB359031C0}"/>
          </ac:spMkLst>
        </pc:spChg>
        <pc:spChg chg="mod">
          <ac:chgData name="Routledge, Mandy" userId="bacdedf5-8e30-494b-ad8b-f27fa30c4f8d" providerId="ADAL" clId="{8EF90CBD-A71D-46A9-847E-0F90A7287308}" dt="2024-09-23T19:55:45.129" v="736" actId="6549"/>
          <ac:spMkLst>
            <pc:docMk/>
            <pc:sldMk cId="4115330510" sldId="1538"/>
            <ac:spMk id="15" creationId="{6EA1F8B7-D4BC-D8B0-E6FD-F33ECB45A1DD}"/>
          </ac:spMkLst>
        </pc:spChg>
        <pc:spChg chg="mod">
          <ac:chgData name="Routledge, Mandy" userId="bacdedf5-8e30-494b-ad8b-f27fa30c4f8d" providerId="ADAL" clId="{8EF90CBD-A71D-46A9-847E-0F90A7287308}" dt="2024-09-23T19:56:44.325" v="779" actId="14100"/>
          <ac:spMkLst>
            <pc:docMk/>
            <pc:sldMk cId="4115330510" sldId="1538"/>
            <ac:spMk id="16" creationId="{F53F294D-65CC-23A5-E4A1-B2132FCF814C}"/>
          </ac:spMkLst>
        </pc:spChg>
        <pc:spChg chg="del mod">
          <ac:chgData name="Routledge, Mandy" userId="bacdedf5-8e30-494b-ad8b-f27fa30c4f8d" providerId="ADAL" clId="{8EF90CBD-A71D-46A9-847E-0F90A7287308}" dt="2024-09-23T19:56:54.951" v="780" actId="478"/>
          <ac:spMkLst>
            <pc:docMk/>
            <pc:sldMk cId="4115330510" sldId="1538"/>
            <ac:spMk id="17" creationId="{AB86235B-CBC0-F9DB-29F4-F23367831B1B}"/>
          </ac:spMkLst>
        </pc:spChg>
        <pc:spChg chg="mod">
          <ac:chgData name="Routledge, Mandy" userId="bacdedf5-8e30-494b-ad8b-f27fa30c4f8d" providerId="ADAL" clId="{8EF90CBD-A71D-46A9-847E-0F90A7287308}" dt="2024-09-23T19:55:20.409" v="707" actId="14100"/>
          <ac:spMkLst>
            <pc:docMk/>
            <pc:sldMk cId="4115330510" sldId="1538"/>
            <ac:spMk id="19" creationId="{40542B69-6D97-5F24-63E3-ABE36EA69A27}"/>
          </ac:spMkLst>
        </pc:spChg>
        <pc:spChg chg="add mod">
          <ac:chgData name="Routledge, Mandy" userId="bacdedf5-8e30-494b-ad8b-f27fa30c4f8d" providerId="ADAL" clId="{8EF90CBD-A71D-46A9-847E-0F90A7287308}" dt="2024-09-23T19:55:30.322" v="713" actId="1076"/>
          <ac:spMkLst>
            <pc:docMk/>
            <pc:sldMk cId="4115330510" sldId="1538"/>
            <ac:spMk id="24" creationId="{304C602E-DBA4-56B5-6060-E0821DD36713}"/>
          </ac:spMkLst>
        </pc:spChg>
        <pc:spChg chg="add mod">
          <ac:chgData name="Routledge, Mandy" userId="bacdedf5-8e30-494b-ad8b-f27fa30c4f8d" providerId="ADAL" clId="{8EF90CBD-A71D-46A9-847E-0F90A7287308}" dt="2024-09-23T19:57:00.108" v="781" actId="1076"/>
          <ac:spMkLst>
            <pc:docMk/>
            <pc:sldMk cId="4115330510" sldId="1538"/>
            <ac:spMk id="25" creationId="{E575B8F4-8751-66B3-D7A6-14D291A0DCFE}"/>
          </ac:spMkLst>
        </pc:spChg>
        <pc:picChg chg="add mod">
          <ac:chgData name="Routledge, Mandy" userId="bacdedf5-8e30-494b-ad8b-f27fa30c4f8d" providerId="ADAL" clId="{8EF90CBD-A71D-46A9-847E-0F90A7287308}" dt="2024-09-23T19:54:48.418" v="680"/>
          <ac:picMkLst>
            <pc:docMk/>
            <pc:sldMk cId="4115330510" sldId="1538"/>
            <ac:picMk id="9" creationId="{707C8CB7-B2CC-1133-1F89-232B4194B9DF}"/>
          </ac:picMkLst>
        </pc:picChg>
        <pc:picChg chg="add mod">
          <ac:chgData name="Routledge, Mandy" userId="bacdedf5-8e30-494b-ad8b-f27fa30c4f8d" providerId="ADAL" clId="{8EF90CBD-A71D-46A9-847E-0F90A7287308}" dt="2024-09-23T19:54:51.880" v="681"/>
          <ac:picMkLst>
            <pc:docMk/>
            <pc:sldMk cId="4115330510" sldId="1538"/>
            <ac:picMk id="10" creationId="{A385AB0F-2AE9-CD21-51B3-2767DE0585B5}"/>
          </ac:picMkLst>
        </pc:picChg>
        <pc:picChg chg="add mod">
          <ac:chgData name="Routledge, Mandy" userId="bacdedf5-8e30-494b-ad8b-f27fa30c4f8d" providerId="ADAL" clId="{8EF90CBD-A71D-46A9-847E-0F90A7287308}" dt="2024-09-23T19:54:56.960" v="682"/>
          <ac:picMkLst>
            <pc:docMk/>
            <pc:sldMk cId="4115330510" sldId="1538"/>
            <ac:picMk id="11" creationId="{1C344C9E-BAA5-5E1B-592F-111524223C7A}"/>
          </ac:picMkLst>
        </pc:picChg>
      </pc:sldChg>
      <pc:sldChg chg="addSp modSp add mod">
        <pc:chgData name="Routledge, Mandy" userId="bacdedf5-8e30-494b-ad8b-f27fa30c4f8d" providerId="ADAL" clId="{8EF90CBD-A71D-46A9-847E-0F90A7287308}" dt="2024-09-24T08:24:24.775" v="1094" actId="1036"/>
        <pc:sldMkLst>
          <pc:docMk/>
          <pc:sldMk cId="282518432" sldId="1539"/>
        </pc:sldMkLst>
        <pc:spChg chg="add mod">
          <ac:chgData name="Routledge, Mandy" userId="bacdedf5-8e30-494b-ad8b-f27fa30c4f8d" providerId="ADAL" clId="{8EF90CBD-A71D-46A9-847E-0F90A7287308}" dt="2024-09-23T20:01:01.747" v="918" actId="1037"/>
          <ac:spMkLst>
            <pc:docMk/>
            <pc:sldMk cId="282518432" sldId="1539"/>
            <ac:spMk id="9" creationId="{DFE7A78D-AA72-4DC8-53F1-485CFBA3E773}"/>
          </ac:spMkLst>
        </pc:spChg>
        <pc:spChg chg="mod">
          <ac:chgData name="Routledge, Mandy" userId="bacdedf5-8e30-494b-ad8b-f27fa30c4f8d" providerId="ADAL" clId="{8EF90CBD-A71D-46A9-847E-0F90A7287308}" dt="2024-09-23T20:00:09.844" v="886" actId="1076"/>
          <ac:spMkLst>
            <pc:docMk/>
            <pc:sldMk cId="282518432" sldId="1539"/>
            <ac:spMk id="12" creationId="{E2476A93-B8D4-4E44-87FD-AFF601B2337C}"/>
          </ac:spMkLst>
        </pc:spChg>
        <pc:spChg chg="mod">
          <ac:chgData name="Routledge, Mandy" userId="bacdedf5-8e30-494b-ad8b-f27fa30c4f8d" providerId="ADAL" clId="{8EF90CBD-A71D-46A9-847E-0F90A7287308}" dt="2024-09-23T20:01:08.289" v="939" actId="1037"/>
          <ac:spMkLst>
            <pc:docMk/>
            <pc:sldMk cId="282518432" sldId="1539"/>
            <ac:spMk id="13" creationId="{4985FF45-EE56-11C3-E0CC-6BBB359031C0}"/>
          </ac:spMkLst>
        </pc:spChg>
        <pc:spChg chg="mod">
          <ac:chgData name="Routledge, Mandy" userId="bacdedf5-8e30-494b-ad8b-f27fa30c4f8d" providerId="ADAL" clId="{8EF90CBD-A71D-46A9-847E-0F90A7287308}" dt="2024-09-23T20:01:23.156" v="947" actId="20577"/>
          <ac:spMkLst>
            <pc:docMk/>
            <pc:sldMk cId="282518432" sldId="1539"/>
            <ac:spMk id="15" creationId="{6EA1F8B7-D4BC-D8B0-E6FD-F33ECB45A1DD}"/>
          </ac:spMkLst>
        </pc:spChg>
        <pc:spChg chg="mod">
          <ac:chgData name="Routledge, Mandy" userId="bacdedf5-8e30-494b-ad8b-f27fa30c4f8d" providerId="ADAL" clId="{8EF90CBD-A71D-46A9-847E-0F90A7287308}" dt="2024-09-24T08:24:18.667" v="1088" actId="14100"/>
          <ac:spMkLst>
            <pc:docMk/>
            <pc:sldMk cId="282518432" sldId="1539"/>
            <ac:spMk id="16" creationId="{F53F294D-65CC-23A5-E4A1-B2132FCF814C}"/>
          </ac:spMkLst>
        </pc:spChg>
        <pc:spChg chg="mod">
          <ac:chgData name="Routledge, Mandy" userId="bacdedf5-8e30-494b-ad8b-f27fa30c4f8d" providerId="ADAL" clId="{8EF90CBD-A71D-46A9-847E-0F90A7287308}" dt="2024-09-24T08:24:24.775" v="1094" actId="1036"/>
          <ac:spMkLst>
            <pc:docMk/>
            <pc:sldMk cId="282518432" sldId="1539"/>
            <ac:spMk id="17" creationId="{AB86235B-CBC0-F9DB-29F4-F23367831B1B}"/>
          </ac:spMkLst>
        </pc:spChg>
        <pc:spChg chg="mod">
          <ac:chgData name="Routledge, Mandy" userId="bacdedf5-8e30-494b-ad8b-f27fa30c4f8d" providerId="ADAL" clId="{8EF90CBD-A71D-46A9-847E-0F90A7287308}" dt="2024-09-23T20:01:12.248" v="940" actId="14100"/>
          <ac:spMkLst>
            <pc:docMk/>
            <pc:sldMk cId="282518432" sldId="1539"/>
            <ac:spMk id="18" creationId="{85D7DD60-F4AA-AD34-A265-146B167D02FE}"/>
          </ac:spMkLst>
        </pc:spChg>
        <pc:spChg chg="mod">
          <ac:chgData name="Routledge, Mandy" userId="bacdedf5-8e30-494b-ad8b-f27fa30c4f8d" providerId="ADAL" clId="{8EF90CBD-A71D-46A9-847E-0F90A7287308}" dt="2024-09-23T20:00:16.720" v="889" actId="14100"/>
          <ac:spMkLst>
            <pc:docMk/>
            <pc:sldMk cId="282518432" sldId="1539"/>
            <ac:spMk id="19" creationId="{40542B69-6D97-5F24-63E3-ABE36EA69A27}"/>
          </ac:spMkLst>
        </pc:spChg>
        <pc:picChg chg="add mod">
          <ac:chgData name="Routledge, Mandy" userId="bacdedf5-8e30-494b-ad8b-f27fa30c4f8d" providerId="ADAL" clId="{8EF90CBD-A71D-46A9-847E-0F90A7287308}" dt="2024-09-23T20:02:01.651" v="1000"/>
          <ac:picMkLst>
            <pc:docMk/>
            <pc:sldMk cId="282518432" sldId="1539"/>
            <ac:picMk id="10" creationId="{69EC5566-A361-CA11-ECED-F9D36D29E1FA}"/>
          </ac:picMkLst>
        </pc:picChg>
      </pc:sldChg>
    </pc:docChg>
  </pc:docChgLst>
  <pc:docChgLst>
    <pc:chgData name="Das, Gerarda" userId="dec061bf-56a5-47a0-b9f3-f749fe418ae6" providerId="ADAL" clId="{AEAA03A6-7AC8-415A-80A8-6E1507B1B4F0}"/>
    <pc:docChg chg="modSld">
      <pc:chgData name="Das, Gerarda" userId="dec061bf-56a5-47a0-b9f3-f749fe418ae6" providerId="ADAL" clId="{AEAA03A6-7AC8-415A-80A8-6E1507B1B4F0}" dt="2024-09-24T08:42:28.252" v="793" actId="6549"/>
      <pc:docMkLst>
        <pc:docMk/>
      </pc:docMkLst>
      <pc:sldChg chg="modSp mod">
        <pc:chgData name="Das, Gerarda" userId="dec061bf-56a5-47a0-b9f3-f749fe418ae6" providerId="ADAL" clId="{AEAA03A6-7AC8-415A-80A8-6E1507B1B4F0}" dt="2024-09-23T20:01:00.464" v="700" actId="20577"/>
        <pc:sldMkLst>
          <pc:docMk/>
          <pc:sldMk cId="2189114603" sldId="1437"/>
        </pc:sldMkLst>
        <pc:spChg chg="mod">
          <ac:chgData name="Das, Gerarda" userId="dec061bf-56a5-47a0-b9f3-f749fe418ae6" providerId="ADAL" clId="{AEAA03A6-7AC8-415A-80A8-6E1507B1B4F0}" dt="2024-09-23T20:01:00.464" v="700" actId="20577"/>
          <ac:spMkLst>
            <pc:docMk/>
            <pc:sldMk cId="2189114603" sldId="1437"/>
            <ac:spMk id="3" creationId="{00000000-0000-0000-0000-000000000000}"/>
          </ac:spMkLst>
        </pc:spChg>
      </pc:sldChg>
      <pc:sldChg chg="modSp mod">
        <pc:chgData name="Das, Gerarda" userId="dec061bf-56a5-47a0-b9f3-f749fe418ae6" providerId="ADAL" clId="{AEAA03A6-7AC8-415A-80A8-6E1507B1B4F0}" dt="2024-09-24T08:42:28.252" v="793" actId="6549"/>
        <pc:sldMkLst>
          <pc:docMk/>
          <pc:sldMk cId="3954590987" sldId="1521"/>
        </pc:sldMkLst>
        <pc:spChg chg="mod">
          <ac:chgData name="Das, Gerarda" userId="dec061bf-56a5-47a0-b9f3-f749fe418ae6" providerId="ADAL" clId="{AEAA03A6-7AC8-415A-80A8-6E1507B1B4F0}" dt="2024-09-24T08:41:44.002" v="760" actId="1036"/>
          <ac:spMkLst>
            <pc:docMk/>
            <pc:sldMk cId="3954590987" sldId="1521"/>
            <ac:spMk id="2" creationId="{7D680242-3F46-FAA0-D2A0-426E712D6473}"/>
          </ac:spMkLst>
        </pc:spChg>
        <pc:spChg chg="mod">
          <ac:chgData name="Das, Gerarda" userId="dec061bf-56a5-47a0-b9f3-f749fe418ae6" providerId="ADAL" clId="{AEAA03A6-7AC8-415A-80A8-6E1507B1B4F0}" dt="2024-09-24T08:41:50.231" v="769" actId="1036"/>
          <ac:spMkLst>
            <pc:docMk/>
            <pc:sldMk cId="3954590987" sldId="1521"/>
            <ac:spMk id="8" creationId="{DF1D7734-64EC-0F18-F89C-91E8D1462494}"/>
          </ac:spMkLst>
        </pc:spChg>
        <pc:spChg chg="mod">
          <ac:chgData name="Das, Gerarda" userId="dec061bf-56a5-47a0-b9f3-f749fe418ae6" providerId="ADAL" clId="{AEAA03A6-7AC8-415A-80A8-6E1507B1B4F0}" dt="2024-09-24T08:41:38.243" v="758" actId="1036"/>
          <ac:spMkLst>
            <pc:docMk/>
            <pc:sldMk cId="3954590987" sldId="1521"/>
            <ac:spMk id="9" creationId="{00E8F89E-2839-31B7-69A8-8BB4929670E4}"/>
          </ac:spMkLst>
        </pc:spChg>
        <pc:spChg chg="mod">
          <ac:chgData name="Das, Gerarda" userId="dec061bf-56a5-47a0-b9f3-f749fe418ae6" providerId="ADAL" clId="{AEAA03A6-7AC8-415A-80A8-6E1507B1B4F0}" dt="2024-09-24T08:41:50.231" v="769" actId="1036"/>
          <ac:spMkLst>
            <pc:docMk/>
            <pc:sldMk cId="3954590987" sldId="1521"/>
            <ac:spMk id="19" creationId="{E5552F69-526C-92E5-0CB0-02279D468C2F}"/>
          </ac:spMkLst>
        </pc:spChg>
        <pc:spChg chg="mod">
          <ac:chgData name="Das, Gerarda" userId="dec061bf-56a5-47a0-b9f3-f749fe418ae6" providerId="ADAL" clId="{AEAA03A6-7AC8-415A-80A8-6E1507B1B4F0}" dt="2024-09-24T08:41:44.002" v="760" actId="1036"/>
          <ac:spMkLst>
            <pc:docMk/>
            <pc:sldMk cId="3954590987" sldId="1521"/>
            <ac:spMk id="21" creationId="{2A42CF20-FF5C-B07C-51DC-98AE8890EF32}"/>
          </ac:spMkLst>
        </pc:spChg>
        <pc:spChg chg="mod">
          <ac:chgData name="Das, Gerarda" userId="dec061bf-56a5-47a0-b9f3-f749fe418ae6" providerId="ADAL" clId="{AEAA03A6-7AC8-415A-80A8-6E1507B1B4F0}" dt="2024-09-24T08:41:38.243" v="758" actId="1036"/>
          <ac:spMkLst>
            <pc:docMk/>
            <pc:sldMk cId="3954590987" sldId="1521"/>
            <ac:spMk id="33" creationId="{AC757F5E-B016-F947-4518-7C6B9CC7EE04}"/>
          </ac:spMkLst>
        </pc:spChg>
        <pc:spChg chg="mod">
          <ac:chgData name="Das, Gerarda" userId="dec061bf-56a5-47a0-b9f3-f749fe418ae6" providerId="ADAL" clId="{AEAA03A6-7AC8-415A-80A8-6E1507B1B4F0}" dt="2024-09-24T08:42:26.986" v="792" actId="6549"/>
          <ac:spMkLst>
            <pc:docMk/>
            <pc:sldMk cId="3954590987" sldId="1521"/>
            <ac:spMk id="35" creationId="{37104C51-0232-62ED-4C6F-1447D06633EE}"/>
          </ac:spMkLst>
        </pc:spChg>
        <pc:spChg chg="mod">
          <ac:chgData name="Das, Gerarda" userId="dec061bf-56a5-47a0-b9f3-f749fe418ae6" providerId="ADAL" clId="{AEAA03A6-7AC8-415A-80A8-6E1507B1B4F0}" dt="2024-09-24T08:42:28.252" v="793" actId="6549"/>
          <ac:spMkLst>
            <pc:docMk/>
            <pc:sldMk cId="3954590987" sldId="1521"/>
            <ac:spMk id="36" creationId="{D8EF981A-9BA7-0EB1-9B70-F7FBF2F7DF1C}"/>
          </ac:spMkLst>
        </pc:spChg>
        <pc:picChg chg="mod">
          <ac:chgData name="Das, Gerarda" userId="dec061bf-56a5-47a0-b9f3-f749fe418ae6" providerId="ADAL" clId="{AEAA03A6-7AC8-415A-80A8-6E1507B1B4F0}" dt="2024-09-24T08:42:25.429" v="791" actId="14100"/>
          <ac:picMkLst>
            <pc:docMk/>
            <pc:sldMk cId="3954590987" sldId="1521"/>
            <ac:picMk id="18" creationId="{B124561F-8479-1A45-6D7F-27EEFCDB120C}"/>
          </ac:picMkLst>
        </pc:picChg>
        <pc:picChg chg="mod">
          <ac:chgData name="Das, Gerarda" userId="dec061bf-56a5-47a0-b9f3-f749fe418ae6" providerId="ADAL" clId="{AEAA03A6-7AC8-415A-80A8-6E1507B1B4F0}" dt="2024-09-24T08:42:22.960" v="790" actId="14100"/>
          <ac:picMkLst>
            <pc:docMk/>
            <pc:sldMk cId="3954590987" sldId="1521"/>
            <ac:picMk id="23" creationId="{B8D1C4CE-1B18-7397-8477-F78B6FBA797F}"/>
          </ac:picMkLst>
        </pc:picChg>
        <pc:cxnChg chg="mod">
          <ac:chgData name="Das, Gerarda" userId="dec061bf-56a5-47a0-b9f3-f749fe418ae6" providerId="ADAL" clId="{AEAA03A6-7AC8-415A-80A8-6E1507B1B4F0}" dt="2024-09-24T08:42:09.691" v="787" actId="1035"/>
          <ac:cxnSpMkLst>
            <pc:docMk/>
            <pc:sldMk cId="3954590987" sldId="1521"/>
            <ac:cxnSpMk id="11" creationId="{43E1EF99-1825-D9B6-CE28-54505AE2D0DE}"/>
          </ac:cxnSpMkLst>
        </pc:cxnChg>
        <pc:cxnChg chg="mod">
          <ac:chgData name="Das, Gerarda" userId="dec061bf-56a5-47a0-b9f3-f749fe418ae6" providerId="ADAL" clId="{AEAA03A6-7AC8-415A-80A8-6E1507B1B4F0}" dt="2024-09-24T08:42:09.691" v="787" actId="1035"/>
          <ac:cxnSpMkLst>
            <pc:docMk/>
            <pc:sldMk cId="3954590987" sldId="1521"/>
            <ac:cxnSpMk id="12" creationId="{644A4299-3A63-6813-A679-FB8DB7D5FD7A}"/>
          </ac:cxnSpMkLst>
        </pc:cxnChg>
        <pc:cxnChg chg="mod">
          <ac:chgData name="Das, Gerarda" userId="dec061bf-56a5-47a0-b9f3-f749fe418ae6" providerId="ADAL" clId="{AEAA03A6-7AC8-415A-80A8-6E1507B1B4F0}" dt="2024-09-24T08:42:09.691" v="787" actId="1035"/>
          <ac:cxnSpMkLst>
            <pc:docMk/>
            <pc:sldMk cId="3954590987" sldId="1521"/>
            <ac:cxnSpMk id="13" creationId="{79D0A0B5-43EC-915C-1E3A-AA9CA21994B4}"/>
          </ac:cxnSpMkLst>
        </pc:cxnChg>
        <pc:cxnChg chg="mod">
          <ac:chgData name="Das, Gerarda" userId="dec061bf-56a5-47a0-b9f3-f749fe418ae6" providerId="ADAL" clId="{AEAA03A6-7AC8-415A-80A8-6E1507B1B4F0}" dt="2024-09-24T08:42:09.691" v="787" actId="1035"/>
          <ac:cxnSpMkLst>
            <pc:docMk/>
            <pc:sldMk cId="3954590987" sldId="1521"/>
            <ac:cxnSpMk id="14" creationId="{D4DC5350-E385-459A-7DF3-9A72313F2A3E}"/>
          </ac:cxnSpMkLst>
        </pc:cxnChg>
      </pc:sldChg>
    </pc:docChg>
  </pc:docChgLst>
  <pc:docChgLst>
    <pc:chgData name="Marjan" userId="5bf7b4e5-383a-4bf6-a1ba-3724f9cc09cb" providerId="ADAL" clId="{6D47B1DB-0C52-4300-A9D2-C785B8E1D377}"/>
    <pc:docChg chg="undo custSel addSld delSld modSld sldOrd modSection">
      <pc:chgData name="Marjan" userId="5bf7b4e5-383a-4bf6-a1ba-3724f9cc09cb" providerId="ADAL" clId="{6D47B1DB-0C52-4300-A9D2-C785B8E1D377}" dt="2024-09-24T08:17:49.222" v="1375" actId="20577"/>
      <pc:docMkLst>
        <pc:docMk/>
      </pc:docMkLst>
      <pc:sldChg chg="add del">
        <pc:chgData name="Marjan" userId="5bf7b4e5-383a-4bf6-a1ba-3724f9cc09cb" providerId="ADAL" clId="{6D47B1DB-0C52-4300-A9D2-C785B8E1D377}" dt="2024-09-24T07:52:55.628" v="1099" actId="47"/>
        <pc:sldMkLst>
          <pc:docMk/>
          <pc:sldMk cId="3558003521" sldId="267"/>
        </pc:sldMkLst>
      </pc:sldChg>
      <pc:sldChg chg="addSp delSp modSp mod">
        <pc:chgData name="Marjan" userId="5bf7b4e5-383a-4bf6-a1ba-3724f9cc09cb" providerId="ADAL" clId="{6D47B1DB-0C52-4300-A9D2-C785B8E1D377}" dt="2024-09-24T07:13:34.799" v="246" actId="478"/>
        <pc:sldMkLst>
          <pc:docMk/>
          <pc:sldMk cId="3572318604" sldId="1354"/>
        </pc:sldMkLst>
        <pc:spChg chg="del">
          <ac:chgData name="Marjan" userId="5bf7b4e5-383a-4bf6-a1ba-3724f9cc09cb" providerId="ADAL" clId="{6D47B1DB-0C52-4300-A9D2-C785B8E1D377}" dt="2024-09-24T07:02:53.551" v="111" actId="478"/>
          <ac:spMkLst>
            <pc:docMk/>
            <pc:sldMk cId="3572318604" sldId="1354"/>
            <ac:spMk id="9" creationId="{BFE4FDE5-744A-41DA-862A-CDB774B09418}"/>
          </ac:spMkLst>
        </pc:spChg>
        <pc:picChg chg="del">
          <ac:chgData name="Marjan" userId="5bf7b4e5-383a-4bf6-a1ba-3724f9cc09cb" providerId="ADAL" clId="{6D47B1DB-0C52-4300-A9D2-C785B8E1D377}" dt="2024-09-24T07:02:50.608" v="110" actId="478"/>
          <ac:picMkLst>
            <pc:docMk/>
            <pc:sldMk cId="3572318604" sldId="1354"/>
            <ac:picMk id="4" creationId="{D0869537-D544-4B30-9452-298F27ED7164}"/>
          </ac:picMkLst>
        </pc:picChg>
        <pc:picChg chg="add mod">
          <ac:chgData name="Marjan" userId="5bf7b4e5-383a-4bf6-a1ba-3724f9cc09cb" providerId="ADAL" clId="{6D47B1DB-0C52-4300-A9D2-C785B8E1D377}" dt="2024-09-24T07:03:07.360" v="122" actId="1076"/>
          <ac:picMkLst>
            <pc:docMk/>
            <pc:sldMk cId="3572318604" sldId="1354"/>
            <ac:picMk id="5" creationId="{91D4D566-BFC2-57E9-FB82-5CB625FA6C1E}"/>
          </ac:picMkLst>
        </pc:picChg>
        <pc:picChg chg="del mod ord">
          <ac:chgData name="Marjan" userId="5bf7b4e5-383a-4bf6-a1ba-3724f9cc09cb" providerId="ADAL" clId="{6D47B1DB-0C52-4300-A9D2-C785B8E1D377}" dt="2024-09-24T07:13:34.799" v="246" actId="478"/>
          <ac:picMkLst>
            <pc:docMk/>
            <pc:sldMk cId="3572318604" sldId="1354"/>
            <ac:picMk id="8" creationId="{C2D8173E-95BA-44CC-8C1F-A6AEDE38F957}"/>
          </ac:picMkLst>
        </pc:picChg>
      </pc:sldChg>
      <pc:sldChg chg="modSp mod">
        <pc:chgData name="Marjan" userId="5bf7b4e5-383a-4bf6-a1ba-3724f9cc09cb" providerId="ADAL" clId="{6D47B1DB-0C52-4300-A9D2-C785B8E1D377}" dt="2024-09-24T08:17:49.222" v="1375" actId="20577"/>
        <pc:sldMkLst>
          <pc:docMk/>
          <pc:sldMk cId="2189114603" sldId="1437"/>
        </pc:sldMkLst>
        <pc:spChg chg="mod">
          <ac:chgData name="Marjan" userId="5bf7b4e5-383a-4bf6-a1ba-3724f9cc09cb" providerId="ADAL" clId="{6D47B1DB-0C52-4300-A9D2-C785B8E1D377}" dt="2024-09-24T08:17:49.222" v="1375" actId="20577"/>
          <ac:spMkLst>
            <pc:docMk/>
            <pc:sldMk cId="2189114603" sldId="1437"/>
            <ac:spMk id="3" creationId="{00000000-0000-0000-0000-000000000000}"/>
          </ac:spMkLst>
        </pc:spChg>
      </pc:sldChg>
      <pc:sldChg chg="addSp delSp modSp mod">
        <pc:chgData name="Marjan" userId="5bf7b4e5-383a-4bf6-a1ba-3724f9cc09cb" providerId="ADAL" clId="{6D47B1DB-0C52-4300-A9D2-C785B8E1D377}" dt="2024-09-24T06:42:04.940" v="59" actId="1076"/>
        <pc:sldMkLst>
          <pc:docMk/>
          <pc:sldMk cId="3852907103" sldId="1460"/>
        </pc:sldMkLst>
        <pc:spChg chg="add del">
          <ac:chgData name="Marjan" userId="5bf7b4e5-383a-4bf6-a1ba-3724f9cc09cb" providerId="ADAL" clId="{6D47B1DB-0C52-4300-A9D2-C785B8E1D377}" dt="2024-09-24T06:41:24.048" v="47" actId="478"/>
          <ac:spMkLst>
            <pc:docMk/>
            <pc:sldMk cId="3852907103" sldId="1460"/>
            <ac:spMk id="7" creationId="{7ECFB72F-F418-5F4D-09E5-DFA3CA1BB708}"/>
          </ac:spMkLst>
        </pc:spChg>
        <pc:picChg chg="add mod">
          <ac:chgData name="Marjan" userId="5bf7b4e5-383a-4bf6-a1ba-3724f9cc09cb" providerId="ADAL" clId="{6D47B1DB-0C52-4300-A9D2-C785B8E1D377}" dt="2024-09-24T06:42:00.799" v="58" actId="1076"/>
          <ac:picMkLst>
            <pc:docMk/>
            <pc:sldMk cId="3852907103" sldId="1460"/>
            <ac:picMk id="3" creationId="{C9CDF0C9-5078-1DD7-183A-81FACE44A8C8}"/>
          </ac:picMkLst>
        </pc:picChg>
        <pc:picChg chg="add mod">
          <ac:chgData name="Marjan" userId="5bf7b4e5-383a-4bf6-a1ba-3724f9cc09cb" providerId="ADAL" clId="{6D47B1DB-0C52-4300-A9D2-C785B8E1D377}" dt="2024-09-24T06:42:04.940" v="59" actId="1076"/>
          <ac:picMkLst>
            <pc:docMk/>
            <pc:sldMk cId="3852907103" sldId="1460"/>
            <ac:picMk id="5" creationId="{4402BA0E-27C0-35D9-866D-84AFDD75E40A}"/>
          </ac:picMkLst>
        </pc:picChg>
      </pc:sldChg>
      <pc:sldChg chg="addSp delSp modSp mod">
        <pc:chgData name="Marjan" userId="5bf7b4e5-383a-4bf6-a1ba-3724f9cc09cb" providerId="ADAL" clId="{6D47B1DB-0C52-4300-A9D2-C785B8E1D377}" dt="2024-09-24T06:43:06.106" v="66" actId="1076"/>
        <pc:sldMkLst>
          <pc:docMk/>
          <pc:sldMk cId="4207872812" sldId="1475"/>
        </pc:sldMkLst>
        <pc:picChg chg="del">
          <ac:chgData name="Marjan" userId="5bf7b4e5-383a-4bf6-a1ba-3724f9cc09cb" providerId="ADAL" clId="{6D47B1DB-0C52-4300-A9D2-C785B8E1D377}" dt="2024-09-24T06:42:59.058" v="60" actId="478"/>
          <ac:picMkLst>
            <pc:docMk/>
            <pc:sldMk cId="4207872812" sldId="1475"/>
            <ac:picMk id="2" creationId="{C9B3683A-8CB6-3EB5-1973-E2853308D964}"/>
          </ac:picMkLst>
        </pc:picChg>
        <pc:picChg chg="del">
          <ac:chgData name="Marjan" userId="5bf7b4e5-383a-4bf6-a1ba-3724f9cc09cb" providerId="ADAL" clId="{6D47B1DB-0C52-4300-A9D2-C785B8E1D377}" dt="2024-09-24T06:43:00.261" v="61" actId="478"/>
          <ac:picMkLst>
            <pc:docMk/>
            <pc:sldMk cId="4207872812" sldId="1475"/>
            <ac:picMk id="3" creationId="{0B171F02-0FE7-41C9-9D61-ECFA0BA04AFB}"/>
          </ac:picMkLst>
        </pc:picChg>
        <pc:picChg chg="add mod">
          <ac:chgData name="Marjan" userId="5bf7b4e5-383a-4bf6-a1ba-3724f9cc09cb" providerId="ADAL" clId="{6D47B1DB-0C52-4300-A9D2-C785B8E1D377}" dt="2024-09-24T06:43:06.106" v="66" actId="1076"/>
          <ac:picMkLst>
            <pc:docMk/>
            <pc:sldMk cId="4207872812" sldId="1475"/>
            <ac:picMk id="5" creationId="{7DDFABFB-4B4F-C8B6-138C-2A86963D46D3}"/>
          </ac:picMkLst>
        </pc:picChg>
      </pc:sldChg>
      <pc:sldChg chg="addSp modSp mod">
        <pc:chgData name="Marjan" userId="5bf7b4e5-383a-4bf6-a1ba-3724f9cc09cb" providerId="ADAL" clId="{6D47B1DB-0C52-4300-A9D2-C785B8E1D377}" dt="2024-09-24T06:44:36.390" v="72" actId="1076"/>
        <pc:sldMkLst>
          <pc:docMk/>
          <pc:sldMk cId="2709048002" sldId="1477"/>
        </pc:sldMkLst>
        <pc:picChg chg="add mod modCrop">
          <ac:chgData name="Marjan" userId="5bf7b4e5-383a-4bf6-a1ba-3724f9cc09cb" providerId="ADAL" clId="{6D47B1DB-0C52-4300-A9D2-C785B8E1D377}" dt="2024-09-24T06:44:36.390" v="72" actId="1076"/>
          <ac:picMkLst>
            <pc:docMk/>
            <pc:sldMk cId="2709048002" sldId="1477"/>
            <ac:picMk id="3" creationId="{9EEC8C8C-4305-9141-5856-855122FBB62B}"/>
          </ac:picMkLst>
        </pc:picChg>
      </pc:sldChg>
      <pc:sldChg chg="addSp delSp modSp mod ord">
        <pc:chgData name="Marjan" userId="5bf7b4e5-383a-4bf6-a1ba-3724f9cc09cb" providerId="ADAL" clId="{6D47B1DB-0C52-4300-A9D2-C785B8E1D377}" dt="2024-09-24T06:54:45.822" v="103" actId="1076"/>
        <pc:sldMkLst>
          <pc:docMk/>
          <pc:sldMk cId="4210467006" sldId="1479"/>
        </pc:sldMkLst>
        <pc:picChg chg="del">
          <ac:chgData name="Marjan" userId="5bf7b4e5-383a-4bf6-a1ba-3724f9cc09cb" providerId="ADAL" clId="{6D47B1DB-0C52-4300-A9D2-C785B8E1D377}" dt="2024-09-24T06:54:22.174" v="97" actId="478"/>
          <ac:picMkLst>
            <pc:docMk/>
            <pc:sldMk cId="4210467006" sldId="1479"/>
            <ac:picMk id="2" creationId="{C20DBA21-8209-4BFA-1566-3977955D9B39}"/>
          </ac:picMkLst>
        </pc:picChg>
        <pc:picChg chg="add mod">
          <ac:chgData name="Marjan" userId="5bf7b4e5-383a-4bf6-a1ba-3724f9cc09cb" providerId="ADAL" clId="{6D47B1DB-0C52-4300-A9D2-C785B8E1D377}" dt="2024-09-24T06:54:27.859" v="98"/>
          <ac:picMkLst>
            <pc:docMk/>
            <pc:sldMk cId="4210467006" sldId="1479"/>
            <ac:picMk id="3" creationId="{7A8AB953-C1CE-BE6A-D614-E36D61ADE8AC}"/>
          </ac:picMkLst>
        </pc:picChg>
        <pc:picChg chg="add mod">
          <ac:chgData name="Marjan" userId="5bf7b4e5-383a-4bf6-a1ba-3724f9cc09cb" providerId="ADAL" clId="{6D47B1DB-0C52-4300-A9D2-C785B8E1D377}" dt="2024-09-24T06:54:40.602" v="101" actId="1076"/>
          <ac:picMkLst>
            <pc:docMk/>
            <pc:sldMk cId="4210467006" sldId="1479"/>
            <ac:picMk id="4" creationId="{994D5176-8DBD-AC8F-DB18-A67D5A4739B8}"/>
          </ac:picMkLst>
        </pc:picChg>
        <pc:picChg chg="add mod">
          <ac:chgData name="Marjan" userId="5bf7b4e5-383a-4bf6-a1ba-3724f9cc09cb" providerId="ADAL" clId="{6D47B1DB-0C52-4300-A9D2-C785B8E1D377}" dt="2024-09-24T06:54:45.822" v="103" actId="1076"/>
          <ac:picMkLst>
            <pc:docMk/>
            <pc:sldMk cId="4210467006" sldId="1479"/>
            <ac:picMk id="5" creationId="{83C68370-747A-BA44-6510-AAF625C070C9}"/>
          </ac:picMkLst>
        </pc:picChg>
      </pc:sldChg>
      <pc:sldChg chg="addSp delSp modSp mod ord">
        <pc:chgData name="Marjan" userId="5bf7b4e5-383a-4bf6-a1ba-3724f9cc09cb" providerId="ADAL" clId="{6D47B1DB-0C52-4300-A9D2-C785B8E1D377}" dt="2024-09-24T06:56:11.875" v="109" actId="1076"/>
        <pc:sldMkLst>
          <pc:docMk/>
          <pc:sldMk cId="1487044012" sldId="1480"/>
        </pc:sldMkLst>
        <pc:picChg chg="del">
          <ac:chgData name="Marjan" userId="5bf7b4e5-383a-4bf6-a1ba-3724f9cc09cb" providerId="ADAL" clId="{6D47B1DB-0C52-4300-A9D2-C785B8E1D377}" dt="2024-09-24T06:56:06.275" v="104" actId="478"/>
          <ac:picMkLst>
            <pc:docMk/>
            <pc:sldMk cId="1487044012" sldId="1480"/>
            <ac:picMk id="2" creationId="{07539D15-EB2B-1F11-C39A-CBAE4492B93C}"/>
          </ac:picMkLst>
        </pc:picChg>
        <pc:picChg chg="add mod">
          <ac:chgData name="Marjan" userId="5bf7b4e5-383a-4bf6-a1ba-3724f9cc09cb" providerId="ADAL" clId="{6D47B1DB-0C52-4300-A9D2-C785B8E1D377}" dt="2024-09-24T06:56:11.875" v="109" actId="1076"/>
          <ac:picMkLst>
            <pc:docMk/>
            <pc:sldMk cId="1487044012" sldId="1480"/>
            <ac:picMk id="4" creationId="{2D473B72-9796-D4FA-2CC1-564E69667590}"/>
          </ac:picMkLst>
        </pc:picChg>
      </pc:sldChg>
      <pc:sldChg chg="ord">
        <pc:chgData name="Marjan" userId="5bf7b4e5-383a-4bf6-a1ba-3724f9cc09cb" providerId="ADAL" clId="{6D47B1DB-0C52-4300-A9D2-C785B8E1D377}" dt="2024-09-24T06:29:11.608" v="8"/>
        <pc:sldMkLst>
          <pc:docMk/>
          <pc:sldMk cId="3779434736" sldId="1481"/>
        </pc:sldMkLst>
      </pc:sldChg>
      <pc:sldChg chg="addSp delSp modSp mod ord">
        <pc:chgData name="Marjan" userId="5bf7b4e5-383a-4bf6-a1ba-3724f9cc09cb" providerId="ADAL" clId="{6D47B1DB-0C52-4300-A9D2-C785B8E1D377}" dt="2024-09-24T07:59:53.738" v="1234" actId="1076"/>
        <pc:sldMkLst>
          <pc:docMk/>
          <pc:sldMk cId="1201727269" sldId="1482"/>
        </pc:sldMkLst>
        <pc:spChg chg="add del mod">
          <ac:chgData name="Marjan" userId="5bf7b4e5-383a-4bf6-a1ba-3724f9cc09cb" providerId="ADAL" clId="{6D47B1DB-0C52-4300-A9D2-C785B8E1D377}" dt="2024-09-24T07:59:06.121" v="1222" actId="478"/>
          <ac:spMkLst>
            <pc:docMk/>
            <pc:sldMk cId="1201727269" sldId="1482"/>
            <ac:spMk id="7" creationId="{091F942B-FF39-3881-0F44-14CCAB8F0399}"/>
          </ac:spMkLst>
        </pc:spChg>
        <pc:picChg chg="add mod">
          <ac:chgData name="Marjan" userId="5bf7b4e5-383a-4bf6-a1ba-3724f9cc09cb" providerId="ADAL" clId="{6D47B1DB-0C52-4300-A9D2-C785B8E1D377}" dt="2024-09-24T07:59:48.580" v="1233" actId="1076"/>
          <ac:picMkLst>
            <pc:docMk/>
            <pc:sldMk cId="1201727269" sldId="1482"/>
            <ac:picMk id="3" creationId="{13BCED3C-A7A0-5DFE-78A5-CB9D061408B1}"/>
          </ac:picMkLst>
        </pc:picChg>
        <pc:picChg chg="add del mod">
          <ac:chgData name="Marjan" userId="5bf7b4e5-383a-4bf6-a1ba-3724f9cc09cb" providerId="ADAL" clId="{6D47B1DB-0C52-4300-A9D2-C785B8E1D377}" dt="2024-09-24T06:53:34.435" v="92" actId="478"/>
          <ac:picMkLst>
            <pc:docMk/>
            <pc:sldMk cId="1201727269" sldId="1482"/>
            <ac:picMk id="5" creationId="{044F7A02-926A-AF60-2166-FFA619FB4113}"/>
          </ac:picMkLst>
        </pc:picChg>
        <pc:picChg chg="add mod">
          <ac:chgData name="Marjan" userId="5bf7b4e5-383a-4bf6-a1ba-3724f9cc09cb" providerId="ADAL" clId="{6D47B1DB-0C52-4300-A9D2-C785B8E1D377}" dt="2024-09-24T07:59:53.738" v="1234" actId="1076"/>
          <ac:picMkLst>
            <pc:docMk/>
            <pc:sldMk cId="1201727269" sldId="1482"/>
            <ac:picMk id="9" creationId="{8D89D70A-A6F6-36A8-CC43-485FD35768B8}"/>
          </ac:picMkLst>
        </pc:picChg>
      </pc:sldChg>
      <pc:sldChg chg="addSp delSp modSp mod">
        <pc:chgData name="Marjan" userId="5bf7b4e5-383a-4bf6-a1ba-3724f9cc09cb" providerId="ADAL" clId="{6D47B1DB-0C52-4300-A9D2-C785B8E1D377}" dt="2024-09-24T07:10:02.133" v="167" actId="1076"/>
        <pc:sldMkLst>
          <pc:docMk/>
          <pc:sldMk cId="2904738428" sldId="1483"/>
        </pc:sldMkLst>
        <pc:picChg chg="add del mod">
          <ac:chgData name="Marjan" userId="5bf7b4e5-383a-4bf6-a1ba-3724f9cc09cb" providerId="ADAL" clId="{6D47B1DB-0C52-4300-A9D2-C785B8E1D377}" dt="2024-09-24T07:04:31.767" v="129" actId="478"/>
          <ac:picMkLst>
            <pc:docMk/>
            <pc:sldMk cId="2904738428" sldId="1483"/>
            <ac:picMk id="2" creationId="{45F7F3F0-9872-3CB3-A6A5-62DE9C3A6BC5}"/>
          </ac:picMkLst>
        </pc:picChg>
        <pc:picChg chg="add mod">
          <ac:chgData name="Marjan" userId="5bf7b4e5-383a-4bf6-a1ba-3724f9cc09cb" providerId="ADAL" clId="{6D47B1DB-0C52-4300-A9D2-C785B8E1D377}" dt="2024-09-24T07:04:57.197" v="136" actId="1076"/>
          <ac:picMkLst>
            <pc:docMk/>
            <pc:sldMk cId="2904738428" sldId="1483"/>
            <ac:picMk id="4" creationId="{99B75553-8D29-B08B-C8DF-ADB165579047}"/>
          </ac:picMkLst>
        </pc:picChg>
        <pc:picChg chg="add del mod">
          <ac:chgData name="Marjan" userId="5bf7b4e5-383a-4bf6-a1ba-3724f9cc09cb" providerId="ADAL" clId="{6D47B1DB-0C52-4300-A9D2-C785B8E1D377}" dt="2024-09-24T07:06:26.745" v="143" actId="478"/>
          <ac:picMkLst>
            <pc:docMk/>
            <pc:sldMk cId="2904738428" sldId="1483"/>
            <ac:picMk id="7" creationId="{8D074819-B7C8-E97A-609E-B28565F2217F}"/>
          </ac:picMkLst>
        </pc:picChg>
        <pc:picChg chg="add del mod">
          <ac:chgData name="Marjan" userId="5bf7b4e5-383a-4bf6-a1ba-3724f9cc09cb" providerId="ADAL" clId="{6D47B1DB-0C52-4300-A9D2-C785B8E1D377}" dt="2024-09-24T07:09:39.614" v="163" actId="478"/>
          <ac:picMkLst>
            <pc:docMk/>
            <pc:sldMk cId="2904738428" sldId="1483"/>
            <ac:picMk id="9" creationId="{D6D03804-8DBC-3947-80E1-772E81AB76F1}"/>
          </ac:picMkLst>
        </pc:picChg>
        <pc:picChg chg="add mod">
          <ac:chgData name="Marjan" userId="5bf7b4e5-383a-4bf6-a1ba-3724f9cc09cb" providerId="ADAL" clId="{6D47B1DB-0C52-4300-A9D2-C785B8E1D377}" dt="2024-09-24T07:10:02.133" v="167" actId="1076"/>
          <ac:picMkLst>
            <pc:docMk/>
            <pc:sldMk cId="2904738428" sldId="1483"/>
            <ac:picMk id="11" creationId="{D1EE60EA-28A6-154F-3AC2-304CBF131F6A}"/>
          </ac:picMkLst>
        </pc:picChg>
      </pc:sldChg>
      <pc:sldChg chg="del">
        <pc:chgData name="Marjan" userId="5bf7b4e5-383a-4bf6-a1ba-3724f9cc09cb" providerId="ADAL" clId="{6D47B1DB-0C52-4300-A9D2-C785B8E1D377}" dt="2024-09-24T07:37:56.611" v="841" actId="47"/>
        <pc:sldMkLst>
          <pc:docMk/>
          <pc:sldMk cId="2718358941" sldId="1492"/>
        </pc:sldMkLst>
      </pc:sldChg>
      <pc:sldChg chg="del">
        <pc:chgData name="Marjan" userId="5bf7b4e5-383a-4bf6-a1ba-3724f9cc09cb" providerId="ADAL" clId="{6D47B1DB-0C52-4300-A9D2-C785B8E1D377}" dt="2024-09-24T08:02:47.926" v="1349" actId="47"/>
        <pc:sldMkLst>
          <pc:docMk/>
          <pc:sldMk cId="2967928418" sldId="1511"/>
        </pc:sldMkLst>
      </pc:sldChg>
      <pc:sldChg chg="del">
        <pc:chgData name="Marjan" userId="5bf7b4e5-383a-4bf6-a1ba-3724f9cc09cb" providerId="ADAL" clId="{6D47B1DB-0C52-4300-A9D2-C785B8E1D377}" dt="2024-09-24T08:02:47.926" v="1349" actId="47"/>
        <pc:sldMkLst>
          <pc:docMk/>
          <pc:sldMk cId="1594331871" sldId="1512"/>
        </pc:sldMkLst>
      </pc:sldChg>
      <pc:sldChg chg="del">
        <pc:chgData name="Marjan" userId="5bf7b4e5-383a-4bf6-a1ba-3724f9cc09cb" providerId="ADAL" clId="{6D47B1DB-0C52-4300-A9D2-C785B8E1D377}" dt="2024-09-24T08:02:47.926" v="1349" actId="47"/>
        <pc:sldMkLst>
          <pc:docMk/>
          <pc:sldMk cId="3112181829" sldId="1515"/>
        </pc:sldMkLst>
      </pc:sldChg>
      <pc:sldChg chg="del">
        <pc:chgData name="Marjan" userId="5bf7b4e5-383a-4bf6-a1ba-3724f9cc09cb" providerId="ADAL" clId="{6D47B1DB-0C52-4300-A9D2-C785B8E1D377}" dt="2024-09-24T08:02:47.926" v="1349" actId="47"/>
        <pc:sldMkLst>
          <pc:docMk/>
          <pc:sldMk cId="2946319108" sldId="1516"/>
        </pc:sldMkLst>
      </pc:sldChg>
      <pc:sldChg chg="del">
        <pc:chgData name="Marjan" userId="5bf7b4e5-383a-4bf6-a1ba-3724f9cc09cb" providerId="ADAL" clId="{6D47B1DB-0C52-4300-A9D2-C785B8E1D377}" dt="2024-09-24T08:02:47.926" v="1349" actId="47"/>
        <pc:sldMkLst>
          <pc:docMk/>
          <pc:sldMk cId="3347049470" sldId="1517"/>
        </pc:sldMkLst>
      </pc:sldChg>
      <pc:sldChg chg="addSp delSp modSp mod ord">
        <pc:chgData name="Marjan" userId="5bf7b4e5-383a-4bf6-a1ba-3724f9cc09cb" providerId="ADAL" clId="{6D47B1DB-0C52-4300-A9D2-C785B8E1D377}" dt="2024-09-24T07:04:22.622" v="125" actId="1076"/>
        <pc:sldMkLst>
          <pc:docMk/>
          <pc:sldMk cId="2599569465" sldId="1518"/>
        </pc:sldMkLst>
        <pc:spChg chg="mod">
          <ac:chgData name="Marjan" userId="5bf7b4e5-383a-4bf6-a1ba-3724f9cc09cb" providerId="ADAL" clId="{6D47B1DB-0C52-4300-A9D2-C785B8E1D377}" dt="2024-09-24T06:50:25.453" v="73" actId="6549"/>
          <ac:spMkLst>
            <pc:docMk/>
            <pc:sldMk cId="2599569465" sldId="1518"/>
            <ac:spMk id="3" creationId="{00000000-0000-0000-0000-000000000000}"/>
          </ac:spMkLst>
        </pc:spChg>
        <pc:picChg chg="del">
          <ac:chgData name="Marjan" userId="5bf7b4e5-383a-4bf6-a1ba-3724f9cc09cb" providerId="ADAL" clId="{6D47B1DB-0C52-4300-A9D2-C785B8E1D377}" dt="2024-09-24T06:30:07.479" v="17" actId="478"/>
          <ac:picMkLst>
            <pc:docMk/>
            <pc:sldMk cId="2599569465" sldId="1518"/>
            <ac:picMk id="8" creationId="{4F9187BD-19C2-459B-9D0D-DD0BC456CEA9}"/>
          </ac:picMkLst>
        </pc:picChg>
        <pc:picChg chg="add mod">
          <ac:chgData name="Marjan" userId="5bf7b4e5-383a-4bf6-a1ba-3724f9cc09cb" providerId="ADAL" clId="{6D47B1DB-0C52-4300-A9D2-C785B8E1D377}" dt="2024-09-24T07:04:22.622" v="125" actId="1076"/>
          <ac:picMkLst>
            <pc:docMk/>
            <pc:sldMk cId="2599569465" sldId="1518"/>
            <ac:picMk id="9" creationId="{7D237E50-F16F-2110-2F7B-FBF7553405C9}"/>
          </ac:picMkLst>
        </pc:picChg>
      </pc:sldChg>
      <pc:sldChg chg="addSp delSp modSp mod ord">
        <pc:chgData name="Marjan" userId="5bf7b4e5-383a-4bf6-a1ba-3724f9cc09cb" providerId="ADAL" clId="{6D47B1DB-0C52-4300-A9D2-C785B8E1D377}" dt="2024-09-24T08:06:16.626" v="1359" actId="14100"/>
        <pc:sldMkLst>
          <pc:docMk/>
          <pc:sldMk cId="3454880613" sldId="1519"/>
        </pc:sldMkLst>
        <pc:spChg chg="mod">
          <ac:chgData name="Marjan" userId="5bf7b4e5-383a-4bf6-a1ba-3724f9cc09cb" providerId="ADAL" clId="{6D47B1DB-0C52-4300-A9D2-C785B8E1D377}" dt="2024-09-24T08:05:47.378" v="1354" actId="20577"/>
          <ac:spMkLst>
            <pc:docMk/>
            <pc:sldMk cId="3454880613" sldId="1519"/>
            <ac:spMk id="4" creationId="{D36CDCC8-D80A-3CA3-9903-EC310613197D}"/>
          </ac:spMkLst>
        </pc:spChg>
        <pc:spChg chg="mod">
          <ac:chgData name="Marjan" userId="5bf7b4e5-383a-4bf6-a1ba-3724f9cc09cb" providerId="ADAL" clId="{6D47B1DB-0C52-4300-A9D2-C785B8E1D377}" dt="2024-09-24T07:32:06.015" v="628" actId="1076"/>
          <ac:spMkLst>
            <pc:docMk/>
            <pc:sldMk cId="3454880613" sldId="1519"/>
            <ac:spMk id="13" creationId="{4985FF45-EE56-11C3-E0CC-6BBB359031C0}"/>
          </ac:spMkLst>
        </pc:spChg>
        <pc:spChg chg="mod">
          <ac:chgData name="Marjan" userId="5bf7b4e5-383a-4bf6-a1ba-3724f9cc09cb" providerId="ADAL" clId="{6D47B1DB-0C52-4300-A9D2-C785B8E1D377}" dt="2024-09-24T07:35:07.359" v="673" actId="14100"/>
          <ac:spMkLst>
            <pc:docMk/>
            <pc:sldMk cId="3454880613" sldId="1519"/>
            <ac:spMk id="14" creationId="{B7594A3B-3117-84CE-C300-FB96E5ED269D}"/>
          </ac:spMkLst>
        </pc:spChg>
        <pc:spChg chg="mod">
          <ac:chgData name="Marjan" userId="5bf7b4e5-383a-4bf6-a1ba-3724f9cc09cb" providerId="ADAL" clId="{6D47B1DB-0C52-4300-A9D2-C785B8E1D377}" dt="2024-09-24T07:35:03.432" v="672" actId="1076"/>
          <ac:spMkLst>
            <pc:docMk/>
            <pc:sldMk cId="3454880613" sldId="1519"/>
            <ac:spMk id="15" creationId="{6EA1F8B7-D4BC-D8B0-E6FD-F33ECB45A1DD}"/>
          </ac:spMkLst>
        </pc:spChg>
        <pc:spChg chg="mod">
          <ac:chgData name="Marjan" userId="5bf7b4e5-383a-4bf6-a1ba-3724f9cc09cb" providerId="ADAL" clId="{6D47B1DB-0C52-4300-A9D2-C785B8E1D377}" dt="2024-09-24T08:06:16.626" v="1359" actId="14100"/>
          <ac:spMkLst>
            <pc:docMk/>
            <pc:sldMk cId="3454880613" sldId="1519"/>
            <ac:spMk id="16" creationId="{F53F294D-65CC-23A5-E4A1-B2132FCF814C}"/>
          </ac:spMkLst>
        </pc:spChg>
        <pc:spChg chg="mod">
          <ac:chgData name="Marjan" userId="5bf7b4e5-383a-4bf6-a1ba-3724f9cc09cb" providerId="ADAL" clId="{6D47B1DB-0C52-4300-A9D2-C785B8E1D377}" dt="2024-09-24T08:06:11.705" v="1358" actId="14100"/>
          <ac:spMkLst>
            <pc:docMk/>
            <pc:sldMk cId="3454880613" sldId="1519"/>
            <ac:spMk id="17" creationId="{AB86235B-CBC0-F9DB-29F4-F23367831B1B}"/>
          </ac:spMkLst>
        </pc:spChg>
        <pc:spChg chg="mod">
          <ac:chgData name="Marjan" userId="5bf7b4e5-383a-4bf6-a1ba-3724f9cc09cb" providerId="ADAL" clId="{6D47B1DB-0C52-4300-A9D2-C785B8E1D377}" dt="2024-09-24T07:31:56.712" v="625" actId="14100"/>
          <ac:spMkLst>
            <pc:docMk/>
            <pc:sldMk cId="3454880613" sldId="1519"/>
            <ac:spMk id="18" creationId="{85D7DD60-F4AA-AD34-A265-146B167D02FE}"/>
          </ac:spMkLst>
        </pc:spChg>
        <pc:spChg chg="add mod">
          <ac:chgData name="Marjan" userId="5bf7b4e5-383a-4bf6-a1ba-3724f9cc09cb" providerId="ADAL" clId="{6D47B1DB-0C52-4300-A9D2-C785B8E1D377}" dt="2024-09-24T07:33:06.919" v="642" actId="14100"/>
          <ac:spMkLst>
            <pc:docMk/>
            <pc:sldMk cId="3454880613" sldId="1519"/>
            <ac:spMk id="24" creationId="{9EF0BE3C-42FC-0634-F12B-36C107D27D35}"/>
          </ac:spMkLst>
        </pc:spChg>
        <pc:spChg chg="add mod">
          <ac:chgData name="Marjan" userId="5bf7b4e5-383a-4bf6-a1ba-3724f9cc09cb" providerId="ADAL" clId="{6D47B1DB-0C52-4300-A9D2-C785B8E1D377}" dt="2024-09-24T07:33:03.810" v="641" actId="14100"/>
          <ac:spMkLst>
            <pc:docMk/>
            <pc:sldMk cId="3454880613" sldId="1519"/>
            <ac:spMk id="25" creationId="{E33B368B-29DB-C345-F04D-75287C4C5428}"/>
          </ac:spMkLst>
        </pc:spChg>
        <pc:picChg chg="del">
          <ac:chgData name="Marjan" userId="5bf7b4e5-383a-4bf6-a1ba-3724f9cc09cb" providerId="ADAL" clId="{6D47B1DB-0C52-4300-A9D2-C785B8E1D377}" dt="2024-09-24T07:31:53.253" v="624" actId="478"/>
          <ac:picMkLst>
            <pc:docMk/>
            <pc:sldMk cId="3454880613" sldId="1519"/>
            <ac:picMk id="9" creationId="{D9977756-ECA5-843C-BE53-3B03DF2C817B}"/>
          </ac:picMkLst>
        </pc:picChg>
        <pc:picChg chg="del">
          <ac:chgData name="Marjan" userId="5bf7b4e5-383a-4bf6-a1ba-3724f9cc09cb" providerId="ADAL" clId="{6D47B1DB-0C52-4300-A9D2-C785B8E1D377}" dt="2024-09-24T07:31:51.179" v="623" actId="478"/>
          <ac:picMkLst>
            <pc:docMk/>
            <pc:sldMk cId="3454880613" sldId="1519"/>
            <ac:picMk id="10" creationId="{2E37DE6D-F55C-1CDC-E17F-052F2ACD11C7}"/>
          </ac:picMkLst>
        </pc:picChg>
        <pc:picChg chg="del">
          <ac:chgData name="Marjan" userId="5bf7b4e5-383a-4bf6-a1ba-3724f9cc09cb" providerId="ADAL" clId="{6D47B1DB-0C52-4300-A9D2-C785B8E1D377}" dt="2024-09-24T07:31:50.614" v="622" actId="478"/>
          <ac:picMkLst>
            <pc:docMk/>
            <pc:sldMk cId="3454880613" sldId="1519"/>
            <ac:picMk id="11" creationId="{20E51C92-CD6E-3418-AD72-EF7620717DB0}"/>
          </ac:picMkLst>
        </pc:picChg>
        <pc:picChg chg="add mod">
          <ac:chgData name="Marjan" userId="5bf7b4e5-383a-4bf6-a1ba-3724f9cc09cb" providerId="ADAL" clId="{6D47B1DB-0C52-4300-A9D2-C785B8E1D377}" dt="2024-09-24T07:33:51.711" v="647" actId="1076"/>
          <ac:picMkLst>
            <pc:docMk/>
            <pc:sldMk cId="3454880613" sldId="1519"/>
            <ac:picMk id="28" creationId="{4A363D91-6F70-6804-9CEC-7D04B3EFC4EB}"/>
          </ac:picMkLst>
        </pc:picChg>
        <pc:picChg chg="add mod modCrop">
          <ac:chgData name="Marjan" userId="5bf7b4e5-383a-4bf6-a1ba-3724f9cc09cb" providerId="ADAL" clId="{6D47B1DB-0C52-4300-A9D2-C785B8E1D377}" dt="2024-09-24T07:34:28.140" v="656" actId="1076"/>
          <ac:picMkLst>
            <pc:docMk/>
            <pc:sldMk cId="3454880613" sldId="1519"/>
            <ac:picMk id="29" creationId="{EBDD563D-EB44-FCF2-5EA5-C03C5DA05386}"/>
          </ac:picMkLst>
        </pc:picChg>
        <pc:picChg chg="add mod">
          <ac:chgData name="Marjan" userId="5bf7b4e5-383a-4bf6-a1ba-3724f9cc09cb" providerId="ADAL" clId="{6D47B1DB-0C52-4300-A9D2-C785B8E1D377}" dt="2024-09-24T07:35:27.183" v="678" actId="1076"/>
          <ac:picMkLst>
            <pc:docMk/>
            <pc:sldMk cId="3454880613" sldId="1519"/>
            <ac:picMk id="30" creationId="{150121BF-B387-1C78-E9FB-F79BBD94440E}"/>
          </ac:picMkLst>
        </pc:picChg>
      </pc:sldChg>
      <pc:sldChg chg="addSp delSp modSp mod">
        <pc:chgData name="Marjan" userId="5bf7b4e5-383a-4bf6-a1ba-3724f9cc09cb" providerId="ADAL" clId="{6D47B1DB-0C52-4300-A9D2-C785B8E1D377}" dt="2024-09-24T07:26:38.474" v="589" actId="115"/>
        <pc:sldMkLst>
          <pc:docMk/>
          <pc:sldMk cId="294760713" sldId="1520"/>
        </pc:sldMkLst>
        <pc:spChg chg="mod">
          <ac:chgData name="Marjan" userId="5bf7b4e5-383a-4bf6-a1ba-3724f9cc09cb" providerId="ADAL" clId="{6D47B1DB-0C52-4300-A9D2-C785B8E1D377}" dt="2024-09-24T07:26:38.474" v="589" actId="115"/>
          <ac:spMkLst>
            <pc:docMk/>
            <pc:sldMk cId="294760713" sldId="1520"/>
            <ac:spMk id="35" creationId="{37104C51-0232-62ED-4C6F-1447D06633EE}"/>
          </ac:spMkLst>
        </pc:spChg>
        <pc:spChg chg="mod">
          <ac:chgData name="Marjan" userId="5bf7b4e5-383a-4bf6-a1ba-3724f9cc09cb" providerId="ADAL" clId="{6D47B1DB-0C52-4300-A9D2-C785B8E1D377}" dt="2024-09-24T07:26:20.205" v="587" actId="115"/>
          <ac:spMkLst>
            <pc:docMk/>
            <pc:sldMk cId="294760713" sldId="1520"/>
            <ac:spMk id="36" creationId="{D8EF981A-9BA7-0EB1-9B70-F7FBF2F7DF1C}"/>
          </ac:spMkLst>
        </pc:spChg>
        <pc:picChg chg="add mod">
          <ac:chgData name="Marjan" userId="5bf7b4e5-383a-4bf6-a1ba-3724f9cc09cb" providerId="ADAL" clId="{6D47B1DB-0C52-4300-A9D2-C785B8E1D377}" dt="2024-09-24T07:26:27.425" v="588" actId="1076"/>
          <ac:picMkLst>
            <pc:docMk/>
            <pc:sldMk cId="294760713" sldId="1520"/>
            <ac:picMk id="2" creationId="{A0A56C23-03A3-76DC-96D0-853278321B61}"/>
          </ac:picMkLst>
        </pc:picChg>
        <pc:picChg chg="del">
          <ac:chgData name="Marjan" userId="5bf7b4e5-383a-4bf6-a1ba-3724f9cc09cb" providerId="ADAL" clId="{6D47B1DB-0C52-4300-A9D2-C785B8E1D377}" dt="2024-09-24T07:25:58.266" v="582" actId="478"/>
          <ac:picMkLst>
            <pc:docMk/>
            <pc:sldMk cId="294760713" sldId="1520"/>
            <ac:picMk id="20" creationId="{CF0D5299-F2C0-6E11-2C32-C10F9D33D97D}"/>
          </ac:picMkLst>
        </pc:picChg>
        <pc:picChg chg="del">
          <ac:chgData name="Marjan" userId="5bf7b4e5-383a-4bf6-a1ba-3724f9cc09cb" providerId="ADAL" clId="{6D47B1DB-0C52-4300-A9D2-C785B8E1D377}" dt="2024-09-24T07:25:57.496" v="581" actId="478"/>
          <ac:picMkLst>
            <pc:docMk/>
            <pc:sldMk cId="294760713" sldId="1520"/>
            <ac:picMk id="21" creationId="{5C48B7E9-ECF1-2F6C-6703-61B38C886076}"/>
          </ac:picMkLst>
        </pc:picChg>
      </pc:sldChg>
      <pc:sldChg chg="addSp modSp mod">
        <pc:chgData name="Marjan" userId="5bf7b4e5-383a-4bf6-a1ba-3724f9cc09cb" providerId="ADAL" clId="{6D47B1DB-0C52-4300-A9D2-C785B8E1D377}" dt="2024-09-24T07:25:28.116" v="580" actId="115"/>
        <pc:sldMkLst>
          <pc:docMk/>
          <pc:sldMk cId="3954590987" sldId="1521"/>
        </pc:sldMkLst>
        <pc:spChg chg="mod">
          <ac:chgData name="Marjan" userId="5bf7b4e5-383a-4bf6-a1ba-3724f9cc09cb" providerId="ADAL" clId="{6D47B1DB-0C52-4300-A9D2-C785B8E1D377}" dt="2024-09-24T07:24:58.733" v="501" actId="404"/>
          <ac:spMkLst>
            <pc:docMk/>
            <pc:sldMk cId="3954590987" sldId="1521"/>
            <ac:spMk id="35" creationId="{37104C51-0232-62ED-4C6F-1447D06633EE}"/>
          </ac:spMkLst>
        </pc:spChg>
        <pc:spChg chg="mod">
          <ac:chgData name="Marjan" userId="5bf7b4e5-383a-4bf6-a1ba-3724f9cc09cb" providerId="ADAL" clId="{6D47B1DB-0C52-4300-A9D2-C785B8E1D377}" dt="2024-09-24T07:25:28.116" v="580" actId="115"/>
          <ac:spMkLst>
            <pc:docMk/>
            <pc:sldMk cId="3954590987" sldId="1521"/>
            <ac:spMk id="36" creationId="{D8EF981A-9BA7-0EB1-9B70-F7FBF2F7DF1C}"/>
          </ac:spMkLst>
        </pc:spChg>
        <pc:picChg chg="add mod">
          <ac:chgData name="Marjan" userId="5bf7b4e5-383a-4bf6-a1ba-3724f9cc09cb" providerId="ADAL" clId="{6D47B1DB-0C52-4300-A9D2-C785B8E1D377}" dt="2024-09-24T07:24:55.761" v="499" actId="1076"/>
          <ac:picMkLst>
            <pc:docMk/>
            <pc:sldMk cId="3954590987" sldId="1521"/>
            <ac:picMk id="18" creationId="{B124561F-8479-1A45-6D7F-27EEFCDB120C}"/>
          </ac:picMkLst>
        </pc:picChg>
        <pc:picChg chg="add mod">
          <ac:chgData name="Marjan" userId="5bf7b4e5-383a-4bf6-a1ba-3724f9cc09cb" providerId="ADAL" clId="{6D47B1DB-0C52-4300-A9D2-C785B8E1D377}" dt="2024-09-24T07:24:52.868" v="498" actId="1076"/>
          <ac:picMkLst>
            <pc:docMk/>
            <pc:sldMk cId="3954590987" sldId="1521"/>
            <ac:picMk id="23" creationId="{B8D1C4CE-1B18-7397-8477-F78B6FBA797F}"/>
          </ac:picMkLst>
        </pc:picChg>
      </pc:sldChg>
      <pc:sldChg chg="addSp delSp modSp mod ord">
        <pc:chgData name="Marjan" userId="5bf7b4e5-383a-4bf6-a1ba-3724f9cc09cb" providerId="ADAL" clId="{6D47B1DB-0C52-4300-A9D2-C785B8E1D377}" dt="2024-09-24T08:06:34.724" v="1360" actId="1076"/>
        <pc:sldMkLst>
          <pc:docMk/>
          <pc:sldMk cId="3230926873" sldId="1526"/>
        </pc:sldMkLst>
        <pc:spChg chg="mod">
          <ac:chgData name="Marjan" userId="5bf7b4e5-383a-4bf6-a1ba-3724f9cc09cb" providerId="ADAL" clId="{6D47B1DB-0C52-4300-A9D2-C785B8E1D377}" dt="2024-09-24T07:56:09.064" v="1217" actId="20577"/>
          <ac:spMkLst>
            <pc:docMk/>
            <pc:sldMk cId="3230926873" sldId="1526"/>
            <ac:spMk id="4" creationId="{D36CDCC8-D80A-3CA3-9903-EC310613197D}"/>
          </ac:spMkLst>
        </pc:spChg>
        <pc:spChg chg="mod">
          <ac:chgData name="Marjan" userId="5bf7b4e5-383a-4bf6-a1ba-3724f9cc09cb" providerId="ADAL" clId="{6D47B1DB-0C52-4300-A9D2-C785B8E1D377}" dt="2024-09-24T07:54:25.601" v="1114" actId="14100"/>
          <ac:spMkLst>
            <pc:docMk/>
            <pc:sldMk cId="3230926873" sldId="1526"/>
            <ac:spMk id="12" creationId="{E2476A93-B8D4-4E44-87FD-AFF601B2337C}"/>
          </ac:spMkLst>
        </pc:spChg>
        <pc:spChg chg="mod">
          <ac:chgData name="Marjan" userId="5bf7b4e5-383a-4bf6-a1ba-3724f9cc09cb" providerId="ADAL" clId="{6D47B1DB-0C52-4300-A9D2-C785B8E1D377}" dt="2024-09-24T07:54:29.807" v="1115" actId="14100"/>
          <ac:spMkLst>
            <pc:docMk/>
            <pc:sldMk cId="3230926873" sldId="1526"/>
            <ac:spMk id="19" creationId="{40542B69-6D97-5F24-63E3-ABE36EA69A27}"/>
          </ac:spMkLst>
        </pc:spChg>
        <pc:picChg chg="mod">
          <ac:chgData name="Marjan" userId="5bf7b4e5-383a-4bf6-a1ba-3724f9cc09cb" providerId="ADAL" clId="{6D47B1DB-0C52-4300-A9D2-C785B8E1D377}" dt="2024-09-24T08:06:34.724" v="1360" actId="1076"/>
          <ac:picMkLst>
            <pc:docMk/>
            <pc:sldMk cId="3230926873" sldId="1526"/>
            <ac:picMk id="9" creationId="{D11CB206-C08A-1C87-3494-DC71CF20B3BF}"/>
          </ac:picMkLst>
        </pc:picChg>
        <pc:picChg chg="del">
          <ac:chgData name="Marjan" userId="5bf7b4e5-383a-4bf6-a1ba-3724f9cc09cb" providerId="ADAL" clId="{6D47B1DB-0C52-4300-A9D2-C785B8E1D377}" dt="2024-09-24T07:53:55.322" v="1102" actId="478"/>
          <ac:picMkLst>
            <pc:docMk/>
            <pc:sldMk cId="3230926873" sldId="1526"/>
            <ac:picMk id="10" creationId="{97583C6D-7B70-8155-FE83-1D96BFF6731F}"/>
          </ac:picMkLst>
        </pc:picChg>
        <pc:picChg chg="mod modCrop">
          <ac:chgData name="Marjan" userId="5bf7b4e5-383a-4bf6-a1ba-3724f9cc09cb" providerId="ADAL" clId="{6D47B1DB-0C52-4300-A9D2-C785B8E1D377}" dt="2024-09-24T07:54:42.389" v="1118" actId="1076"/>
          <ac:picMkLst>
            <pc:docMk/>
            <pc:sldMk cId="3230926873" sldId="1526"/>
            <ac:picMk id="11" creationId="{FE2D5B9B-0D51-E6F7-D558-835540187FE9}"/>
          </ac:picMkLst>
        </pc:picChg>
        <pc:picChg chg="add mod">
          <ac:chgData name="Marjan" userId="5bf7b4e5-383a-4bf6-a1ba-3724f9cc09cb" providerId="ADAL" clId="{6D47B1DB-0C52-4300-A9D2-C785B8E1D377}" dt="2024-09-24T07:54:02.224" v="1107" actId="1076"/>
          <ac:picMkLst>
            <pc:docMk/>
            <pc:sldMk cId="3230926873" sldId="1526"/>
            <ac:picMk id="25" creationId="{54600BE7-6645-7788-7C17-34CDE9CFC719}"/>
          </ac:picMkLst>
        </pc:picChg>
      </pc:sldChg>
      <pc:sldChg chg="addSp delSp modSp mod">
        <pc:chgData name="Marjan" userId="5bf7b4e5-383a-4bf6-a1ba-3724f9cc09cb" providerId="ADAL" clId="{6D47B1DB-0C52-4300-A9D2-C785B8E1D377}" dt="2024-09-24T08:04:51.180" v="1352" actId="115"/>
        <pc:sldMkLst>
          <pc:docMk/>
          <pc:sldMk cId="2966831712" sldId="1527"/>
        </pc:sldMkLst>
        <pc:spChg chg="mod">
          <ac:chgData name="Marjan" userId="5bf7b4e5-383a-4bf6-a1ba-3724f9cc09cb" providerId="ADAL" clId="{6D47B1DB-0C52-4300-A9D2-C785B8E1D377}" dt="2024-09-24T07:19:44.025" v="336" actId="1076"/>
          <ac:spMkLst>
            <pc:docMk/>
            <pc:sldMk cId="2966831712" sldId="1527"/>
            <ac:spMk id="2" creationId="{F6E0538B-C5AA-2B4D-C96E-C5FF21740384}"/>
          </ac:spMkLst>
        </pc:spChg>
        <pc:spChg chg="del">
          <ac:chgData name="Marjan" userId="5bf7b4e5-383a-4bf6-a1ba-3724f9cc09cb" providerId="ADAL" clId="{6D47B1DB-0C52-4300-A9D2-C785B8E1D377}" dt="2024-09-24T07:18:23.958" v="321" actId="478"/>
          <ac:spMkLst>
            <pc:docMk/>
            <pc:sldMk cId="2966831712" sldId="1527"/>
            <ac:spMk id="8" creationId="{A1D38BBD-9857-0288-850B-337B6135C037}"/>
          </ac:spMkLst>
        </pc:spChg>
        <pc:spChg chg="del">
          <ac:chgData name="Marjan" userId="5bf7b4e5-383a-4bf6-a1ba-3724f9cc09cb" providerId="ADAL" clId="{6D47B1DB-0C52-4300-A9D2-C785B8E1D377}" dt="2024-09-24T07:19:31.340" v="331" actId="478"/>
          <ac:spMkLst>
            <pc:docMk/>
            <pc:sldMk cId="2966831712" sldId="1527"/>
            <ac:spMk id="33" creationId="{AC757F5E-B016-F947-4518-7C6B9CC7EE04}"/>
          </ac:spMkLst>
        </pc:spChg>
        <pc:spChg chg="mod">
          <ac:chgData name="Marjan" userId="5bf7b4e5-383a-4bf6-a1ba-3724f9cc09cb" providerId="ADAL" clId="{6D47B1DB-0C52-4300-A9D2-C785B8E1D377}" dt="2024-09-24T07:19:51.965" v="338" actId="255"/>
          <ac:spMkLst>
            <pc:docMk/>
            <pc:sldMk cId="2966831712" sldId="1527"/>
            <ac:spMk id="34" creationId="{152372B3-00F5-781C-183E-6F2DDF35091D}"/>
          </ac:spMkLst>
        </pc:spChg>
        <pc:spChg chg="mod">
          <ac:chgData name="Marjan" userId="5bf7b4e5-383a-4bf6-a1ba-3724f9cc09cb" providerId="ADAL" clId="{6D47B1DB-0C52-4300-A9D2-C785B8E1D377}" dt="2024-09-24T08:04:51.180" v="1352" actId="115"/>
          <ac:spMkLst>
            <pc:docMk/>
            <pc:sldMk cId="2966831712" sldId="1527"/>
            <ac:spMk id="35" creationId="{37104C51-0232-62ED-4C6F-1447D06633EE}"/>
          </ac:spMkLst>
        </pc:spChg>
        <pc:spChg chg="mod">
          <ac:chgData name="Marjan" userId="5bf7b4e5-383a-4bf6-a1ba-3724f9cc09cb" providerId="ADAL" clId="{6D47B1DB-0C52-4300-A9D2-C785B8E1D377}" dt="2024-09-24T07:22:10.150" v="387" actId="115"/>
          <ac:spMkLst>
            <pc:docMk/>
            <pc:sldMk cId="2966831712" sldId="1527"/>
            <ac:spMk id="36" creationId="{D8EF981A-9BA7-0EB1-9B70-F7FBF2F7DF1C}"/>
          </ac:spMkLst>
        </pc:spChg>
        <pc:picChg chg="add mod">
          <ac:chgData name="Marjan" userId="5bf7b4e5-383a-4bf6-a1ba-3724f9cc09cb" providerId="ADAL" clId="{6D47B1DB-0C52-4300-A9D2-C785B8E1D377}" dt="2024-09-24T07:22:16.900" v="389" actId="1076"/>
          <ac:picMkLst>
            <pc:docMk/>
            <pc:sldMk cId="2966831712" sldId="1527"/>
            <ac:picMk id="19" creationId="{8D3745B7-8764-42FF-A511-CE53219F3361}"/>
          </ac:picMkLst>
        </pc:picChg>
      </pc:sldChg>
      <pc:sldChg chg="addSp delSp modSp mod">
        <pc:chgData name="Marjan" userId="5bf7b4e5-383a-4bf6-a1ba-3724f9cc09cb" providerId="ADAL" clId="{6D47B1DB-0C52-4300-A9D2-C785B8E1D377}" dt="2024-09-24T07:14:41.034" v="320" actId="403"/>
        <pc:sldMkLst>
          <pc:docMk/>
          <pc:sldMk cId="4012373632" sldId="1528"/>
        </pc:sldMkLst>
        <pc:spChg chg="mod">
          <ac:chgData name="Marjan" userId="5bf7b4e5-383a-4bf6-a1ba-3724f9cc09cb" providerId="ADAL" clId="{6D47B1DB-0C52-4300-A9D2-C785B8E1D377}" dt="2024-09-24T07:14:41.034" v="320" actId="403"/>
          <ac:spMkLst>
            <pc:docMk/>
            <pc:sldMk cId="4012373632" sldId="1528"/>
            <ac:spMk id="35" creationId="{37104C51-0232-62ED-4C6F-1447D06633EE}"/>
          </ac:spMkLst>
        </pc:spChg>
        <pc:picChg chg="del">
          <ac:chgData name="Marjan" userId="5bf7b4e5-383a-4bf6-a1ba-3724f9cc09cb" providerId="ADAL" clId="{6D47B1DB-0C52-4300-A9D2-C785B8E1D377}" dt="2024-09-24T07:13:14.545" v="244" actId="478"/>
          <ac:picMkLst>
            <pc:docMk/>
            <pc:sldMk cId="4012373632" sldId="1528"/>
            <ac:picMk id="2" creationId="{B44EFFAF-3B8B-0115-C66E-50FD8A586044}"/>
          </ac:picMkLst>
        </pc:picChg>
        <pc:picChg chg="del">
          <ac:chgData name="Marjan" userId="5bf7b4e5-383a-4bf6-a1ba-3724f9cc09cb" providerId="ADAL" clId="{6D47B1DB-0C52-4300-A9D2-C785B8E1D377}" dt="2024-09-24T07:13:15.306" v="245" actId="478"/>
          <ac:picMkLst>
            <pc:docMk/>
            <pc:sldMk cId="4012373632" sldId="1528"/>
            <ac:picMk id="8" creationId="{70581B33-37D1-4009-3145-8A0DB7ABA9EB}"/>
          </ac:picMkLst>
        </pc:picChg>
        <pc:picChg chg="add mod">
          <ac:chgData name="Marjan" userId="5bf7b4e5-383a-4bf6-a1ba-3724f9cc09cb" providerId="ADAL" clId="{6D47B1DB-0C52-4300-A9D2-C785B8E1D377}" dt="2024-09-24T07:13:46.068" v="251" actId="1076"/>
          <ac:picMkLst>
            <pc:docMk/>
            <pc:sldMk cId="4012373632" sldId="1528"/>
            <ac:picMk id="18" creationId="{36F773AB-A70B-ADE3-7578-E6DFCC5F0978}"/>
          </ac:picMkLst>
        </pc:picChg>
      </pc:sldChg>
      <pc:sldChg chg="addSp delSp modSp mod">
        <pc:chgData name="Marjan" userId="5bf7b4e5-383a-4bf6-a1ba-3724f9cc09cb" providerId="ADAL" clId="{6D47B1DB-0C52-4300-A9D2-C785B8E1D377}" dt="2024-09-24T08:04:00.295" v="1351" actId="114"/>
        <pc:sldMkLst>
          <pc:docMk/>
          <pc:sldMk cId="1181968147" sldId="1537"/>
        </pc:sldMkLst>
        <pc:spChg chg="mod">
          <ac:chgData name="Marjan" userId="5bf7b4e5-383a-4bf6-a1ba-3724f9cc09cb" providerId="ADAL" clId="{6D47B1DB-0C52-4300-A9D2-C785B8E1D377}" dt="2024-09-24T07:11:48.970" v="243" actId="20577"/>
          <ac:spMkLst>
            <pc:docMk/>
            <pc:sldMk cId="1181968147" sldId="1537"/>
            <ac:spMk id="35" creationId="{37104C51-0232-62ED-4C6F-1447D06633EE}"/>
          </ac:spMkLst>
        </pc:spChg>
        <pc:spChg chg="mod">
          <ac:chgData name="Marjan" userId="5bf7b4e5-383a-4bf6-a1ba-3724f9cc09cb" providerId="ADAL" clId="{6D47B1DB-0C52-4300-A9D2-C785B8E1D377}" dt="2024-09-24T08:04:00.295" v="1351" actId="114"/>
          <ac:spMkLst>
            <pc:docMk/>
            <pc:sldMk cId="1181968147" sldId="1537"/>
            <ac:spMk id="36" creationId="{D8EF981A-9BA7-0EB1-9B70-F7FBF2F7DF1C}"/>
          </ac:spMkLst>
        </pc:spChg>
        <pc:picChg chg="del">
          <ac:chgData name="Marjan" userId="5bf7b4e5-383a-4bf6-a1ba-3724f9cc09cb" providerId="ADAL" clId="{6D47B1DB-0C52-4300-A9D2-C785B8E1D377}" dt="2024-09-24T07:10:14.870" v="168" actId="478"/>
          <ac:picMkLst>
            <pc:docMk/>
            <pc:sldMk cId="1181968147" sldId="1537"/>
            <ac:picMk id="2" creationId="{D591AAEC-3FAF-22DA-D83C-9C47DE706ECF}"/>
          </ac:picMkLst>
        </pc:picChg>
        <pc:picChg chg="add mod">
          <ac:chgData name="Marjan" userId="5bf7b4e5-383a-4bf6-a1ba-3724f9cc09cb" providerId="ADAL" clId="{6D47B1DB-0C52-4300-A9D2-C785B8E1D377}" dt="2024-09-24T07:10:45.787" v="172" actId="1076"/>
          <ac:picMkLst>
            <pc:docMk/>
            <pc:sldMk cId="1181968147" sldId="1537"/>
            <ac:picMk id="18" creationId="{CE9A6313-93D5-F2F3-078D-5F52F3A7D5A3}"/>
          </ac:picMkLst>
        </pc:picChg>
      </pc:sldChg>
      <pc:sldChg chg="del">
        <pc:chgData name="Marjan" userId="5bf7b4e5-383a-4bf6-a1ba-3724f9cc09cb" providerId="ADAL" clId="{6D47B1DB-0C52-4300-A9D2-C785B8E1D377}" dt="2024-09-24T07:37:52.638" v="840" actId="47"/>
        <pc:sldMkLst>
          <pc:docMk/>
          <pc:sldMk cId="4115330510" sldId="1538"/>
        </pc:sldMkLst>
      </pc:sldChg>
      <pc:sldChg chg="addSp modSp mod">
        <pc:chgData name="Marjan" userId="5bf7b4e5-383a-4bf6-a1ba-3724f9cc09cb" providerId="ADAL" clId="{6D47B1DB-0C52-4300-A9D2-C785B8E1D377}" dt="2024-09-24T08:02:26.081" v="1348" actId="115"/>
        <pc:sldMkLst>
          <pc:docMk/>
          <pc:sldMk cId="282518432" sldId="1539"/>
        </pc:sldMkLst>
        <pc:spChg chg="mod">
          <ac:chgData name="Marjan" userId="5bf7b4e5-383a-4bf6-a1ba-3724f9cc09cb" providerId="ADAL" clId="{6D47B1DB-0C52-4300-A9D2-C785B8E1D377}" dt="2024-09-24T08:02:26.081" v="1348" actId="115"/>
          <ac:spMkLst>
            <pc:docMk/>
            <pc:sldMk cId="282518432" sldId="1539"/>
            <ac:spMk id="4" creationId="{D36CDCC8-D80A-3CA3-9903-EC310613197D}"/>
          </ac:spMkLst>
        </pc:spChg>
        <pc:spChg chg="mod">
          <ac:chgData name="Marjan" userId="5bf7b4e5-383a-4bf6-a1ba-3724f9cc09cb" providerId="ADAL" clId="{6D47B1DB-0C52-4300-A9D2-C785B8E1D377}" dt="2024-09-24T07:58:10.318" v="1219" actId="1076"/>
          <ac:spMkLst>
            <pc:docMk/>
            <pc:sldMk cId="282518432" sldId="1539"/>
            <ac:spMk id="13" creationId="{4985FF45-EE56-11C3-E0CC-6BBB359031C0}"/>
          </ac:spMkLst>
        </pc:spChg>
        <pc:spChg chg="mod">
          <ac:chgData name="Marjan" userId="5bf7b4e5-383a-4bf6-a1ba-3724f9cc09cb" providerId="ADAL" clId="{6D47B1DB-0C52-4300-A9D2-C785B8E1D377}" dt="2024-09-24T08:01:13.642" v="1243" actId="14100"/>
          <ac:spMkLst>
            <pc:docMk/>
            <pc:sldMk cId="282518432" sldId="1539"/>
            <ac:spMk id="16" creationId="{F53F294D-65CC-23A5-E4A1-B2132FCF814C}"/>
          </ac:spMkLst>
        </pc:spChg>
        <pc:spChg chg="mod">
          <ac:chgData name="Marjan" userId="5bf7b4e5-383a-4bf6-a1ba-3724f9cc09cb" providerId="ADAL" clId="{6D47B1DB-0C52-4300-A9D2-C785B8E1D377}" dt="2024-09-24T07:58:01.828" v="1218" actId="14100"/>
          <ac:spMkLst>
            <pc:docMk/>
            <pc:sldMk cId="282518432" sldId="1539"/>
            <ac:spMk id="18" creationId="{85D7DD60-F4AA-AD34-A265-146B167D02FE}"/>
          </ac:spMkLst>
        </pc:spChg>
        <pc:picChg chg="add mod">
          <ac:chgData name="Marjan" userId="5bf7b4e5-383a-4bf6-a1ba-3724f9cc09cb" providerId="ADAL" clId="{6D47B1DB-0C52-4300-A9D2-C785B8E1D377}" dt="2024-09-24T08:02:06.655" v="1341" actId="14100"/>
          <ac:picMkLst>
            <pc:docMk/>
            <pc:sldMk cId="282518432" sldId="1539"/>
            <ac:picMk id="24" creationId="{0232543B-8F33-6911-B9DC-B7A302AEB86B}"/>
          </ac:picMkLst>
        </pc:picChg>
        <pc:picChg chg="add mod">
          <ac:chgData name="Marjan" userId="5bf7b4e5-383a-4bf6-a1ba-3724f9cc09cb" providerId="ADAL" clId="{6D47B1DB-0C52-4300-A9D2-C785B8E1D377}" dt="2024-09-24T08:00:57.547" v="1242" actId="1076"/>
          <ac:picMkLst>
            <pc:docMk/>
            <pc:sldMk cId="282518432" sldId="1539"/>
            <ac:picMk id="25" creationId="{7BE9ECDB-5193-385B-7617-B0C05EBFAF42}"/>
          </ac:picMkLst>
        </pc:picChg>
      </pc:sldChg>
      <pc:sldChg chg="addSp delSp modSp add mod">
        <pc:chgData name="Marjan" userId="5bf7b4e5-383a-4bf6-a1ba-3724f9cc09cb" providerId="ADAL" clId="{6D47B1DB-0C52-4300-A9D2-C785B8E1D377}" dt="2024-09-24T07:52:45.769" v="1098" actId="1076"/>
        <pc:sldMkLst>
          <pc:docMk/>
          <pc:sldMk cId="3514539340" sldId="1540"/>
        </pc:sldMkLst>
        <pc:spChg chg="mod">
          <ac:chgData name="Marjan" userId="5bf7b4e5-383a-4bf6-a1ba-3724f9cc09cb" providerId="ADAL" clId="{6D47B1DB-0C52-4300-A9D2-C785B8E1D377}" dt="2024-09-24T07:43:16.958" v="874" actId="255"/>
          <ac:spMkLst>
            <pc:docMk/>
            <pc:sldMk cId="3514539340" sldId="1540"/>
            <ac:spMk id="33" creationId="{AC757F5E-B016-F947-4518-7C6B9CC7EE04}"/>
          </ac:spMkLst>
        </pc:spChg>
        <pc:spChg chg="mod">
          <ac:chgData name="Marjan" userId="5bf7b4e5-383a-4bf6-a1ba-3724f9cc09cb" providerId="ADAL" clId="{6D47B1DB-0C52-4300-A9D2-C785B8E1D377}" dt="2024-09-24T07:44:43.314" v="901" actId="255"/>
          <ac:spMkLst>
            <pc:docMk/>
            <pc:sldMk cId="3514539340" sldId="1540"/>
            <ac:spMk id="34" creationId="{152372B3-00F5-781C-183E-6F2DDF35091D}"/>
          </ac:spMkLst>
        </pc:spChg>
        <pc:spChg chg="mod">
          <ac:chgData name="Marjan" userId="5bf7b4e5-383a-4bf6-a1ba-3724f9cc09cb" providerId="ADAL" clId="{6D47B1DB-0C52-4300-A9D2-C785B8E1D377}" dt="2024-09-24T07:48:25.872" v="995" actId="115"/>
          <ac:spMkLst>
            <pc:docMk/>
            <pc:sldMk cId="3514539340" sldId="1540"/>
            <ac:spMk id="35" creationId="{37104C51-0232-62ED-4C6F-1447D06633EE}"/>
          </ac:spMkLst>
        </pc:spChg>
        <pc:spChg chg="mod">
          <ac:chgData name="Marjan" userId="5bf7b4e5-383a-4bf6-a1ba-3724f9cc09cb" providerId="ADAL" clId="{6D47B1DB-0C52-4300-A9D2-C785B8E1D377}" dt="2024-09-24T07:52:11.921" v="1091" actId="948"/>
          <ac:spMkLst>
            <pc:docMk/>
            <pc:sldMk cId="3514539340" sldId="1540"/>
            <ac:spMk id="36" creationId="{D8EF981A-9BA7-0EB1-9B70-F7FBF2F7DF1C}"/>
          </ac:spMkLst>
        </pc:spChg>
        <pc:picChg chg="add mod">
          <ac:chgData name="Marjan" userId="5bf7b4e5-383a-4bf6-a1ba-3724f9cc09cb" providerId="ADAL" clId="{6D47B1DB-0C52-4300-A9D2-C785B8E1D377}" dt="2024-09-24T07:47:46.956" v="923" actId="1076"/>
          <ac:picMkLst>
            <pc:docMk/>
            <pc:sldMk cId="3514539340" sldId="1540"/>
            <ac:picMk id="2" creationId="{751294CF-C617-8C3F-70CE-D4CEF6FC2C11}"/>
          </ac:picMkLst>
        </pc:picChg>
        <pc:picChg chg="add del mod modCrop">
          <ac:chgData name="Marjan" userId="5bf7b4e5-383a-4bf6-a1ba-3724f9cc09cb" providerId="ADAL" clId="{6D47B1DB-0C52-4300-A9D2-C785B8E1D377}" dt="2024-09-24T07:52:39.568" v="1094" actId="478"/>
          <ac:picMkLst>
            <pc:docMk/>
            <pc:sldMk cId="3514539340" sldId="1540"/>
            <ac:picMk id="9" creationId="{AC4A4AED-6720-E5E1-639E-1C1D5E9027C6}"/>
          </ac:picMkLst>
        </pc:picChg>
        <pc:picChg chg="add mod">
          <ac:chgData name="Marjan" userId="5bf7b4e5-383a-4bf6-a1ba-3724f9cc09cb" providerId="ADAL" clId="{6D47B1DB-0C52-4300-A9D2-C785B8E1D377}" dt="2024-09-24T07:52:45.769" v="1098" actId="1076"/>
          <ac:picMkLst>
            <pc:docMk/>
            <pc:sldMk cId="3514539340" sldId="1540"/>
            <ac:picMk id="18" creationId="{9AC8168A-78BA-B272-DE08-9BA34FF3EFED}"/>
          </ac:picMkLst>
        </pc:picChg>
      </pc:sldChg>
    </pc:docChg>
  </pc:docChgLst>
  <pc:docChgLst>
    <pc:chgData name="Vrielink, Francis" userId="3d258d00-cfd8-41c5-9f04-1a5a39faef2f" providerId="ADAL" clId="{E96B1F14-82D3-4B3D-86CF-298DB84956EB}"/>
    <pc:docChg chg="modSld">
      <pc:chgData name="Vrielink, Francis" userId="3d258d00-cfd8-41c5-9f04-1a5a39faef2f" providerId="ADAL" clId="{E96B1F14-82D3-4B3D-86CF-298DB84956EB}" dt="2024-09-24T08:22:00.290" v="34" actId="20577"/>
      <pc:docMkLst>
        <pc:docMk/>
      </pc:docMkLst>
      <pc:sldChg chg="modSp mod">
        <pc:chgData name="Vrielink, Francis" userId="3d258d00-cfd8-41c5-9f04-1a5a39faef2f" providerId="ADAL" clId="{E96B1F14-82D3-4B3D-86CF-298DB84956EB}" dt="2024-09-24T08:21:33.948" v="25" actId="20577"/>
        <pc:sldMkLst>
          <pc:docMk/>
          <pc:sldMk cId="2189114603" sldId="1437"/>
        </pc:sldMkLst>
        <pc:spChg chg="mod">
          <ac:chgData name="Vrielink, Francis" userId="3d258d00-cfd8-41c5-9f04-1a5a39faef2f" providerId="ADAL" clId="{E96B1F14-82D3-4B3D-86CF-298DB84956EB}" dt="2024-09-24T08:21:33.948" v="25" actId="20577"/>
          <ac:spMkLst>
            <pc:docMk/>
            <pc:sldMk cId="2189114603" sldId="1437"/>
            <ac:spMk id="3" creationId="{00000000-0000-0000-0000-000000000000}"/>
          </ac:spMkLst>
        </pc:spChg>
      </pc:sldChg>
      <pc:sldChg chg="modSp mod">
        <pc:chgData name="Vrielink, Francis" userId="3d258d00-cfd8-41c5-9f04-1a5a39faef2f" providerId="ADAL" clId="{E96B1F14-82D3-4B3D-86CF-298DB84956EB}" dt="2024-09-24T08:12:50.422" v="0" actId="115"/>
        <pc:sldMkLst>
          <pc:docMk/>
          <pc:sldMk cId="3454880613" sldId="1519"/>
        </pc:sldMkLst>
        <pc:spChg chg="mod">
          <ac:chgData name="Vrielink, Francis" userId="3d258d00-cfd8-41c5-9f04-1a5a39faef2f" providerId="ADAL" clId="{E96B1F14-82D3-4B3D-86CF-298DB84956EB}" dt="2024-09-24T08:12:50.422" v="0" actId="115"/>
          <ac:spMkLst>
            <pc:docMk/>
            <pc:sldMk cId="3454880613" sldId="1519"/>
            <ac:spMk id="4" creationId="{D36CDCC8-D80A-3CA3-9903-EC310613197D}"/>
          </ac:spMkLst>
        </pc:spChg>
      </pc:sldChg>
      <pc:sldChg chg="modSp mod">
        <pc:chgData name="Vrielink, Francis" userId="3d258d00-cfd8-41c5-9f04-1a5a39faef2f" providerId="ADAL" clId="{E96B1F14-82D3-4B3D-86CF-298DB84956EB}" dt="2024-09-24T08:14:16.328" v="6" actId="1076"/>
        <pc:sldMkLst>
          <pc:docMk/>
          <pc:sldMk cId="3954590987" sldId="1521"/>
        </pc:sldMkLst>
        <pc:spChg chg="mod">
          <ac:chgData name="Vrielink, Francis" userId="3d258d00-cfd8-41c5-9f04-1a5a39faef2f" providerId="ADAL" clId="{E96B1F14-82D3-4B3D-86CF-298DB84956EB}" dt="2024-09-24T08:14:10.876" v="5" actId="1076"/>
          <ac:spMkLst>
            <pc:docMk/>
            <pc:sldMk cId="3954590987" sldId="1521"/>
            <ac:spMk id="2" creationId="{7D680242-3F46-FAA0-D2A0-426E712D6473}"/>
          </ac:spMkLst>
        </pc:spChg>
        <pc:spChg chg="mod">
          <ac:chgData name="Vrielink, Francis" userId="3d258d00-cfd8-41c5-9f04-1a5a39faef2f" providerId="ADAL" clId="{E96B1F14-82D3-4B3D-86CF-298DB84956EB}" dt="2024-09-24T08:14:16.328" v="6" actId="1076"/>
          <ac:spMkLst>
            <pc:docMk/>
            <pc:sldMk cId="3954590987" sldId="1521"/>
            <ac:spMk id="8" creationId="{DF1D7734-64EC-0F18-F89C-91E8D1462494}"/>
          </ac:spMkLst>
        </pc:spChg>
        <pc:spChg chg="mod">
          <ac:chgData name="Vrielink, Francis" userId="3d258d00-cfd8-41c5-9f04-1a5a39faef2f" providerId="ADAL" clId="{E96B1F14-82D3-4B3D-86CF-298DB84956EB}" dt="2024-09-24T08:13:56.827" v="4" actId="1076"/>
          <ac:spMkLst>
            <pc:docMk/>
            <pc:sldMk cId="3954590987" sldId="1521"/>
            <ac:spMk id="33" creationId="{AC757F5E-B016-F947-4518-7C6B9CC7EE04}"/>
          </ac:spMkLst>
        </pc:spChg>
      </pc:sldChg>
      <pc:sldChg chg="modSp mod">
        <pc:chgData name="Vrielink, Francis" userId="3d258d00-cfd8-41c5-9f04-1a5a39faef2f" providerId="ADAL" clId="{E96B1F14-82D3-4B3D-86CF-298DB84956EB}" dt="2024-09-24T08:22:00.290" v="34" actId="20577"/>
        <pc:sldMkLst>
          <pc:docMk/>
          <pc:sldMk cId="2966831712" sldId="1527"/>
        </pc:sldMkLst>
        <pc:spChg chg="mod">
          <ac:chgData name="Vrielink, Francis" userId="3d258d00-cfd8-41c5-9f04-1a5a39faef2f" providerId="ADAL" clId="{E96B1F14-82D3-4B3D-86CF-298DB84956EB}" dt="2024-09-24T08:22:00.290" v="34" actId="20577"/>
          <ac:spMkLst>
            <pc:docMk/>
            <pc:sldMk cId="2966831712" sldId="1527"/>
            <ac:spMk id="35" creationId="{37104C51-0232-62ED-4C6F-1447D06633EE}"/>
          </ac:spMkLst>
        </pc:spChg>
      </pc:sldChg>
    </pc:docChg>
  </pc:docChgLst>
  <pc:docChgLst>
    <pc:chgData name="Vrielink, Francis" userId="3d258d00-cfd8-41c5-9f04-1a5a39faef2f" providerId="ADAL" clId="{CF0DDB5D-D943-42B3-B277-2BB908DE0C96}"/>
    <pc:docChg chg="modSld">
      <pc:chgData name="Vrielink, Francis" userId="3d258d00-cfd8-41c5-9f04-1a5a39faef2f" providerId="ADAL" clId="{CF0DDB5D-D943-42B3-B277-2BB908DE0C96}" dt="2024-09-23T09:43:18.929" v="30" actId="20577"/>
      <pc:docMkLst>
        <pc:docMk/>
      </pc:docMkLst>
      <pc:sldChg chg="modSp mod">
        <pc:chgData name="Vrielink, Francis" userId="3d258d00-cfd8-41c5-9f04-1a5a39faef2f" providerId="ADAL" clId="{CF0DDB5D-D943-42B3-B277-2BB908DE0C96}" dt="2024-09-23T09:43:18.929" v="30" actId="20577"/>
        <pc:sldMkLst>
          <pc:docMk/>
          <pc:sldMk cId="323006580" sldId="548"/>
        </pc:sldMkLst>
        <pc:spChg chg="mod">
          <ac:chgData name="Vrielink, Francis" userId="3d258d00-cfd8-41c5-9f04-1a5a39faef2f" providerId="ADAL" clId="{CF0DDB5D-D943-42B3-B277-2BB908DE0C96}" dt="2024-09-23T09:43:18.929" v="30"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24-9-2024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24-9-2024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a:lnSpc>
                <a:spcPct val="107000"/>
              </a:lnSpc>
              <a:spcAft>
                <a:spcPts val="3750"/>
              </a:spcAft>
            </a:pP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voor onbepaalde tijd: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zonder einddatum</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bemand: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met één of meer mensen aan boord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missie: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speciale opdracht waarvoor je meestal op reis moet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vrezen: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bang zijn voor</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ongeschonden: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heel en compleet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desondanks: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toch, ondanks dat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experiment: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proef (om iets te onderzoeken)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voldoening halen uit: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doen wat een gevoel van tevredenheid geeft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knoop doorhakken: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beslissing nemen in een lastige situatie</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concurrent: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mededinger, een ander bedrijf dat probeert met hetzelfde product geld te verdienen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50698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72465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24-9-2024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24-9-2024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24-9-2024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24-9-2024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jpeg"/><Relationship Id="rId5" Type="http://schemas.microsoft.com/office/2007/relationships/hdphoto" Target="../media/hdphoto3.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buNone/>
            </a:pPr>
            <a:r>
              <a:rPr lang="nl-NL" sz="1800">
                <a:effectLst/>
                <a:ea typeface="Times New Roman" panose="02020603050405020304" pitchFamily="18" charset="0"/>
              </a:rPr>
              <a:t>Bij mijn broer op kantoor zijn ze altijd bezig met nieuwe leuke ideeën. En toen kwam </a:t>
            </a:r>
            <a:r>
              <a:rPr lang="nl-NL" sz="1800" b="1" u="sng">
                <a:effectLst/>
                <a:ea typeface="Times New Roman" panose="02020603050405020304" pitchFamily="18" charset="0"/>
              </a:rPr>
              <a:t>dé missie</a:t>
            </a:r>
            <a:r>
              <a:rPr lang="nl-NL" sz="1800">
                <a:effectLst/>
                <a:ea typeface="Times New Roman" panose="02020603050405020304" pitchFamily="18" charset="0"/>
              </a:rPr>
              <a:t>,</a:t>
            </a:r>
            <a:r>
              <a:rPr lang="nl-NL" sz="1800" b="1" i="1">
                <a:effectLst/>
                <a:ea typeface="Times New Roman" panose="02020603050405020304" pitchFamily="18" charset="0"/>
              </a:rPr>
              <a:t> een speciale opdracht</a:t>
            </a:r>
            <a:r>
              <a:rPr lang="nl-NL" sz="1800" b="1" i="1">
                <a:ea typeface="Times New Roman" panose="02020603050405020304" pitchFamily="18" charset="0"/>
              </a:rPr>
              <a:t>: </a:t>
            </a:r>
            <a:r>
              <a:rPr lang="nl-NL" sz="1800">
                <a:ea typeface="Times New Roman" panose="02020603050405020304" pitchFamily="18" charset="0"/>
              </a:rPr>
              <a:t>h</a:t>
            </a:r>
            <a:r>
              <a:rPr lang="nl-NL" sz="1800">
                <a:effectLst/>
                <a:ea typeface="Times New Roman" panose="02020603050405020304" pitchFamily="18" charset="0"/>
              </a:rPr>
              <a:t>et saaie, grijze dak van het kantoor omtoveren </a:t>
            </a:r>
            <a:r>
              <a:rPr lang="nl-NL" sz="1800">
                <a:ea typeface="Times New Roman" panose="02020603050405020304" pitchFamily="18" charset="0"/>
              </a:rPr>
              <a:t>tot</a:t>
            </a:r>
            <a:r>
              <a:rPr lang="nl-NL" sz="1800">
                <a:effectLst/>
                <a:ea typeface="Times New Roman" panose="02020603050405020304" pitchFamily="18" charset="0"/>
              </a:rPr>
              <a:t> een prachtige groene daktuin! Dit zou niet zomaar een project zijn, maar iets waar ze </a:t>
            </a:r>
            <a:r>
              <a:rPr lang="nl-NL" sz="1800" b="1" u="sng">
                <a:effectLst/>
                <a:ea typeface="Times New Roman" panose="02020603050405020304" pitchFamily="18" charset="0"/>
              </a:rPr>
              <a:t>voor onbepaalde tijd</a:t>
            </a:r>
            <a:r>
              <a:rPr lang="nl-NL" sz="1800">
                <a:effectLst/>
                <a:ea typeface="Times New Roman" panose="02020603050405020304" pitchFamily="18" charset="0"/>
              </a:rPr>
              <a:t> mee bezig zouden zijn. Onbepaalde tijd betekent </a:t>
            </a:r>
            <a:r>
              <a:rPr lang="nl-NL" sz="1800" b="1" i="1">
                <a:effectLst/>
                <a:ea typeface="Times New Roman" panose="02020603050405020304" pitchFamily="18" charset="0"/>
              </a:rPr>
              <a:t>zonder einddatum</a:t>
            </a:r>
            <a:r>
              <a:rPr lang="nl-NL" sz="1800">
                <a:effectLst/>
                <a:ea typeface="Times New Roman" panose="02020603050405020304" pitchFamily="18" charset="0"/>
              </a:rPr>
              <a:t>. Ze wilden een plek creëren waar collega's kunnen ontspannen en </a:t>
            </a:r>
            <a:r>
              <a:rPr lang="nl-NL" sz="1800" b="1" u="sng">
                <a:effectLst/>
                <a:ea typeface="Times New Roman" panose="02020603050405020304" pitchFamily="18" charset="0"/>
              </a:rPr>
              <a:t>voldoening halen uit</a:t>
            </a:r>
            <a:r>
              <a:rPr lang="nl-NL" sz="1800">
                <a:effectLst/>
                <a:ea typeface="Times New Roman" panose="02020603050405020304" pitchFamily="18" charset="0"/>
              </a:rPr>
              <a:t> de natuur, midden in de stad. Als je ergens voldoening uit haalt, dan </a:t>
            </a:r>
            <a:r>
              <a:rPr lang="nl-NL" sz="1800" b="1" i="1">
                <a:effectLst/>
                <a:ea typeface="Times New Roman" panose="02020603050405020304" pitchFamily="18" charset="0"/>
              </a:rPr>
              <a:t>doe je iets wat een gevoel van tevredenheid geeft</a:t>
            </a:r>
            <a:r>
              <a:rPr lang="nl-NL" sz="1800">
                <a:effectLst/>
                <a:ea typeface="Times New Roman" panose="02020603050405020304" pitchFamily="18" charset="0"/>
              </a:rPr>
              <a:t>. Het team was </a:t>
            </a:r>
            <a:r>
              <a:rPr lang="nl-NL" sz="1800" b="1" u="sng">
                <a:effectLst/>
                <a:ea typeface="Times New Roman" panose="02020603050405020304" pitchFamily="18" charset="0"/>
              </a:rPr>
              <a:t>bemand</a:t>
            </a:r>
            <a:r>
              <a:rPr lang="nl-NL" sz="1800">
                <a:effectLst/>
                <a:ea typeface="Times New Roman" panose="02020603050405020304" pitchFamily="18" charset="0"/>
              </a:rPr>
              <a:t> met creatieve mensen met ideeën. Het team had </a:t>
            </a:r>
            <a:r>
              <a:rPr lang="nl-NL" sz="1800" b="1" i="1">
                <a:effectLst/>
                <a:ea typeface="Times New Roman" panose="02020603050405020304" pitchFamily="18" charset="0"/>
              </a:rPr>
              <a:t>één of meer creatieve mensen aan boord</a:t>
            </a:r>
            <a:r>
              <a:rPr lang="nl-NL" sz="1800">
                <a:effectLst/>
                <a:ea typeface="Times New Roman" panose="02020603050405020304" pitchFamily="18" charset="0"/>
              </a:rPr>
              <a:t>. Maar er hing ook een beetje spanning in de lucht. Wat als het allemaal niet zou lukken? Ze </a:t>
            </a:r>
            <a:r>
              <a:rPr lang="nl-NL" sz="1800" b="1" u="sng">
                <a:effectLst/>
                <a:ea typeface="Times New Roman" panose="02020603050405020304" pitchFamily="18" charset="0"/>
              </a:rPr>
              <a:t>vreesden</a:t>
            </a:r>
            <a:r>
              <a:rPr lang="nl-NL" sz="1800">
                <a:effectLst/>
                <a:ea typeface="Times New Roman" panose="02020603050405020304" pitchFamily="18" charset="0"/>
              </a:rPr>
              <a:t>,</a:t>
            </a:r>
            <a:r>
              <a:rPr lang="nl-NL" sz="1800" i="1">
                <a:effectLst/>
                <a:ea typeface="Times New Roman" panose="02020603050405020304" pitchFamily="18" charset="0"/>
              </a:rPr>
              <a:t> </a:t>
            </a:r>
            <a:r>
              <a:rPr lang="nl-NL" sz="1800" b="1" i="1">
                <a:effectLst/>
                <a:ea typeface="Times New Roman" panose="02020603050405020304" pitchFamily="18" charset="0"/>
              </a:rPr>
              <a:t>ze waren bang</a:t>
            </a:r>
            <a:r>
              <a:rPr lang="nl-NL" sz="1800" i="1">
                <a:effectLst/>
                <a:ea typeface="Times New Roman" panose="02020603050405020304" pitchFamily="18" charset="0"/>
              </a:rPr>
              <a:t>,</a:t>
            </a:r>
            <a:r>
              <a:rPr lang="nl-NL" sz="1800">
                <a:effectLst/>
                <a:ea typeface="Times New Roman" panose="02020603050405020304" pitchFamily="18" charset="0"/>
              </a:rPr>
              <a:t> dat het project te groot zou zijn of zou mislukken. </a:t>
            </a:r>
            <a:r>
              <a:rPr lang="nl-NL" sz="1800" b="1" u="sng">
                <a:effectLst/>
                <a:ea typeface="Times New Roman" panose="02020603050405020304" pitchFamily="18" charset="0"/>
              </a:rPr>
              <a:t>Desondanks</a:t>
            </a:r>
            <a:r>
              <a:rPr lang="nl-NL" sz="1800">
                <a:ea typeface="Times New Roman" panose="02020603050405020304" pitchFamily="18" charset="0"/>
              </a:rPr>
              <a:t>,</a:t>
            </a:r>
            <a:r>
              <a:rPr lang="nl-NL" sz="1800">
                <a:effectLst/>
                <a:ea typeface="Times New Roman" panose="02020603050405020304" pitchFamily="18" charset="0"/>
              </a:rPr>
              <a:t> </a:t>
            </a:r>
            <a:r>
              <a:rPr lang="nl-NL" sz="1800" b="1" i="1">
                <a:effectLst/>
                <a:ea typeface="Times New Roman" panose="02020603050405020304" pitchFamily="18" charset="0"/>
              </a:rPr>
              <a:t>toch, ondanks dat</a:t>
            </a:r>
            <a:r>
              <a:rPr lang="nl-NL" sz="1800" i="1">
                <a:effectLst/>
                <a:ea typeface="Times New Roman" panose="02020603050405020304" pitchFamily="18" charset="0"/>
              </a:rPr>
              <a:t>,</a:t>
            </a:r>
            <a:r>
              <a:rPr lang="nl-NL" sz="1800">
                <a:effectLst/>
                <a:ea typeface="Times New Roman" panose="02020603050405020304" pitchFamily="18" charset="0"/>
              </a:rPr>
              <a:t> </a:t>
            </a:r>
            <a:r>
              <a:rPr lang="nl-NL" sz="1800" b="1" u="sng">
                <a:effectLst/>
                <a:ea typeface="Times New Roman" panose="02020603050405020304" pitchFamily="18" charset="0"/>
              </a:rPr>
              <a:t>hakten ze de knoop door</a:t>
            </a:r>
            <a:r>
              <a:rPr lang="nl-NL" sz="1800">
                <a:effectLst/>
                <a:ea typeface="Times New Roman" panose="02020603050405020304" pitchFamily="18" charset="0"/>
              </a:rPr>
              <a:t> en begonnen. De knoop doorhakken betekent </a:t>
            </a:r>
            <a:r>
              <a:rPr lang="nl-NL" sz="1800" b="1" i="1">
                <a:effectLst/>
                <a:ea typeface="Times New Roman" panose="02020603050405020304" pitchFamily="18" charset="0"/>
              </a:rPr>
              <a:t>een beslissing nemen in een lastige situatie</a:t>
            </a:r>
            <a:r>
              <a:rPr lang="nl-NL" sz="1800" i="1">
                <a:effectLst/>
                <a:ea typeface="Times New Roman" panose="02020603050405020304" pitchFamily="18" charset="0"/>
              </a:rPr>
              <a:t>.</a:t>
            </a:r>
            <a:r>
              <a:rPr lang="nl-NL" sz="1800">
                <a:effectLst/>
                <a:ea typeface="Times New Roman" panose="02020603050405020304" pitchFamily="18" charset="0"/>
              </a:rPr>
              <a:t> Het werd </a:t>
            </a:r>
            <a:r>
              <a:rPr lang="nl-NL" sz="1800" b="1" u="sng">
                <a:effectLst/>
                <a:ea typeface="Times New Roman" panose="02020603050405020304" pitchFamily="18" charset="0"/>
              </a:rPr>
              <a:t>een experiment</a:t>
            </a:r>
            <a:r>
              <a:rPr lang="nl-NL" sz="1800">
                <a:effectLst/>
                <a:ea typeface="Times New Roman" panose="02020603050405020304" pitchFamily="18" charset="0"/>
              </a:rPr>
              <a:t>, </a:t>
            </a:r>
            <a:r>
              <a:rPr lang="nl-NL" sz="1800" b="1" i="1">
                <a:effectLst/>
                <a:ea typeface="Times New Roman" panose="02020603050405020304" pitchFamily="18" charset="0"/>
              </a:rPr>
              <a:t>een proef om iets te onderzoeken</a:t>
            </a:r>
            <a:r>
              <a:rPr lang="nl-NL" sz="1800">
                <a:effectLst/>
                <a:ea typeface="Times New Roman" panose="02020603050405020304" pitchFamily="18" charset="0"/>
              </a:rPr>
              <a:t>. Ze zouden wel zien of het zou lukken. Ze verzamelden plantjes, potten en aarde. De missie was van start gegaan! Tijdens het klussen hadden ze een aantal problemen: een lekkend dak, vogels die aan de zaden pikten, en regenbuien waardoor het dakterras een modderige bende werd. Toch bleven ze doorgaan, vastbesloten om </a:t>
            </a:r>
            <a:r>
              <a:rPr lang="nl-NL" sz="1800" b="1" u="sng">
                <a:effectLst/>
                <a:ea typeface="Times New Roman" panose="02020603050405020304" pitchFamily="18" charset="0"/>
              </a:rPr>
              <a:t>ongeschonden</a:t>
            </a:r>
            <a:r>
              <a:rPr lang="nl-NL" sz="1800">
                <a:effectLst/>
                <a:ea typeface="Times New Roman" panose="02020603050405020304" pitchFamily="18" charset="0"/>
              </a:rPr>
              <a:t>, </a:t>
            </a:r>
            <a:r>
              <a:rPr lang="nl-NL" sz="1800" b="1" i="1">
                <a:effectLst/>
                <a:ea typeface="Times New Roman" panose="02020603050405020304" pitchFamily="18" charset="0"/>
              </a:rPr>
              <a:t>heel en compleet</a:t>
            </a:r>
            <a:r>
              <a:rPr lang="nl-NL" sz="1800">
                <a:effectLst/>
                <a:ea typeface="Times New Roman" panose="02020603050405020304" pitchFamily="18" charset="0"/>
              </a:rPr>
              <a:t>,</a:t>
            </a:r>
            <a:r>
              <a:rPr lang="nl-NL" sz="1800" b="1" i="1">
                <a:effectLst/>
                <a:ea typeface="Times New Roman" panose="02020603050405020304" pitchFamily="18" charset="0"/>
              </a:rPr>
              <a:t> </a:t>
            </a:r>
            <a:r>
              <a:rPr lang="nl-NL" sz="1800">
                <a:effectLst/>
                <a:ea typeface="Times New Roman" panose="02020603050405020304" pitchFamily="18" charset="0"/>
              </a:rPr>
              <a:t>uit deze uitdagingen te komen. Toen het hele dak eindelijk vol met plantjes stond, was iedereen er blij mee. Mijn broer en zijn collega’s zaten in hun pauze in de daktuin, ze hielpen elkaar met water geven en onkruid wieden. Ze haalden veel voldoening uit de daktuin. En net toen ze dachten dat ze klaar waren met de daktuin, hoorden ze dat </a:t>
            </a:r>
            <a:r>
              <a:rPr lang="nl-NL" sz="1800" b="1" u="sng">
                <a:effectLst/>
                <a:ea typeface="Times New Roman" panose="02020603050405020304" pitchFamily="18" charset="0"/>
              </a:rPr>
              <a:t>de concurrent </a:t>
            </a:r>
            <a:r>
              <a:rPr lang="nl-NL" sz="1800">
                <a:effectLst/>
                <a:ea typeface="Times New Roman" panose="02020603050405020304" pitchFamily="18" charset="0"/>
              </a:rPr>
              <a:t>– een ander </a:t>
            </a:r>
            <a:r>
              <a:rPr lang="nl-NL" sz="1800" b="1" i="1">
                <a:effectLst/>
                <a:ea typeface="Times New Roman" panose="02020603050405020304" pitchFamily="18" charset="0"/>
              </a:rPr>
              <a:t>bedrijf verderop in de straat dat probeert met hetzelfde product geld te verdienen</a:t>
            </a:r>
            <a:r>
              <a:rPr lang="nl-NL" sz="1800">
                <a:effectLst/>
                <a:ea typeface="Times New Roman" panose="02020603050405020304" pitchFamily="18" charset="0"/>
              </a:rPr>
              <a:t> – óók een daktuin wilde </a:t>
            </a:r>
            <a:r>
              <a:rPr lang="nl-NL" sz="1800">
                <a:ea typeface="Times New Roman" panose="02020603050405020304" pitchFamily="18" charset="0"/>
              </a:rPr>
              <a:t>aanleggen</a:t>
            </a:r>
            <a:r>
              <a:rPr lang="nl-NL" sz="1800">
                <a:effectLst/>
                <a:ea typeface="Times New Roman" panose="02020603050405020304" pitchFamily="18" charset="0"/>
              </a:rPr>
              <a:t>. Dat hadden ze vast afgekeken van het bedrijf van mijn broer.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experiment</a:t>
            </a:r>
          </a:p>
        </p:txBody>
      </p:sp>
      <p:pic>
        <p:nvPicPr>
          <p:cNvPr id="4" name="Afbeelding 3" descr="Afbeelding met tekening, schets, tekst, diagram&#10;&#10;Automatisch gegenereerde beschrijving">
            <a:extLst>
              <a:ext uri="{FF2B5EF4-FFF2-40B4-BE49-F238E27FC236}">
                <a16:creationId xmlns:a16="http://schemas.microsoft.com/office/drawing/2014/main" id="{2D473B72-9796-D4FA-2CC1-564E696675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610" y="1324861"/>
            <a:ext cx="7558268" cy="5533139"/>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5D6AC26-4232-4483-A5E5-D26F45F75238}"/>
              </a:ext>
            </a:extLst>
          </p:cNvPr>
          <p:cNvSpPr txBox="1"/>
          <p:nvPr/>
        </p:nvSpPr>
        <p:spPr>
          <a:xfrm>
            <a:off x="1818568" y="4618002"/>
            <a:ext cx="2880320" cy="646331"/>
          </a:xfrm>
          <a:prstGeom prst="rect">
            <a:avLst/>
          </a:prstGeom>
          <a:noFill/>
        </p:spPr>
        <p:txBody>
          <a:bodyPr wrap="square" rtlCol="0">
            <a:spAutoFit/>
          </a:bodyPr>
          <a:lstStyle/>
          <a:p>
            <a:r>
              <a:rPr lang="nl-NL" sz="3600">
                <a:solidFill>
                  <a:schemeClr val="bg1"/>
                </a:solidFill>
              </a:rPr>
              <a:t>pendule</a:t>
            </a:r>
          </a:p>
        </p:txBody>
      </p:sp>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ongeschonden</a:t>
            </a:r>
          </a:p>
        </p:txBody>
      </p:sp>
      <p:pic>
        <p:nvPicPr>
          <p:cNvPr id="5" name="Afbeelding 4" descr="Afbeelding met kleding, persoon, schoeisel, jeans&#10;&#10;Automatisch gegenereerde beschrijving">
            <a:extLst>
              <a:ext uri="{FF2B5EF4-FFF2-40B4-BE49-F238E27FC236}">
                <a16:creationId xmlns:a16="http://schemas.microsoft.com/office/drawing/2014/main" id="{91D4D566-BFC2-57E9-FB82-5CB625FA6C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8105" y="1767287"/>
            <a:ext cx="6687789" cy="4494195"/>
          </a:xfrm>
          <a:prstGeom prst="rect">
            <a:avLst/>
          </a:prstGeom>
        </p:spPr>
      </p:pic>
    </p:spTree>
    <p:extLst>
      <p:ext uri="{BB962C8B-B14F-4D97-AF65-F5344CB8AC3E}">
        <p14:creationId xmlns:p14="http://schemas.microsoft.com/office/powerpoint/2010/main" val="357231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concurrent</a:t>
            </a:r>
          </a:p>
        </p:txBody>
      </p:sp>
      <p:pic>
        <p:nvPicPr>
          <p:cNvPr id="4" name="Afbeelding 3" descr="Afbeelding met Stedenbouwkunde, Luchtfotografie, lucht, buitenshuis&#10;&#10;Automatisch gegenereerde beschrijving">
            <a:extLst>
              <a:ext uri="{FF2B5EF4-FFF2-40B4-BE49-F238E27FC236}">
                <a16:creationId xmlns:a16="http://schemas.microsoft.com/office/drawing/2014/main" id="{99B75553-8D29-B08B-C8DF-ADB1655790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0954" y="1542926"/>
            <a:ext cx="6516720" cy="4881023"/>
          </a:xfrm>
          <a:prstGeom prst="rect">
            <a:avLst/>
          </a:prstGeom>
        </p:spPr>
      </p:pic>
      <p:pic>
        <p:nvPicPr>
          <p:cNvPr id="11" name="Afbeelding 10">
            <a:extLst>
              <a:ext uri="{FF2B5EF4-FFF2-40B4-BE49-F238E27FC236}">
                <a16:creationId xmlns:a16="http://schemas.microsoft.com/office/drawing/2014/main" id="{D1EE60EA-28A6-154F-3AC2-304CBF131F6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69" b="89927" l="3979" r="89920">
                        <a14:foregroundMark x1="75862" y1="64901" x2="45181" y2="32399"/>
                        <a14:foregroundMark x1="45181" y1="32399" x2="41910" y2="30945"/>
                        <a14:foregroundMark x1="16799" y1="19938" x2="45800" y2="30218"/>
                        <a14:foregroundMark x1="45800" y1="30218" x2="63572" y2="48390"/>
                        <a14:foregroundMark x1="63572" y1="48390" x2="75862" y2="81412"/>
                        <a14:foregroundMark x1="79841" y1="80270" x2="69496" y2="70405"/>
                        <a14:foregroundMark x1="82935" y1="75909" x2="68966" y2="80374"/>
                        <a14:foregroundMark x1="68966" y1="80374" x2="61715" y2="69263"/>
                        <a14:foregroundMark x1="19452" y1="30945" x2="22546" y2="12876"/>
                        <a14:foregroundMark x1="22546" y1="12876" x2="23784" y2="12876"/>
                        <a14:foregroundMark x1="3979" y1="15576" x2="6366" y2="17134"/>
                      </a14:backgroundRemoval>
                    </a14:imgEffect>
                  </a14:imgLayer>
                </a14:imgProps>
              </a:ext>
              <a:ext uri="{28A0092B-C50C-407E-A947-70E740481C1C}">
                <a14:useLocalDpi xmlns:a14="http://schemas.microsoft.com/office/drawing/2010/main"/>
              </a:ext>
            </a:extLst>
          </a:blip>
          <a:stretch>
            <a:fillRect/>
          </a:stretch>
        </p:blipFill>
        <p:spPr>
          <a:xfrm rot="15775414" flipH="1">
            <a:off x="1864504" y="2354923"/>
            <a:ext cx="3447295" cy="293523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60885" y="265036"/>
            <a:ext cx="427097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desondanks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dankzij</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toch, ondanks dat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vreesden dat het niet zou lukken. </a:t>
            </a:r>
            <a:r>
              <a:rPr lang="nl-NL" sz="2400" i="1" u="sng">
                <a:solidFill>
                  <a:srgbClr val="387038"/>
                </a:solidFill>
                <a:latin typeface="Century Gothic" panose="020B0502020202020204" pitchFamily="34" charset="0"/>
                <a:ea typeface="Calibri"/>
                <a:cs typeface="Times New Roman"/>
              </a:rPr>
              <a:t>Desondanks</a:t>
            </a:r>
            <a:r>
              <a:rPr lang="nl-NL" sz="2400" i="1">
                <a:solidFill>
                  <a:srgbClr val="387038"/>
                </a:solidFill>
                <a:latin typeface="Century Gothic" panose="020B0502020202020204" pitchFamily="34" charset="0"/>
                <a:ea typeface="Calibri"/>
                <a:cs typeface="Times New Roman"/>
              </a:rPr>
              <a:t> gingen ze toch verder. </a:t>
            </a: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door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effectLst/>
                <a:latin typeface="Century Gothic" panose="020B0502020202020204" pitchFamily="34" charset="0"/>
                <a:ea typeface="Calibri"/>
                <a:cs typeface="Times New Roman"/>
              </a:rPr>
              <a:t>Dankzij</a:t>
            </a:r>
            <a:r>
              <a:rPr lang="nl-NL" sz="2400" i="1">
                <a:solidFill>
                  <a:srgbClr val="387038"/>
                </a:solidFill>
                <a:effectLst/>
                <a:latin typeface="Century Gothic" panose="020B0502020202020204" pitchFamily="34" charset="0"/>
                <a:ea typeface="Calibri"/>
                <a:cs typeface="Times New Roman"/>
              </a:rPr>
              <a:t> America’s got Talent zijn ze erg bekend geworden.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E084C41B-0C82-77E7-102B-12A688359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6811" y="2536446"/>
            <a:ext cx="3660261" cy="2064057"/>
          </a:xfrm>
          <a:prstGeom prst="rect">
            <a:avLst/>
          </a:prstGeom>
        </p:spPr>
      </p:pic>
      <p:pic>
        <p:nvPicPr>
          <p:cNvPr id="18" name="Afbeelding 17">
            <a:extLst>
              <a:ext uri="{FF2B5EF4-FFF2-40B4-BE49-F238E27FC236}">
                <a16:creationId xmlns:a16="http://schemas.microsoft.com/office/drawing/2014/main" id="{CE9A6313-93D5-F2F3-078D-5F52F3A7D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788" y="2416501"/>
            <a:ext cx="3347164" cy="2209957"/>
          </a:xfrm>
          <a:prstGeom prst="rect">
            <a:avLst/>
          </a:prstGeom>
        </p:spPr>
      </p:pic>
    </p:spTree>
    <p:extLst>
      <p:ext uri="{BB962C8B-B14F-4D97-AF65-F5344CB8AC3E}">
        <p14:creationId xmlns:p14="http://schemas.microsoft.com/office/powerpoint/2010/main" val="118196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13553" y="311945"/>
            <a:ext cx="447204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ongeschonden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verwoest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en compleet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3600">
                <a:effectLst/>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kwamen </a:t>
            </a:r>
            <a:r>
              <a:rPr lang="nl-NL" sz="2400" i="1" u="sng">
                <a:solidFill>
                  <a:srgbClr val="387038"/>
                </a:solidFill>
                <a:latin typeface="Century Gothic" panose="020B0502020202020204" pitchFamily="34" charset="0"/>
                <a:ea typeface="Calibri"/>
                <a:cs typeface="Times New Roman"/>
              </a:rPr>
              <a:t>ongeschonden</a:t>
            </a:r>
            <a:r>
              <a:rPr lang="nl-NL" sz="2400" i="1">
                <a:solidFill>
                  <a:srgbClr val="387038"/>
                </a:solidFill>
                <a:latin typeface="Century Gothic" panose="020B0502020202020204" pitchFamily="34" charset="0"/>
                <a:ea typeface="Calibri"/>
                <a:cs typeface="Times New Roman"/>
              </a:rPr>
              <a:t> uit de uitdaging</a:t>
            </a:r>
            <a:r>
              <a:rPr lang="nl-NL" sz="2400" i="1">
                <a:solidFill>
                  <a:srgbClr val="387038"/>
                </a:solidFill>
                <a:effectLst/>
                <a:latin typeface="Century Gothic" panose="020B0502020202020204" pitchFamily="34" charset="0"/>
                <a:ea typeface="Calibri"/>
                <a:cs typeface="Times New Roman"/>
              </a:rPr>
              <a:t>. Iedereen was tevreden.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kapot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stoel is helemaal </a:t>
            </a:r>
            <a:r>
              <a:rPr lang="nl-NL" sz="2400" i="1" u="sng" dirty="0">
                <a:solidFill>
                  <a:srgbClr val="387038"/>
                </a:solidFill>
                <a:latin typeface="Century Gothic" panose="020B0502020202020204" pitchFamily="34" charset="0"/>
                <a:ea typeface="Calibri"/>
                <a:cs typeface="Times New Roman"/>
              </a:rPr>
              <a:t>verwoest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hond, binnen, neerleggen&#10;&#10;Automatisch gegenereerde beschrijving">
            <a:extLst>
              <a:ext uri="{FF2B5EF4-FFF2-40B4-BE49-F238E27FC236}">
                <a16:creationId xmlns:a16="http://schemas.microsoft.com/office/drawing/2014/main" id="{14086E6E-529D-DFE8-B827-68ECDA7E8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2485" y="2402555"/>
            <a:ext cx="3611963" cy="2412792"/>
          </a:xfrm>
          <a:prstGeom prst="rect">
            <a:avLst/>
          </a:prstGeom>
        </p:spPr>
      </p:pic>
      <p:pic>
        <p:nvPicPr>
          <p:cNvPr id="18" name="Afbeelding 17" descr="Afbeelding met kleding, persoon, schoeisel, jeans&#10;&#10;Automatisch gegenereerde beschrijving">
            <a:extLst>
              <a:ext uri="{FF2B5EF4-FFF2-40B4-BE49-F238E27FC236}">
                <a16:creationId xmlns:a16="http://schemas.microsoft.com/office/drawing/2014/main" id="{36F773AB-A70B-ADE3-7578-E6DFCC5F09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724" y="2426618"/>
            <a:ext cx="3329663" cy="2237534"/>
          </a:xfrm>
          <a:prstGeom prst="rect">
            <a:avLst/>
          </a:prstGeom>
        </p:spPr>
      </p:pic>
    </p:spTree>
    <p:extLst>
      <p:ext uri="{BB962C8B-B14F-4D97-AF65-F5344CB8AC3E}">
        <p14:creationId xmlns:p14="http://schemas.microsoft.com/office/powerpoint/2010/main" val="401237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38227" y="28926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spcAft>
                <a:spcPts val="800"/>
              </a:spcAft>
            </a:pPr>
            <a:r>
              <a:rPr lang="nl-NL" sz="5200" b="1">
                <a:solidFill>
                  <a:srgbClr val="387038"/>
                </a:solidFill>
                <a:effectLst/>
                <a:latin typeface="Century Gothic" panose="020B0502020202020204" pitchFamily="34" charset="0"/>
                <a:ea typeface="Calibri"/>
                <a:cs typeface="Times New Roman"/>
              </a:rPr>
              <a:t>de bondgenoot</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mededinger, een ander bedrijf dat probeert met hetzelfde product geld te verdienen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hoorden dat </a:t>
            </a:r>
            <a:r>
              <a:rPr lang="nl-NL" sz="2400" i="1" u="sng">
                <a:solidFill>
                  <a:srgbClr val="387038"/>
                </a:solidFill>
                <a:latin typeface="Century Gothic" panose="020B0502020202020204" pitchFamily="34" charset="0"/>
                <a:ea typeface="Calibri"/>
                <a:cs typeface="Times New Roman"/>
              </a:rPr>
              <a:t>de</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concurrent</a:t>
            </a:r>
            <a:r>
              <a:rPr lang="nl-NL" sz="2400" i="1">
                <a:solidFill>
                  <a:srgbClr val="387038"/>
                </a:solidFill>
                <a:latin typeface="Century Gothic" panose="020B0502020202020204" pitchFamily="34" charset="0"/>
                <a:ea typeface="Calibri"/>
                <a:cs typeface="Times New Roman"/>
              </a:rPr>
              <a:t> óók een daktuin wilde aanleggen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met wie je samen iets wilt bereiken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teamleden zijn </a:t>
            </a:r>
            <a:r>
              <a:rPr lang="nl-NL" sz="2400" i="1" u="sng">
                <a:solidFill>
                  <a:srgbClr val="387038"/>
                </a:solidFill>
                <a:latin typeface="Century Gothic" panose="020B0502020202020204" pitchFamily="34" charset="0"/>
                <a:ea typeface="Calibri"/>
                <a:cs typeface="Times New Roman"/>
              </a:rPr>
              <a:t>bondgenoten</a:t>
            </a:r>
            <a:r>
              <a:rPr lang="nl-NL" sz="2400" i="1">
                <a:solidFill>
                  <a:srgbClr val="387038"/>
                </a:solidFill>
                <a:latin typeface="Century Gothic" panose="020B0502020202020204" pitchFamily="34" charset="0"/>
                <a:ea typeface="Calibri"/>
                <a:cs typeface="Times New Roman"/>
              </a:rPr>
              <a:t> van elkaar.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F6E0538B-C5AA-2B4D-C96E-C5FF21740384}"/>
              </a:ext>
            </a:extLst>
          </p:cNvPr>
          <p:cNvSpPr txBox="1">
            <a:spLocks noChangeArrowheads="1"/>
          </p:cNvSpPr>
          <p:nvPr/>
        </p:nvSpPr>
        <p:spPr bwMode="auto">
          <a:xfrm>
            <a:off x="199520" y="31716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spcAft>
                <a:spcPts val="800"/>
              </a:spcAft>
            </a:pPr>
            <a:r>
              <a:rPr lang="nl-NL" sz="5400" b="1">
                <a:solidFill>
                  <a:srgbClr val="387038"/>
                </a:solidFill>
                <a:latin typeface="Century Gothic" panose="020B0502020202020204" pitchFamily="34" charset="0"/>
                <a:ea typeface="Calibri"/>
                <a:cs typeface="Times New Roman"/>
              </a:rPr>
              <a:t>de concurrent</a:t>
            </a:r>
            <a:endParaRPr lang="nl-NL" sz="5400">
              <a:solidFill>
                <a:srgbClr val="387038"/>
              </a:solidFill>
              <a:effectLst/>
              <a:latin typeface="Century Gothic" panose="020B0502020202020204" pitchFamily="34" charset="0"/>
              <a:ea typeface="Calibri"/>
              <a:cs typeface="Times New Roman"/>
            </a:endParaRPr>
          </a:p>
        </p:txBody>
      </p:sp>
      <p:pic>
        <p:nvPicPr>
          <p:cNvPr id="9" name="Afbeelding 8" descr="Afbeelding met Stedenbouwkunde, Luchtfotografie, lucht, buitenshuis&#10;&#10;Automatisch gegenereerde beschrijving">
            <a:extLst>
              <a:ext uri="{FF2B5EF4-FFF2-40B4-BE49-F238E27FC236}">
                <a16:creationId xmlns:a16="http://schemas.microsoft.com/office/drawing/2014/main" id="{4D4A02AD-DB1A-E9A9-6F00-87E67783D4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0133" y="3731082"/>
            <a:ext cx="1869607" cy="1400335"/>
          </a:xfrm>
          <a:prstGeom prst="rect">
            <a:avLst/>
          </a:prstGeom>
        </p:spPr>
      </p:pic>
      <p:pic>
        <p:nvPicPr>
          <p:cNvPr id="18" name="Afbeelding 17">
            <a:extLst>
              <a:ext uri="{FF2B5EF4-FFF2-40B4-BE49-F238E27FC236}">
                <a16:creationId xmlns:a16="http://schemas.microsoft.com/office/drawing/2014/main" id="{9BCE21C0-BD09-3ECC-0DA0-B37FE4C39296}"/>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69" b="89927" l="3979" r="89920">
                        <a14:foregroundMark x1="75862" y1="64901" x2="45181" y2="32399"/>
                        <a14:foregroundMark x1="45181" y1="32399" x2="41910" y2="30945"/>
                        <a14:foregroundMark x1="16799" y1="19938" x2="45800" y2="30218"/>
                        <a14:foregroundMark x1="45800" y1="30218" x2="63572" y2="48390"/>
                        <a14:foregroundMark x1="63572" y1="48390" x2="75862" y2="81412"/>
                        <a14:foregroundMark x1="79841" y1="80270" x2="69496" y2="70405"/>
                        <a14:foregroundMark x1="82935" y1="75909" x2="68966" y2="80374"/>
                        <a14:foregroundMark x1="68966" y1="80374" x2="61715" y2="69263"/>
                        <a14:foregroundMark x1="19452" y1="30945" x2="22546" y2="12876"/>
                        <a14:foregroundMark x1="22546" y1="12876" x2="23784" y2="12876"/>
                        <a14:foregroundMark x1="3979" y1="15576" x2="6366" y2="17134"/>
                      </a14:backgroundRemoval>
                    </a14:imgEffect>
                  </a14:imgLayer>
                </a14:imgProps>
              </a:ext>
              <a:ext uri="{28A0092B-C50C-407E-A947-70E740481C1C}">
                <a14:useLocalDpi xmlns:a14="http://schemas.microsoft.com/office/drawing/2010/main"/>
              </a:ext>
            </a:extLst>
          </a:blip>
          <a:stretch>
            <a:fillRect/>
          </a:stretch>
        </p:blipFill>
        <p:spPr>
          <a:xfrm rot="15775414" flipH="1">
            <a:off x="1771922" y="3969972"/>
            <a:ext cx="796532" cy="678214"/>
          </a:xfrm>
          <a:prstGeom prst="rect">
            <a:avLst/>
          </a:prstGeom>
        </p:spPr>
      </p:pic>
      <p:pic>
        <p:nvPicPr>
          <p:cNvPr id="19" name="Afbeelding 18" descr="Afbeelding met tekening, schets, tekenfilm, ballon&#10;&#10;Automatisch gegenereerde beschrijving">
            <a:extLst>
              <a:ext uri="{FF2B5EF4-FFF2-40B4-BE49-F238E27FC236}">
                <a16:creationId xmlns:a16="http://schemas.microsoft.com/office/drawing/2014/main" id="{8D3745B7-8764-42FF-A511-CE53219F33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6229" y="2941630"/>
            <a:ext cx="2503594" cy="2503594"/>
          </a:xfrm>
          <a:prstGeom prst="rect">
            <a:avLst/>
          </a:prstGeom>
        </p:spPr>
      </p:pic>
    </p:spTree>
    <p:extLst>
      <p:ext uri="{BB962C8B-B14F-4D97-AF65-F5344CB8AC3E}">
        <p14:creationId xmlns:p14="http://schemas.microsoft.com/office/powerpoint/2010/main" val="296683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8924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8924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681129"/>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81129"/>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60405" y="-67873"/>
            <a:ext cx="2024784" cy="80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voor</a:t>
            </a:r>
            <a:endParaRPr lang="nl-NL" sz="4800" dirty="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661252"/>
            <a:ext cx="4185327" cy="46929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zonder einddatum</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Het </a:t>
            </a:r>
            <a:r>
              <a:rPr lang="nl-NL" sz="2400" i="1" dirty="0">
                <a:solidFill>
                  <a:srgbClr val="387038"/>
                </a:solidFill>
                <a:latin typeface="Century Gothic" panose="020B0502020202020204" pitchFamily="34" charset="0"/>
                <a:ea typeface="Calibri"/>
                <a:cs typeface="Times New Roman"/>
              </a:rPr>
              <a:t>project was </a:t>
            </a:r>
            <a:r>
              <a:rPr lang="nl-NL" sz="2400" i="1" u="sng" dirty="0">
                <a:solidFill>
                  <a:srgbClr val="387038"/>
                </a:solidFill>
                <a:latin typeface="Century Gothic" panose="020B0502020202020204" pitchFamily="34" charset="0"/>
                <a:ea typeface="Calibri"/>
                <a:cs typeface="Times New Roman"/>
              </a:rPr>
              <a:t>voor onbepaalde tijd</a:t>
            </a:r>
            <a:r>
              <a:rPr lang="nl-NL" sz="2400" i="1" dirty="0">
                <a:solidFill>
                  <a:srgbClr val="387038"/>
                </a:solidFill>
                <a:effectLst/>
                <a:latin typeface="Century Gothic" panose="020B0502020202020204" pitchFamily="34" charset="0"/>
                <a:ea typeface="Calibri"/>
                <a:cs typeface="Times New Roman"/>
              </a:rPr>
              <a:t>. Ze mochten er zo lang over doen als nodig was.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661252"/>
            <a:ext cx="4145769" cy="47200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einddatum</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a:t>
            </a:r>
            <a:r>
              <a:rPr lang="nl-NL" sz="2400" i="1" dirty="0">
                <a:solidFill>
                  <a:srgbClr val="387038"/>
                </a:solidFill>
                <a:latin typeface="Century Gothic" panose="020B0502020202020204" pitchFamily="34" charset="0"/>
                <a:ea typeface="Calibri"/>
                <a:cs typeface="Times New Roman"/>
              </a:rPr>
              <a:t>meeste projecten zijn </a:t>
            </a:r>
            <a:r>
              <a:rPr lang="nl-NL" sz="2400" i="1" u="sng" dirty="0">
                <a:solidFill>
                  <a:srgbClr val="387038"/>
                </a:solidFill>
                <a:latin typeface="Century Gothic" panose="020B0502020202020204" pitchFamily="34" charset="0"/>
                <a:ea typeface="Calibri"/>
                <a:cs typeface="Times New Roman"/>
              </a:rPr>
              <a:t>voor een bepaalde tijd</a:t>
            </a:r>
            <a:r>
              <a:rPr lang="nl-NL" sz="2400" i="1" dirty="0">
                <a:solidFill>
                  <a:srgbClr val="387038"/>
                </a:solidFill>
                <a:latin typeface="Century Gothic" panose="020B0502020202020204" pitchFamily="34" charset="0"/>
                <a:ea typeface="Calibri"/>
                <a:cs typeface="Times New Roman"/>
              </a:rPr>
              <a:t>. Dan is er een einddatum.</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7D680242-3F46-FAA0-D2A0-426E712D6473}"/>
              </a:ext>
            </a:extLst>
          </p:cNvPr>
          <p:cNvSpPr txBox="1">
            <a:spLocks noChangeArrowheads="1"/>
          </p:cNvSpPr>
          <p:nvPr/>
        </p:nvSpPr>
        <p:spPr bwMode="auto">
          <a:xfrm>
            <a:off x="222796" y="364847"/>
            <a:ext cx="4074355" cy="80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onbepaalde</a:t>
            </a:r>
            <a:endParaRPr lang="nl-NL" sz="4800" dirty="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DF1D7734-64EC-0F18-F89C-91E8D1462494}"/>
              </a:ext>
            </a:extLst>
          </p:cNvPr>
          <p:cNvSpPr txBox="1">
            <a:spLocks noChangeArrowheads="1"/>
          </p:cNvSpPr>
          <p:nvPr/>
        </p:nvSpPr>
        <p:spPr bwMode="auto">
          <a:xfrm>
            <a:off x="2685517" y="882416"/>
            <a:ext cx="2024784" cy="80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tijd</a:t>
            </a:r>
            <a:endParaRPr lang="nl-NL" sz="4800" dirty="0">
              <a:solidFill>
                <a:srgbClr val="387038"/>
              </a:solidFill>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00E8F89E-2839-31B7-69A8-8BB4929670E4}"/>
              </a:ext>
            </a:extLst>
          </p:cNvPr>
          <p:cNvSpPr txBox="1">
            <a:spLocks noChangeArrowheads="1"/>
          </p:cNvSpPr>
          <p:nvPr/>
        </p:nvSpPr>
        <p:spPr bwMode="auto">
          <a:xfrm>
            <a:off x="4639710" y="-95405"/>
            <a:ext cx="2024784" cy="80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voor</a:t>
            </a:r>
            <a:endParaRPr lang="nl-NL" sz="4800">
              <a:solidFill>
                <a:srgbClr val="387038"/>
              </a:solidFill>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E5552F69-526C-92E5-0CB0-02279D468C2F}"/>
              </a:ext>
            </a:extLst>
          </p:cNvPr>
          <p:cNvSpPr txBox="1">
            <a:spLocks noChangeArrowheads="1"/>
          </p:cNvSpPr>
          <p:nvPr/>
        </p:nvSpPr>
        <p:spPr bwMode="auto">
          <a:xfrm>
            <a:off x="7018813" y="887969"/>
            <a:ext cx="2024784" cy="80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tijd</a:t>
            </a:r>
            <a:endParaRPr lang="nl-NL" sz="4800">
              <a:solidFill>
                <a:srgbClr val="387038"/>
              </a:solidFill>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2A42CF20-FF5C-B07C-51DC-98AE8890EF32}"/>
              </a:ext>
            </a:extLst>
          </p:cNvPr>
          <p:cNvSpPr txBox="1">
            <a:spLocks noChangeArrowheads="1"/>
          </p:cNvSpPr>
          <p:nvPr/>
        </p:nvSpPr>
        <p:spPr bwMode="auto">
          <a:xfrm>
            <a:off x="4617113" y="398146"/>
            <a:ext cx="4074355" cy="8081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bepaalde</a:t>
            </a:r>
            <a:endParaRPr lang="nl-NL" sz="4800">
              <a:solidFill>
                <a:srgbClr val="387038"/>
              </a:solidFill>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B124561F-8479-1A45-6D7F-27EEFCDB12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9734" y="2253072"/>
            <a:ext cx="2981814" cy="2078924"/>
          </a:xfrm>
          <a:prstGeom prst="rect">
            <a:avLst/>
          </a:prstGeom>
        </p:spPr>
      </p:pic>
      <p:pic>
        <p:nvPicPr>
          <p:cNvPr id="23" name="Afbeelding 22">
            <a:extLst>
              <a:ext uri="{FF2B5EF4-FFF2-40B4-BE49-F238E27FC236}">
                <a16:creationId xmlns:a16="http://schemas.microsoft.com/office/drawing/2014/main" id="{B8D1C4CE-1B18-7397-8477-F78B6FBA797F}"/>
              </a:ext>
            </a:extLst>
          </p:cNvPr>
          <p:cNvPicPr>
            <a:picLocks noChangeAspect="1"/>
          </p:cNvPicPr>
          <p:nvPr/>
        </p:nvPicPr>
        <p:blipFill>
          <a:blip r:embed="rId4"/>
          <a:stretch>
            <a:fillRect/>
          </a:stretch>
        </p:blipFill>
        <p:spPr>
          <a:xfrm>
            <a:off x="607831" y="2231154"/>
            <a:ext cx="2823323" cy="2450153"/>
          </a:xfrm>
          <a:prstGeom prst="rect">
            <a:avLst/>
          </a:prstGeom>
        </p:spPr>
      </p:pic>
    </p:spTree>
    <p:extLst>
      <p:ext uri="{BB962C8B-B14F-4D97-AF65-F5344CB8AC3E}">
        <p14:creationId xmlns:p14="http://schemas.microsoft.com/office/powerpoint/2010/main" val="395459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onbemand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bemand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mensen erin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Veel raketten gaan </a:t>
            </a:r>
            <a:r>
              <a:rPr lang="nl-NL" sz="2400" i="1" u="sng">
                <a:solidFill>
                  <a:srgbClr val="387038"/>
                </a:solidFill>
                <a:latin typeface="Century Gothic" panose="020B0502020202020204" pitchFamily="34" charset="0"/>
                <a:ea typeface="Calibri"/>
                <a:cs typeface="Times New Roman"/>
              </a:rPr>
              <a:t>onbemand</a:t>
            </a:r>
            <a:r>
              <a:rPr lang="nl-NL" sz="2400" i="1">
                <a:solidFill>
                  <a:srgbClr val="387038"/>
                </a:solidFill>
                <a:latin typeface="Century Gothic" panose="020B0502020202020204" pitchFamily="34" charset="0"/>
                <a:ea typeface="Calibri"/>
                <a:cs typeface="Times New Roman"/>
              </a:rPr>
              <a:t> de ruimte in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met mensen erin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team was </a:t>
            </a:r>
            <a:r>
              <a:rPr lang="nl-NL" sz="2400" i="1" u="sng">
                <a:solidFill>
                  <a:srgbClr val="387038"/>
                </a:solidFill>
                <a:latin typeface="Century Gothic" panose="020B0502020202020204" pitchFamily="34" charset="0"/>
                <a:ea typeface="Calibri"/>
                <a:cs typeface="Times New Roman"/>
              </a:rPr>
              <a:t>bemand</a:t>
            </a:r>
            <a:r>
              <a:rPr lang="nl-NL" sz="2400" i="1">
                <a:solidFill>
                  <a:srgbClr val="387038"/>
                </a:solidFill>
                <a:latin typeface="Century Gothic" panose="020B0502020202020204" pitchFamily="34" charset="0"/>
                <a:ea typeface="Calibri"/>
                <a:cs typeface="Times New Roman"/>
              </a:rPr>
              <a:t> met creatieve mensen met ideeën.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00427938-9BC5-CDA0-774F-E054FC54AB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620" y="2105783"/>
            <a:ext cx="2852936" cy="2852936"/>
          </a:xfrm>
          <a:prstGeom prst="rect">
            <a:avLst/>
          </a:prstGeom>
        </p:spPr>
      </p:pic>
      <p:pic>
        <p:nvPicPr>
          <p:cNvPr id="2" name="Afbeelding 1" descr="Afbeelding met tekening, schets, tekenfilm, ballon&#10;&#10;Automatisch gegenereerde beschrijving">
            <a:extLst>
              <a:ext uri="{FF2B5EF4-FFF2-40B4-BE49-F238E27FC236}">
                <a16:creationId xmlns:a16="http://schemas.microsoft.com/office/drawing/2014/main" id="{A0A56C23-03A3-76DC-96D0-853278321B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1289" y="2224897"/>
            <a:ext cx="2761901" cy="2761901"/>
          </a:xfrm>
          <a:prstGeom prst="rect">
            <a:avLst/>
          </a:prstGeom>
        </p:spPr>
      </p:pic>
    </p:spTree>
    <p:extLst>
      <p:ext uri="{BB962C8B-B14F-4D97-AF65-F5344CB8AC3E}">
        <p14:creationId xmlns:p14="http://schemas.microsoft.com/office/powerpoint/2010/main" val="29476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voldoening halen uit</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effectLst/>
                <a:latin typeface="Century Gothic" panose="020B0502020202020204" pitchFamily="34" charset="0"/>
                <a:ea typeface="Calibri"/>
                <a:cs typeface="Times New Roman"/>
              </a:rPr>
              <a:t>teleurgesteld zijn door</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doen wat een gevoel van tevredenheid geeft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In de daktuin kunnen collega</a:t>
            </a:r>
            <a:r>
              <a:rPr lang="nl-NL" sz="2400" i="1">
                <a:solidFill>
                  <a:srgbClr val="387038"/>
                </a:solidFill>
                <a:latin typeface="Century Gothic" panose="020B0502020202020204" pitchFamily="34" charset="0"/>
                <a:ea typeface="Calibri"/>
                <a:cs typeface="Times New Roman"/>
              </a:rPr>
              <a:t>’s </a:t>
            </a:r>
            <a:r>
              <a:rPr lang="nl-NL" sz="2400" i="1" u="sng">
                <a:solidFill>
                  <a:srgbClr val="387038"/>
                </a:solidFill>
                <a:latin typeface="Century Gothic" panose="020B0502020202020204" pitchFamily="34" charset="0"/>
                <a:ea typeface="Calibri"/>
                <a:cs typeface="Times New Roman"/>
              </a:rPr>
              <a:t>voldoening halen uit</a:t>
            </a:r>
            <a:r>
              <a:rPr lang="nl-NL" sz="2400" i="1">
                <a:solidFill>
                  <a:srgbClr val="387038"/>
                </a:solidFill>
                <a:latin typeface="Century Gothic" panose="020B0502020202020204" pitchFamily="34" charset="0"/>
                <a:ea typeface="Calibri"/>
                <a:cs typeface="Times New Roman"/>
              </a:rPr>
              <a:t> de natuur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je verdrietig voelen omdat iets niet is gegaan zoals je had gehoopt of verwacht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was teleurgesteld door </a:t>
            </a:r>
            <a:r>
              <a:rPr lang="nl-NL" sz="2400" i="1">
                <a:solidFill>
                  <a:srgbClr val="387038"/>
                </a:solidFill>
                <a:latin typeface="Century Gothic" panose="020B0502020202020204" pitchFamily="34" charset="0"/>
                <a:ea typeface="Calibri"/>
                <a:cs typeface="Times New Roman"/>
              </a:rPr>
              <a:t>het mislukken van zijn idee.</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2" descr="C:\Users\Kosterm\Downloads\shutterstock_751559425.jpg">
            <a:extLst>
              <a:ext uri="{FF2B5EF4-FFF2-40B4-BE49-F238E27FC236}">
                <a16:creationId xmlns:a16="http://schemas.microsoft.com/office/drawing/2014/main" id="{751294CF-C617-8C3F-70CE-D4CEF6FC2C1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2744" y="3088314"/>
            <a:ext cx="3341249" cy="18578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id="{9AC8168A-78BA-B272-DE08-9BA34FF3EF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2199" y="3429000"/>
            <a:ext cx="3259965" cy="177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3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39 – 24 september 2024</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missie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902542"/>
            <a:ext cx="2698746" cy="8532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32458" y="3945450"/>
            <a:ext cx="298554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experiment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374667"/>
            <a:ext cx="2611399" cy="8532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32851" y="343554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resultaat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14246" y="5539357"/>
            <a:ext cx="5365194" cy="69793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61273" y="5503776"/>
            <a:ext cx="5563465" cy="432805"/>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a:effectLst/>
                <a:latin typeface="Century Gothic" panose="020B0502020202020204" pitchFamily="34" charset="0"/>
                <a:ea typeface="Calibri"/>
                <a:cs typeface="Times New Roman"/>
              </a:rPr>
              <a:t>= de speciale opdracht (waarvoor je meestal op reis moet)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851885" cy="8532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a:t>
            </a:r>
            <a:r>
              <a:rPr lang="nl-NL" sz="2400" i="1" u="sng">
                <a:solidFill>
                  <a:srgbClr val="387038"/>
                </a:solidFill>
                <a:latin typeface="Century Gothic" panose="020B0502020202020204" pitchFamily="34" charset="0"/>
                <a:ea typeface="Calibri"/>
                <a:cs typeface="Times New Roman"/>
              </a:rPr>
              <a:t>missie</a:t>
            </a:r>
            <a:r>
              <a:rPr lang="nl-NL" sz="2400" i="1">
                <a:solidFill>
                  <a:srgbClr val="387038"/>
                </a:solidFill>
                <a:latin typeface="Century Gothic" panose="020B0502020202020204" pitchFamily="34" charset="0"/>
                <a:ea typeface="Calibri"/>
                <a:cs typeface="Times New Roman"/>
              </a:rPr>
              <a:t> was om een groene daktuin te maken. Het was wel even </a:t>
            </a:r>
            <a:r>
              <a:rPr lang="nl-NL" sz="2400" i="1" u="sng">
                <a:solidFill>
                  <a:srgbClr val="387038"/>
                </a:solidFill>
                <a:latin typeface="Century Gothic" panose="020B0502020202020204" pitchFamily="34" charset="0"/>
                <a:ea typeface="Calibri"/>
                <a:cs typeface="Times New Roman"/>
              </a:rPr>
              <a:t>een experiment</a:t>
            </a:r>
            <a:r>
              <a:rPr lang="nl-NL" sz="2400" i="1">
                <a:solidFill>
                  <a:srgbClr val="387038"/>
                </a:solidFill>
                <a:latin typeface="Century Gothic" panose="020B0502020202020204" pitchFamily="34" charset="0"/>
                <a:ea typeface="Calibri"/>
                <a:cs typeface="Times New Roman"/>
              </a:rPr>
              <a:t>, maar </a:t>
            </a:r>
            <a:r>
              <a:rPr lang="nl-NL" sz="2400" i="1" u="sng">
                <a:solidFill>
                  <a:srgbClr val="387038"/>
                </a:solidFill>
                <a:latin typeface="Century Gothic" panose="020B0502020202020204" pitchFamily="34" charset="0"/>
                <a:ea typeface="Calibri"/>
                <a:cs typeface="Times New Roman"/>
              </a:rPr>
              <a:t>het resultaat</a:t>
            </a:r>
            <a:r>
              <a:rPr lang="nl-NL" sz="2400" i="1">
                <a:solidFill>
                  <a:srgbClr val="387038"/>
                </a:solidFill>
                <a:latin typeface="Century Gothic" panose="020B0502020202020204" pitchFamily="34" charset="0"/>
                <a:ea typeface="Calibri"/>
                <a:cs typeface="Times New Roman"/>
              </a:rPr>
              <a:t> is prachtig.</a:t>
            </a:r>
            <a:endParaRPr lang="nl-NL" sz="1200" u="sng">
              <a:effectLst/>
              <a:latin typeface="Century Gothic" panose="020B0502020202020204" pitchFamily="34" charset="0"/>
              <a:ea typeface="Calibri"/>
              <a:cs typeface="Times New Roman"/>
            </a:endParaRPr>
          </a:p>
          <a:p>
            <a:pPr>
              <a:lnSpc>
                <a:spcPct val="107000"/>
              </a:lnSpc>
              <a:spcAft>
                <a:spcPts val="800"/>
              </a:spcAft>
            </a:pPr>
            <a:endParaRPr lang="nl-NL" sz="2400">
              <a:effectLst/>
              <a:ea typeface="Calibri"/>
              <a:cs typeface="Times New Roman"/>
            </a:endParaRPr>
          </a:p>
        </p:txBody>
      </p:sp>
      <p:sp>
        <p:nvSpPr>
          <p:cNvPr id="24" name="Text Box 14">
            <a:extLst>
              <a:ext uri="{FF2B5EF4-FFF2-40B4-BE49-F238E27FC236}">
                <a16:creationId xmlns:a16="http://schemas.microsoft.com/office/drawing/2014/main" id="{9EF0BE3C-42FC-0634-F12B-36C107D27D35}"/>
              </a:ext>
            </a:extLst>
          </p:cNvPr>
          <p:cNvSpPr txBox="1"/>
          <p:nvPr/>
        </p:nvSpPr>
        <p:spPr>
          <a:xfrm>
            <a:off x="3383740" y="4946873"/>
            <a:ext cx="5446013" cy="4790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5" name="Tekstvak 2">
            <a:extLst>
              <a:ext uri="{FF2B5EF4-FFF2-40B4-BE49-F238E27FC236}">
                <a16:creationId xmlns:a16="http://schemas.microsoft.com/office/drawing/2014/main" id="{E33B368B-29DB-C345-F04D-75287C4C5428}"/>
              </a:ext>
            </a:extLst>
          </p:cNvPr>
          <p:cNvSpPr txBox="1">
            <a:spLocks noChangeArrowheads="1"/>
          </p:cNvSpPr>
          <p:nvPr/>
        </p:nvSpPr>
        <p:spPr bwMode="auto">
          <a:xfrm>
            <a:off x="3383740" y="4928470"/>
            <a:ext cx="6104389" cy="36034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proef (om iets te onderzoeken)</a:t>
            </a:r>
            <a:endParaRPr lang="nl-NL" sz="1050">
              <a:effectLst/>
              <a:latin typeface="Century Gothic" panose="020B0502020202020204" pitchFamily="34" charset="0"/>
              <a:ea typeface="Calibri"/>
              <a:cs typeface="Times New Roman"/>
            </a:endParaRPr>
          </a:p>
        </p:txBody>
      </p:sp>
      <p:pic>
        <p:nvPicPr>
          <p:cNvPr id="28" name="Afbeelding 27">
            <a:extLst>
              <a:ext uri="{FF2B5EF4-FFF2-40B4-BE49-F238E27FC236}">
                <a16:creationId xmlns:a16="http://schemas.microsoft.com/office/drawing/2014/main" id="{4A363D91-6F70-6804-9CEC-7D04B3EFC4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372" y="2299488"/>
            <a:ext cx="2408420" cy="2213237"/>
          </a:xfrm>
          <a:prstGeom prst="rect">
            <a:avLst/>
          </a:prstGeom>
        </p:spPr>
      </p:pic>
      <p:pic>
        <p:nvPicPr>
          <p:cNvPr id="29" name="Afbeelding 28" descr="Afbeelding met tekening, schets, tekst, diagram&#10;&#10;Automatisch gegenereerde beschrijving">
            <a:extLst>
              <a:ext uri="{FF2B5EF4-FFF2-40B4-BE49-F238E27FC236}">
                <a16:creationId xmlns:a16="http://schemas.microsoft.com/office/drawing/2014/main" id="{EBDD563D-EB44-FCF2-5EA5-C03C5DA053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83740" y="2071741"/>
            <a:ext cx="2541000" cy="1717408"/>
          </a:xfrm>
          <a:prstGeom prst="rect">
            <a:avLst/>
          </a:prstGeom>
        </p:spPr>
      </p:pic>
      <p:pic>
        <p:nvPicPr>
          <p:cNvPr id="30" name="Afbeelding 29" descr="Afbeelding met Stedenbouwkunde, Luchtfotografie, lucht, buitenshuis&#10;&#10;Automatisch gegenereerde beschrijving">
            <a:extLst>
              <a:ext uri="{FF2B5EF4-FFF2-40B4-BE49-F238E27FC236}">
                <a16:creationId xmlns:a16="http://schemas.microsoft.com/office/drawing/2014/main" id="{150121BF-B387-1C78-E9FB-F79BBD9444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1688" y="1556560"/>
            <a:ext cx="2292934" cy="1717408"/>
          </a:xfrm>
          <a:prstGeom prst="rect">
            <a:avLst/>
          </a:prstGeom>
        </p:spPr>
      </p:pic>
    </p:spTree>
    <p:extLst>
      <p:ext uri="{BB962C8B-B14F-4D97-AF65-F5344CB8AC3E}">
        <p14:creationId xmlns:p14="http://schemas.microsoft.com/office/powerpoint/2010/main" val="345488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0190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449356"/>
            <a:ext cx="2489909" cy="65508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ongerust zijn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vrezen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342150"/>
            <a:ext cx="2611399" cy="885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74569" y="328616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 paniek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72301" y="4934777"/>
            <a:ext cx="2728778"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72302" y="494888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bang zijn voor</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82757" y="439200"/>
            <a:ext cx="8373286" cy="9596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Ze </a:t>
            </a:r>
            <a:r>
              <a:rPr lang="nl-NL" sz="2400" i="1" u="sng">
                <a:solidFill>
                  <a:srgbClr val="387038"/>
                </a:solidFill>
                <a:effectLst/>
                <a:latin typeface="Century Gothic" panose="020B0502020202020204" pitchFamily="34" charset="0"/>
                <a:ea typeface="Calibri"/>
                <a:cs typeface="Times New Roman"/>
              </a:rPr>
              <a:t>vreesden</a:t>
            </a:r>
            <a:r>
              <a:rPr lang="nl-NL" sz="2400" i="1">
                <a:solidFill>
                  <a:srgbClr val="387038"/>
                </a:solidFill>
                <a:effectLst/>
                <a:latin typeface="Century Gothic" panose="020B0502020202020204" pitchFamily="34" charset="0"/>
                <a:ea typeface="Calibri"/>
                <a:cs typeface="Times New Roman"/>
              </a:rPr>
              <a:t> dat het experiment zou mislukken. Gelukkig raakten ze niet in paniek. </a:t>
            </a:r>
            <a:endParaRPr lang="nl-NL" sz="1200">
              <a:effectLst/>
              <a:latin typeface="Century Gothic" panose="020B0502020202020204" pitchFamily="34" charset="0"/>
              <a:ea typeface="Calibri"/>
              <a:cs typeface="Times New Roman"/>
            </a:endParaRPr>
          </a:p>
        </p:txBody>
      </p:sp>
      <p:pic>
        <p:nvPicPr>
          <p:cNvPr id="9" name="Afbeelding 8" descr="Afbeelding met kleding&#10;&#10;Automatisch gegenereerde beschrijving">
            <a:extLst>
              <a:ext uri="{FF2B5EF4-FFF2-40B4-BE49-F238E27FC236}">
                <a16:creationId xmlns:a16="http://schemas.microsoft.com/office/drawing/2014/main" id="{D11CB206-C08A-1C87-3494-DC71CF20B3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9268" y="1876640"/>
            <a:ext cx="2461999" cy="1342283"/>
          </a:xfrm>
          <a:prstGeom prst="rect">
            <a:avLst/>
          </a:prstGeom>
        </p:spPr>
      </p:pic>
      <p:pic>
        <p:nvPicPr>
          <p:cNvPr id="11" name="Afbeelding 10">
            <a:extLst>
              <a:ext uri="{FF2B5EF4-FFF2-40B4-BE49-F238E27FC236}">
                <a16:creationId xmlns:a16="http://schemas.microsoft.com/office/drawing/2014/main" id="{FE2D5B9B-0D51-E6F7-D558-835540187F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223"/>
          <a:stretch/>
        </p:blipFill>
        <p:spPr>
          <a:xfrm>
            <a:off x="688095" y="2364715"/>
            <a:ext cx="2041417" cy="1934792"/>
          </a:xfrm>
          <a:prstGeom prst="rect">
            <a:avLst/>
          </a:prstGeom>
        </p:spPr>
      </p:pic>
      <p:sp>
        <p:nvSpPr>
          <p:cNvPr id="24" name="Tekstvak 2">
            <a:extLst>
              <a:ext uri="{FF2B5EF4-FFF2-40B4-BE49-F238E27FC236}">
                <a16:creationId xmlns:a16="http://schemas.microsoft.com/office/drawing/2014/main" id="{BACF09D0-753C-4F9D-5A1A-AB779DEF6A57}"/>
              </a:ext>
            </a:extLst>
          </p:cNvPr>
          <p:cNvSpPr txBox="1">
            <a:spLocks noChangeArrowheads="1"/>
          </p:cNvSpPr>
          <p:nvPr/>
        </p:nvSpPr>
        <p:spPr bwMode="auto">
          <a:xfrm>
            <a:off x="6195594" y="3659111"/>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zijn</a:t>
            </a:r>
          </a:p>
        </p:txBody>
      </p:sp>
      <p:pic>
        <p:nvPicPr>
          <p:cNvPr id="25" name="Afbeelding 24" descr="Afbeelding met tekening, schets, kleding, illustratie&#10;&#10;Automatisch gegenereerde beschrijving">
            <a:extLst>
              <a:ext uri="{FF2B5EF4-FFF2-40B4-BE49-F238E27FC236}">
                <a16:creationId xmlns:a16="http://schemas.microsoft.com/office/drawing/2014/main" id="{54600BE7-6645-7788-7C17-34CDE9CFC7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24279" y="2271525"/>
            <a:ext cx="2601905" cy="1709368"/>
          </a:xfrm>
          <a:prstGeom prst="rect">
            <a:avLst/>
          </a:prstGeom>
        </p:spPr>
      </p:pic>
    </p:spTree>
    <p:extLst>
      <p:ext uri="{BB962C8B-B14F-4D97-AF65-F5344CB8AC3E}">
        <p14:creationId xmlns:p14="http://schemas.microsoft.com/office/powerpoint/2010/main" val="323092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285976" y="4569248"/>
            <a:ext cx="286175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48992" y="4589037"/>
            <a:ext cx="298718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iscussiëren </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175035" y="3715948"/>
            <a:ext cx="2799570" cy="10398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52572" y="3681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knoop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doel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49639" y="4938294"/>
            <a:ext cx="2654158" cy="12537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13411" y="491759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een beslissing nemen in een lastige situatie</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40708" y="378524"/>
            <a:ext cx="7851888"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effectLst/>
                <a:latin typeface="Century Gothic" panose="020B0502020202020204" pitchFamily="34" charset="0"/>
                <a:ea typeface="Calibri"/>
                <a:cs typeface="Times New Roman"/>
              </a:rPr>
              <a:t>Na het </a:t>
            </a:r>
            <a:r>
              <a:rPr lang="nl-NL" sz="2400" i="1" u="sng">
                <a:solidFill>
                  <a:srgbClr val="387038"/>
                </a:solidFill>
                <a:effectLst/>
                <a:latin typeface="Century Gothic" panose="020B0502020202020204" pitchFamily="34" charset="0"/>
                <a:ea typeface="Calibri"/>
                <a:cs typeface="Times New Roman"/>
              </a:rPr>
              <a:t>discussiëren</a:t>
            </a:r>
            <a:r>
              <a:rPr lang="nl-NL" sz="2400" i="1">
                <a:solidFill>
                  <a:srgbClr val="387038"/>
                </a:solidFill>
                <a:effectLst/>
                <a:latin typeface="Century Gothic" panose="020B0502020202020204" pitchFamily="34" charset="0"/>
                <a:ea typeface="Calibri"/>
                <a:cs typeface="Times New Roman"/>
              </a:rPr>
              <a:t> werd </a:t>
            </a:r>
            <a:r>
              <a:rPr lang="nl-NL" sz="2400" i="1" u="sng">
                <a:solidFill>
                  <a:srgbClr val="387038"/>
                </a:solidFill>
                <a:effectLst/>
                <a:latin typeface="Century Gothic" panose="020B0502020202020204" pitchFamily="34" charset="0"/>
                <a:ea typeface="Calibri"/>
                <a:cs typeface="Times New Roman"/>
              </a:rPr>
              <a:t>de knoop doorgehakt</a:t>
            </a:r>
            <a:r>
              <a:rPr lang="nl-NL" sz="2400" i="1">
                <a:solidFill>
                  <a:srgbClr val="387038"/>
                </a:solidFill>
                <a:effectLst/>
                <a:latin typeface="Century Gothic" panose="020B0502020202020204" pitchFamily="34" charset="0"/>
                <a:ea typeface="Calibri"/>
                <a:cs typeface="Times New Roman"/>
              </a:rPr>
              <a:t>. Samen gingen ze voor hetzelfde </a:t>
            </a:r>
            <a:r>
              <a:rPr lang="nl-NL" sz="2400" i="1" u="sng">
                <a:solidFill>
                  <a:srgbClr val="387038"/>
                </a:solidFill>
                <a:effectLst/>
                <a:latin typeface="Century Gothic" panose="020B0502020202020204" pitchFamily="34" charset="0"/>
                <a:ea typeface="Calibri"/>
                <a:cs typeface="Times New Roman"/>
              </a:rPr>
              <a:t>doel</a:t>
            </a:r>
            <a:r>
              <a:rPr lang="nl-NL" sz="2400" i="1">
                <a:solidFill>
                  <a:srgbClr val="387038"/>
                </a:solidFill>
                <a:effectLst/>
                <a:latin typeface="Century Gothic" panose="020B0502020202020204" pitchFamily="34" charset="0"/>
                <a:ea typeface="Calibri"/>
                <a:cs typeface="Times New Roman"/>
              </a:rPr>
              <a:t>.</a:t>
            </a:r>
            <a:endParaRPr lang="nl-NL" sz="2400">
              <a:effectLst/>
              <a:ea typeface="Calibri"/>
              <a:cs typeface="Times New Roman"/>
            </a:endParaRPr>
          </a:p>
        </p:txBody>
      </p:sp>
      <p:sp>
        <p:nvSpPr>
          <p:cNvPr id="9" name="Tekstvak 2">
            <a:extLst>
              <a:ext uri="{FF2B5EF4-FFF2-40B4-BE49-F238E27FC236}">
                <a16:creationId xmlns:a16="http://schemas.microsoft.com/office/drawing/2014/main" id="{DFE7A78D-AA72-4DC8-53F1-485CFBA3E773}"/>
              </a:ext>
            </a:extLst>
          </p:cNvPr>
          <p:cNvSpPr txBox="1">
            <a:spLocks noChangeArrowheads="1"/>
          </p:cNvSpPr>
          <p:nvPr/>
        </p:nvSpPr>
        <p:spPr bwMode="auto">
          <a:xfrm>
            <a:off x="3116421" y="4149791"/>
            <a:ext cx="298717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doorhakken</a:t>
            </a:r>
          </a:p>
        </p:txBody>
      </p:sp>
      <p:pic>
        <p:nvPicPr>
          <p:cNvPr id="10" name="Afbeelding 9" descr="Afbeelding met tekenfilm, kleding, tekening, illustratie&#10;&#10;Automatisch gegenereerde beschrijving">
            <a:extLst>
              <a:ext uri="{FF2B5EF4-FFF2-40B4-BE49-F238E27FC236}">
                <a16:creationId xmlns:a16="http://schemas.microsoft.com/office/drawing/2014/main" id="{69EC5566-A361-CA11-ECED-F9D36D29E1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105" y="2663582"/>
            <a:ext cx="2635724" cy="1837536"/>
          </a:xfrm>
          <a:prstGeom prst="rect">
            <a:avLst/>
          </a:prstGeom>
        </p:spPr>
      </p:pic>
      <p:pic>
        <p:nvPicPr>
          <p:cNvPr id="24" name="Afbeelding 23">
            <a:extLst>
              <a:ext uri="{FF2B5EF4-FFF2-40B4-BE49-F238E27FC236}">
                <a16:creationId xmlns:a16="http://schemas.microsoft.com/office/drawing/2014/main" id="{0232543B-8F33-6911-B9DC-B7A302AEB86B}"/>
              </a:ext>
            </a:extLst>
          </p:cNvPr>
          <p:cNvPicPr>
            <a:picLocks noChangeAspect="1"/>
          </p:cNvPicPr>
          <p:nvPr/>
        </p:nvPicPr>
        <p:blipFill>
          <a:blip r:embed="rId4"/>
          <a:stretch>
            <a:fillRect/>
          </a:stretch>
        </p:blipFill>
        <p:spPr>
          <a:xfrm>
            <a:off x="3557588" y="1167251"/>
            <a:ext cx="1986002" cy="2498819"/>
          </a:xfrm>
          <a:prstGeom prst="rect">
            <a:avLst/>
          </a:prstGeom>
        </p:spPr>
      </p:pic>
      <p:pic>
        <p:nvPicPr>
          <p:cNvPr id="25" name="Afbeelding 24" descr="Afbeelding met Stedenbouwkunde, Luchtfotografie, lucht, buitenshuis&#10;&#10;Automatisch gegenereerde beschrijving">
            <a:extLst>
              <a:ext uri="{FF2B5EF4-FFF2-40B4-BE49-F238E27FC236}">
                <a16:creationId xmlns:a16="http://schemas.microsoft.com/office/drawing/2014/main" id="{7BE9ECDB-5193-385B-7617-B0C05EBFAF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5510" y="1678951"/>
            <a:ext cx="2336514" cy="1750049"/>
          </a:xfrm>
          <a:prstGeom prst="rect">
            <a:avLst/>
          </a:prstGeom>
        </p:spPr>
      </p:pic>
    </p:spTree>
    <p:extLst>
      <p:ext uri="{BB962C8B-B14F-4D97-AF65-F5344CB8AC3E}">
        <p14:creationId xmlns:p14="http://schemas.microsoft.com/office/powerpoint/2010/main" val="28251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pic>
        <p:nvPicPr>
          <p:cNvPr id="4" name="Afbeelding 3">
            <a:extLst>
              <a:ext uri="{FF2B5EF4-FFF2-40B4-BE49-F238E27FC236}">
                <a16:creationId xmlns:a16="http://schemas.microsoft.com/office/drawing/2014/main" id="{D7C5CF9E-D144-4F1A-9E9B-B7C2246B23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2636912"/>
            <a:ext cx="4962559" cy="3905599"/>
          </a:xfrm>
          <a:prstGeom prst="rect">
            <a:avLst/>
          </a:prstGeom>
        </p:spPr>
      </p:pic>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missie</a:t>
            </a:r>
          </a:p>
        </p:txBody>
      </p:sp>
      <p:pic>
        <p:nvPicPr>
          <p:cNvPr id="9" name="Afbeelding 8" descr="Afbeelding met Stedenbouwkunde, Luchtfotografie, lucht, buitenshuis&#10;&#10;Automatisch gegenereerde beschrijving">
            <a:extLst>
              <a:ext uri="{FF2B5EF4-FFF2-40B4-BE49-F238E27FC236}">
                <a16:creationId xmlns:a16="http://schemas.microsoft.com/office/drawing/2014/main" id="{7D237E50-F16F-2110-2F7B-FBF7553405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8942" y="656879"/>
            <a:ext cx="2883335" cy="2159617"/>
          </a:xfrm>
          <a:prstGeom prst="rect">
            <a:avLst/>
          </a:prstGeom>
        </p:spPr>
      </p:pic>
    </p:spTree>
    <p:extLst>
      <p:ext uri="{BB962C8B-B14F-4D97-AF65-F5344CB8AC3E}">
        <p14:creationId xmlns:p14="http://schemas.microsoft.com/office/powerpoint/2010/main" val="259956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a:latin typeface="Century Gothic" panose="020B0502020202020204" pitchFamily="34" charset="0"/>
              </a:rPr>
              <a:t>voor onbepaalde tijd</a:t>
            </a:r>
          </a:p>
        </p:txBody>
      </p:sp>
      <p:pic>
        <p:nvPicPr>
          <p:cNvPr id="3" name="Afbeelding 2">
            <a:extLst>
              <a:ext uri="{FF2B5EF4-FFF2-40B4-BE49-F238E27FC236}">
                <a16:creationId xmlns:a16="http://schemas.microsoft.com/office/drawing/2014/main" id="{C9CDF0C9-5078-1DD7-183A-81FACE44A8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113" y="1572432"/>
            <a:ext cx="5972167" cy="4163801"/>
          </a:xfrm>
          <a:prstGeom prst="rect">
            <a:avLst/>
          </a:prstGeom>
        </p:spPr>
      </p:pic>
      <p:pic>
        <p:nvPicPr>
          <p:cNvPr id="5" name="Afbeelding 4">
            <a:extLst>
              <a:ext uri="{FF2B5EF4-FFF2-40B4-BE49-F238E27FC236}">
                <a16:creationId xmlns:a16="http://schemas.microsoft.com/office/drawing/2014/main" id="{4402BA0E-27C0-35D9-866D-84AFDD75E40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3076106" y="3255379"/>
            <a:ext cx="3686635" cy="327280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a:latin typeface="Century Gothic" panose="020B0502020202020204" pitchFamily="34" charset="0"/>
              </a:rPr>
              <a:t>voldoening halen uit</a:t>
            </a:r>
          </a:p>
        </p:txBody>
      </p:sp>
      <p:pic>
        <p:nvPicPr>
          <p:cNvPr id="2" name="Picture 2" descr="C:\Users\Kosterm\Downloads\shutterstock_751559425.jpg">
            <a:extLst>
              <a:ext uri="{FF2B5EF4-FFF2-40B4-BE49-F238E27FC236}">
                <a16:creationId xmlns:a16="http://schemas.microsoft.com/office/drawing/2014/main" id="{26F0AD59-5506-2382-3DA5-E7468206291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76" y="2133470"/>
            <a:ext cx="6992048" cy="388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bemand</a:t>
            </a:r>
          </a:p>
        </p:txBody>
      </p:sp>
      <p:pic>
        <p:nvPicPr>
          <p:cNvPr id="5" name="Afbeelding 4" descr="Afbeelding met tekening, schets, tekenfilm, ballon&#10;&#10;Automatisch gegenereerde beschrijving">
            <a:extLst>
              <a:ext uri="{FF2B5EF4-FFF2-40B4-BE49-F238E27FC236}">
                <a16:creationId xmlns:a16="http://schemas.microsoft.com/office/drawing/2014/main" id="{7DDFABFB-4B4F-C8B6-138C-2A86963D46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2815" y="1326266"/>
            <a:ext cx="5378370" cy="537837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vrezen</a:t>
            </a:r>
          </a:p>
        </p:txBody>
      </p:sp>
      <p:pic>
        <p:nvPicPr>
          <p:cNvPr id="3" name="Afbeelding 2" descr="Afbeelding met tekening, schets, kleding, illustratie&#10;&#10;Automatisch gegenereerde beschrijving">
            <a:extLst>
              <a:ext uri="{FF2B5EF4-FFF2-40B4-BE49-F238E27FC236}">
                <a16:creationId xmlns:a16="http://schemas.microsoft.com/office/drawing/2014/main" id="{9EEC8C8C-4305-9141-5856-855122FBB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3062" y="1610873"/>
            <a:ext cx="7017875" cy="461051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desondanks</a:t>
            </a:r>
          </a:p>
        </p:txBody>
      </p:sp>
      <p:pic>
        <p:nvPicPr>
          <p:cNvPr id="3" name="Afbeelding 2" descr="Afbeelding met tekening, schets, kleding, illustratie&#10;&#10;Automatisch gegenereerde beschrijving">
            <a:extLst>
              <a:ext uri="{FF2B5EF4-FFF2-40B4-BE49-F238E27FC236}">
                <a16:creationId xmlns:a16="http://schemas.microsoft.com/office/drawing/2014/main" id="{7A8AB953-C1CE-BE6A-D614-E36D61ADE8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3062" y="1610873"/>
            <a:ext cx="7017875" cy="4610518"/>
          </a:xfrm>
          <a:prstGeom prst="rect">
            <a:avLst/>
          </a:prstGeom>
        </p:spPr>
      </p:pic>
      <p:pic>
        <p:nvPicPr>
          <p:cNvPr id="4" name="Afbeelding 3">
            <a:extLst>
              <a:ext uri="{FF2B5EF4-FFF2-40B4-BE49-F238E27FC236}">
                <a16:creationId xmlns:a16="http://schemas.microsoft.com/office/drawing/2014/main" id="{994D5176-8DBD-AC8F-DB18-A67D5A4739B8}"/>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2462649" y="1523113"/>
            <a:ext cx="1322274" cy="1173845"/>
          </a:xfrm>
          <a:prstGeom prst="rect">
            <a:avLst/>
          </a:prstGeom>
        </p:spPr>
      </p:pic>
      <p:pic>
        <p:nvPicPr>
          <p:cNvPr id="5" name="Afbeelding 4">
            <a:extLst>
              <a:ext uri="{FF2B5EF4-FFF2-40B4-BE49-F238E27FC236}">
                <a16:creationId xmlns:a16="http://schemas.microsoft.com/office/drawing/2014/main" id="{83C68370-747A-BA44-6510-AAF625C070C9}"/>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610" b="95726" l="4743" r="93676">
                        <a14:foregroundMark x1="20079" y1="9172" x2="20079" y2="9172"/>
                        <a14:foregroundMark x1="30751" y1="7658" x2="30751" y2="7658"/>
                        <a14:foregroundMark x1="91225" y1="9439" x2="91225" y2="9439"/>
                        <a14:foregroundMark x1="88300" y1="7124" x2="88300" y2="7124"/>
                        <a14:foregroundMark x1="83636" y1="91986" x2="81423" y2="92965"/>
                        <a14:foregroundMark x1="91621" y1="93767" x2="91621" y2="93767"/>
                        <a14:foregroundMark x1="83399" y1="95726" x2="82134" y2="95726"/>
                        <a14:foregroundMark x1="7194" y1="91986" x2="8538" y2="90472"/>
                        <a14:foregroundMark x1="5929" y1="89492" x2="5929" y2="89492"/>
                        <a14:foregroundMark x1="4980" y1="94479" x2="4980" y2="94479"/>
                        <a14:foregroundMark x1="30356" y1="5699" x2="30356" y2="5699"/>
                        <a14:foregroundMark x1="92332" y1="6679" x2="92332" y2="6679"/>
                        <a14:foregroundMark x1="93676" y1="7658" x2="93676" y2="7658"/>
                      </a14:backgroundRemoval>
                    </a14:imgEffect>
                  </a14:imgLayer>
                </a14:imgProps>
              </a:ext>
              <a:ext uri="{28A0092B-C50C-407E-A947-70E740481C1C}">
                <a14:useLocalDpi xmlns:a14="http://schemas.microsoft.com/office/drawing/2010/main"/>
              </a:ext>
            </a:extLst>
          </a:blip>
          <a:stretch>
            <a:fillRect/>
          </a:stretch>
        </p:blipFill>
        <p:spPr>
          <a:xfrm>
            <a:off x="5786512" y="1610873"/>
            <a:ext cx="1322274" cy="117384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051558" cy="1015663"/>
          </a:xfrm>
          <a:prstGeom prst="rect">
            <a:avLst/>
          </a:prstGeom>
          <a:noFill/>
        </p:spPr>
        <p:txBody>
          <a:bodyPr wrap="square" rtlCol="0">
            <a:spAutoFit/>
          </a:bodyPr>
          <a:lstStyle/>
          <a:p>
            <a:r>
              <a:rPr lang="nl-NL" sz="6000" b="1" u="sng">
                <a:latin typeface="Century Gothic" panose="020B0502020202020204" pitchFamily="34" charset="0"/>
              </a:rPr>
              <a:t>de knoop doorhakken</a:t>
            </a:r>
          </a:p>
        </p:txBody>
      </p:sp>
      <p:pic>
        <p:nvPicPr>
          <p:cNvPr id="3" name="Afbeelding 2" descr="Afbeelding met clipart, tekening, illustratie, tekenfilm&#10;&#10;Automatisch gegenereerde beschrijving">
            <a:extLst>
              <a:ext uri="{FF2B5EF4-FFF2-40B4-BE49-F238E27FC236}">
                <a16:creationId xmlns:a16="http://schemas.microsoft.com/office/drawing/2014/main" id="{13BCED3C-A7A0-5DFE-78A5-CB9D06140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1931" y="1969776"/>
            <a:ext cx="5431669" cy="4967334"/>
          </a:xfrm>
          <a:prstGeom prst="rect">
            <a:avLst/>
          </a:prstGeom>
        </p:spPr>
      </p:pic>
      <p:pic>
        <p:nvPicPr>
          <p:cNvPr id="9" name="Afbeelding 8">
            <a:extLst>
              <a:ext uri="{FF2B5EF4-FFF2-40B4-BE49-F238E27FC236}">
                <a16:creationId xmlns:a16="http://schemas.microsoft.com/office/drawing/2014/main" id="{8D89D70A-A6F6-36A8-CC43-485FD35768B8}"/>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3994" b="92012" l="4113" r="94040">
                        <a14:foregroundMark x1="5403" y1="53678" x2="8888" y2="62689"/>
                        <a14:foregroundMark x1="8888" y1="62689" x2="8993" y2="64199"/>
                        <a14:foregroundMark x1="22830" y1="91817" x2="25270" y2="92109"/>
                        <a14:foregroundMark x1="4113" y1="54116" x2="4566" y2="56551"/>
                        <a14:foregroundMark x1="86128" y1="9011" x2="89857" y2="7063"/>
                        <a14:foregroundMark x1="94040" y1="3994" x2="94040" y2="3994"/>
                      </a14:backgroundRemoval>
                    </a14:imgEffect>
                  </a14:imgLayer>
                </a14:imgProps>
              </a:ext>
              <a:ext uri="{28A0092B-C50C-407E-A947-70E740481C1C}">
                <a14:useLocalDpi xmlns:a14="http://schemas.microsoft.com/office/drawing/2010/main"/>
              </a:ext>
            </a:extLst>
          </a:blip>
          <a:stretch>
            <a:fillRect/>
          </a:stretch>
        </p:blipFill>
        <p:spPr>
          <a:xfrm>
            <a:off x="4131555" y="1187793"/>
            <a:ext cx="1555304" cy="1112945"/>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B66945D9-C088-435E-88C1-0A5DBE06E85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A59435-C6E0-4AB8-8764-8114B5ADC201}">
  <ds:schemaRefs>
    <ds:schemaRef ds:uri="http://schemas.microsoft.com/sharepoint/v3/contenttype/forms"/>
  </ds:schemaRefs>
</ds:datastoreItem>
</file>

<file path=customXml/itemProps3.xml><?xml version="1.0" encoding="utf-8"?>
<ds:datastoreItem xmlns:ds="http://schemas.openxmlformats.org/officeDocument/2006/customXml" ds:itemID="{21CB6066-1B64-4D4D-97A3-729FD3A8D0D6}">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Diavoorstelling (4:3)</PresentationFormat>
  <Paragraphs>253</Paragraphs>
  <Slides>22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2024-09-24T08:42:28Z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