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265" r:id="rId7"/>
    <p:sldId id="1460" r:id="rId8"/>
    <p:sldId id="1480" r:id="rId9"/>
    <p:sldId id="1479" r:id="rId10"/>
    <p:sldId id="1481" r:id="rId11"/>
    <p:sldId id="1477" r:id="rId12"/>
    <p:sldId id="1476" r:id="rId13"/>
    <p:sldId id="1478" r:id="rId14"/>
    <p:sldId id="1475" r:id="rId15"/>
    <p:sldId id="1483" r:id="rId16"/>
    <p:sldId id="934" r:id="rId17"/>
    <p:sldId id="1513" r:id="rId18"/>
    <p:sldId id="1518" r:id="rId19"/>
    <p:sldId id="1511" r:id="rId20"/>
    <p:sldId id="1517" r:id="rId21"/>
    <p:sldId id="1520" r:id="rId22"/>
    <p:sldId id="1523" r:id="rId23"/>
    <p:sldId id="1524" r:id="rId24"/>
    <p:sldId id="1521" r:id="rId25"/>
    <p:sldId id="1515" r:id="rId26"/>
    <p:sldId id="1522"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265"/>
            <p14:sldId id="1460"/>
            <p14:sldId id="1480"/>
            <p14:sldId id="1479"/>
            <p14:sldId id="1481"/>
            <p14:sldId id="1477"/>
            <p14:sldId id="1476"/>
            <p14:sldId id="1478"/>
            <p14:sldId id="1475"/>
            <p14:sldId id="1483"/>
            <p14:sldId id="934"/>
            <p14:sldId id="1513"/>
            <p14:sldId id="1518"/>
            <p14:sldId id="1511"/>
            <p14:sldId id="1517"/>
            <p14:sldId id="1520"/>
            <p14:sldId id="1523"/>
            <p14:sldId id="1524"/>
            <p14:sldId id="1521"/>
            <p14:sldId id="1515"/>
            <p14:sldId id="152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FD3C56-116A-47DD-8E69-E33E49487991}" v="120" dt="2024-09-10T08:09:54.873"/>
    <p1510:client id="{64667DAE-714D-49B0-BEDB-AF05239C9168}" v="1882" dt="2024-09-10T08:51:05.370"/>
    <p1510:client id="{E32D5E23-9636-42C3-A17B-9E2405F8508E}" v="808" dt="2024-09-10T08:38:10.49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E32D5E23-9636-42C3-A17B-9E2405F8508E}"/>
    <pc:docChg chg="undo custSel addSld delSld modSld sldOrd modSection">
      <pc:chgData name="Routledge, Mandy" userId="bacdedf5-8e30-494b-ad8b-f27fa30c4f8d" providerId="ADAL" clId="{E32D5E23-9636-42C3-A17B-9E2405F8508E}" dt="2024-09-09T20:09:57.572" v="1328" actId="14100"/>
      <pc:docMkLst>
        <pc:docMk/>
      </pc:docMkLst>
      <pc:sldChg chg="del">
        <pc:chgData name="Routledge, Mandy" userId="bacdedf5-8e30-494b-ad8b-f27fa30c4f8d" providerId="ADAL" clId="{E32D5E23-9636-42C3-A17B-9E2405F8508E}" dt="2024-09-09T18:39:42.623" v="84" actId="47"/>
        <pc:sldMkLst>
          <pc:docMk/>
          <pc:sldMk cId="192884965" sldId="259"/>
        </pc:sldMkLst>
      </pc:sldChg>
      <pc:sldChg chg="del">
        <pc:chgData name="Routledge, Mandy" userId="bacdedf5-8e30-494b-ad8b-f27fa30c4f8d" providerId="ADAL" clId="{E32D5E23-9636-42C3-A17B-9E2405F8508E}" dt="2024-09-09T18:39:35.827" v="83" actId="47"/>
        <pc:sldMkLst>
          <pc:docMk/>
          <pc:sldMk cId="155461494" sldId="263"/>
        </pc:sldMkLst>
      </pc:sldChg>
      <pc:sldChg chg="modSp mod">
        <pc:chgData name="Routledge, Mandy" userId="bacdedf5-8e30-494b-ad8b-f27fa30c4f8d" providerId="ADAL" clId="{E32D5E23-9636-42C3-A17B-9E2405F8508E}" dt="2024-09-09T18:37:35.729" v="19" actId="20577"/>
        <pc:sldMkLst>
          <pc:docMk/>
          <pc:sldMk cId="323006580" sldId="548"/>
        </pc:sldMkLst>
        <pc:spChg chg="mod">
          <ac:chgData name="Routledge, Mandy" userId="bacdedf5-8e30-494b-ad8b-f27fa30c4f8d" providerId="ADAL" clId="{E32D5E23-9636-42C3-A17B-9E2405F8508E}" dt="2024-09-09T18:37:35.729" v="19" actId="20577"/>
          <ac:spMkLst>
            <pc:docMk/>
            <pc:sldMk cId="323006580" sldId="548"/>
            <ac:spMk id="3" creationId="{00000000-0000-0000-0000-000000000000}"/>
          </ac:spMkLst>
        </pc:spChg>
      </pc:sldChg>
      <pc:sldChg chg="addSp delSp modSp add mod ord">
        <pc:chgData name="Routledge, Mandy" userId="bacdedf5-8e30-494b-ad8b-f27fa30c4f8d" providerId="ADAL" clId="{E32D5E23-9636-42C3-A17B-9E2405F8508E}" dt="2024-09-09T19:25:05.440" v="702" actId="14100"/>
        <pc:sldMkLst>
          <pc:docMk/>
          <pc:sldMk cId="1319180066" sldId="1265"/>
        </pc:sldMkLst>
        <pc:spChg chg="mod">
          <ac:chgData name="Routledge, Mandy" userId="bacdedf5-8e30-494b-ad8b-f27fa30c4f8d" providerId="ADAL" clId="{E32D5E23-9636-42C3-A17B-9E2405F8508E}" dt="2024-09-09T19:25:05.440" v="702" actId="14100"/>
          <ac:spMkLst>
            <pc:docMk/>
            <pc:sldMk cId="1319180066" sldId="1265"/>
            <ac:spMk id="3" creationId="{9417F6A8-F3F2-4E70-8207-2F44B5DACB05}"/>
          </ac:spMkLst>
        </pc:spChg>
        <pc:spChg chg="add mod">
          <ac:chgData name="Routledge, Mandy" userId="bacdedf5-8e30-494b-ad8b-f27fa30c4f8d" providerId="ADAL" clId="{E32D5E23-9636-42C3-A17B-9E2405F8508E}" dt="2024-09-09T19:24:58.926" v="700" actId="1076"/>
          <ac:spMkLst>
            <pc:docMk/>
            <pc:sldMk cId="1319180066" sldId="1265"/>
            <ac:spMk id="4" creationId="{00000000-0000-0000-0000-000000000000}"/>
          </ac:spMkLst>
        </pc:spChg>
        <pc:spChg chg="del">
          <ac:chgData name="Routledge, Mandy" userId="bacdedf5-8e30-494b-ad8b-f27fa30c4f8d" providerId="ADAL" clId="{E32D5E23-9636-42C3-A17B-9E2405F8508E}" dt="2024-09-09T19:03:24.549" v="300" actId="478"/>
          <ac:spMkLst>
            <pc:docMk/>
            <pc:sldMk cId="1319180066" sldId="1265"/>
            <ac:spMk id="6" creationId="{00000000-0000-0000-0000-000000000000}"/>
          </ac:spMkLst>
        </pc:spChg>
        <pc:picChg chg="del">
          <ac:chgData name="Routledge, Mandy" userId="bacdedf5-8e30-494b-ad8b-f27fa30c4f8d" providerId="ADAL" clId="{E32D5E23-9636-42C3-A17B-9E2405F8508E}" dt="2024-09-09T19:24:47.255" v="693" actId="478"/>
          <ac:picMkLst>
            <pc:docMk/>
            <pc:sldMk cId="1319180066" sldId="1265"/>
            <ac:picMk id="2" creationId="{C4A9D055-5028-40F8-891E-6532D5EBB2A3}"/>
          </ac:picMkLst>
        </pc:picChg>
        <pc:picChg chg="add mod">
          <ac:chgData name="Routledge, Mandy" userId="bacdedf5-8e30-494b-ad8b-f27fa30c4f8d" providerId="ADAL" clId="{E32D5E23-9636-42C3-A17B-9E2405F8508E}" dt="2024-09-09T19:24:52.842" v="696" actId="1076"/>
          <ac:picMkLst>
            <pc:docMk/>
            <pc:sldMk cId="1319180066" sldId="1265"/>
            <ac:picMk id="7" creationId="{BC850C98-2FCB-362D-F4D3-738E306714FF}"/>
          </ac:picMkLst>
        </pc:picChg>
      </pc:sldChg>
      <pc:sldChg chg="add del">
        <pc:chgData name="Routledge, Mandy" userId="bacdedf5-8e30-494b-ad8b-f27fa30c4f8d" providerId="ADAL" clId="{E32D5E23-9636-42C3-A17B-9E2405F8508E}" dt="2024-09-09T19:06:56.399" v="498" actId="47"/>
        <pc:sldMkLst>
          <pc:docMk/>
          <pc:sldMk cId="3412794880" sldId="1353"/>
        </pc:sldMkLst>
      </pc:sldChg>
      <pc:sldChg chg="modSp mod modNotes modNotesTx">
        <pc:chgData name="Routledge, Mandy" userId="bacdedf5-8e30-494b-ad8b-f27fa30c4f8d" providerId="ADAL" clId="{E32D5E23-9636-42C3-A17B-9E2405F8508E}" dt="2024-09-09T19:38:03.486" v="1099" actId="255"/>
        <pc:sldMkLst>
          <pc:docMk/>
          <pc:sldMk cId="2189114603" sldId="1437"/>
        </pc:sldMkLst>
        <pc:spChg chg="mod">
          <ac:chgData name="Routledge, Mandy" userId="bacdedf5-8e30-494b-ad8b-f27fa30c4f8d" providerId="ADAL" clId="{E32D5E23-9636-42C3-A17B-9E2405F8508E}" dt="2024-09-09T19:38:03.486" v="1099" actId="255"/>
          <ac:spMkLst>
            <pc:docMk/>
            <pc:sldMk cId="2189114603" sldId="1437"/>
            <ac:spMk id="3" creationId="{00000000-0000-0000-0000-000000000000}"/>
          </ac:spMkLst>
        </pc:spChg>
      </pc:sldChg>
      <pc:sldChg chg="addSp modSp mod">
        <pc:chgData name="Routledge, Mandy" userId="bacdedf5-8e30-494b-ad8b-f27fa30c4f8d" providerId="ADAL" clId="{E32D5E23-9636-42C3-A17B-9E2405F8508E}" dt="2024-09-09T20:01:10.128" v="1104" actId="14100"/>
        <pc:sldMkLst>
          <pc:docMk/>
          <pc:sldMk cId="3852907103" sldId="1460"/>
        </pc:sldMkLst>
        <pc:spChg chg="mod">
          <ac:chgData name="Routledge, Mandy" userId="bacdedf5-8e30-494b-ad8b-f27fa30c4f8d" providerId="ADAL" clId="{E32D5E23-9636-42C3-A17B-9E2405F8508E}" dt="2024-09-09T18:37:42.347" v="25" actId="20577"/>
          <ac:spMkLst>
            <pc:docMk/>
            <pc:sldMk cId="3852907103" sldId="1460"/>
            <ac:spMk id="6" creationId="{00000000-0000-0000-0000-000000000000}"/>
          </ac:spMkLst>
        </pc:spChg>
        <pc:picChg chg="add mod">
          <ac:chgData name="Routledge, Mandy" userId="bacdedf5-8e30-494b-ad8b-f27fa30c4f8d" providerId="ADAL" clId="{E32D5E23-9636-42C3-A17B-9E2405F8508E}" dt="2024-09-09T20:01:10.128" v="1104" actId="14100"/>
          <ac:picMkLst>
            <pc:docMk/>
            <pc:sldMk cId="3852907103" sldId="1460"/>
            <ac:picMk id="3" creationId="{B850E410-4C2A-3477-7130-BFBF4ECACFAE}"/>
          </ac:picMkLst>
        </pc:picChg>
      </pc:sldChg>
      <pc:sldChg chg="modSp mod">
        <pc:chgData name="Routledge, Mandy" userId="bacdedf5-8e30-494b-ad8b-f27fa30c4f8d" providerId="ADAL" clId="{E32D5E23-9636-42C3-A17B-9E2405F8508E}" dt="2024-09-09T18:38:18.510" v="32" actId="20577"/>
        <pc:sldMkLst>
          <pc:docMk/>
          <pc:sldMk cId="4207872812" sldId="1475"/>
        </pc:sldMkLst>
        <pc:spChg chg="mod">
          <ac:chgData name="Routledge, Mandy" userId="bacdedf5-8e30-494b-ad8b-f27fa30c4f8d" providerId="ADAL" clId="{E32D5E23-9636-42C3-A17B-9E2405F8508E}" dt="2024-09-09T18:38:18.510" v="32" actId="20577"/>
          <ac:spMkLst>
            <pc:docMk/>
            <pc:sldMk cId="4207872812" sldId="1475"/>
            <ac:spMk id="6" creationId="{00000000-0000-0000-0000-000000000000}"/>
          </ac:spMkLst>
        </pc:spChg>
      </pc:sldChg>
      <pc:sldChg chg="modSp mod ord">
        <pc:chgData name="Routledge, Mandy" userId="bacdedf5-8e30-494b-ad8b-f27fa30c4f8d" providerId="ADAL" clId="{E32D5E23-9636-42C3-A17B-9E2405F8508E}" dt="2024-09-09T19:30:17.986" v="859"/>
        <pc:sldMkLst>
          <pc:docMk/>
          <pc:sldMk cId="2452007587" sldId="1476"/>
        </pc:sldMkLst>
        <pc:spChg chg="mod">
          <ac:chgData name="Routledge, Mandy" userId="bacdedf5-8e30-494b-ad8b-f27fa30c4f8d" providerId="ADAL" clId="{E32D5E23-9636-42C3-A17B-9E2405F8508E}" dt="2024-09-09T18:38:28.675" v="33"/>
          <ac:spMkLst>
            <pc:docMk/>
            <pc:sldMk cId="2452007587" sldId="1476"/>
            <ac:spMk id="6" creationId="{00000000-0000-0000-0000-000000000000}"/>
          </ac:spMkLst>
        </pc:spChg>
      </pc:sldChg>
      <pc:sldChg chg="addSp modSp mod ord">
        <pc:chgData name="Routledge, Mandy" userId="bacdedf5-8e30-494b-ad8b-f27fa30c4f8d" providerId="ADAL" clId="{E32D5E23-9636-42C3-A17B-9E2405F8508E}" dt="2024-09-09T20:09:57.572" v="1328" actId="14100"/>
        <pc:sldMkLst>
          <pc:docMk/>
          <pc:sldMk cId="2709048002" sldId="1477"/>
        </pc:sldMkLst>
        <pc:spChg chg="mod">
          <ac:chgData name="Routledge, Mandy" userId="bacdedf5-8e30-494b-ad8b-f27fa30c4f8d" providerId="ADAL" clId="{E32D5E23-9636-42C3-A17B-9E2405F8508E}" dt="2024-09-09T18:38:38.218" v="34"/>
          <ac:spMkLst>
            <pc:docMk/>
            <pc:sldMk cId="2709048002" sldId="1477"/>
            <ac:spMk id="6" creationId="{00000000-0000-0000-0000-000000000000}"/>
          </ac:spMkLst>
        </pc:spChg>
        <pc:picChg chg="add mod">
          <ac:chgData name="Routledge, Mandy" userId="bacdedf5-8e30-494b-ad8b-f27fa30c4f8d" providerId="ADAL" clId="{E32D5E23-9636-42C3-A17B-9E2405F8508E}" dt="2024-09-09T20:09:57.572" v="1328" actId="14100"/>
          <ac:picMkLst>
            <pc:docMk/>
            <pc:sldMk cId="2709048002" sldId="1477"/>
            <ac:picMk id="3" creationId="{42C29617-E248-8DA3-8D65-E228EF2100B0}"/>
          </ac:picMkLst>
        </pc:picChg>
      </pc:sldChg>
      <pc:sldChg chg="modSp mod ord">
        <pc:chgData name="Routledge, Mandy" userId="bacdedf5-8e30-494b-ad8b-f27fa30c4f8d" providerId="ADAL" clId="{E32D5E23-9636-42C3-A17B-9E2405F8508E}" dt="2024-09-09T19:30:24.936" v="861"/>
        <pc:sldMkLst>
          <pc:docMk/>
          <pc:sldMk cId="4074911733" sldId="1478"/>
        </pc:sldMkLst>
        <pc:spChg chg="mod">
          <ac:chgData name="Routledge, Mandy" userId="bacdedf5-8e30-494b-ad8b-f27fa30c4f8d" providerId="ADAL" clId="{E32D5E23-9636-42C3-A17B-9E2405F8508E}" dt="2024-09-09T18:38:45.262" v="43" actId="20577"/>
          <ac:spMkLst>
            <pc:docMk/>
            <pc:sldMk cId="4074911733" sldId="1478"/>
            <ac:spMk id="6" creationId="{00000000-0000-0000-0000-000000000000}"/>
          </ac:spMkLst>
        </pc:spChg>
      </pc:sldChg>
      <pc:sldChg chg="modSp mod ord">
        <pc:chgData name="Routledge, Mandy" userId="bacdedf5-8e30-494b-ad8b-f27fa30c4f8d" providerId="ADAL" clId="{E32D5E23-9636-42C3-A17B-9E2405F8508E}" dt="2024-09-09T19:20:46.263" v="668"/>
        <pc:sldMkLst>
          <pc:docMk/>
          <pc:sldMk cId="4210467006" sldId="1479"/>
        </pc:sldMkLst>
        <pc:spChg chg="mod">
          <ac:chgData name="Routledge, Mandy" userId="bacdedf5-8e30-494b-ad8b-f27fa30c4f8d" providerId="ADAL" clId="{E32D5E23-9636-42C3-A17B-9E2405F8508E}" dt="2024-09-09T18:38:53.025" v="53" actId="20577"/>
          <ac:spMkLst>
            <pc:docMk/>
            <pc:sldMk cId="4210467006" sldId="1479"/>
            <ac:spMk id="6" creationId="{00000000-0000-0000-0000-000000000000}"/>
          </ac:spMkLst>
        </pc:spChg>
      </pc:sldChg>
      <pc:sldChg chg="addSp modSp mod ord">
        <pc:chgData name="Routledge, Mandy" userId="bacdedf5-8e30-494b-ad8b-f27fa30c4f8d" providerId="ADAL" clId="{E32D5E23-9636-42C3-A17B-9E2405F8508E}" dt="2024-09-09T19:20:34.903" v="666"/>
        <pc:sldMkLst>
          <pc:docMk/>
          <pc:sldMk cId="1487044012" sldId="1480"/>
        </pc:sldMkLst>
        <pc:spChg chg="mod">
          <ac:chgData name="Routledge, Mandy" userId="bacdedf5-8e30-494b-ad8b-f27fa30c4f8d" providerId="ADAL" clId="{E32D5E23-9636-42C3-A17B-9E2405F8508E}" dt="2024-09-09T18:38:58.101" v="63" actId="20577"/>
          <ac:spMkLst>
            <pc:docMk/>
            <pc:sldMk cId="1487044012" sldId="1480"/>
            <ac:spMk id="6" creationId="{00000000-0000-0000-0000-000000000000}"/>
          </ac:spMkLst>
        </pc:spChg>
        <pc:picChg chg="add mod">
          <ac:chgData name="Routledge, Mandy" userId="bacdedf5-8e30-494b-ad8b-f27fa30c4f8d" providerId="ADAL" clId="{E32D5E23-9636-42C3-A17B-9E2405F8508E}" dt="2024-09-09T18:50:37.201" v="85"/>
          <ac:picMkLst>
            <pc:docMk/>
            <pc:sldMk cId="1487044012" sldId="1480"/>
            <ac:picMk id="2" creationId="{AB82CB0E-4C61-BCAC-8B18-0B9C17174964}"/>
          </ac:picMkLst>
        </pc:picChg>
      </pc:sldChg>
      <pc:sldChg chg="modSp mod ord">
        <pc:chgData name="Routledge, Mandy" userId="bacdedf5-8e30-494b-ad8b-f27fa30c4f8d" providerId="ADAL" clId="{E32D5E23-9636-42C3-A17B-9E2405F8508E}" dt="2024-09-09T19:20:56.474" v="670"/>
        <pc:sldMkLst>
          <pc:docMk/>
          <pc:sldMk cId="3779434736" sldId="1481"/>
        </pc:sldMkLst>
        <pc:spChg chg="mod">
          <ac:chgData name="Routledge, Mandy" userId="bacdedf5-8e30-494b-ad8b-f27fa30c4f8d" providerId="ADAL" clId="{E32D5E23-9636-42C3-A17B-9E2405F8508E}" dt="2024-09-09T18:39:04.867" v="73" actId="20577"/>
          <ac:spMkLst>
            <pc:docMk/>
            <pc:sldMk cId="3779434736" sldId="1481"/>
            <ac:spMk id="6" creationId="{00000000-0000-0000-0000-000000000000}"/>
          </ac:spMkLst>
        </pc:spChg>
      </pc:sldChg>
      <pc:sldChg chg="delSp modSp del mod">
        <pc:chgData name="Routledge, Mandy" userId="bacdedf5-8e30-494b-ad8b-f27fa30c4f8d" providerId="ADAL" clId="{E32D5E23-9636-42C3-A17B-9E2405F8508E}" dt="2024-09-09T19:03:28.273" v="302" actId="47"/>
        <pc:sldMkLst>
          <pc:docMk/>
          <pc:sldMk cId="1201727269" sldId="1482"/>
        </pc:sldMkLst>
        <pc:spChg chg="del mod">
          <ac:chgData name="Routledge, Mandy" userId="bacdedf5-8e30-494b-ad8b-f27fa30c4f8d" providerId="ADAL" clId="{E32D5E23-9636-42C3-A17B-9E2405F8508E}" dt="2024-09-09T19:03:21.580" v="299" actId="21"/>
          <ac:spMkLst>
            <pc:docMk/>
            <pc:sldMk cId="1201727269" sldId="1482"/>
            <ac:spMk id="6" creationId="{00000000-0000-0000-0000-000000000000}"/>
          </ac:spMkLst>
        </pc:spChg>
      </pc:sldChg>
      <pc:sldChg chg="modSp mod">
        <pc:chgData name="Routledge, Mandy" userId="bacdedf5-8e30-494b-ad8b-f27fa30c4f8d" providerId="ADAL" clId="{E32D5E23-9636-42C3-A17B-9E2405F8508E}" dt="2024-09-09T18:39:17.853" v="80"/>
        <pc:sldMkLst>
          <pc:docMk/>
          <pc:sldMk cId="2904738428" sldId="1483"/>
        </pc:sldMkLst>
        <pc:spChg chg="mod">
          <ac:chgData name="Routledge, Mandy" userId="bacdedf5-8e30-494b-ad8b-f27fa30c4f8d" providerId="ADAL" clId="{E32D5E23-9636-42C3-A17B-9E2405F8508E}" dt="2024-09-09T18:39:17.853" v="80"/>
          <ac:spMkLst>
            <pc:docMk/>
            <pc:sldMk cId="2904738428" sldId="1483"/>
            <ac:spMk id="6" creationId="{00000000-0000-0000-0000-000000000000}"/>
          </ac:spMkLst>
        </pc:spChg>
      </pc:sldChg>
      <pc:sldChg chg="del">
        <pc:chgData name="Routledge, Mandy" userId="bacdedf5-8e30-494b-ad8b-f27fa30c4f8d" providerId="ADAL" clId="{E32D5E23-9636-42C3-A17B-9E2405F8508E}" dt="2024-09-09T19:02:08.472" v="296" actId="47"/>
        <pc:sldMkLst>
          <pc:docMk/>
          <pc:sldMk cId="3153421729" sldId="1484"/>
        </pc:sldMkLst>
      </pc:sldChg>
      <pc:sldChg chg="del">
        <pc:chgData name="Routledge, Mandy" userId="bacdedf5-8e30-494b-ad8b-f27fa30c4f8d" providerId="ADAL" clId="{E32D5E23-9636-42C3-A17B-9E2405F8508E}" dt="2024-09-09T19:02:11.880" v="297" actId="47"/>
        <pc:sldMkLst>
          <pc:docMk/>
          <pc:sldMk cId="573887307" sldId="1485"/>
        </pc:sldMkLst>
      </pc:sldChg>
      <pc:sldChg chg="add del">
        <pc:chgData name="Routledge, Mandy" userId="bacdedf5-8e30-494b-ad8b-f27fa30c4f8d" providerId="ADAL" clId="{E32D5E23-9636-42C3-A17B-9E2405F8508E}" dt="2024-09-09T18:52:52.274" v="294" actId="47"/>
        <pc:sldMkLst>
          <pc:docMk/>
          <pc:sldMk cId="3458279235" sldId="1509"/>
        </pc:sldMkLst>
      </pc:sldChg>
      <pc:sldChg chg="addSp delSp modSp add mod">
        <pc:chgData name="Routledge, Mandy" userId="bacdedf5-8e30-494b-ad8b-f27fa30c4f8d" providerId="ADAL" clId="{E32D5E23-9636-42C3-A17B-9E2405F8508E}" dt="2024-09-09T20:05:50.474" v="1324" actId="6549"/>
        <pc:sldMkLst>
          <pc:docMk/>
          <pc:sldMk cId="2967928418" sldId="1511"/>
        </pc:sldMkLst>
        <pc:spChg chg="mod">
          <ac:chgData name="Routledge, Mandy" userId="bacdedf5-8e30-494b-ad8b-f27fa30c4f8d" providerId="ADAL" clId="{E32D5E23-9636-42C3-A17B-9E2405F8508E}" dt="2024-09-09T18:51:11.033" v="108" actId="20577"/>
          <ac:spMkLst>
            <pc:docMk/>
            <pc:sldMk cId="2967928418" sldId="1511"/>
            <ac:spMk id="33" creationId="{AC757F5E-B016-F947-4518-7C6B9CC7EE04}"/>
          </ac:spMkLst>
        </pc:spChg>
        <pc:spChg chg="mod">
          <ac:chgData name="Routledge, Mandy" userId="bacdedf5-8e30-494b-ad8b-f27fa30c4f8d" providerId="ADAL" clId="{E32D5E23-9636-42C3-A17B-9E2405F8508E}" dt="2024-09-09T18:51:15.499" v="118" actId="20577"/>
          <ac:spMkLst>
            <pc:docMk/>
            <pc:sldMk cId="2967928418" sldId="1511"/>
            <ac:spMk id="34" creationId="{152372B3-00F5-781C-183E-6F2DDF35091D}"/>
          </ac:spMkLst>
        </pc:spChg>
        <pc:spChg chg="mod">
          <ac:chgData name="Routledge, Mandy" userId="bacdedf5-8e30-494b-ad8b-f27fa30c4f8d" providerId="ADAL" clId="{E32D5E23-9636-42C3-A17B-9E2405F8508E}" dt="2024-09-09T20:05:50.474" v="1324" actId="6549"/>
          <ac:spMkLst>
            <pc:docMk/>
            <pc:sldMk cId="2967928418" sldId="1511"/>
            <ac:spMk id="35" creationId="{37104C51-0232-62ED-4C6F-1447D06633EE}"/>
          </ac:spMkLst>
        </pc:spChg>
        <pc:spChg chg="mod">
          <ac:chgData name="Routledge, Mandy" userId="bacdedf5-8e30-494b-ad8b-f27fa30c4f8d" providerId="ADAL" clId="{E32D5E23-9636-42C3-A17B-9E2405F8508E}" dt="2024-09-09T20:05:20.263" v="1317" actId="20577"/>
          <ac:spMkLst>
            <pc:docMk/>
            <pc:sldMk cId="2967928418" sldId="1511"/>
            <ac:spMk id="36" creationId="{D8EF981A-9BA7-0EB1-9B70-F7FBF2F7DF1C}"/>
          </ac:spMkLst>
        </pc:spChg>
        <pc:picChg chg="add mod">
          <ac:chgData name="Routledge, Mandy" userId="bacdedf5-8e30-494b-ad8b-f27fa30c4f8d" providerId="ADAL" clId="{E32D5E23-9636-42C3-A17B-9E2405F8508E}" dt="2024-09-09T18:51:48.683" v="176"/>
          <ac:picMkLst>
            <pc:docMk/>
            <pc:sldMk cId="2967928418" sldId="1511"/>
            <ac:picMk id="2" creationId="{7BBC20FB-89AA-7FD4-D0E1-F7546FCDF082}"/>
          </ac:picMkLst>
        </pc:picChg>
        <pc:picChg chg="add mod">
          <ac:chgData name="Routledge, Mandy" userId="bacdedf5-8e30-494b-ad8b-f27fa30c4f8d" providerId="ADAL" clId="{E32D5E23-9636-42C3-A17B-9E2405F8508E}" dt="2024-09-09T18:51:48.683" v="176"/>
          <ac:picMkLst>
            <pc:docMk/>
            <pc:sldMk cId="2967928418" sldId="1511"/>
            <ac:picMk id="8" creationId="{DE071589-D19A-FAF6-A407-99427C7482D5}"/>
          </ac:picMkLst>
        </pc:picChg>
        <pc:picChg chg="add del mod">
          <ac:chgData name="Routledge, Mandy" userId="bacdedf5-8e30-494b-ad8b-f27fa30c4f8d" providerId="ADAL" clId="{E32D5E23-9636-42C3-A17B-9E2405F8508E}" dt="2024-09-09T20:04:28.691" v="1287" actId="478"/>
          <ac:picMkLst>
            <pc:docMk/>
            <pc:sldMk cId="2967928418" sldId="1511"/>
            <ac:picMk id="9" creationId="{99DFB2BE-43D6-11BD-0668-CC717A062143}"/>
          </ac:picMkLst>
        </pc:picChg>
        <pc:picChg chg="add mod">
          <ac:chgData name="Routledge, Mandy" userId="bacdedf5-8e30-494b-ad8b-f27fa30c4f8d" providerId="ADAL" clId="{E32D5E23-9636-42C3-A17B-9E2405F8508E}" dt="2024-09-09T20:04:45.567" v="1291" actId="14100"/>
          <ac:picMkLst>
            <pc:docMk/>
            <pc:sldMk cId="2967928418" sldId="1511"/>
            <ac:picMk id="18" creationId="{E11C7E70-ED2E-F689-B571-A2FC6BFAB821}"/>
          </ac:picMkLst>
        </pc:picChg>
      </pc:sldChg>
      <pc:sldChg chg="add">
        <pc:chgData name="Routledge, Mandy" userId="bacdedf5-8e30-494b-ad8b-f27fa30c4f8d" providerId="ADAL" clId="{E32D5E23-9636-42C3-A17B-9E2405F8508E}" dt="2024-09-09T18:39:33.539" v="81"/>
        <pc:sldMkLst>
          <pc:docMk/>
          <pc:sldMk cId="1594331871" sldId="1512"/>
        </pc:sldMkLst>
      </pc:sldChg>
      <pc:sldChg chg="addSp delSp modSp add mod ord">
        <pc:chgData name="Routledge, Mandy" userId="bacdedf5-8e30-494b-ad8b-f27fa30c4f8d" providerId="ADAL" clId="{E32D5E23-9636-42C3-A17B-9E2405F8508E}" dt="2024-09-09T19:29:37.878" v="857"/>
        <pc:sldMkLst>
          <pc:docMk/>
          <pc:sldMk cId="3809510087" sldId="1513"/>
        </pc:sldMkLst>
        <pc:spChg chg="add mod">
          <ac:chgData name="Routledge, Mandy" userId="bacdedf5-8e30-494b-ad8b-f27fa30c4f8d" providerId="ADAL" clId="{E32D5E23-9636-42C3-A17B-9E2405F8508E}" dt="2024-09-09T19:29:16.527" v="846" actId="1076"/>
          <ac:spMkLst>
            <pc:docMk/>
            <pc:sldMk cId="3809510087" sldId="1513"/>
            <ac:spMk id="24" creationId="{ABE9179E-6ACC-D234-33A2-32D6A2A035E8}"/>
          </ac:spMkLst>
        </pc:spChg>
        <pc:spChg chg="mod">
          <ac:chgData name="Routledge, Mandy" userId="bacdedf5-8e30-494b-ad8b-f27fa30c4f8d" providerId="ADAL" clId="{E32D5E23-9636-42C3-A17B-9E2405F8508E}" dt="2024-09-09T19:03:54.161" v="312" actId="20577"/>
          <ac:spMkLst>
            <pc:docMk/>
            <pc:sldMk cId="3809510087" sldId="1513"/>
            <ac:spMk id="33" creationId="{AC757F5E-B016-F947-4518-7C6B9CC7EE04}"/>
          </ac:spMkLst>
        </pc:spChg>
        <pc:spChg chg="mod">
          <ac:chgData name="Routledge, Mandy" userId="bacdedf5-8e30-494b-ad8b-f27fa30c4f8d" providerId="ADAL" clId="{E32D5E23-9636-42C3-A17B-9E2405F8508E}" dt="2024-09-09T19:03:57.787" v="323" actId="20577"/>
          <ac:spMkLst>
            <pc:docMk/>
            <pc:sldMk cId="3809510087" sldId="1513"/>
            <ac:spMk id="34" creationId="{152372B3-00F5-781C-183E-6F2DDF35091D}"/>
          </ac:spMkLst>
        </pc:spChg>
        <pc:spChg chg="mod">
          <ac:chgData name="Routledge, Mandy" userId="bacdedf5-8e30-494b-ad8b-f27fa30c4f8d" providerId="ADAL" clId="{E32D5E23-9636-42C3-A17B-9E2405F8508E}" dt="2024-09-09T19:26:58.412" v="783" actId="20577"/>
          <ac:spMkLst>
            <pc:docMk/>
            <pc:sldMk cId="3809510087" sldId="1513"/>
            <ac:spMk id="35" creationId="{37104C51-0232-62ED-4C6F-1447D06633EE}"/>
          </ac:spMkLst>
        </pc:spChg>
        <pc:spChg chg="mod">
          <ac:chgData name="Routledge, Mandy" userId="bacdedf5-8e30-494b-ad8b-f27fa30c4f8d" providerId="ADAL" clId="{E32D5E23-9636-42C3-A17B-9E2405F8508E}" dt="2024-09-09T19:29:32.546" v="855" actId="20577"/>
          <ac:spMkLst>
            <pc:docMk/>
            <pc:sldMk cId="3809510087" sldId="1513"/>
            <ac:spMk id="36" creationId="{D8EF981A-9BA7-0EB1-9B70-F7FBF2F7DF1C}"/>
          </ac:spMkLst>
        </pc:spChg>
        <pc:picChg chg="add del mod">
          <ac:chgData name="Routledge, Mandy" userId="bacdedf5-8e30-494b-ad8b-f27fa30c4f8d" providerId="ADAL" clId="{E32D5E23-9636-42C3-A17B-9E2405F8508E}" dt="2024-09-09T19:28:14.834" v="807" actId="478"/>
          <ac:picMkLst>
            <pc:docMk/>
            <pc:sldMk cId="3809510087" sldId="1513"/>
            <ac:picMk id="2" creationId="{06433BC4-ADC4-CD5D-3910-3AC08BEBA267}"/>
          </ac:picMkLst>
        </pc:picChg>
        <pc:picChg chg="add del mod">
          <ac:chgData name="Routledge, Mandy" userId="bacdedf5-8e30-494b-ad8b-f27fa30c4f8d" providerId="ADAL" clId="{E32D5E23-9636-42C3-A17B-9E2405F8508E}" dt="2024-09-09T19:25:21.335" v="703" actId="478"/>
          <ac:picMkLst>
            <pc:docMk/>
            <pc:sldMk cId="3809510087" sldId="1513"/>
            <ac:picMk id="8" creationId="{EC77BD43-8383-6192-EC58-DF9C494FECC0}"/>
          </ac:picMkLst>
        </pc:picChg>
        <pc:picChg chg="add del">
          <ac:chgData name="Routledge, Mandy" userId="bacdedf5-8e30-494b-ad8b-f27fa30c4f8d" providerId="ADAL" clId="{E32D5E23-9636-42C3-A17B-9E2405F8508E}" dt="2024-09-09T19:25:26.552" v="705" actId="22"/>
          <ac:picMkLst>
            <pc:docMk/>
            <pc:sldMk cId="3809510087" sldId="1513"/>
            <ac:picMk id="18" creationId="{A2381C12-E5C3-3821-5190-BD984E2773E6}"/>
          </ac:picMkLst>
        </pc:picChg>
        <pc:picChg chg="add mod">
          <ac:chgData name="Routledge, Mandy" userId="bacdedf5-8e30-494b-ad8b-f27fa30c4f8d" providerId="ADAL" clId="{E32D5E23-9636-42C3-A17B-9E2405F8508E}" dt="2024-09-09T19:26:12.893" v="770" actId="1076"/>
          <ac:picMkLst>
            <pc:docMk/>
            <pc:sldMk cId="3809510087" sldId="1513"/>
            <ac:picMk id="20" creationId="{D03F0573-5200-720D-6A83-B0C5080FFCBF}"/>
          </ac:picMkLst>
        </pc:picChg>
        <pc:picChg chg="add mod">
          <ac:chgData name="Routledge, Mandy" userId="bacdedf5-8e30-494b-ad8b-f27fa30c4f8d" providerId="ADAL" clId="{E32D5E23-9636-42C3-A17B-9E2405F8508E}" dt="2024-09-09T19:28:22.637" v="810" actId="1076"/>
          <ac:picMkLst>
            <pc:docMk/>
            <pc:sldMk cId="3809510087" sldId="1513"/>
            <ac:picMk id="23" creationId="{B5D3FF4E-958D-533D-61AC-093F78053904}"/>
          </ac:picMkLst>
        </pc:picChg>
      </pc:sldChg>
      <pc:sldChg chg="add">
        <pc:chgData name="Routledge, Mandy" userId="bacdedf5-8e30-494b-ad8b-f27fa30c4f8d" providerId="ADAL" clId="{E32D5E23-9636-42C3-A17B-9E2405F8508E}" dt="2024-09-09T19:01:21.661" v="295"/>
        <pc:sldMkLst>
          <pc:docMk/>
          <pc:sldMk cId="3112181829" sldId="1515"/>
        </pc:sldMkLst>
      </pc:sldChg>
      <pc:sldChg chg="add">
        <pc:chgData name="Routledge, Mandy" userId="bacdedf5-8e30-494b-ad8b-f27fa30c4f8d" providerId="ADAL" clId="{E32D5E23-9636-42C3-A17B-9E2405F8508E}" dt="2024-09-09T19:01:21.661" v="295"/>
        <pc:sldMkLst>
          <pc:docMk/>
          <pc:sldMk cId="2946319108" sldId="1516"/>
        </pc:sldMkLst>
      </pc:sldChg>
      <pc:sldChg chg="addSp delSp modSp add mod ord">
        <pc:chgData name="Routledge, Mandy" userId="bacdedf5-8e30-494b-ad8b-f27fa30c4f8d" providerId="ADAL" clId="{E32D5E23-9636-42C3-A17B-9E2405F8508E}" dt="2024-09-09T19:16:32.364" v="619" actId="6549"/>
        <pc:sldMkLst>
          <pc:docMk/>
          <pc:sldMk cId="1559808649" sldId="1517"/>
        </pc:sldMkLst>
        <pc:spChg chg="add mod">
          <ac:chgData name="Routledge, Mandy" userId="bacdedf5-8e30-494b-ad8b-f27fa30c4f8d" providerId="ADAL" clId="{E32D5E23-9636-42C3-A17B-9E2405F8508E}" dt="2024-09-09T19:13:54.234" v="610" actId="20577"/>
          <ac:spMkLst>
            <pc:docMk/>
            <pc:sldMk cId="1559808649" sldId="1517"/>
            <ac:spMk id="2" creationId="{3565DE72-7BAA-E5D5-8E15-388F5D5B2EC7}"/>
          </ac:spMkLst>
        </pc:spChg>
        <pc:spChg chg="add mod">
          <ac:chgData name="Routledge, Mandy" userId="bacdedf5-8e30-494b-ad8b-f27fa30c4f8d" providerId="ADAL" clId="{E32D5E23-9636-42C3-A17B-9E2405F8508E}" dt="2024-09-09T19:10:17.615" v="553" actId="6549"/>
          <ac:spMkLst>
            <pc:docMk/>
            <pc:sldMk cId="1559808649" sldId="1517"/>
            <ac:spMk id="8" creationId="{DCF91A25-707C-18DC-4D45-8BAF3EC0B5A9}"/>
          </ac:spMkLst>
        </pc:spChg>
        <pc:spChg chg="add mod">
          <ac:chgData name="Routledge, Mandy" userId="bacdedf5-8e30-494b-ad8b-f27fa30c4f8d" providerId="ADAL" clId="{E32D5E23-9636-42C3-A17B-9E2405F8508E}" dt="2024-09-09T19:10:31.094" v="566" actId="20577"/>
          <ac:spMkLst>
            <pc:docMk/>
            <pc:sldMk cId="1559808649" sldId="1517"/>
            <ac:spMk id="9" creationId="{67DA4BBF-8EB2-DB9E-DEB5-561C72872D90}"/>
          </ac:spMkLst>
        </pc:spChg>
        <pc:spChg chg="mod">
          <ac:chgData name="Routledge, Mandy" userId="bacdedf5-8e30-494b-ad8b-f27fa30c4f8d" providerId="ADAL" clId="{E32D5E23-9636-42C3-A17B-9E2405F8508E}" dt="2024-09-09T19:13:47.357" v="595" actId="20577"/>
          <ac:spMkLst>
            <pc:docMk/>
            <pc:sldMk cId="1559808649" sldId="1517"/>
            <ac:spMk id="33" creationId="{AC757F5E-B016-F947-4518-7C6B9CC7EE04}"/>
          </ac:spMkLst>
        </pc:spChg>
        <pc:spChg chg="del">
          <ac:chgData name="Routledge, Mandy" userId="bacdedf5-8e30-494b-ad8b-f27fa30c4f8d" providerId="ADAL" clId="{E32D5E23-9636-42C3-A17B-9E2405F8508E}" dt="2024-09-09T19:09:56.961" v="537" actId="478"/>
          <ac:spMkLst>
            <pc:docMk/>
            <pc:sldMk cId="1559808649" sldId="1517"/>
            <ac:spMk id="34" creationId="{152372B3-00F5-781C-183E-6F2DDF35091D}"/>
          </ac:spMkLst>
        </pc:spChg>
        <pc:spChg chg="mod">
          <ac:chgData name="Routledge, Mandy" userId="bacdedf5-8e30-494b-ad8b-f27fa30c4f8d" providerId="ADAL" clId="{E32D5E23-9636-42C3-A17B-9E2405F8508E}" dt="2024-09-09T19:16:32.364" v="619" actId="6549"/>
          <ac:spMkLst>
            <pc:docMk/>
            <pc:sldMk cId="1559808649" sldId="1517"/>
            <ac:spMk id="35" creationId="{37104C51-0232-62ED-4C6F-1447D06633EE}"/>
          </ac:spMkLst>
        </pc:spChg>
        <pc:spChg chg="mod">
          <ac:chgData name="Routledge, Mandy" userId="bacdedf5-8e30-494b-ad8b-f27fa30c4f8d" providerId="ADAL" clId="{E32D5E23-9636-42C3-A17B-9E2405F8508E}" dt="2024-09-09T19:10:38.643" v="583" actId="20577"/>
          <ac:spMkLst>
            <pc:docMk/>
            <pc:sldMk cId="1559808649" sldId="1517"/>
            <ac:spMk id="36" creationId="{D8EF981A-9BA7-0EB1-9B70-F7FBF2F7DF1C}"/>
          </ac:spMkLst>
        </pc:spChg>
      </pc:sldChg>
      <pc:sldChg chg="addSp modSp add mod ord">
        <pc:chgData name="Routledge, Mandy" userId="bacdedf5-8e30-494b-ad8b-f27fa30c4f8d" providerId="ADAL" clId="{E32D5E23-9636-42C3-A17B-9E2405F8508E}" dt="2024-09-09T20:04:06.268" v="1286"/>
        <pc:sldMkLst>
          <pc:docMk/>
          <pc:sldMk cId="1565879633" sldId="1518"/>
        </pc:sldMkLst>
        <pc:spChg chg="mod">
          <ac:chgData name="Routledge, Mandy" userId="bacdedf5-8e30-494b-ad8b-f27fa30c4f8d" providerId="ADAL" clId="{E32D5E23-9636-42C3-A17B-9E2405F8508E}" dt="2024-09-09T19:18:13.038" v="626" actId="20577"/>
          <ac:spMkLst>
            <pc:docMk/>
            <pc:sldMk cId="1565879633" sldId="1518"/>
            <ac:spMk id="33" creationId="{AC757F5E-B016-F947-4518-7C6B9CC7EE04}"/>
          </ac:spMkLst>
        </pc:spChg>
        <pc:spChg chg="mod">
          <ac:chgData name="Routledge, Mandy" userId="bacdedf5-8e30-494b-ad8b-f27fa30c4f8d" providerId="ADAL" clId="{E32D5E23-9636-42C3-A17B-9E2405F8508E}" dt="2024-09-09T20:01:30.676" v="1115" actId="20577"/>
          <ac:spMkLst>
            <pc:docMk/>
            <pc:sldMk cId="1565879633" sldId="1518"/>
            <ac:spMk id="34" creationId="{152372B3-00F5-781C-183E-6F2DDF35091D}"/>
          </ac:spMkLst>
        </pc:spChg>
        <pc:spChg chg="mod">
          <ac:chgData name="Routledge, Mandy" userId="bacdedf5-8e30-494b-ad8b-f27fa30c4f8d" providerId="ADAL" clId="{E32D5E23-9636-42C3-A17B-9E2405F8508E}" dt="2024-09-09T20:02:28.451" v="1201" actId="20577"/>
          <ac:spMkLst>
            <pc:docMk/>
            <pc:sldMk cId="1565879633" sldId="1518"/>
            <ac:spMk id="35" creationId="{37104C51-0232-62ED-4C6F-1447D06633EE}"/>
          </ac:spMkLst>
        </pc:spChg>
        <pc:spChg chg="mod">
          <ac:chgData name="Routledge, Mandy" userId="bacdedf5-8e30-494b-ad8b-f27fa30c4f8d" providerId="ADAL" clId="{E32D5E23-9636-42C3-A17B-9E2405F8508E}" dt="2024-09-09T20:03:58.293" v="1284" actId="20577"/>
          <ac:spMkLst>
            <pc:docMk/>
            <pc:sldMk cId="1565879633" sldId="1518"/>
            <ac:spMk id="36" creationId="{D8EF981A-9BA7-0EB1-9B70-F7FBF2F7DF1C}"/>
          </ac:spMkLst>
        </pc:spChg>
        <pc:picChg chg="add mod">
          <ac:chgData name="Routledge, Mandy" userId="bacdedf5-8e30-494b-ad8b-f27fa30c4f8d" providerId="ADAL" clId="{E32D5E23-9636-42C3-A17B-9E2405F8508E}" dt="2024-09-09T20:01:27.116" v="1107" actId="1076"/>
          <ac:picMkLst>
            <pc:docMk/>
            <pc:sldMk cId="1565879633" sldId="1518"/>
            <ac:picMk id="2" creationId="{3C7C5C6A-840F-4299-5AD1-6B1C54D593EA}"/>
          </ac:picMkLst>
        </pc:picChg>
        <pc:picChg chg="add mod">
          <ac:chgData name="Routledge, Mandy" userId="bacdedf5-8e30-494b-ad8b-f27fa30c4f8d" providerId="ADAL" clId="{E32D5E23-9636-42C3-A17B-9E2405F8508E}" dt="2024-09-09T20:03:18.958" v="1206" actId="14100"/>
          <ac:picMkLst>
            <pc:docMk/>
            <pc:sldMk cId="1565879633" sldId="1518"/>
            <ac:picMk id="9" creationId="{86546BE8-671E-57D3-BE30-ACEA8B302347}"/>
          </ac:picMkLst>
        </pc:picChg>
      </pc:sldChg>
      <pc:sldChg chg="add">
        <pc:chgData name="Routledge, Mandy" userId="bacdedf5-8e30-494b-ad8b-f27fa30c4f8d" providerId="ADAL" clId="{E32D5E23-9636-42C3-A17B-9E2405F8508E}" dt="2024-09-09T19:18:05.633" v="620"/>
        <pc:sldMkLst>
          <pc:docMk/>
          <pc:sldMk cId="45021591" sldId="1519"/>
        </pc:sldMkLst>
      </pc:sldChg>
    </pc:docChg>
  </pc:docChgLst>
  <pc:docChgLst>
    <pc:chgData name="Harmsel ter, Marjan" userId="5bf7b4e5-383a-4bf6-a1ba-3724f9cc09cb" providerId="ADAL" clId="{03FD3C56-116A-47DD-8E69-E33E49487991}"/>
    <pc:docChg chg="undo custSel addSld delSld modSld sldOrd modSection">
      <pc:chgData name="Harmsel ter, Marjan" userId="5bf7b4e5-383a-4bf6-a1ba-3724f9cc09cb" providerId="ADAL" clId="{03FD3C56-116A-47DD-8E69-E33E49487991}" dt="2024-09-10T08:09:54.873" v="1309" actId="47"/>
      <pc:docMkLst>
        <pc:docMk/>
      </pc:docMkLst>
      <pc:sldChg chg="del">
        <pc:chgData name="Harmsel ter, Marjan" userId="5bf7b4e5-383a-4bf6-a1ba-3724f9cc09cb" providerId="ADAL" clId="{03FD3C56-116A-47DD-8E69-E33E49487991}" dt="2024-09-10T08:09:54.873" v="1309" actId="47"/>
        <pc:sldMkLst>
          <pc:docMk/>
          <pc:sldMk cId="3558003521" sldId="267"/>
        </pc:sldMkLst>
      </pc:sldChg>
      <pc:sldChg chg="del">
        <pc:chgData name="Harmsel ter, Marjan" userId="5bf7b4e5-383a-4bf6-a1ba-3724f9cc09cb" providerId="ADAL" clId="{03FD3C56-116A-47DD-8E69-E33E49487991}" dt="2024-09-10T08:09:54.873" v="1309" actId="47"/>
        <pc:sldMkLst>
          <pc:docMk/>
          <pc:sldMk cId="2441164173" sldId="268"/>
        </pc:sldMkLst>
      </pc:sldChg>
      <pc:sldChg chg="modSp mod">
        <pc:chgData name="Harmsel ter, Marjan" userId="5bf7b4e5-383a-4bf6-a1ba-3724f9cc09cb" providerId="ADAL" clId="{03FD3C56-116A-47DD-8E69-E33E49487991}" dt="2024-09-10T07:12:17.247" v="477" actId="20577"/>
        <pc:sldMkLst>
          <pc:docMk/>
          <pc:sldMk cId="2189114603" sldId="1437"/>
        </pc:sldMkLst>
        <pc:spChg chg="mod">
          <ac:chgData name="Harmsel ter, Marjan" userId="5bf7b4e5-383a-4bf6-a1ba-3724f9cc09cb" providerId="ADAL" clId="{03FD3C56-116A-47DD-8E69-E33E49487991}" dt="2024-09-10T07:12:17.247" v="477" actId="20577"/>
          <ac:spMkLst>
            <pc:docMk/>
            <pc:sldMk cId="2189114603" sldId="1437"/>
            <ac:spMk id="3" creationId="{00000000-0000-0000-0000-000000000000}"/>
          </ac:spMkLst>
        </pc:spChg>
      </pc:sldChg>
      <pc:sldChg chg="del">
        <pc:chgData name="Harmsel ter, Marjan" userId="5bf7b4e5-383a-4bf6-a1ba-3724f9cc09cb" providerId="ADAL" clId="{03FD3C56-116A-47DD-8E69-E33E49487991}" dt="2024-09-10T08:09:54.873" v="1309" actId="47"/>
        <pc:sldMkLst>
          <pc:docMk/>
          <pc:sldMk cId="3978205201" sldId="1474"/>
        </pc:sldMkLst>
      </pc:sldChg>
      <pc:sldChg chg="addSp modSp mod">
        <pc:chgData name="Harmsel ter, Marjan" userId="5bf7b4e5-383a-4bf6-a1ba-3724f9cc09cb" providerId="ADAL" clId="{03FD3C56-116A-47DD-8E69-E33E49487991}" dt="2024-09-10T06:52:14.223" v="124" actId="1076"/>
        <pc:sldMkLst>
          <pc:docMk/>
          <pc:sldMk cId="4207872812" sldId="1475"/>
        </pc:sldMkLst>
        <pc:picChg chg="add mod">
          <ac:chgData name="Harmsel ter, Marjan" userId="5bf7b4e5-383a-4bf6-a1ba-3724f9cc09cb" providerId="ADAL" clId="{03FD3C56-116A-47DD-8E69-E33E49487991}" dt="2024-09-10T06:52:14.223" v="124" actId="1076"/>
          <ac:picMkLst>
            <pc:docMk/>
            <pc:sldMk cId="4207872812" sldId="1475"/>
            <ac:picMk id="3" creationId="{C65F733A-46A4-6624-5B42-6602AD8E15ED}"/>
          </ac:picMkLst>
        </pc:picChg>
      </pc:sldChg>
      <pc:sldChg chg="addSp modSp mod">
        <pc:chgData name="Harmsel ter, Marjan" userId="5bf7b4e5-383a-4bf6-a1ba-3724f9cc09cb" providerId="ADAL" clId="{03FD3C56-116A-47DD-8E69-E33E49487991}" dt="2024-09-10T06:47:07.458" v="110" actId="1076"/>
        <pc:sldMkLst>
          <pc:docMk/>
          <pc:sldMk cId="2452007587" sldId="1476"/>
        </pc:sldMkLst>
        <pc:picChg chg="add mod">
          <ac:chgData name="Harmsel ter, Marjan" userId="5bf7b4e5-383a-4bf6-a1ba-3724f9cc09cb" providerId="ADAL" clId="{03FD3C56-116A-47DD-8E69-E33E49487991}" dt="2024-09-10T06:47:07.458" v="110" actId="1076"/>
          <ac:picMkLst>
            <pc:docMk/>
            <pc:sldMk cId="2452007587" sldId="1476"/>
            <ac:picMk id="3" creationId="{8BA059A9-0496-EF10-EAEB-5D6801AEE73A}"/>
          </ac:picMkLst>
        </pc:picChg>
      </pc:sldChg>
      <pc:sldChg chg="addSp delSp modSp mod">
        <pc:chgData name="Harmsel ter, Marjan" userId="5bf7b4e5-383a-4bf6-a1ba-3724f9cc09cb" providerId="ADAL" clId="{03FD3C56-116A-47DD-8E69-E33E49487991}" dt="2024-09-10T06:45:02.759" v="103" actId="1076"/>
        <pc:sldMkLst>
          <pc:docMk/>
          <pc:sldMk cId="2709048002" sldId="1477"/>
        </pc:sldMkLst>
        <pc:picChg chg="del">
          <ac:chgData name="Harmsel ter, Marjan" userId="5bf7b4e5-383a-4bf6-a1ba-3724f9cc09cb" providerId="ADAL" clId="{03FD3C56-116A-47DD-8E69-E33E49487991}" dt="2024-09-10T06:44:30.494" v="93" actId="478"/>
          <ac:picMkLst>
            <pc:docMk/>
            <pc:sldMk cId="2709048002" sldId="1477"/>
            <ac:picMk id="3" creationId="{42C29617-E248-8DA3-8D65-E228EF2100B0}"/>
          </ac:picMkLst>
        </pc:picChg>
        <pc:picChg chg="add mod modCrop">
          <ac:chgData name="Harmsel ter, Marjan" userId="5bf7b4e5-383a-4bf6-a1ba-3724f9cc09cb" providerId="ADAL" clId="{03FD3C56-116A-47DD-8E69-E33E49487991}" dt="2024-09-10T06:45:02.759" v="103" actId="1076"/>
          <ac:picMkLst>
            <pc:docMk/>
            <pc:sldMk cId="2709048002" sldId="1477"/>
            <ac:picMk id="4" creationId="{EA6A764B-333F-F27A-575E-69C05E54F268}"/>
          </ac:picMkLst>
        </pc:picChg>
      </pc:sldChg>
      <pc:sldChg chg="addSp modSp mod">
        <pc:chgData name="Harmsel ter, Marjan" userId="5bf7b4e5-383a-4bf6-a1ba-3724f9cc09cb" providerId="ADAL" clId="{03FD3C56-116A-47DD-8E69-E33E49487991}" dt="2024-09-10T06:49:48.379" v="119" actId="1076"/>
        <pc:sldMkLst>
          <pc:docMk/>
          <pc:sldMk cId="4074911733" sldId="1478"/>
        </pc:sldMkLst>
        <pc:picChg chg="add mod modCrop">
          <ac:chgData name="Harmsel ter, Marjan" userId="5bf7b4e5-383a-4bf6-a1ba-3724f9cc09cb" providerId="ADAL" clId="{03FD3C56-116A-47DD-8E69-E33E49487991}" dt="2024-09-10T06:49:48.379" v="119" actId="1076"/>
          <ac:picMkLst>
            <pc:docMk/>
            <pc:sldMk cId="4074911733" sldId="1478"/>
            <ac:picMk id="3" creationId="{025B9AE4-7235-293F-99D3-3590F4F785FE}"/>
          </ac:picMkLst>
        </pc:picChg>
      </pc:sldChg>
      <pc:sldChg chg="addSp modSp mod">
        <pc:chgData name="Harmsel ter, Marjan" userId="5bf7b4e5-383a-4bf6-a1ba-3724f9cc09cb" providerId="ADAL" clId="{03FD3C56-116A-47DD-8E69-E33E49487991}" dt="2024-09-10T06:41:02.840" v="82" actId="1076"/>
        <pc:sldMkLst>
          <pc:docMk/>
          <pc:sldMk cId="4210467006" sldId="1479"/>
        </pc:sldMkLst>
        <pc:spChg chg="mod">
          <ac:chgData name="Harmsel ter, Marjan" userId="5bf7b4e5-383a-4bf6-a1ba-3724f9cc09cb" providerId="ADAL" clId="{03FD3C56-116A-47DD-8E69-E33E49487991}" dt="2024-09-10T06:37:38.428" v="42" actId="403"/>
          <ac:spMkLst>
            <pc:docMk/>
            <pc:sldMk cId="4210467006" sldId="1479"/>
            <ac:spMk id="6" creationId="{00000000-0000-0000-0000-000000000000}"/>
          </ac:spMkLst>
        </pc:spChg>
        <pc:spChg chg="add mod">
          <ac:chgData name="Harmsel ter, Marjan" userId="5bf7b4e5-383a-4bf6-a1ba-3724f9cc09cb" providerId="ADAL" clId="{03FD3C56-116A-47DD-8E69-E33E49487991}" dt="2024-09-10T06:40:55.941" v="80" actId="1076"/>
          <ac:spMkLst>
            <pc:docMk/>
            <pc:sldMk cId="4210467006" sldId="1479"/>
            <ac:spMk id="7" creationId="{E2C92653-EEA0-BFF3-0A95-2DD4573D15C1}"/>
          </ac:spMkLst>
        </pc:spChg>
        <pc:spChg chg="add mod">
          <ac:chgData name="Harmsel ter, Marjan" userId="5bf7b4e5-383a-4bf6-a1ba-3724f9cc09cb" providerId="ADAL" clId="{03FD3C56-116A-47DD-8E69-E33E49487991}" dt="2024-09-10T06:41:02.840" v="82" actId="1076"/>
          <ac:spMkLst>
            <pc:docMk/>
            <pc:sldMk cId="4210467006" sldId="1479"/>
            <ac:spMk id="8" creationId="{92BEB38F-B5A9-4C07-0EF2-6CF538E780CA}"/>
          </ac:spMkLst>
        </pc:spChg>
        <pc:picChg chg="add mod modCrop">
          <ac:chgData name="Harmsel ter, Marjan" userId="5bf7b4e5-383a-4bf6-a1ba-3724f9cc09cb" providerId="ADAL" clId="{03FD3C56-116A-47DD-8E69-E33E49487991}" dt="2024-09-10T06:40:52.749" v="79" actId="1076"/>
          <ac:picMkLst>
            <pc:docMk/>
            <pc:sldMk cId="4210467006" sldId="1479"/>
            <ac:picMk id="3" creationId="{DB84A9C9-1D80-60DF-91C4-94E3287E8B57}"/>
          </ac:picMkLst>
        </pc:picChg>
        <pc:picChg chg="add mod modCrop">
          <ac:chgData name="Harmsel ter, Marjan" userId="5bf7b4e5-383a-4bf6-a1ba-3724f9cc09cb" providerId="ADAL" clId="{03FD3C56-116A-47DD-8E69-E33E49487991}" dt="2024-09-10T06:41:00.257" v="81" actId="1076"/>
          <ac:picMkLst>
            <pc:docMk/>
            <pc:sldMk cId="4210467006" sldId="1479"/>
            <ac:picMk id="5" creationId="{5B77A489-8FC6-0E06-FBB5-BA8E26038B42}"/>
          </ac:picMkLst>
        </pc:picChg>
        <pc:picChg chg="add mod">
          <ac:chgData name="Harmsel ter, Marjan" userId="5bf7b4e5-383a-4bf6-a1ba-3724f9cc09cb" providerId="ADAL" clId="{03FD3C56-116A-47DD-8E69-E33E49487991}" dt="2024-09-10T06:40:48.096" v="78" actId="1076"/>
          <ac:picMkLst>
            <pc:docMk/>
            <pc:sldMk cId="4210467006" sldId="1479"/>
            <ac:picMk id="10" creationId="{C5BD2522-029B-6C93-56CD-75075F93BC32}"/>
          </ac:picMkLst>
        </pc:picChg>
      </pc:sldChg>
      <pc:sldChg chg="addSp modSp mod">
        <pc:chgData name="Harmsel ter, Marjan" userId="5bf7b4e5-383a-4bf6-a1ba-3724f9cc09cb" providerId="ADAL" clId="{03FD3C56-116A-47DD-8E69-E33E49487991}" dt="2024-09-10T06:42:21.918" v="92" actId="1076"/>
        <pc:sldMkLst>
          <pc:docMk/>
          <pc:sldMk cId="3779434736" sldId="1481"/>
        </pc:sldMkLst>
        <pc:picChg chg="add mod modCrop">
          <ac:chgData name="Harmsel ter, Marjan" userId="5bf7b4e5-383a-4bf6-a1ba-3724f9cc09cb" providerId="ADAL" clId="{03FD3C56-116A-47DD-8E69-E33E49487991}" dt="2024-09-10T06:42:21.918" v="92" actId="1076"/>
          <ac:picMkLst>
            <pc:docMk/>
            <pc:sldMk cId="3779434736" sldId="1481"/>
            <ac:picMk id="3" creationId="{29BD59AE-4C98-0098-4AFD-6D9AF12E0E33}"/>
          </ac:picMkLst>
        </pc:picChg>
      </pc:sldChg>
      <pc:sldChg chg="addSp modSp mod">
        <pc:chgData name="Harmsel ter, Marjan" userId="5bf7b4e5-383a-4bf6-a1ba-3724f9cc09cb" providerId="ADAL" clId="{03FD3C56-116A-47DD-8E69-E33E49487991}" dt="2024-09-10T06:57:01.556" v="131" actId="1076"/>
        <pc:sldMkLst>
          <pc:docMk/>
          <pc:sldMk cId="2904738428" sldId="1483"/>
        </pc:sldMkLst>
        <pc:picChg chg="add mod">
          <ac:chgData name="Harmsel ter, Marjan" userId="5bf7b4e5-383a-4bf6-a1ba-3724f9cc09cb" providerId="ADAL" clId="{03FD3C56-116A-47DD-8E69-E33E49487991}" dt="2024-09-10T06:57:01.556" v="131" actId="1076"/>
          <ac:picMkLst>
            <pc:docMk/>
            <pc:sldMk cId="2904738428" sldId="1483"/>
            <ac:picMk id="3" creationId="{14CDC249-6168-AA48-858C-DB50B0103A35}"/>
          </ac:picMkLst>
        </pc:picChg>
      </pc:sldChg>
      <pc:sldChg chg="del">
        <pc:chgData name="Harmsel ter, Marjan" userId="5bf7b4e5-383a-4bf6-a1ba-3724f9cc09cb" providerId="ADAL" clId="{03FD3C56-116A-47DD-8E69-E33E49487991}" dt="2024-09-10T08:09:54.873" v="1309" actId="47"/>
        <pc:sldMkLst>
          <pc:docMk/>
          <pc:sldMk cId="1594331871" sldId="1512"/>
        </pc:sldMkLst>
      </pc:sldChg>
      <pc:sldChg chg="modSp mod">
        <pc:chgData name="Harmsel ter, Marjan" userId="5bf7b4e5-383a-4bf6-a1ba-3724f9cc09cb" providerId="ADAL" clId="{03FD3C56-116A-47DD-8E69-E33E49487991}" dt="2024-09-10T06:30:03.916" v="6" actId="20577"/>
        <pc:sldMkLst>
          <pc:docMk/>
          <pc:sldMk cId="3809510087" sldId="1513"/>
        </pc:sldMkLst>
        <pc:spChg chg="mod">
          <ac:chgData name="Harmsel ter, Marjan" userId="5bf7b4e5-383a-4bf6-a1ba-3724f9cc09cb" providerId="ADAL" clId="{03FD3C56-116A-47DD-8E69-E33E49487991}" dt="2024-09-10T06:30:03.916" v="6" actId="20577"/>
          <ac:spMkLst>
            <pc:docMk/>
            <pc:sldMk cId="3809510087" sldId="1513"/>
            <ac:spMk id="35" creationId="{37104C51-0232-62ED-4C6F-1447D06633EE}"/>
          </ac:spMkLst>
        </pc:spChg>
      </pc:sldChg>
      <pc:sldChg chg="addSp delSp modSp mod ord">
        <pc:chgData name="Harmsel ter, Marjan" userId="5bf7b4e5-383a-4bf6-a1ba-3724f9cc09cb" providerId="ADAL" clId="{03FD3C56-116A-47DD-8E69-E33E49487991}" dt="2024-09-10T08:08:22.156" v="1308" actId="1076"/>
        <pc:sldMkLst>
          <pc:docMk/>
          <pc:sldMk cId="3112181829" sldId="1515"/>
        </pc:sldMkLst>
        <pc:spChg chg="mod">
          <ac:chgData name="Harmsel ter, Marjan" userId="5bf7b4e5-383a-4bf6-a1ba-3724f9cc09cb" providerId="ADAL" clId="{03FD3C56-116A-47DD-8E69-E33E49487991}" dt="2024-09-10T08:06:23.145" v="1278" actId="1076"/>
          <ac:spMkLst>
            <pc:docMk/>
            <pc:sldMk cId="3112181829" sldId="1515"/>
            <ac:spMk id="12" creationId="{E2476A93-B8D4-4E44-87FD-AFF601B2337C}"/>
          </ac:spMkLst>
        </pc:spChg>
        <pc:spChg chg="mod">
          <ac:chgData name="Harmsel ter, Marjan" userId="5bf7b4e5-383a-4bf6-a1ba-3724f9cc09cb" providerId="ADAL" clId="{03FD3C56-116A-47DD-8E69-E33E49487991}" dt="2024-09-10T08:06:23.145" v="1278" actId="1076"/>
          <ac:spMkLst>
            <pc:docMk/>
            <pc:sldMk cId="3112181829" sldId="1515"/>
            <ac:spMk id="13" creationId="{4985FF45-EE56-11C3-E0CC-6BBB359031C0}"/>
          </ac:spMkLst>
        </pc:spChg>
        <pc:spChg chg="mod">
          <ac:chgData name="Harmsel ter, Marjan" userId="5bf7b4e5-383a-4bf6-a1ba-3724f9cc09cb" providerId="ADAL" clId="{03FD3C56-116A-47DD-8E69-E33E49487991}" dt="2024-09-10T08:06:23.145" v="1278" actId="1076"/>
          <ac:spMkLst>
            <pc:docMk/>
            <pc:sldMk cId="3112181829" sldId="1515"/>
            <ac:spMk id="14" creationId="{B7594A3B-3117-84CE-C300-FB96E5ED269D}"/>
          </ac:spMkLst>
        </pc:spChg>
        <pc:spChg chg="mod">
          <ac:chgData name="Harmsel ter, Marjan" userId="5bf7b4e5-383a-4bf6-a1ba-3724f9cc09cb" providerId="ADAL" clId="{03FD3C56-116A-47DD-8E69-E33E49487991}" dt="2024-09-10T08:06:23.145" v="1278" actId="1076"/>
          <ac:spMkLst>
            <pc:docMk/>
            <pc:sldMk cId="3112181829" sldId="1515"/>
            <ac:spMk id="15" creationId="{6EA1F8B7-D4BC-D8B0-E6FD-F33ECB45A1DD}"/>
          </ac:spMkLst>
        </pc:spChg>
        <pc:spChg chg="del">
          <ac:chgData name="Harmsel ter, Marjan" userId="5bf7b4e5-383a-4bf6-a1ba-3724f9cc09cb" providerId="ADAL" clId="{03FD3C56-116A-47DD-8E69-E33E49487991}" dt="2024-09-10T08:05:40.351" v="1277" actId="478"/>
          <ac:spMkLst>
            <pc:docMk/>
            <pc:sldMk cId="3112181829" sldId="1515"/>
            <ac:spMk id="16" creationId="{F53F294D-65CC-23A5-E4A1-B2132FCF814C}"/>
          </ac:spMkLst>
        </pc:spChg>
        <pc:spChg chg="del">
          <ac:chgData name="Harmsel ter, Marjan" userId="5bf7b4e5-383a-4bf6-a1ba-3724f9cc09cb" providerId="ADAL" clId="{03FD3C56-116A-47DD-8E69-E33E49487991}" dt="2024-09-10T08:05:39.464" v="1276" actId="478"/>
          <ac:spMkLst>
            <pc:docMk/>
            <pc:sldMk cId="3112181829" sldId="1515"/>
            <ac:spMk id="17" creationId="{AB86235B-CBC0-F9DB-29F4-F23367831B1B}"/>
          </ac:spMkLst>
        </pc:spChg>
        <pc:spChg chg="mod">
          <ac:chgData name="Harmsel ter, Marjan" userId="5bf7b4e5-383a-4bf6-a1ba-3724f9cc09cb" providerId="ADAL" clId="{03FD3C56-116A-47DD-8E69-E33E49487991}" dt="2024-09-10T08:06:23.145" v="1278" actId="1076"/>
          <ac:spMkLst>
            <pc:docMk/>
            <pc:sldMk cId="3112181829" sldId="1515"/>
            <ac:spMk id="18" creationId="{85D7DD60-F4AA-AD34-A265-146B167D02FE}"/>
          </ac:spMkLst>
        </pc:spChg>
        <pc:spChg chg="mod">
          <ac:chgData name="Harmsel ter, Marjan" userId="5bf7b4e5-383a-4bf6-a1ba-3724f9cc09cb" providerId="ADAL" clId="{03FD3C56-116A-47DD-8E69-E33E49487991}" dt="2024-09-10T08:06:23.145" v="1278" actId="1076"/>
          <ac:spMkLst>
            <pc:docMk/>
            <pc:sldMk cId="3112181829" sldId="1515"/>
            <ac:spMk id="19" creationId="{40542B69-6D97-5F24-63E3-ABE36EA69A27}"/>
          </ac:spMkLst>
        </pc:spChg>
        <pc:spChg chg="add mod">
          <ac:chgData name="Harmsel ter, Marjan" userId="5bf7b4e5-383a-4bf6-a1ba-3724f9cc09cb" providerId="ADAL" clId="{03FD3C56-116A-47DD-8E69-E33E49487991}" dt="2024-09-10T08:07:00.150" v="1298" actId="14100"/>
          <ac:spMkLst>
            <pc:docMk/>
            <pc:sldMk cId="3112181829" sldId="1515"/>
            <ac:spMk id="33" creationId="{3381DB6C-FCE9-BDD1-3927-A6846154D723}"/>
          </ac:spMkLst>
        </pc:spChg>
        <pc:spChg chg="add mod">
          <ac:chgData name="Harmsel ter, Marjan" userId="5bf7b4e5-383a-4bf6-a1ba-3724f9cc09cb" providerId="ADAL" clId="{03FD3C56-116A-47DD-8E69-E33E49487991}" dt="2024-09-10T08:06:56.443" v="1296" actId="1076"/>
          <ac:spMkLst>
            <pc:docMk/>
            <pc:sldMk cId="3112181829" sldId="1515"/>
            <ac:spMk id="34" creationId="{34837C8C-2050-B54C-6EF0-907A63A73B17}"/>
          </ac:spMkLst>
        </pc:spChg>
        <pc:spChg chg="add mod">
          <ac:chgData name="Harmsel ter, Marjan" userId="5bf7b4e5-383a-4bf6-a1ba-3724f9cc09cb" providerId="ADAL" clId="{03FD3C56-116A-47DD-8E69-E33E49487991}" dt="2024-09-10T08:08:22.156" v="1308" actId="1076"/>
          <ac:spMkLst>
            <pc:docMk/>
            <pc:sldMk cId="3112181829" sldId="1515"/>
            <ac:spMk id="35" creationId="{6C36EFD8-1931-1F98-6F4C-1757019D85B3}"/>
          </ac:spMkLst>
        </pc:spChg>
        <pc:spChg chg="add mod">
          <ac:chgData name="Harmsel ter, Marjan" userId="5bf7b4e5-383a-4bf6-a1ba-3724f9cc09cb" providerId="ADAL" clId="{03FD3C56-116A-47DD-8E69-E33E49487991}" dt="2024-09-10T08:08:22.156" v="1308" actId="1076"/>
          <ac:spMkLst>
            <pc:docMk/>
            <pc:sldMk cId="3112181829" sldId="1515"/>
            <ac:spMk id="36" creationId="{E100027E-73C7-EEA2-1BF2-A6F01ED260F2}"/>
          </ac:spMkLst>
        </pc:spChg>
        <pc:picChg chg="add mod">
          <ac:chgData name="Harmsel ter, Marjan" userId="5bf7b4e5-383a-4bf6-a1ba-3724f9cc09cb" providerId="ADAL" clId="{03FD3C56-116A-47DD-8E69-E33E49487991}" dt="2024-09-10T08:06:23.145" v="1278" actId="1076"/>
          <ac:picMkLst>
            <pc:docMk/>
            <pc:sldMk cId="3112181829" sldId="1515"/>
            <ac:picMk id="9" creationId="{70B6304A-12F8-1EC5-1E27-AB0757F2EB6F}"/>
          </ac:picMkLst>
        </pc:picChg>
        <pc:picChg chg="add mod">
          <ac:chgData name="Harmsel ter, Marjan" userId="5bf7b4e5-383a-4bf6-a1ba-3724f9cc09cb" providerId="ADAL" clId="{03FD3C56-116A-47DD-8E69-E33E49487991}" dt="2024-09-10T08:08:05.589" v="1307" actId="1076"/>
          <ac:picMkLst>
            <pc:docMk/>
            <pc:sldMk cId="3112181829" sldId="1515"/>
            <ac:picMk id="11" creationId="{1AAB9A32-FDD5-C53C-1066-0DF962F7F358}"/>
          </ac:picMkLst>
        </pc:picChg>
        <pc:picChg chg="add mod modCrop">
          <ac:chgData name="Harmsel ter, Marjan" userId="5bf7b4e5-383a-4bf6-a1ba-3724f9cc09cb" providerId="ADAL" clId="{03FD3C56-116A-47DD-8E69-E33E49487991}" dt="2024-09-10T08:06:23.145" v="1278" actId="1076"/>
          <ac:picMkLst>
            <pc:docMk/>
            <pc:sldMk cId="3112181829" sldId="1515"/>
            <ac:picMk id="25" creationId="{2C07EDBD-CA58-3A32-7EAE-EE7B57AFB720}"/>
          </ac:picMkLst>
        </pc:picChg>
        <pc:picChg chg="add mod">
          <ac:chgData name="Harmsel ter, Marjan" userId="5bf7b4e5-383a-4bf6-a1ba-3724f9cc09cb" providerId="ADAL" clId="{03FD3C56-116A-47DD-8E69-E33E49487991}" dt="2024-09-10T08:06:23.145" v="1278" actId="1076"/>
          <ac:picMkLst>
            <pc:docMk/>
            <pc:sldMk cId="3112181829" sldId="1515"/>
            <ac:picMk id="28" creationId="{33831D85-2239-CC98-5B39-CB42C4D93028}"/>
          </ac:picMkLst>
        </pc:picChg>
        <pc:picChg chg="add mod">
          <ac:chgData name="Harmsel ter, Marjan" userId="5bf7b4e5-383a-4bf6-a1ba-3724f9cc09cb" providerId="ADAL" clId="{03FD3C56-116A-47DD-8E69-E33E49487991}" dt="2024-09-10T08:06:23.145" v="1278" actId="1076"/>
          <ac:picMkLst>
            <pc:docMk/>
            <pc:sldMk cId="3112181829" sldId="1515"/>
            <ac:picMk id="29" creationId="{C76B8691-740A-4002-92FB-9BEABBF1EC8F}"/>
          </ac:picMkLst>
        </pc:picChg>
        <pc:picChg chg="add mod">
          <ac:chgData name="Harmsel ter, Marjan" userId="5bf7b4e5-383a-4bf6-a1ba-3724f9cc09cb" providerId="ADAL" clId="{03FD3C56-116A-47DD-8E69-E33E49487991}" dt="2024-09-10T08:07:58.791" v="1306" actId="688"/>
          <ac:picMkLst>
            <pc:docMk/>
            <pc:sldMk cId="3112181829" sldId="1515"/>
            <ac:picMk id="32" creationId="{CD55E88A-3BEF-3241-D78C-E967C5760127}"/>
          </ac:picMkLst>
        </pc:picChg>
        <pc:cxnChg chg="mod">
          <ac:chgData name="Harmsel ter, Marjan" userId="5bf7b4e5-383a-4bf6-a1ba-3724f9cc09cb" providerId="ADAL" clId="{03FD3C56-116A-47DD-8E69-E33E49487991}" dt="2024-09-10T08:06:23.145" v="1278" actId="1076"/>
          <ac:cxnSpMkLst>
            <pc:docMk/>
            <pc:sldMk cId="3112181829" sldId="1515"/>
            <ac:cxnSpMk id="21" creationId="{B84B33EF-2A54-99B2-FEF8-27486B72F624}"/>
          </ac:cxnSpMkLst>
        </pc:cxnChg>
        <pc:cxnChg chg="mod">
          <ac:chgData name="Harmsel ter, Marjan" userId="5bf7b4e5-383a-4bf6-a1ba-3724f9cc09cb" providerId="ADAL" clId="{03FD3C56-116A-47DD-8E69-E33E49487991}" dt="2024-09-10T08:06:23.145" v="1278" actId="1076"/>
          <ac:cxnSpMkLst>
            <pc:docMk/>
            <pc:sldMk cId="3112181829" sldId="1515"/>
            <ac:cxnSpMk id="22" creationId="{91DFD20E-A562-DE85-17F1-8C5D45CF6B9C}"/>
          </ac:cxnSpMkLst>
        </pc:cxnChg>
        <pc:cxnChg chg="mod">
          <ac:chgData name="Harmsel ter, Marjan" userId="5bf7b4e5-383a-4bf6-a1ba-3724f9cc09cb" providerId="ADAL" clId="{03FD3C56-116A-47DD-8E69-E33E49487991}" dt="2024-09-10T08:06:23.145" v="1278" actId="1076"/>
          <ac:cxnSpMkLst>
            <pc:docMk/>
            <pc:sldMk cId="3112181829" sldId="1515"/>
            <ac:cxnSpMk id="23" creationId="{450FAC25-93FA-21DB-FB43-C33AEEC4D823}"/>
          </ac:cxnSpMkLst>
        </pc:cxnChg>
        <pc:cxnChg chg="mod">
          <ac:chgData name="Harmsel ter, Marjan" userId="5bf7b4e5-383a-4bf6-a1ba-3724f9cc09cb" providerId="ADAL" clId="{03FD3C56-116A-47DD-8E69-E33E49487991}" dt="2024-09-10T08:06:23.145" v="1278" actId="1076"/>
          <ac:cxnSpMkLst>
            <pc:docMk/>
            <pc:sldMk cId="3112181829" sldId="1515"/>
            <ac:cxnSpMk id="27" creationId="{EC90AE0F-5DD8-2D25-C999-5E0CC65E11C5}"/>
          </ac:cxnSpMkLst>
        </pc:cxnChg>
        <pc:cxnChg chg="mod">
          <ac:chgData name="Harmsel ter, Marjan" userId="5bf7b4e5-383a-4bf6-a1ba-3724f9cc09cb" providerId="ADAL" clId="{03FD3C56-116A-47DD-8E69-E33E49487991}" dt="2024-09-10T08:06:23.145" v="1278" actId="1076"/>
          <ac:cxnSpMkLst>
            <pc:docMk/>
            <pc:sldMk cId="3112181829" sldId="1515"/>
            <ac:cxnSpMk id="31" creationId="{42EA45F8-30F7-A026-CB94-761B35BAF874}"/>
          </ac:cxnSpMkLst>
        </pc:cxnChg>
      </pc:sldChg>
      <pc:sldChg chg="del">
        <pc:chgData name="Harmsel ter, Marjan" userId="5bf7b4e5-383a-4bf6-a1ba-3724f9cc09cb" providerId="ADAL" clId="{03FD3C56-116A-47DD-8E69-E33E49487991}" dt="2024-09-10T08:09:54.873" v="1309" actId="47"/>
        <pc:sldMkLst>
          <pc:docMk/>
          <pc:sldMk cId="2946319108" sldId="1516"/>
        </pc:sldMkLst>
      </pc:sldChg>
      <pc:sldChg chg="addSp modSp mod">
        <pc:chgData name="Harmsel ter, Marjan" userId="5bf7b4e5-383a-4bf6-a1ba-3724f9cc09cb" providerId="ADAL" clId="{03FD3C56-116A-47DD-8E69-E33E49487991}" dt="2024-09-10T07:06:49.417" v="285" actId="1076"/>
        <pc:sldMkLst>
          <pc:docMk/>
          <pc:sldMk cId="1559808649" sldId="1517"/>
        </pc:sldMkLst>
        <pc:spChg chg="mod">
          <ac:chgData name="Harmsel ter, Marjan" userId="5bf7b4e5-383a-4bf6-a1ba-3724f9cc09cb" providerId="ADAL" clId="{03FD3C56-116A-47DD-8E69-E33E49487991}" dt="2024-09-10T07:06:06.342" v="269" actId="115"/>
          <ac:spMkLst>
            <pc:docMk/>
            <pc:sldMk cId="1559808649" sldId="1517"/>
            <ac:spMk id="35" creationId="{37104C51-0232-62ED-4C6F-1447D06633EE}"/>
          </ac:spMkLst>
        </pc:spChg>
        <pc:spChg chg="mod">
          <ac:chgData name="Harmsel ter, Marjan" userId="5bf7b4e5-383a-4bf6-a1ba-3724f9cc09cb" providerId="ADAL" clId="{03FD3C56-116A-47DD-8E69-E33E49487991}" dt="2024-09-10T07:06:31.680" v="282" actId="404"/>
          <ac:spMkLst>
            <pc:docMk/>
            <pc:sldMk cId="1559808649" sldId="1517"/>
            <ac:spMk id="36" creationId="{D8EF981A-9BA7-0EB1-9B70-F7FBF2F7DF1C}"/>
          </ac:spMkLst>
        </pc:spChg>
        <pc:picChg chg="add mod">
          <ac:chgData name="Harmsel ter, Marjan" userId="5bf7b4e5-383a-4bf6-a1ba-3724f9cc09cb" providerId="ADAL" clId="{03FD3C56-116A-47DD-8E69-E33E49487991}" dt="2024-09-10T07:06:49.417" v="285" actId="1076"/>
          <ac:picMkLst>
            <pc:docMk/>
            <pc:sldMk cId="1559808649" sldId="1517"/>
            <ac:picMk id="18" creationId="{E42F2B12-107F-C451-EBF6-7B95C71CA231}"/>
          </ac:picMkLst>
        </pc:picChg>
        <pc:picChg chg="add mod">
          <ac:chgData name="Harmsel ter, Marjan" userId="5bf7b4e5-383a-4bf6-a1ba-3724f9cc09cb" providerId="ADAL" clId="{03FD3C56-116A-47DD-8E69-E33E49487991}" dt="2024-09-10T07:05:36.998" v="203" actId="1076"/>
          <ac:picMkLst>
            <pc:docMk/>
            <pc:sldMk cId="1559808649" sldId="1517"/>
            <ac:picMk id="20" creationId="{58BCF3B0-571F-E6A8-A445-98BA432F7C89}"/>
          </ac:picMkLst>
        </pc:picChg>
      </pc:sldChg>
      <pc:sldChg chg="modSp mod">
        <pc:chgData name="Harmsel ter, Marjan" userId="5bf7b4e5-383a-4bf6-a1ba-3724f9cc09cb" providerId="ADAL" clId="{03FD3C56-116A-47DD-8E69-E33E49487991}" dt="2024-09-10T06:57:27.944" v="136" actId="6549"/>
        <pc:sldMkLst>
          <pc:docMk/>
          <pc:sldMk cId="1565879633" sldId="1518"/>
        </pc:sldMkLst>
        <pc:spChg chg="mod">
          <ac:chgData name="Harmsel ter, Marjan" userId="5bf7b4e5-383a-4bf6-a1ba-3724f9cc09cb" providerId="ADAL" clId="{03FD3C56-116A-47DD-8E69-E33E49487991}" dt="2024-09-10T06:57:27.944" v="136" actId="6549"/>
          <ac:spMkLst>
            <pc:docMk/>
            <pc:sldMk cId="1565879633" sldId="1518"/>
            <ac:spMk id="36" creationId="{D8EF981A-9BA7-0EB1-9B70-F7FBF2F7DF1C}"/>
          </ac:spMkLst>
        </pc:spChg>
      </pc:sldChg>
      <pc:sldChg chg="del">
        <pc:chgData name="Harmsel ter, Marjan" userId="5bf7b4e5-383a-4bf6-a1ba-3724f9cc09cb" providerId="ADAL" clId="{03FD3C56-116A-47DD-8E69-E33E49487991}" dt="2024-09-10T08:09:54.873" v="1309" actId="47"/>
        <pc:sldMkLst>
          <pc:docMk/>
          <pc:sldMk cId="45021591" sldId="1519"/>
        </pc:sldMkLst>
      </pc:sldChg>
      <pc:sldChg chg="add del">
        <pc:chgData name="Harmsel ter, Marjan" userId="5bf7b4e5-383a-4bf6-a1ba-3724f9cc09cb" providerId="ADAL" clId="{03FD3C56-116A-47DD-8E69-E33E49487991}" dt="2024-09-10T07:08:16.984" v="287"/>
        <pc:sldMkLst>
          <pc:docMk/>
          <pc:sldMk cId="932057187" sldId="1520"/>
        </pc:sldMkLst>
      </pc:sldChg>
      <pc:sldChg chg="addSp modSp add mod">
        <pc:chgData name="Harmsel ter, Marjan" userId="5bf7b4e5-383a-4bf6-a1ba-3724f9cc09cb" providerId="ADAL" clId="{03FD3C56-116A-47DD-8E69-E33E49487991}" dt="2024-09-10T07:13:01.709" v="607" actId="115"/>
        <pc:sldMkLst>
          <pc:docMk/>
          <pc:sldMk cId="2688777572" sldId="1520"/>
        </pc:sldMkLst>
        <pc:spChg chg="mod">
          <ac:chgData name="Harmsel ter, Marjan" userId="5bf7b4e5-383a-4bf6-a1ba-3724f9cc09cb" providerId="ADAL" clId="{03FD3C56-116A-47DD-8E69-E33E49487991}" dt="2024-09-10T07:08:23.709" v="298" actId="20577"/>
          <ac:spMkLst>
            <pc:docMk/>
            <pc:sldMk cId="2688777572" sldId="1520"/>
            <ac:spMk id="33" creationId="{AC757F5E-B016-F947-4518-7C6B9CC7EE04}"/>
          </ac:spMkLst>
        </pc:spChg>
        <pc:spChg chg="mod">
          <ac:chgData name="Harmsel ter, Marjan" userId="5bf7b4e5-383a-4bf6-a1ba-3724f9cc09cb" providerId="ADAL" clId="{03FD3C56-116A-47DD-8E69-E33E49487991}" dt="2024-09-10T07:08:33.007" v="314" actId="1076"/>
          <ac:spMkLst>
            <pc:docMk/>
            <pc:sldMk cId="2688777572" sldId="1520"/>
            <ac:spMk id="34" creationId="{152372B3-00F5-781C-183E-6F2DDF35091D}"/>
          </ac:spMkLst>
        </pc:spChg>
        <pc:spChg chg="mod">
          <ac:chgData name="Harmsel ter, Marjan" userId="5bf7b4e5-383a-4bf6-a1ba-3724f9cc09cb" providerId="ADAL" clId="{03FD3C56-116A-47DD-8E69-E33E49487991}" dt="2024-09-10T07:13:01.709" v="607" actId="115"/>
          <ac:spMkLst>
            <pc:docMk/>
            <pc:sldMk cId="2688777572" sldId="1520"/>
            <ac:spMk id="35" creationId="{37104C51-0232-62ED-4C6F-1447D06633EE}"/>
          </ac:spMkLst>
        </pc:spChg>
        <pc:spChg chg="mod">
          <ac:chgData name="Harmsel ter, Marjan" userId="5bf7b4e5-383a-4bf6-a1ba-3724f9cc09cb" providerId="ADAL" clId="{03FD3C56-116A-47DD-8E69-E33E49487991}" dt="2024-09-10T07:11:55.578" v="476" actId="115"/>
          <ac:spMkLst>
            <pc:docMk/>
            <pc:sldMk cId="2688777572" sldId="1520"/>
            <ac:spMk id="36" creationId="{D8EF981A-9BA7-0EB1-9B70-F7FBF2F7DF1C}"/>
          </ac:spMkLst>
        </pc:spChg>
        <pc:picChg chg="add mod">
          <ac:chgData name="Harmsel ter, Marjan" userId="5bf7b4e5-383a-4bf6-a1ba-3724f9cc09cb" providerId="ADAL" clId="{03FD3C56-116A-47DD-8E69-E33E49487991}" dt="2024-09-10T07:09:57.022" v="360" actId="1076"/>
          <ac:picMkLst>
            <pc:docMk/>
            <pc:sldMk cId="2688777572" sldId="1520"/>
            <ac:picMk id="2" creationId="{2ED5485B-C113-F0D3-28FB-3720048DC8F9}"/>
          </ac:picMkLst>
        </pc:picChg>
        <pc:picChg chg="add mod">
          <ac:chgData name="Harmsel ter, Marjan" userId="5bf7b4e5-383a-4bf6-a1ba-3724f9cc09cb" providerId="ADAL" clId="{03FD3C56-116A-47DD-8E69-E33E49487991}" dt="2024-09-10T07:11:30.470" v="368" actId="1076"/>
          <ac:picMkLst>
            <pc:docMk/>
            <pc:sldMk cId="2688777572" sldId="1520"/>
            <ac:picMk id="9" creationId="{61134051-9C66-E39C-AA87-7BEF89E2C866}"/>
          </ac:picMkLst>
        </pc:picChg>
      </pc:sldChg>
      <pc:sldChg chg="addSp modSp add mod">
        <pc:chgData name="Harmsel ter, Marjan" userId="5bf7b4e5-383a-4bf6-a1ba-3724f9cc09cb" providerId="ADAL" clId="{03FD3C56-116A-47DD-8E69-E33E49487991}" dt="2024-09-10T07:30:21.660" v="708" actId="1076"/>
        <pc:sldMkLst>
          <pc:docMk/>
          <pc:sldMk cId="59899233" sldId="1521"/>
        </pc:sldMkLst>
        <pc:spChg chg="mod">
          <ac:chgData name="Harmsel ter, Marjan" userId="5bf7b4e5-383a-4bf6-a1ba-3724f9cc09cb" providerId="ADAL" clId="{03FD3C56-116A-47DD-8E69-E33E49487991}" dt="2024-09-10T07:15:35.894" v="649" actId="14100"/>
          <ac:spMkLst>
            <pc:docMk/>
            <pc:sldMk cId="59899233" sldId="1521"/>
            <ac:spMk id="10" creationId="{EC0CC1D0-FE60-F840-73E9-0CE7E683D1F2}"/>
          </ac:spMkLst>
        </pc:spChg>
        <pc:spChg chg="mod">
          <ac:chgData name="Harmsel ter, Marjan" userId="5bf7b4e5-383a-4bf6-a1ba-3724f9cc09cb" providerId="ADAL" clId="{03FD3C56-116A-47DD-8E69-E33E49487991}" dt="2024-09-10T07:15:39.267" v="650" actId="1076"/>
          <ac:spMkLst>
            <pc:docMk/>
            <pc:sldMk cId="59899233" sldId="1521"/>
            <ac:spMk id="11" creationId="{CD78B488-E032-3F3E-C334-FB96F8D71FB2}"/>
          </ac:spMkLst>
        </pc:spChg>
        <pc:spChg chg="mod">
          <ac:chgData name="Harmsel ter, Marjan" userId="5bf7b4e5-383a-4bf6-a1ba-3724f9cc09cb" providerId="ADAL" clId="{03FD3C56-116A-47DD-8E69-E33E49487991}" dt="2024-09-10T07:27:57.695" v="670" actId="1076"/>
          <ac:spMkLst>
            <pc:docMk/>
            <pc:sldMk cId="59899233" sldId="1521"/>
            <ac:spMk id="12" creationId="{E2476A93-B8D4-4E44-87FD-AFF601B2337C}"/>
          </ac:spMkLst>
        </pc:spChg>
        <pc:spChg chg="mod">
          <ac:chgData name="Harmsel ter, Marjan" userId="5bf7b4e5-383a-4bf6-a1ba-3724f9cc09cb" providerId="ADAL" clId="{03FD3C56-116A-47DD-8E69-E33E49487991}" dt="2024-09-10T07:29:05.757" v="691" actId="1076"/>
          <ac:spMkLst>
            <pc:docMk/>
            <pc:sldMk cId="59899233" sldId="1521"/>
            <ac:spMk id="13" creationId="{4985FF45-EE56-11C3-E0CC-6BBB359031C0}"/>
          </ac:spMkLst>
        </pc:spChg>
        <pc:spChg chg="mod">
          <ac:chgData name="Harmsel ter, Marjan" userId="5bf7b4e5-383a-4bf6-a1ba-3724f9cc09cb" providerId="ADAL" clId="{03FD3C56-116A-47DD-8E69-E33E49487991}" dt="2024-09-10T07:30:18.005" v="707" actId="14100"/>
          <ac:spMkLst>
            <pc:docMk/>
            <pc:sldMk cId="59899233" sldId="1521"/>
            <ac:spMk id="14" creationId="{B7594A3B-3117-84CE-C300-FB96E5ED269D}"/>
          </ac:spMkLst>
        </pc:spChg>
        <pc:spChg chg="mod">
          <ac:chgData name="Harmsel ter, Marjan" userId="5bf7b4e5-383a-4bf6-a1ba-3724f9cc09cb" providerId="ADAL" clId="{03FD3C56-116A-47DD-8E69-E33E49487991}" dt="2024-09-10T07:30:21.660" v="708" actId="1076"/>
          <ac:spMkLst>
            <pc:docMk/>
            <pc:sldMk cId="59899233" sldId="1521"/>
            <ac:spMk id="15" creationId="{6EA1F8B7-D4BC-D8B0-E6FD-F33ECB45A1DD}"/>
          </ac:spMkLst>
        </pc:spChg>
        <pc:spChg chg="mod">
          <ac:chgData name="Harmsel ter, Marjan" userId="5bf7b4e5-383a-4bf6-a1ba-3724f9cc09cb" providerId="ADAL" clId="{03FD3C56-116A-47DD-8E69-E33E49487991}" dt="2024-09-10T07:15:25.381" v="646" actId="14100"/>
          <ac:spMkLst>
            <pc:docMk/>
            <pc:sldMk cId="59899233" sldId="1521"/>
            <ac:spMk id="16" creationId="{F53F294D-65CC-23A5-E4A1-B2132FCF814C}"/>
          </ac:spMkLst>
        </pc:spChg>
        <pc:spChg chg="mod">
          <ac:chgData name="Harmsel ter, Marjan" userId="5bf7b4e5-383a-4bf6-a1ba-3724f9cc09cb" providerId="ADAL" clId="{03FD3C56-116A-47DD-8E69-E33E49487991}" dt="2024-09-10T07:15:29.809" v="647" actId="1076"/>
          <ac:spMkLst>
            <pc:docMk/>
            <pc:sldMk cId="59899233" sldId="1521"/>
            <ac:spMk id="17" creationId="{AB86235B-CBC0-F9DB-29F4-F23367831B1B}"/>
          </ac:spMkLst>
        </pc:spChg>
        <pc:spChg chg="mod">
          <ac:chgData name="Harmsel ter, Marjan" userId="5bf7b4e5-383a-4bf6-a1ba-3724f9cc09cb" providerId="ADAL" clId="{03FD3C56-116A-47DD-8E69-E33E49487991}" dt="2024-09-10T07:28:59.228" v="690" actId="14100"/>
          <ac:spMkLst>
            <pc:docMk/>
            <pc:sldMk cId="59899233" sldId="1521"/>
            <ac:spMk id="18" creationId="{85D7DD60-F4AA-AD34-A265-146B167D02FE}"/>
          </ac:spMkLst>
        </pc:spChg>
        <pc:spChg chg="mod">
          <ac:chgData name="Harmsel ter, Marjan" userId="5bf7b4e5-383a-4bf6-a1ba-3724f9cc09cb" providerId="ADAL" clId="{03FD3C56-116A-47DD-8E69-E33E49487991}" dt="2024-09-10T07:27:55.303" v="669" actId="14100"/>
          <ac:spMkLst>
            <pc:docMk/>
            <pc:sldMk cId="59899233" sldId="1521"/>
            <ac:spMk id="19" creationId="{40542B69-6D97-5F24-63E3-ABE36EA69A27}"/>
          </ac:spMkLst>
        </pc:spChg>
        <pc:picChg chg="add mod">
          <ac:chgData name="Harmsel ter, Marjan" userId="5bf7b4e5-383a-4bf6-a1ba-3724f9cc09cb" providerId="ADAL" clId="{03FD3C56-116A-47DD-8E69-E33E49487991}" dt="2024-09-10T07:28:01.241" v="671" actId="14100"/>
          <ac:picMkLst>
            <pc:docMk/>
            <pc:sldMk cId="59899233" sldId="1521"/>
            <ac:picMk id="21" creationId="{8DD74B23-CCD7-038A-94E0-48C76C4AED5D}"/>
          </ac:picMkLst>
        </pc:picChg>
        <pc:picChg chg="add mod">
          <ac:chgData name="Harmsel ter, Marjan" userId="5bf7b4e5-383a-4bf6-a1ba-3724f9cc09cb" providerId="ADAL" clId="{03FD3C56-116A-47DD-8E69-E33E49487991}" dt="2024-09-10T07:28:34.023" v="674" actId="14100"/>
          <ac:picMkLst>
            <pc:docMk/>
            <pc:sldMk cId="59899233" sldId="1521"/>
            <ac:picMk id="23" creationId="{0B5F9616-96BD-4B0F-1FD5-9ECC9E89B624}"/>
          </ac:picMkLst>
        </pc:picChg>
        <pc:picChg chg="add mod">
          <ac:chgData name="Harmsel ter, Marjan" userId="5bf7b4e5-383a-4bf6-a1ba-3724f9cc09cb" providerId="ADAL" clId="{03FD3C56-116A-47DD-8E69-E33E49487991}" dt="2024-09-10T07:29:39.497" v="695" actId="1076"/>
          <ac:picMkLst>
            <pc:docMk/>
            <pc:sldMk cId="59899233" sldId="1521"/>
            <ac:picMk id="25" creationId="{5930D614-2290-418E-B79B-4230B63986D3}"/>
          </ac:picMkLst>
        </pc:picChg>
      </pc:sldChg>
      <pc:sldChg chg="addSp modSp add mod">
        <pc:chgData name="Harmsel ter, Marjan" userId="5bf7b4e5-383a-4bf6-a1ba-3724f9cc09cb" providerId="ADAL" clId="{03FD3C56-116A-47DD-8E69-E33E49487991}" dt="2024-09-10T07:36:00.285" v="783" actId="14100"/>
        <pc:sldMkLst>
          <pc:docMk/>
          <pc:sldMk cId="2754427368" sldId="1522"/>
        </pc:sldMkLst>
        <pc:spChg chg="mod">
          <ac:chgData name="Harmsel ter, Marjan" userId="5bf7b4e5-383a-4bf6-a1ba-3724f9cc09cb" providerId="ADAL" clId="{03FD3C56-116A-47DD-8E69-E33E49487991}" dt="2024-09-10T07:31:11.792" v="720" actId="14100"/>
          <ac:spMkLst>
            <pc:docMk/>
            <pc:sldMk cId="2754427368" sldId="1522"/>
            <ac:spMk id="4" creationId="{D753C383-62C8-E733-4553-E085527A1FCA}"/>
          </ac:spMkLst>
        </pc:spChg>
        <pc:spChg chg="mod">
          <ac:chgData name="Harmsel ter, Marjan" userId="5bf7b4e5-383a-4bf6-a1ba-3724f9cc09cb" providerId="ADAL" clId="{03FD3C56-116A-47DD-8E69-E33E49487991}" dt="2024-09-10T07:31:09.004" v="719" actId="1076"/>
          <ac:spMkLst>
            <pc:docMk/>
            <pc:sldMk cId="2754427368" sldId="1522"/>
            <ac:spMk id="9" creationId="{B5FA4264-9F79-B20D-0826-CEC58E7B74B7}"/>
          </ac:spMkLst>
        </pc:spChg>
        <pc:spChg chg="mod">
          <ac:chgData name="Harmsel ter, Marjan" userId="5bf7b4e5-383a-4bf6-a1ba-3724f9cc09cb" providerId="ADAL" clId="{03FD3C56-116A-47DD-8E69-E33E49487991}" dt="2024-09-10T07:31:52.908" v="726" actId="14100"/>
          <ac:spMkLst>
            <pc:docMk/>
            <pc:sldMk cId="2754427368" sldId="1522"/>
            <ac:spMk id="10" creationId="{B37FADB8-F5A5-F448-15A7-6A630939BCDC}"/>
          </ac:spMkLst>
        </pc:spChg>
        <pc:spChg chg="mod">
          <ac:chgData name="Harmsel ter, Marjan" userId="5bf7b4e5-383a-4bf6-a1ba-3724f9cc09cb" providerId="ADAL" clId="{03FD3C56-116A-47DD-8E69-E33E49487991}" dt="2024-09-10T07:32:02.700" v="727" actId="948"/>
          <ac:spMkLst>
            <pc:docMk/>
            <pc:sldMk cId="2754427368" sldId="1522"/>
            <ac:spMk id="11" creationId="{2D5226DB-4490-ECD5-880A-CDAB0447C263}"/>
          </ac:spMkLst>
        </pc:spChg>
        <pc:spChg chg="mod">
          <ac:chgData name="Harmsel ter, Marjan" userId="5bf7b4e5-383a-4bf6-a1ba-3724f9cc09cb" providerId="ADAL" clId="{03FD3C56-116A-47DD-8E69-E33E49487991}" dt="2024-09-10T07:35:50.114" v="779" actId="1076"/>
          <ac:spMkLst>
            <pc:docMk/>
            <pc:sldMk cId="2754427368" sldId="1522"/>
            <ac:spMk id="12" creationId="{E2476A93-B8D4-4E44-87FD-AFF601B2337C}"/>
          </ac:spMkLst>
        </pc:spChg>
        <pc:spChg chg="mod">
          <ac:chgData name="Harmsel ter, Marjan" userId="5bf7b4e5-383a-4bf6-a1ba-3724f9cc09cb" providerId="ADAL" clId="{03FD3C56-116A-47DD-8E69-E33E49487991}" dt="2024-09-10T07:32:29.319" v="742" actId="20577"/>
          <ac:spMkLst>
            <pc:docMk/>
            <pc:sldMk cId="2754427368" sldId="1522"/>
            <ac:spMk id="13" creationId="{4985FF45-EE56-11C3-E0CC-6BBB359031C0}"/>
          </ac:spMkLst>
        </pc:spChg>
        <pc:spChg chg="mod">
          <ac:chgData name="Harmsel ter, Marjan" userId="5bf7b4e5-383a-4bf6-a1ba-3724f9cc09cb" providerId="ADAL" clId="{03FD3C56-116A-47DD-8E69-E33E49487991}" dt="2024-09-10T07:34:31.120" v="767" actId="14100"/>
          <ac:spMkLst>
            <pc:docMk/>
            <pc:sldMk cId="2754427368" sldId="1522"/>
            <ac:spMk id="14" creationId="{B7594A3B-3117-84CE-C300-FB96E5ED269D}"/>
          </ac:spMkLst>
        </pc:spChg>
        <pc:spChg chg="mod">
          <ac:chgData name="Harmsel ter, Marjan" userId="5bf7b4e5-383a-4bf6-a1ba-3724f9cc09cb" providerId="ADAL" clId="{03FD3C56-116A-47DD-8E69-E33E49487991}" dt="2024-09-10T07:34:29.078" v="766" actId="14100"/>
          <ac:spMkLst>
            <pc:docMk/>
            <pc:sldMk cId="2754427368" sldId="1522"/>
            <ac:spMk id="15" creationId="{6EA1F8B7-D4BC-D8B0-E6FD-F33ECB45A1DD}"/>
          </ac:spMkLst>
        </pc:spChg>
        <pc:spChg chg="mod">
          <ac:chgData name="Harmsel ter, Marjan" userId="5bf7b4e5-383a-4bf6-a1ba-3724f9cc09cb" providerId="ADAL" clId="{03FD3C56-116A-47DD-8E69-E33E49487991}" dt="2024-09-10T07:35:50.114" v="779" actId="1076"/>
          <ac:spMkLst>
            <pc:docMk/>
            <pc:sldMk cId="2754427368" sldId="1522"/>
            <ac:spMk id="19" creationId="{40542B69-6D97-5F24-63E3-ABE36EA69A27}"/>
          </ac:spMkLst>
        </pc:spChg>
        <pc:picChg chg="add mod">
          <ac:chgData name="Harmsel ter, Marjan" userId="5bf7b4e5-383a-4bf6-a1ba-3724f9cc09cb" providerId="ADAL" clId="{03FD3C56-116A-47DD-8E69-E33E49487991}" dt="2024-09-10T07:32:27.267" v="735" actId="1076"/>
          <ac:picMkLst>
            <pc:docMk/>
            <pc:sldMk cId="2754427368" sldId="1522"/>
            <ac:picMk id="17" creationId="{C6E9A11E-B142-C81E-AC71-06C043FB86AC}"/>
          </ac:picMkLst>
        </pc:picChg>
        <pc:picChg chg="add mod">
          <ac:chgData name="Harmsel ter, Marjan" userId="5bf7b4e5-383a-4bf6-a1ba-3724f9cc09cb" providerId="ADAL" clId="{03FD3C56-116A-47DD-8E69-E33E49487991}" dt="2024-09-10T07:34:55.414" v="772" actId="1076"/>
          <ac:picMkLst>
            <pc:docMk/>
            <pc:sldMk cId="2754427368" sldId="1522"/>
            <ac:picMk id="22" creationId="{DB4BC7CA-E8FD-AA0B-D3FA-D29144E9CDFE}"/>
          </ac:picMkLst>
        </pc:picChg>
        <pc:picChg chg="add mod">
          <ac:chgData name="Harmsel ter, Marjan" userId="5bf7b4e5-383a-4bf6-a1ba-3724f9cc09cb" providerId="ADAL" clId="{03FD3C56-116A-47DD-8E69-E33E49487991}" dt="2024-09-10T07:36:00.285" v="783" actId="14100"/>
          <ac:picMkLst>
            <pc:docMk/>
            <pc:sldMk cId="2754427368" sldId="1522"/>
            <ac:picMk id="24" creationId="{85DC20AD-099B-2C8C-A205-36C3C51F3246}"/>
          </ac:picMkLst>
        </pc:picChg>
        <pc:cxnChg chg="mod">
          <ac:chgData name="Harmsel ter, Marjan" userId="5bf7b4e5-383a-4bf6-a1ba-3724f9cc09cb" providerId="ADAL" clId="{03FD3C56-116A-47DD-8E69-E33E49487991}" dt="2024-09-10T07:35:52.233" v="780" actId="14100"/>
          <ac:cxnSpMkLst>
            <pc:docMk/>
            <pc:sldMk cId="2754427368" sldId="1522"/>
            <ac:cxnSpMk id="21" creationId="{B84B33EF-2A54-99B2-FEF8-27486B72F624}"/>
          </ac:cxnSpMkLst>
        </pc:cxnChg>
        <pc:cxnChg chg="mod">
          <ac:chgData name="Harmsel ter, Marjan" userId="5bf7b4e5-383a-4bf6-a1ba-3724f9cc09cb" providerId="ADAL" clId="{03FD3C56-116A-47DD-8E69-E33E49487991}" dt="2024-09-10T07:32:07.765" v="728" actId="14100"/>
          <ac:cxnSpMkLst>
            <pc:docMk/>
            <pc:sldMk cId="2754427368" sldId="1522"/>
            <ac:cxnSpMk id="29" creationId="{10445519-6BAB-CA4B-0B0C-EF80D4D34E4C}"/>
          </ac:cxnSpMkLst>
        </pc:cxnChg>
      </pc:sldChg>
      <pc:sldChg chg="addSp modSp add mod">
        <pc:chgData name="Harmsel ter, Marjan" userId="5bf7b4e5-383a-4bf6-a1ba-3724f9cc09cb" providerId="ADAL" clId="{03FD3C56-116A-47DD-8E69-E33E49487991}" dt="2024-09-10T07:53:01.698" v="1078" actId="20577"/>
        <pc:sldMkLst>
          <pc:docMk/>
          <pc:sldMk cId="3557225498" sldId="1523"/>
        </pc:sldMkLst>
        <pc:spChg chg="mod">
          <ac:chgData name="Harmsel ter, Marjan" userId="5bf7b4e5-383a-4bf6-a1ba-3724f9cc09cb" providerId="ADAL" clId="{03FD3C56-116A-47DD-8E69-E33E49487991}" dt="2024-09-10T07:38:51.791" v="801" actId="20577"/>
          <ac:spMkLst>
            <pc:docMk/>
            <pc:sldMk cId="3557225498" sldId="1523"/>
            <ac:spMk id="33" creationId="{AC757F5E-B016-F947-4518-7C6B9CC7EE04}"/>
          </ac:spMkLst>
        </pc:spChg>
        <pc:spChg chg="mod">
          <ac:chgData name="Harmsel ter, Marjan" userId="5bf7b4e5-383a-4bf6-a1ba-3724f9cc09cb" providerId="ADAL" clId="{03FD3C56-116A-47DD-8E69-E33E49487991}" dt="2024-09-10T07:38:57.482" v="824" actId="20577"/>
          <ac:spMkLst>
            <pc:docMk/>
            <pc:sldMk cId="3557225498" sldId="1523"/>
            <ac:spMk id="34" creationId="{152372B3-00F5-781C-183E-6F2DDF35091D}"/>
          </ac:spMkLst>
        </pc:spChg>
        <pc:spChg chg="mod">
          <ac:chgData name="Harmsel ter, Marjan" userId="5bf7b4e5-383a-4bf6-a1ba-3724f9cc09cb" providerId="ADAL" clId="{03FD3C56-116A-47DD-8E69-E33E49487991}" dt="2024-09-10T07:53:01.698" v="1078" actId="20577"/>
          <ac:spMkLst>
            <pc:docMk/>
            <pc:sldMk cId="3557225498" sldId="1523"/>
            <ac:spMk id="35" creationId="{37104C51-0232-62ED-4C6F-1447D06633EE}"/>
          </ac:spMkLst>
        </pc:spChg>
        <pc:spChg chg="mod">
          <ac:chgData name="Harmsel ter, Marjan" userId="5bf7b4e5-383a-4bf6-a1ba-3724f9cc09cb" providerId="ADAL" clId="{03FD3C56-116A-47DD-8E69-E33E49487991}" dt="2024-09-10T07:43:30.956" v="1075" actId="404"/>
          <ac:spMkLst>
            <pc:docMk/>
            <pc:sldMk cId="3557225498" sldId="1523"/>
            <ac:spMk id="36" creationId="{D8EF981A-9BA7-0EB1-9B70-F7FBF2F7DF1C}"/>
          </ac:spMkLst>
        </pc:spChg>
        <pc:picChg chg="add mod">
          <ac:chgData name="Harmsel ter, Marjan" userId="5bf7b4e5-383a-4bf6-a1ba-3724f9cc09cb" providerId="ADAL" clId="{03FD3C56-116A-47DD-8E69-E33E49487991}" dt="2024-09-10T07:40:57.954" v="865" actId="1076"/>
          <ac:picMkLst>
            <pc:docMk/>
            <pc:sldMk cId="3557225498" sldId="1523"/>
            <ac:picMk id="2" creationId="{6AAB4692-408E-7061-7911-937CB91E54C0}"/>
          </ac:picMkLst>
        </pc:picChg>
        <pc:picChg chg="add mod">
          <ac:chgData name="Harmsel ter, Marjan" userId="5bf7b4e5-383a-4bf6-a1ba-3724f9cc09cb" providerId="ADAL" clId="{03FD3C56-116A-47DD-8E69-E33E49487991}" dt="2024-09-10T07:43:38.304" v="1076" actId="1076"/>
          <ac:picMkLst>
            <pc:docMk/>
            <pc:sldMk cId="3557225498" sldId="1523"/>
            <ac:picMk id="9" creationId="{91C0731A-0814-A1E3-8368-A0E4DB5CF302}"/>
          </ac:picMkLst>
        </pc:picChg>
      </pc:sldChg>
      <pc:sldChg chg="addSp modSp add mod">
        <pc:chgData name="Harmsel ter, Marjan" userId="5bf7b4e5-383a-4bf6-a1ba-3724f9cc09cb" providerId="ADAL" clId="{03FD3C56-116A-47DD-8E69-E33E49487991}" dt="2024-09-10T08:00:23.502" v="1214" actId="948"/>
        <pc:sldMkLst>
          <pc:docMk/>
          <pc:sldMk cId="607895475" sldId="1524"/>
        </pc:sldMkLst>
        <pc:spChg chg="mod">
          <ac:chgData name="Harmsel ter, Marjan" userId="5bf7b4e5-383a-4bf6-a1ba-3724f9cc09cb" providerId="ADAL" clId="{03FD3C56-116A-47DD-8E69-E33E49487991}" dt="2024-09-10T07:53:53.187" v="1095" actId="1076"/>
          <ac:spMkLst>
            <pc:docMk/>
            <pc:sldMk cId="607895475" sldId="1524"/>
            <ac:spMk id="33" creationId="{AC757F5E-B016-F947-4518-7C6B9CC7EE04}"/>
          </ac:spMkLst>
        </pc:spChg>
        <pc:spChg chg="mod">
          <ac:chgData name="Harmsel ter, Marjan" userId="5bf7b4e5-383a-4bf6-a1ba-3724f9cc09cb" providerId="ADAL" clId="{03FD3C56-116A-47DD-8E69-E33E49487991}" dt="2024-09-10T07:55:11.027" v="1103" actId="20577"/>
          <ac:spMkLst>
            <pc:docMk/>
            <pc:sldMk cId="607895475" sldId="1524"/>
            <ac:spMk id="34" creationId="{152372B3-00F5-781C-183E-6F2DDF35091D}"/>
          </ac:spMkLst>
        </pc:spChg>
        <pc:spChg chg="mod">
          <ac:chgData name="Harmsel ter, Marjan" userId="5bf7b4e5-383a-4bf6-a1ba-3724f9cc09cb" providerId="ADAL" clId="{03FD3C56-116A-47DD-8E69-E33E49487991}" dt="2024-09-10T08:00:23.502" v="1214" actId="948"/>
          <ac:spMkLst>
            <pc:docMk/>
            <pc:sldMk cId="607895475" sldId="1524"/>
            <ac:spMk id="35" creationId="{37104C51-0232-62ED-4C6F-1447D06633EE}"/>
          </ac:spMkLst>
        </pc:spChg>
        <pc:spChg chg="mod">
          <ac:chgData name="Harmsel ter, Marjan" userId="5bf7b4e5-383a-4bf6-a1ba-3724f9cc09cb" providerId="ADAL" clId="{03FD3C56-116A-47DD-8E69-E33E49487991}" dt="2024-09-10T08:00:04.188" v="1212" actId="404"/>
          <ac:spMkLst>
            <pc:docMk/>
            <pc:sldMk cId="607895475" sldId="1524"/>
            <ac:spMk id="36" creationId="{D8EF981A-9BA7-0EB1-9B70-F7FBF2F7DF1C}"/>
          </ac:spMkLst>
        </pc:spChg>
        <pc:picChg chg="add mod">
          <ac:chgData name="Harmsel ter, Marjan" userId="5bf7b4e5-383a-4bf6-a1ba-3724f9cc09cb" providerId="ADAL" clId="{03FD3C56-116A-47DD-8E69-E33E49487991}" dt="2024-09-10T07:56:39.025" v="1113" actId="1076"/>
          <ac:picMkLst>
            <pc:docMk/>
            <pc:sldMk cId="607895475" sldId="1524"/>
            <ac:picMk id="2" creationId="{76F9DE6B-AACE-3EA9-3619-BCCBB0D27372}"/>
          </ac:picMkLst>
        </pc:picChg>
        <pc:picChg chg="add mod">
          <ac:chgData name="Harmsel ter, Marjan" userId="5bf7b4e5-383a-4bf6-a1ba-3724f9cc09cb" providerId="ADAL" clId="{03FD3C56-116A-47DD-8E69-E33E49487991}" dt="2024-09-10T08:00:09.031" v="1213" actId="1076"/>
          <ac:picMkLst>
            <pc:docMk/>
            <pc:sldMk cId="607895475" sldId="1524"/>
            <ac:picMk id="9" creationId="{EA79906A-3873-737D-F19E-D35315E721FC}"/>
          </ac:picMkLst>
        </pc:picChg>
      </pc:sldChg>
    </pc:docChg>
  </pc:docChgLst>
  <pc:docChgLst>
    <pc:chgData name="Das, Gerarda" userId="dec061bf-56a5-47a0-b9f3-f749fe418ae6" providerId="ADAL" clId="{64667DAE-714D-49B0-BEDB-AF05239C9168}"/>
    <pc:docChg chg="custSel modSld">
      <pc:chgData name="Das, Gerarda" userId="dec061bf-56a5-47a0-b9f3-f749fe418ae6" providerId="ADAL" clId="{64667DAE-714D-49B0-BEDB-AF05239C9168}" dt="2024-09-10T08:51:05.370" v="1881" actId="1038"/>
      <pc:docMkLst>
        <pc:docMk/>
      </pc:docMkLst>
      <pc:sldChg chg="modSp mod">
        <pc:chgData name="Das, Gerarda" userId="dec061bf-56a5-47a0-b9f3-f749fe418ae6" providerId="ADAL" clId="{64667DAE-714D-49B0-BEDB-AF05239C9168}" dt="2024-09-09T19:26:35.369" v="1831" actId="20577"/>
        <pc:sldMkLst>
          <pc:docMk/>
          <pc:sldMk cId="2189114603" sldId="1437"/>
        </pc:sldMkLst>
        <pc:spChg chg="mod">
          <ac:chgData name="Das, Gerarda" userId="dec061bf-56a5-47a0-b9f3-f749fe418ae6" providerId="ADAL" clId="{64667DAE-714D-49B0-BEDB-AF05239C9168}" dt="2024-09-09T19:26:35.369" v="1831" actId="20577"/>
          <ac:spMkLst>
            <pc:docMk/>
            <pc:sldMk cId="2189114603" sldId="1437"/>
            <ac:spMk id="3" creationId="{00000000-0000-0000-0000-000000000000}"/>
          </ac:spMkLst>
        </pc:spChg>
      </pc:sldChg>
      <pc:sldChg chg="modSp mod">
        <pc:chgData name="Das, Gerarda" userId="dec061bf-56a5-47a0-b9f3-f749fe418ae6" providerId="ADAL" clId="{64667DAE-714D-49B0-BEDB-AF05239C9168}" dt="2024-09-10T08:51:05.370" v="1881" actId="1038"/>
        <pc:sldMkLst>
          <pc:docMk/>
          <pc:sldMk cId="2754427368" sldId="1522"/>
        </pc:sldMkLst>
        <pc:spChg chg="mod">
          <ac:chgData name="Das, Gerarda" userId="dec061bf-56a5-47a0-b9f3-f749fe418ae6" providerId="ADAL" clId="{64667DAE-714D-49B0-BEDB-AF05239C9168}" dt="2024-09-10T08:51:05.370" v="1881" actId="1038"/>
          <ac:spMkLst>
            <pc:docMk/>
            <pc:sldMk cId="2754427368" sldId="1522"/>
            <ac:spMk id="10" creationId="{B37FADB8-F5A5-F448-15A7-6A630939BCDC}"/>
          </ac:spMkLst>
        </pc:spChg>
        <pc:spChg chg="mod">
          <ac:chgData name="Das, Gerarda" userId="dec061bf-56a5-47a0-b9f3-f749fe418ae6" providerId="ADAL" clId="{64667DAE-714D-49B0-BEDB-AF05239C9168}" dt="2024-09-10T08:50:59.405" v="1878" actId="1038"/>
          <ac:spMkLst>
            <pc:docMk/>
            <pc:sldMk cId="2754427368" sldId="1522"/>
            <ac:spMk id="11" creationId="{2D5226DB-4490-ECD5-880A-CDAB0447C263}"/>
          </ac:spMkLst>
        </pc:spChg>
      </pc:sldChg>
      <pc:sldChg chg="modSp mod">
        <pc:chgData name="Das, Gerarda" userId="dec061bf-56a5-47a0-b9f3-f749fe418ae6" providerId="ADAL" clId="{64667DAE-714D-49B0-BEDB-AF05239C9168}" dt="2024-09-10T08:50:05.116" v="1833" actId="6549"/>
        <pc:sldMkLst>
          <pc:docMk/>
          <pc:sldMk cId="3557225498" sldId="1523"/>
        </pc:sldMkLst>
        <pc:spChg chg="mod">
          <ac:chgData name="Das, Gerarda" userId="dec061bf-56a5-47a0-b9f3-f749fe418ae6" providerId="ADAL" clId="{64667DAE-714D-49B0-BEDB-AF05239C9168}" dt="2024-09-10T08:50:05.116" v="1833" actId="6549"/>
          <ac:spMkLst>
            <pc:docMk/>
            <pc:sldMk cId="3557225498" sldId="1523"/>
            <ac:spMk id="35" creationId="{37104C51-0232-62ED-4C6F-1447D06633E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10-9-2024</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10-9-2024</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7500" lnSpcReduction="20000"/>
          </a:bodyPr>
          <a:lstStyle/>
          <a:p>
            <a:pPr>
              <a:lnSpc>
                <a:spcPct val="107000"/>
              </a:lnSpc>
              <a:spcAft>
                <a:spcPts val="3750"/>
              </a:spcAft>
            </a:pPr>
            <a:r>
              <a:rPr lang="nl-NL" sz="1800" b="1" kern="180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Woordenoverzicht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mijden: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ontwijken, uit de weg gaan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gehorig: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zó gelegen dat je geluiden uit de omgeving goed hoort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schaamte: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rotgevoel dat je krijgt als je vindt dat je iets stoms hebt gedaan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hygiëne: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schoonhouden van je lichaam en je omgeving om ziektes te voorkomen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taboe: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iets waarvan veel mensen vinden dat je het niet mag doen, of waarover je niet mag praten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proces: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verloop, de manier waarop iets zich ontwikkelt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uitstellen: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verschuiven naar een later tijdstip</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alarmerend: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zorgwekkend</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beamen: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bevestigen, zeggen dat je het ermee eens bent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met een gerust hart: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zonder zorgen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endParaRPr lang="nl-NL"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873302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2515968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10-9-2024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10-9-2024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10-9-2024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10-9-2024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10-9-2024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10-9-2024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10-9-2024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 B:</a:t>
            </a:r>
          </a:p>
          <a:p>
            <a:pPr marL="0" indent="0">
              <a:spcBef>
                <a:spcPts val="200"/>
              </a:spcBef>
              <a:spcAft>
                <a:spcPts val="200"/>
              </a:spcAft>
              <a:buNone/>
            </a:pPr>
            <a:r>
              <a:rPr lang="nl-NL" sz="1930">
                <a:effectLst/>
                <a:ea typeface="Times New Roman" panose="02020603050405020304" pitchFamily="18" charset="0"/>
                <a:cs typeface="Arial" panose="020B0604020202020204" pitchFamily="34" charset="0"/>
              </a:rPr>
              <a:t>Ik moest laatst zo lachen om mijn broer! </a:t>
            </a:r>
            <a:r>
              <a:rPr lang="nl-NL" sz="1930">
                <a:ea typeface="Times New Roman" panose="02020603050405020304" pitchFamily="18" charset="0"/>
                <a:cs typeface="Arial" panose="020B0604020202020204" pitchFamily="34" charset="0"/>
              </a:rPr>
              <a:t>Ik denk dat jullie straks gaan </a:t>
            </a:r>
            <a:r>
              <a:rPr lang="nl-NL" sz="1930" b="1" u="sng">
                <a:ea typeface="Times New Roman" panose="02020603050405020304" pitchFamily="18" charset="0"/>
                <a:cs typeface="Arial" panose="020B0604020202020204" pitchFamily="34" charset="0"/>
              </a:rPr>
              <a:t>beamen</a:t>
            </a:r>
            <a:r>
              <a:rPr lang="nl-NL" sz="1930">
                <a:ea typeface="Times New Roman" panose="02020603050405020304" pitchFamily="18" charset="0"/>
                <a:cs typeface="Arial" panose="020B0604020202020204" pitchFamily="34" charset="0"/>
              </a:rPr>
              <a:t> dat het iets grappigs is. Ja, jullie gaan het vast beamen of</a:t>
            </a:r>
            <a:r>
              <a:rPr lang="nl-NL" sz="1930">
                <a:effectLst/>
                <a:ea typeface="Times New Roman" panose="02020603050405020304" pitchFamily="18" charset="0"/>
                <a:cs typeface="Arial" panose="020B0604020202020204" pitchFamily="34" charset="0"/>
              </a:rPr>
              <a:t> </a:t>
            </a:r>
            <a:r>
              <a:rPr lang="nl-NL" sz="1930" b="1" i="1">
                <a:effectLst/>
                <a:ea typeface="Times New Roman" panose="02020603050405020304" pitchFamily="18" charset="0"/>
                <a:cs typeface="Arial" panose="020B0604020202020204" pitchFamily="34" charset="0"/>
              </a:rPr>
              <a:t>bevestigen, zeggen dat je het ermee eens bent</a:t>
            </a:r>
            <a:r>
              <a:rPr lang="nl-NL" sz="1930">
                <a:effectLst/>
                <a:ea typeface="Times New Roman" panose="02020603050405020304" pitchFamily="18" charset="0"/>
                <a:cs typeface="Arial" panose="020B0604020202020204" pitchFamily="34" charset="0"/>
              </a:rPr>
              <a:t>. </a:t>
            </a:r>
            <a:r>
              <a:rPr lang="nl-NL" sz="1930">
                <a:ea typeface="Times New Roman" panose="02020603050405020304" pitchFamily="18" charset="0"/>
                <a:cs typeface="Arial" panose="020B0604020202020204" pitchFamily="34" charset="0"/>
              </a:rPr>
              <a:t>Hij zat in een heel serieuze vergadering op zijn werk. En toen moest hij plotseling niezen. Hij probeerde de nies te </a:t>
            </a:r>
            <a:r>
              <a:rPr lang="nl-NL" sz="1930" b="1" u="sng">
                <a:ea typeface="Times New Roman" panose="02020603050405020304" pitchFamily="18" charset="0"/>
                <a:cs typeface="Arial" panose="020B0604020202020204" pitchFamily="34" charset="0"/>
              </a:rPr>
              <a:t>mijden</a:t>
            </a:r>
            <a:r>
              <a:rPr lang="nl-NL" sz="1930">
                <a:ea typeface="Times New Roman" panose="02020603050405020304" pitchFamily="18" charset="0"/>
                <a:cs typeface="Arial" panose="020B0604020202020204" pitchFamily="34" charset="0"/>
              </a:rPr>
              <a:t>, te </a:t>
            </a:r>
            <a:r>
              <a:rPr lang="nl-NL" sz="1930" b="1" i="1">
                <a:effectLst/>
                <a:ea typeface="Times New Roman" panose="02020603050405020304" pitchFamily="18" charset="0"/>
                <a:cs typeface="Arial" panose="020B0604020202020204" pitchFamily="34" charset="0"/>
              </a:rPr>
              <a:t>ontwijken of uit de weg te gaan</a:t>
            </a:r>
            <a:r>
              <a:rPr lang="nl-NL" sz="1930">
                <a:ea typeface="Times New Roman" panose="02020603050405020304" pitchFamily="18" charset="0"/>
                <a:cs typeface="Arial" panose="020B0604020202020204" pitchFamily="34" charset="0"/>
              </a:rPr>
              <a:t>, maar dat lukte niet. En </a:t>
            </a:r>
            <a:r>
              <a:rPr lang="nl-NL" sz="1930" b="1" u="sng">
                <a:ea typeface="Times New Roman" panose="02020603050405020304" pitchFamily="18" charset="0"/>
                <a:cs typeface="Arial" panose="020B0604020202020204" pitchFamily="34" charset="0"/>
              </a:rPr>
              <a:t>uitstellen</a:t>
            </a:r>
            <a:r>
              <a:rPr lang="nl-NL" sz="1930">
                <a:ea typeface="Times New Roman" panose="02020603050405020304" pitchFamily="18" charset="0"/>
                <a:cs typeface="Arial" panose="020B0604020202020204" pitchFamily="34" charset="0"/>
              </a:rPr>
              <a:t> lukt bij niezen ook niet. Je kan een nies niet </a:t>
            </a:r>
            <a:r>
              <a:rPr lang="nl-NL" sz="1930" b="1" i="1">
                <a:effectLst/>
                <a:ea typeface="Times New Roman" panose="02020603050405020304" pitchFamily="18" charset="0"/>
                <a:cs typeface="Arial" panose="020B0604020202020204" pitchFamily="34" charset="0"/>
              </a:rPr>
              <a:t>verschuiven naar een later tijdstip</a:t>
            </a:r>
            <a:r>
              <a:rPr lang="nl-NL" sz="1930">
                <a:ea typeface="Times New Roman" panose="02020603050405020304" pitchFamily="18" charset="0"/>
                <a:cs typeface="Arial" panose="020B0604020202020204" pitchFamily="34" charset="0"/>
              </a:rPr>
              <a:t>. Als je moet, dan moet je. Hij hapte twee keer naar adem: ‘</a:t>
            </a:r>
            <a:r>
              <a:rPr lang="nl-NL" sz="1930" err="1">
                <a:ea typeface="Times New Roman" panose="02020603050405020304" pitchFamily="18" charset="0"/>
                <a:cs typeface="Arial" panose="020B0604020202020204" pitchFamily="34" charset="0"/>
              </a:rPr>
              <a:t>haa</a:t>
            </a:r>
            <a:r>
              <a:rPr lang="nl-NL" sz="1930">
                <a:ea typeface="Times New Roman" panose="02020603050405020304" pitchFamily="18" charset="0"/>
                <a:cs typeface="Arial" panose="020B0604020202020204" pitchFamily="34" charset="0"/>
              </a:rPr>
              <a:t>..</a:t>
            </a:r>
            <a:r>
              <a:rPr lang="nl-NL" sz="1930" err="1">
                <a:ea typeface="Times New Roman" panose="02020603050405020304" pitchFamily="18" charset="0"/>
                <a:cs typeface="Arial" panose="020B0604020202020204" pitchFamily="34" charset="0"/>
              </a:rPr>
              <a:t>haa</a:t>
            </a:r>
            <a:r>
              <a:rPr lang="nl-NL" sz="1930">
                <a:ea typeface="Times New Roman" panose="02020603050405020304" pitchFamily="18" charset="0"/>
                <a:cs typeface="Arial" panose="020B0604020202020204" pitchFamily="34" charset="0"/>
              </a:rPr>
              <a:t>…”. Zo gaat dat </a:t>
            </a:r>
            <a:r>
              <a:rPr lang="nl-NL" sz="1930" b="1" u="sng">
                <a:ea typeface="Times New Roman" panose="02020603050405020304" pitchFamily="18" charset="0"/>
                <a:cs typeface="Arial" panose="020B0604020202020204" pitchFamily="34" charset="0"/>
              </a:rPr>
              <a:t>proces</a:t>
            </a:r>
            <a:r>
              <a:rPr lang="nl-NL" sz="1930">
                <a:ea typeface="Times New Roman" panose="02020603050405020304" pitchFamily="18" charset="0"/>
                <a:cs typeface="Arial" panose="020B0604020202020204" pitchFamily="34" charset="0"/>
              </a:rPr>
              <a:t> van niezen hè. </a:t>
            </a:r>
            <a:r>
              <a:rPr lang="nl-NL" sz="1930">
                <a:effectLst/>
                <a:ea typeface="Times New Roman" panose="02020603050405020304" pitchFamily="18" charset="0"/>
                <a:cs typeface="Arial" panose="020B0604020202020204" pitchFamily="34" charset="0"/>
              </a:rPr>
              <a:t>Het proces is </a:t>
            </a:r>
            <a:r>
              <a:rPr lang="nl-NL" sz="1930" b="1" i="1">
                <a:effectLst/>
                <a:ea typeface="Times New Roman" panose="02020603050405020304" pitchFamily="18" charset="0"/>
                <a:cs typeface="Arial" panose="020B0604020202020204" pitchFamily="34" charset="0"/>
              </a:rPr>
              <a:t>het verloop, de manier waarop iets zich ontwikkelt</a:t>
            </a:r>
            <a:r>
              <a:rPr lang="nl-NL" sz="1930">
                <a:effectLst/>
                <a:ea typeface="Times New Roman" panose="02020603050405020304" pitchFamily="18" charset="0"/>
                <a:cs typeface="Arial" panose="020B0604020202020204" pitchFamily="34" charset="0"/>
              </a:rPr>
              <a:t>.</a:t>
            </a:r>
            <a:r>
              <a:rPr lang="nl-NL" sz="1930">
                <a:ea typeface="Times New Roman" panose="02020603050405020304" pitchFamily="18" charset="0"/>
                <a:cs typeface="Arial" panose="020B0604020202020204" pitchFamily="34" charset="0"/>
              </a:rPr>
              <a:t> Je haalt diep adem… en dan komt al die ingeademde lucht er in 1x uit.. “</a:t>
            </a:r>
            <a:r>
              <a:rPr lang="nl-NL" sz="1930" err="1">
                <a:ea typeface="Times New Roman" panose="02020603050405020304" pitchFamily="18" charset="0"/>
                <a:cs typeface="Arial" panose="020B0604020202020204" pitchFamily="34" charset="0"/>
              </a:rPr>
              <a:t>tjoeeee</a:t>
            </a:r>
            <a:r>
              <a:rPr lang="nl-NL" sz="1930">
                <a:ea typeface="Times New Roman" panose="02020603050405020304" pitchFamily="18" charset="0"/>
                <a:cs typeface="Arial" panose="020B0604020202020204" pitchFamily="34" charset="0"/>
              </a:rPr>
              <a:t>”. Nu is dat nog niet zo </a:t>
            </a:r>
            <a:r>
              <a:rPr lang="nl-NL" sz="1930" b="1" u="sng">
                <a:ea typeface="Times New Roman" panose="02020603050405020304" pitchFamily="18" charset="0"/>
                <a:cs typeface="Arial" panose="020B0604020202020204" pitchFamily="34" charset="0"/>
              </a:rPr>
              <a:t>alarmerend</a:t>
            </a:r>
            <a:r>
              <a:rPr lang="nl-NL" sz="1930">
                <a:ea typeface="Times New Roman" panose="02020603050405020304" pitchFamily="18" charset="0"/>
                <a:cs typeface="Arial" panose="020B0604020202020204" pitchFamily="34" charset="0"/>
              </a:rPr>
              <a:t> of </a:t>
            </a:r>
            <a:r>
              <a:rPr lang="nl-NL" sz="1930" b="1" i="1">
                <a:ea typeface="Times New Roman" panose="02020603050405020304" pitchFamily="18" charset="0"/>
                <a:cs typeface="Arial" panose="020B0604020202020204" pitchFamily="34" charset="0"/>
              </a:rPr>
              <a:t>zorgwekkend</a:t>
            </a:r>
            <a:r>
              <a:rPr lang="nl-NL" sz="1930">
                <a:ea typeface="Times New Roman" panose="02020603050405020304" pitchFamily="18" charset="0"/>
                <a:cs typeface="Arial" panose="020B0604020202020204" pitchFamily="34" charset="0"/>
              </a:rPr>
              <a:t>. Iedereen moet wel eens niezen. Het alarmerende kwam daarna. Toen hij na het snuiten van zijn neus in het zakdoekje keek, zag hij dat hij het touwtje van zijn hoodie had meegesnoten. Allemaal snot aan dat touwtje! </a:t>
            </a:r>
            <a:r>
              <a:rPr lang="nl-NL" sz="1930" err="1">
                <a:ea typeface="Times New Roman" panose="02020603050405020304" pitchFamily="18" charset="0"/>
                <a:cs typeface="Arial" panose="020B0604020202020204" pitchFamily="34" charset="0"/>
              </a:rPr>
              <a:t>Iieewll</a:t>
            </a:r>
            <a:r>
              <a:rPr lang="nl-NL" sz="1930">
                <a:ea typeface="Times New Roman" panose="02020603050405020304" pitchFamily="18" charset="0"/>
                <a:cs typeface="Arial" panose="020B0604020202020204" pitchFamily="34" charset="0"/>
              </a:rPr>
              <a:t>!! Niet zo </a:t>
            </a:r>
            <a:r>
              <a:rPr lang="nl-NL" sz="1930" b="1" u="sng">
                <a:ea typeface="Times New Roman" panose="02020603050405020304" pitchFamily="18" charset="0"/>
                <a:cs typeface="Arial" panose="020B0604020202020204" pitchFamily="34" charset="0"/>
              </a:rPr>
              <a:t>hygiënisch</a:t>
            </a:r>
            <a:r>
              <a:rPr lang="nl-NL" sz="1930">
                <a:ea typeface="Times New Roman" panose="02020603050405020304" pitchFamily="18" charset="0"/>
                <a:cs typeface="Arial" panose="020B0604020202020204" pitchFamily="34" charset="0"/>
              </a:rPr>
              <a:t>… </a:t>
            </a:r>
            <a:r>
              <a:rPr lang="nl-NL" sz="1930">
                <a:effectLst/>
                <a:ea typeface="Times New Roman" panose="02020603050405020304" pitchFamily="18" charset="0"/>
                <a:cs typeface="Arial" panose="020B0604020202020204" pitchFamily="34" charset="0"/>
              </a:rPr>
              <a:t>De hygiëne is </a:t>
            </a:r>
            <a:r>
              <a:rPr lang="nl-NL" sz="1930" b="1" i="1">
                <a:effectLst/>
                <a:ea typeface="Times New Roman" panose="02020603050405020304" pitchFamily="18" charset="0"/>
                <a:cs typeface="Arial" panose="020B0604020202020204" pitchFamily="34" charset="0"/>
              </a:rPr>
              <a:t>het schoonhouden van je lichaam en je omgeving om ziektes te voorkomen</a:t>
            </a:r>
            <a:r>
              <a:rPr lang="nl-NL" sz="1930">
                <a:effectLst/>
                <a:ea typeface="Times New Roman" panose="02020603050405020304" pitchFamily="18" charset="0"/>
                <a:cs typeface="Arial" panose="020B0604020202020204" pitchFamily="34" charset="0"/>
              </a:rPr>
              <a:t>.</a:t>
            </a:r>
            <a:r>
              <a:rPr lang="nl-NL" sz="1930">
                <a:ea typeface="Times New Roman" panose="02020603050405020304" pitchFamily="18" charset="0"/>
                <a:cs typeface="Arial" panose="020B0604020202020204" pitchFamily="34" charset="0"/>
              </a:rPr>
              <a:t> Hij probeerde het snel weg te vegen, maar dat lukte niet zo goed. Iedereen had het gezien en mijn broer </a:t>
            </a:r>
            <a:r>
              <a:rPr lang="nl-NL" sz="1930" b="1" u="sng">
                <a:ea typeface="Times New Roman" panose="02020603050405020304" pitchFamily="18" charset="0"/>
                <a:cs typeface="Arial" panose="020B0604020202020204" pitchFamily="34" charset="0"/>
              </a:rPr>
              <a:t>schaamde</a:t>
            </a:r>
            <a:r>
              <a:rPr lang="nl-NL" sz="1930">
                <a:ea typeface="Times New Roman" panose="02020603050405020304" pitchFamily="18" charset="0"/>
                <a:cs typeface="Arial" panose="020B0604020202020204" pitchFamily="34" charset="0"/>
              </a:rPr>
              <a:t> zich. </a:t>
            </a:r>
            <a:r>
              <a:rPr lang="nl-NL" sz="1930" b="1" i="1">
                <a:ea typeface="Times New Roman" panose="02020603050405020304" pitchFamily="18" charset="0"/>
                <a:cs typeface="Arial" panose="020B0604020202020204" pitchFamily="34" charset="0"/>
              </a:rPr>
              <a:t>Dat </a:t>
            </a:r>
            <a:r>
              <a:rPr lang="nl-NL" sz="1930" b="1" i="1">
                <a:effectLst/>
                <a:ea typeface="Times New Roman" panose="02020603050405020304" pitchFamily="18" charset="0"/>
                <a:cs typeface="Arial" panose="020B0604020202020204" pitchFamily="34" charset="0"/>
              </a:rPr>
              <a:t>rotgevoel dat je krijgt als je vindt dat je iets stoms hebt gedaan</a:t>
            </a:r>
            <a:r>
              <a:rPr lang="nl-NL" sz="1930">
                <a:effectLst/>
                <a:ea typeface="Times New Roman" panose="02020603050405020304" pitchFamily="18" charset="0"/>
                <a:cs typeface="Arial" panose="020B0604020202020204" pitchFamily="34" charset="0"/>
              </a:rPr>
              <a:t>. </a:t>
            </a:r>
            <a:r>
              <a:rPr lang="nl-NL" sz="1930">
                <a:ea typeface="Times New Roman" panose="02020603050405020304" pitchFamily="18" charset="0"/>
                <a:cs typeface="Arial" panose="020B0604020202020204" pitchFamily="34" charset="0"/>
              </a:rPr>
              <a:t>Tot er 1 collega begon te lachen. En toen begon iedereen te lachen! Ook mijn broer. Het was gewoon een stom ongelukje. Het is geen </a:t>
            </a:r>
            <a:r>
              <a:rPr lang="nl-NL" sz="1930" b="1" u="sng">
                <a:ea typeface="Times New Roman" panose="02020603050405020304" pitchFamily="18" charset="0"/>
                <a:cs typeface="Arial" panose="020B0604020202020204" pitchFamily="34" charset="0"/>
              </a:rPr>
              <a:t>taboe</a:t>
            </a:r>
            <a:r>
              <a:rPr lang="nl-NL" sz="1930">
                <a:ea typeface="Times New Roman" panose="02020603050405020304" pitchFamily="18" charset="0"/>
                <a:cs typeface="Arial" panose="020B0604020202020204" pitchFamily="34" charset="0"/>
              </a:rPr>
              <a:t>.</a:t>
            </a:r>
            <a:r>
              <a:rPr lang="nl-NL" sz="1930">
                <a:effectLst/>
                <a:ea typeface="Times New Roman" panose="02020603050405020304" pitchFamily="18" charset="0"/>
                <a:cs typeface="Arial" panose="020B0604020202020204" pitchFamily="34" charset="0"/>
              </a:rPr>
              <a:t> Een taboe is </a:t>
            </a:r>
            <a:r>
              <a:rPr lang="nl-NL" sz="1930" b="1" i="1">
                <a:effectLst/>
                <a:ea typeface="Times New Roman" panose="02020603050405020304" pitchFamily="18" charset="0"/>
                <a:cs typeface="Arial" panose="020B0604020202020204" pitchFamily="34" charset="0"/>
              </a:rPr>
              <a:t>iets waarvan veel mensen vinden dat je het niet mag doen, of waarover je niet mag praten</a:t>
            </a:r>
            <a:r>
              <a:rPr lang="nl-NL" sz="1930">
                <a:effectLst/>
                <a:ea typeface="Times New Roman" panose="02020603050405020304" pitchFamily="18" charset="0"/>
                <a:cs typeface="Arial" panose="020B0604020202020204" pitchFamily="34" charset="0"/>
              </a:rPr>
              <a:t>. </a:t>
            </a:r>
            <a:r>
              <a:rPr lang="nl-NL" sz="1930">
                <a:ea typeface="Times New Roman" panose="02020603050405020304" pitchFamily="18" charset="0"/>
                <a:cs typeface="Arial" panose="020B0604020202020204" pitchFamily="34" charset="0"/>
              </a:rPr>
              <a:t>Collega’s die in een andere kamer aan het werk waren, kwamen even kijken. De vergaderruimte was zo </a:t>
            </a:r>
            <a:r>
              <a:rPr lang="nl-NL" sz="1930" b="1" u="sng">
                <a:ea typeface="Times New Roman" panose="02020603050405020304" pitchFamily="18" charset="0"/>
                <a:cs typeface="Arial" panose="020B0604020202020204" pitchFamily="34" charset="0"/>
              </a:rPr>
              <a:t>gehorig</a:t>
            </a:r>
            <a:r>
              <a:rPr lang="nl-NL" sz="1930">
                <a:ea typeface="Times New Roman" panose="02020603050405020304" pitchFamily="18" charset="0"/>
                <a:cs typeface="Arial" panose="020B0604020202020204" pitchFamily="34" charset="0"/>
              </a:rPr>
              <a:t> (</a:t>
            </a:r>
            <a:r>
              <a:rPr lang="nl-NL" sz="1930" b="1" i="1">
                <a:ea typeface="Times New Roman" panose="02020603050405020304" pitchFamily="18" charset="0"/>
                <a:cs typeface="Arial" panose="020B0604020202020204" pitchFamily="34" charset="0"/>
              </a:rPr>
              <a:t>zó gelegen dat je geluiden uit de omgeving goed hoort</a:t>
            </a:r>
            <a:r>
              <a:rPr lang="nl-NL" sz="1930">
                <a:ea typeface="Times New Roman" panose="02020603050405020304" pitchFamily="18" charset="0"/>
                <a:cs typeface="Arial" panose="020B0604020202020204" pitchFamily="34" charset="0"/>
              </a:rPr>
              <a:t>) dat iedereen mijn broer en zijn collega’s hoorden lachen. </a:t>
            </a:r>
            <a:r>
              <a:rPr lang="nl-NL" sz="1930" b="1" u="sng">
                <a:ea typeface="Times New Roman" panose="02020603050405020304" pitchFamily="18" charset="0"/>
                <a:cs typeface="Arial" panose="020B0604020202020204" pitchFamily="34" charset="0"/>
              </a:rPr>
              <a:t>Met een gerust hart</a:t>
            </a:r>
            <a:r>
              <a:rPr lang="nl-NL" sz="1930">
                <a:ea typeface="Times New Roman" panose="02020603050405020304" pitchFamily="18" charset="0"/>
                <a:cs typeface="Arial" panose="020B0604020202020204" pitchFamily="34" charset="0"/>
              </a:rPr>
              <a:t> of </a:t>
            </a:r>
            <a:r>
              <a:rPr lang="nl-NL" sz="1930" b="1" i="1">
                <a:ea typeface="Times New Roman" panose="02020603050405020304" pitchFamily="18" charset="0"/>
                <a:cs typeface="Arial" panose="020B0604020202020204" pitchFamily="34" charset="0"/>
              </a:rPr>
              <a:t>zonder zorgen</a:t>
            </a:r>
            <a:r>
              <a:rPr lang="nl-NL" sz="1930">
                <a:ea typeface="Times New Roman" panose="02020603050405020304" pitchFamily="18" charset="0"/>
                <a:cs typeface="Arial" panose="020B0604020202020204" pitchFamily="34" charset="0"/>
              </a:rPr>
              <a:t> maakte mijn broer de vergadering af en gooide zijn hoodie die avond in de wasmand.</a:t>
            </a: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taboe</a:t>
            </a:r>
          </a:p>
        </p:txBody>
      </p:sp>
      <p:pic>
        <p:nvPicPr>
          <p:cNvPr id="3" name="Afbeelding 2" descr="Afbeelding met tekening, schets, clipart, illustratie&#10;&#10;Automatisch gegenereerde beschrijving">
            <a:extLst>
              <a:ext uri="{FF2B5EF4-FFF2-40B4-BE49-F238E27FC236}">
                <a16:creationId xmlns:a16="http://schemas.microsoft.com/office/drawing/2014/main" id="{025B9AE4-7235-293F-99D3-3590F4F785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29466" y="1892186"/>
            <a:ext cx="3285067" cy="4147369"/>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gehorig</a:t>
            </a:r>
          </a:p>
        </p:txBody>
      </p:sp>
      <p:pic>
        <p:nvPicPr>
          <p:cNvPr id="3" name="Afbeelding 2" descr="Afbeelding met tekenfilm, kleding, illustratie, Animatie&#10;&#10;Automatisch gegenereerde beschrijving">
            <a:extLst>
              <a:ext uri="{FF2B5EF4-FFF2-40B4-BE49-F238E27FC236}">
                <a16:creationId xmlns:a16="http://schemas.microsoft.com/office/drawing/2014/main" id="{C65F733A-46A4-6624-5B42-6602AD8E15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09511" y="1501422"/>
            <a:ext cx="6524978" cy="4893734"/>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met een gerust hart</a:t>
            </a:r>
          </a:p>
        </p:txBody>
      </p:sp>
      <p:pic>
        <p:nvPicPr>
          <p:cNvPr id="3" name="Afbeelding 2" descr="Afbeelding met Menselijk gezicht, kleding, persoon, glimlach&#10;&#10;Automatisch gegenereerde beschrijving">
            <a:extLst>
              <a:ext uri="{FF2B5EF4-FFF2-40B4-BE49-F238E27FC236}">
                <a16:creationId xmlns:a16="http://schemas.microsoft.com/office/drawing/2014/main" id="{14CDC249-6168-AA48-858C-DB50B0103A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7767" y="1662495"/>
            <a:ext cx="7228465" cy="4828616"/>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a:off x="251520"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61777" y="265036"/>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beamen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ontkrachten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11114"/>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bevestigen, zeggen dat je het ermee eens bent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Jullie </a:t>
            </a:r>
            <a:r>
              <a:rPr lang="nl-NL" sz="2400" i="1" u="sng">
                <a:solidFill>
                  <a:srgbClr val="387038"/>
                </a:solidFill>
                <a:latin typeface="Century Gothic" panose="020B0502020202020204" pitchFamily="34" charset="0"/>
                <a:ea typeface="Calibri"/>
                <a:cs typeface="Times New Roman"/>
              </a:rPr>
              <a:t>beamen</a:t>
            </a:r>
            <a:r>
              <a:rPr lang="nl-NL" sz="2400" i="1">
                <a:solidFill>
                  <a:srgbClr val="387038"/>
                </a:solidFill>
                <a:latin typeface="Century Gothic" panose="020B0502020202020204" pitchFamily="34" charset="0"/>
                <a:ea typeface="Calibri"/>
                <a:cs typeface="Times New Roman"/>
              </a:rPr>
              <a:t> dat het iets grappig is</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zeggen dat iets niet waar is</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a:t>
            </a:r>
            <a:r>
              <a:rPr lang="nl-NL" sz="2400" i="1" u="sng">
                <a:solidFill>
                  <a:srgbClr val="387038"/>
                </a:solidFill>
                <a:latin typeface="Century Gothic" panose="020B0502020202020204" pitchFamily="34" charset="0"/>
                <a:ea typeface="Calibri"/>
                <a:cs typeface="Times New Roman"/>
              </a:rPr>
              <a:t>ontkracht</a:t>
            </a:r>
            <a:r>
              <a:rPr lang="nl-NL" sz="2400" i="1">
                <a:solidFill>
                  <a:srgbClr val="387038"/>
                </a:solidFill>
                <a:latin typeface="Century Gothic" panose="020B0502020202020204" pitchFamily="34" charset="0"/>
                <a:ea typeface="Calibri"/>
                <a:cs typeface="Times New Roman"/>
              </a:rPr>
              <a:t> dat ze het grappig vindt.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Afbeelding 19">
            <a:extLst>
              <a:ext uri="{FF2B5EF4-FFF2-40B4-BE49-F238E27FC236}">
                <a16:creationId xmlns:a16="http://schemas.microsoft.com/office/drawing/2014/main" id="{D03F0573-5200-720D-6A83-B0C5080FFCBF}"/>
              </a:ext>
            </a:extLst>
          </p:cNvPr>
          <p:cNvPicPr>
            <a:picLocks noChangeAspect="1"/>
          </p:cNvPicPr>
          <p:nvPr/>
        </p:nvPicPr>
        <p:blipFill>
          <a:blip r:embed="rId3"/>
          <a:stretch>
            <a:fillRect/>
          </a:stretch>
        </p:blipFill>
        <p:spPr>
          <a:xfrm>
            <a:off x="778441" y="2874451"/>
            <a:ext cx="3199100" cy="1894263"/>
          </a:xfrm>
          <a:prstGeom prst="rect">
            <a:avLst/>
          </a:prstGeom>
        </p:spPr>
      </p:pic>
      <p:pic>
        <p:nvPicPr>
          <p:cNvPr id="23" name="Afbeelding 22">
            <a:extLst>
              <a:ext uri="{FF2B5EF4-FFF2-40B4-BE49-F238E27FC236}">
                <a16:creationId xmlns:a16="http://schemas.microsoft.com/office/drawing/2014/main" id="{B5D3FF4E-958D-533D-61AC-093F78053904}"/>
              </a:ext>
            </a:extLst>
          </p:cNvPr>
          <p:cNvPicPr>
            <a:picLocks noChangeAspect="1"/>
          </p:cNvPicPr>
          <p:nvPr/>
        </p:nvPicPr>
        <p:blipFill>
          <a:blip r:embed="rId4"/>
          <a:stretch>
            <a:fillRect/>
          </a:stretch>
        </p:blipFill>
        <p:spPr>
          <a:xfrm>
            <a:off x="5076242" y="3068960"/>
            <a:ext cx="1979060" cy="1912080"/>
          </a:xfrm>
          <a:prstGeom prst="rect">
            <a:avLst/>
          </a:prstGeom>
        </p:spPr>
      </p:pic>
      <p:sp>
        <p:nvSpPr>
          <p:cNvPr id="24" name="Tekstballon: rechthoek met afgeronde hoeken 23">
            <a:extLst>
              <a:ext uri="{FF2B5EF4-FFF2-40B4-BE49-F238E27FC236}">
                <a16:creationId xmlns:a16="http://schemas.microsoft.com/office/drawing/2014/main" id="{ABE9179E-6ACC-D234-33A2-32D6A2A035E8}"/>
              </a:ext>
            </a:extLst>
          </p:cNvPr>
          <p:cNvSpPr/>
          <p:nvPr/>
        </p:nvSpPr>
        <p:spPr>
          <a:xfrm>
            <a:off x="6743152" y="2532123"/>
            <a:ext cx="1979060" cy="684656"/>
          </a:xfrm>
          <a:prstGeom prst="wedgeRoundRectCallout">
            <a:avLst>
              <a:gd name="adj1" fmla="val -61011"/>
              <a:gd name="adj2" fmla="val 11215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a:solidFill>
                  <a:schemeClr val="tx1"/>
                </a:solidFill>
                <a:latin typeface="Arial Black" panose="020B0A04020102020204" pitchFamily="34" charset="0"/>
                <a:cs typeface="Aharoni" panose="02010803020104030203" pitchFamily="2" charset="-79"/>
              </a:rPr>
              <a:t>Ik kan er niet om lachen.</a:t>
            </a:r>
          </a:p>
        </p:txBody>
      </p:sp>
    </p:spTree>
    <p:extLst>
      <p:ext uri="{BB962C8B-B14F-4D97-AF65-F5344CB8AC3E}">
        <p14:creationId xmlns:p14="http://schemas.microsoft.com/office/powerpoint/2010/main" val="3809510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a:off x="251520"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61777" y="265036"/>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mijden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toelaten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11114"/>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ontwijken, uit de weg gaan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Hij probeerde de nies te </a:t>
            </a:r>
            <a:r>
              <a:rPr lang="nl-NL" sz="2400" i="1" u="sng">
                <a:solidFill>
                  <a:srgbClr val="387038"/>
                </a:solidFill>
                <a:latin typeface="Century Gothic" panose="020B0502020202020204" pitchFamily="34" charset="0"/>
                <a:ea typeface="Calibri"/>
                <a:cs typeface="Times New Roman"/>
              </a:rPr>
              <a:t>mijden</a:t>
            </a:r>
            <a:r>
              <a:rPr lang="nl-NL" sz="2400" i="1">
                <a:solidFill>
                  <a:srgbClr val="387038"/>
                </a:solidFill>
                <a:effectLst/>
                <a:latin typeface="Century Gothic" panose="020B0502020202020204" pitchFamily="34" charset="0"/>
                <a:ea typeface="Calibri"/>
                <a:cs typeface="Times New Roman"/>
              </a:rPr>
              <a:t>, maar dat lukte niet.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ermee instemmen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Hij moest de nies </a:t>
            </a:r>
            <a:r>
              <a:rPr lang="nl-NL" sz="2400" i="1" u="sng">
                <a:solidFill>
                  <a:srgbClr val="387038"/>
                </a:solidFill>
                <a:latin typeface="Century Gothic" panose="020B0502020202020204" pitchFamily="34" charset="0"/>
                <a:ea typeface="Calibri"/>
                <a:cs typeface="Times New Roman"/>
              </a:rPr>
              <a:t>toelaten</a:t>
            </a:r>
            <a:r>
              <a:rPr lang="nl-NL" sz="2400" i="1">
                <a:solidFill>
                  <a:srgbClr val="387038"/>
                </a:solidFill>
                <a:latin typeface="Century Gothic" panose="020B0502020202020204" pitchFamily="34" charset="0"/>
                <a:ea typeface="Calibri"/>
                <a:cs typeface="Times New Roman"/>
              </a:rPr>
              <a:t>; hij kon het niet tegenhouden.</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on, Menselijk gezicht, kleding, muur&#10;&#10;Automatisch gegenereerde beschrijving">
            <a:extLst>
              <a:ext uri="{FF2B5EF4-FFF2-40B4-BE49-F238E27FC236}">
                <a16:creationId xmlns:a16="http://schemas.microsoft.com/office/drawing/2014/main" id="{3C7C5C6A-840F-4299-5AD1-6B1C54D593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064" y="2469062"/>
            <a:ext cx="3736439" cy="2495941"/>
          </a:xfrm>
          <a:prstGeom prst="rect">
            <a:avLst/>
          </a:prstGeom>
        </p:spPr>
      </p:pic>
      <p:pic>
        <p:nvPicPr>
          <p:cNvPr id="9" name="Afbeelding 8" descr="Afbeelding met Menselijk gezicht, persoon, kleding, muur&#10;&#10;Automatisch gegenereerde beschrijving">
            <a:extLst>
              <a:ext uri="{FF2B5EF4-FFF2-40B4-BE49-F238E27FC236}">
                <a16:creationId xmlns:a16="http://schemas.microsoft.com/office/drawing/2014/main" id="{86546BE8-671E-57D3-BE30-ACEA8B3023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9171" y="2469062"/>
            <a:ext cx="3600901" cy="2405402"/>
          </a:xfrm>
          <a:prstGeom prst="rect">
            <a:avLst/>
          </a:prstGeom>
        </p:spPr>
      </p:pic>
    </p:spTree>
    <p:extLst>
      <p:ext uri="{BB962C8B-B14F-4D97-AF65-F5344CB8AC3E}">
        <p14:creationId xmlns:p14="http://schemas.microsoft.com/office/powerpoint/2010/main" val="1565879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a:off x="251520"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61777" y="265036"/>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vervroegen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uitstellen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11114"/>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vroeger laten gebeuren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Ik besluit vandaag te beginnen met breien. Ik </a:t>
            </a:r>
            <a:r>
              <a:rPr lang="nl-NL" sz="2400" i="1" u="sng">
                <a:solidFill>
                  <a:srgbClr val="387038"/>
                </a:solidFill>
                <a:effectLst/>
                <a:latin typeface="Century Gothic" panose="020B0502020202020204" pitchFamily="34" charset="0"/>
                <a:ea typeface="Calibri"/>
                <a:cs typeface="Times New Roman"/>
              </a:rPr>
              <a:t>vervroeg</a:t>
            </a:r>
            <a:r>
              <a:rPr lang="nl-NL" sz="2400" i="1">
                <a:solidFill>
                  <a:srgbClr val="387038"/>
                </a:solidFill>
                <a:effectLst/>
                <a:latin typeface="Century Gothic" panose="020B0502020202020204" pitchFamily="34" charset="0"/>
                <a:ea typeface="Calibri"/>
                <a:cs typeface="Times New Roman"/>
              </a:rPr>
              <a:t> de datum.</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verschuiven naar een later tijdstip</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Een nies kun je niet </a:t>
            </a:r>
            <a:r>
              <a:rPr lang="nl-NL" sz="2400" i="1" u="sng">
                <a:solidFill>
                  <a:srgbClr val="387038"/>
                </a:solidFill>
                <a:latin typeface="Century Gothic" panose="020B0502020202020204" pitchFamily="34" charset="0"/>
                <a:ea typeface="Calibri"/>
                <a:cs typeface="Times New Roman"/>
              </a:rPr>
              <a:t>uitstellen</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7BBC20FB-89AA-7FD4-D0E1-F7546FCDF08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03990" y="2687845"/>
            <a:ext cx="2818212" cy="2122839"/>
          </a:xfrm>
          <a:prstGeom prst="rect">
            <a:avLst/>
          </a:prstGeom>
        </p:spPr>
      </p:pic>
      <p:pic>
        <p:nvPicPr>
          <p:cNvPr id="8" name="Afbeelding 7">
            <a:extLst>
              <a:ext uri="{FF2B5EF4-FFF2-40B4-BE49-F238E27FC236}">
                <a16:creationId xmlns:a16="http://schemas.microsoft.com/office/drawing/2014/main" id="{DE071589-D19A-FAF6-A407-99427C7482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5874" y="4230152"/>
            <a:ext cx="931197" cy="532721"/>
          </a:xfrm>
          <a:prstGeom prst="rect">
            <a:avLst/>
          </a:prstGeom>
        </p:spPr>
      </p:pic>
      <p:pic>
        <p:nvPicPr>
          <p:cNvPr id="18" name="Afbeelding 17">
            <a:extLst>
              <a:ext uri="{FF2B5EF4-FFF2-40B4-BE49-F238E27FC236}">
                <a16:creationId xmlns:a16="http://schemas.microsoft.com/office/drawing/2014/main" id="{E11C7E70-ED2E-F689-B571-A2FC6BFAB8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64697" y="2629385"/>
            <a:ext cx="3354026" cy="2816051"/>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a:off x="251520"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61777" y="44624"/>
            <a:ext cx="4183802"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met angst</a:t>
            </a:r>
            <a:endParaRPr lang="nl-NL" sz="4800">
              <a:solidFill>
                <a:srgbClr val="387038"/>
              </a:solidFill>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11114"/>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0"/>
              </a:spcAft>
            </a:pPr>
            <a:r>
              <a:rPr lang="nl-NL" sz="2800">
                <a:latin typeface="Century Gothic" panose="020B0502020202020204" pitchFamily="34" charset="0"/>
                <a:ea typeface="Calibri"/>
                <a:cs typeface="Times New Roman"/>
              </a:rPr>
              <a:t>= uiting van bezorgdheid over dingen, die staan te gebeuren of die men verwacht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000">
              <a:effectLst/>
              <a:latin typeface="Century Gothic" panose="020B0502020202020204" pitchFamily="34" charset="0"/>
              <a:ea typeface="Calibri"/>
              <a:cs typeface="Times New Roman"/>
            </a:endParaRPr>
          </a:p>
          <a:p>
            <a:pPr algn="ctr">
              <a:lnSpc>
                <a:spcPct val="90000"/>
              </a:lnSpc>
              <a:spcAft>
                <a:spcPts val="0"/>
              </a:spcAft>
            </a:pPr>
            <a:r>
              <a:rPr lang="nl-NL" sz="2400" i="1">
                <a:solidFill>
                  <a:srgbClr val="387038"/>
                </a:solidFill>
                <a:latin typeface="Century Gothic" panose="020B0502020202020204" pitchFamily="34" charset="0"/>
                <a:ea typeface="Calibri"/>
                <a:cs typeface="Times New Roman"/>
              </a:rPr>
              <a:t>Hij loopt </a:t>
            </a:r>
            <a:r>
              <a:rPr lang="nl-NL" sz="2400" i="1" u="sng">
                <a:solidFill>
                  <a:srgbClr val="387038"/>
                </a:solidFill>
                <a:latin typeface="Century Gothic" panose="020B0502020202020204" pitchFamily="34" charset="0"/>
                <a:ea typeface="Calibri"/>
                <a:cs typeface="Times New Roman"/>
              </a:rPr>
              <a:t>met angst en beven</a:t>
            </a:r>
            <a:r>
              <a:rPr lang="nl-NL" sz="2400" i="1">
                <a:solidFill>
                  <a:srgbClr val="387038"/>
                </a:solidFill>
                <a:latin typeface="Century Gothic" panose="020B0502020202020204" pitchFamily="34" charset="0"/>
                <a:ea typeface="Calibri"/>
                <a:cs typeface="Times New Roman"/>
              </a:rPr>
              <a:t> naar de microfoon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zonder zorgen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1400">
              <a:effectLst/>
              <a:latin typeface="Century Gothic" panose="020B0502020202020204" pitchFamily="34" charset="0"/>
              <a:ea typeface="Calibri"/>
              <a:cs typeface="Times New Roman"/>
            </a:endParaRPr>
          </a:p>
          <a:p>
            <a:pPr algn="ctr">
              <a:lnSpc>
                <a:spcPct val="90000"/>
              </a:lnSpc>
            </a:pPr>
            <a:r>
              <a:rPr lang="nl-NL" sz="2400" i="1" u="sng">
                <a:solidFill>
                  <a:srgbClr val="387038"/>
                </a:solidFill>
                <a:latin typeface="Century Gothic" panose="020B0502020202020204" pitchFamily="34" charset="0"/>
                <a:ea typeface="Calibri"/>
                <a:cs typeface="Times New Roman"/>
              </a:rPr>
              <a:t>Met een gerust hart</a:t>
            </a:r>
            <a:r>
              <a:rPr lang="nl-NL" sz="2400" i="1">
                <a:solidFill>
                  <a:srgbClr val="387038"/>
                </a:solidFill>
                <a:latin typeface="Century Gothic" panose="020B0502020202020204" pitchFamily="34" charset="0"/>
                <a:ea typeface="Calibri"/>
                <a:cs typeface="Times New Roman"/>
              </a:rPr>
              <a:t> kon mijn broer de vergadering afmaken.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2">
            <a:extLst>
              <a:ext uri="{FF2B5EF4-FFF2-40B4-BE49-F238E27FC236}">
                <a16:creationId xmlns:a16="http://schemas.microsoft.com/office/drawing/2014/main" id="{3565DE72-7BAA-E5D5-8E15-388F5D5B2EC7}"/>
              </a:ext>
            </a:extLst>
          </p:cNvPr>
          <p:cNvSpPr txBox="1">
            <a:spLocks noChangeArrowheads="1"/>
          </p:cNvSpPr>
          <p:nvPr/>
        </p:nvSpPr>
        <p:spPr bwMode="auto">
          <a:xfrm>
            <a:off x="414177" y="598547"/>
            <a:ext cx="4183802" cy="74222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e</a:t>
            </a:r>
            <a:r>
              <a:rPr lang="nl-NL" sz="4800" b="1">
                <a:solidFill>
                  <a:srgbClr val="387038"/>
                </a:solidFill>
                <a:effectLst/>
                <a:latin typeface="Century Gothic" panose="020B0502020202020204" pitchFamily="34" charset="0"/>
                <a:ea typeface="Calibri"/>
                <a:cs typeface="Times New Roman"/>
              </a:rPr>
              <a:t>n beven</a:t>
            </a:r>
            <a:endParaRPr lang="nl-NL" sz="4800">
              <a:solidFill>
                <a:srgbClr val="387038"/>
              </a:solidFill>
              <a:effectLst/>
              <a:latin typeface="Century Gothic" panose="020B0502020202020204" pitchFamily="34" charset="0"/>
              <a:ea typeface="Calibri"/>
              <a:cs typeface="Times New Roman"/>
            </a:endParaRPr>
          </a:p>
        </p:txBody>
      </p:sp>
      <p:sp>
        <p:nvSpPr>
          <p:cNvPr id="8" name="Tekstvak 2">
            <a:extLst>
              <a:ext uri="{FF2B5EF4-FFF2-40B4-BE49-F238E27FC236}">
                <a16:creationId xmlns:a16="http://schemas.microsoft.com/office/drawing/2014/main" id="{DCF91A25-707C-18DC-4D45-8BAF3EC0B5A9}"/>
              </a:ext>
            </a:extLst>
          </p:cNvPr>
          <p:cNvSpPr txBox="1">
            <a:spLocks noChangeArrowheads="1"/>
          </p:cNvSpPr>
          <p:nvPr/>
        </p:nvSpPr>
        <p:spPr bwMode="auto">
          <a:xfrm>
            <a:off x="4632235" y="28465"/>
            <a:ext cx="4183802"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met een</a:t>
            </a:r>
            <a:endParaRPr lang="nl-NL" sz="4800">
              <a:solidFill>
                <a:srgbClr val="387038"/>
              </a:solidFill>
              <a:effectLst/>
              <a:latin typeface="Century Gothic" panose="020B0502020202020204" pitchFamily="34" charset="0"/>
              <a:ea typeface="Calibri"/>
              <a:cs typeface="Times New Roman"/>
            </a:endParaRPr>
          </a:p>
        </p:txBody>
      </p:sp>
      <p:sp>
        <p:nvSpPr>
          <p:cNvPr id="9" name="Tekstvak 2">
            <a:extLst>
              <a:ext uri="{FF2B5EF4-FFF2-40B4-BE49-F238E27FC236}">
                <a16:creationId xmlns:a16="http://schemas.microsoft.com/office/drawing/2014/main" id="{67DA4BBF-8EB2-DB9E-DEB5-561C72872D90}"/>
              </a:ext>
            </a:extLst>
          </p:cNvPr>
          <p:cNvSpPr txBox="1">
            <a:spLocks noChangeArrowheads="1"/>
          </p:cNvSpPr>
          <p:nvPr/>
        </p:nvSpPr>
        <p:spPr bwMode="auto">
          <a:xfrm>
            <a:off x="4743849" y="562543"/>
            <a:ext cx="4183802" cy="74222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gerust hart</a:t>
            </a:r>
            <a:endParaRPr lang="nl-NL" sz="4800">
              <a:solidFill>
                <a:srgbClr val="387038"/>
              </a:solidFill>
              <a:effectLst/>
              <a:latin typeface="Century Gothic" panose="020B0502020202020204" pitchFamily="34" charset="0"/>
              <a:ea typeface="Calibri"/>
              <a:cs typeface="Times New Roman"/>
            </a:endParaRPr>
          </a:p>
        </p:txBody>
      </p:sp>
      <p:pic>
        <p:nvPicPr>
          <p:cNvPr id="18" name="Afbeelding 17" descr="Afbeelding met Menselijk gezicht, kleding, persoon, glimlach&#10;&#10;Automatisch gegenereerde beschrijving">
            <a:extLst>
              <a:ext uri="{FF2B5EF4-FFF2-40B4-BE49-F238E27FC236}">
                <a16:creationId xmlns:a16="http://schemas.microsoft.com/office/drawing/2014/main" id="{E42F2B12-107F-C451-EBF6-7B95C71CA2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43078" y="2860385"/>
            <a:ext cx="3400147" cy="2271299"/>
          </a:xfrm>
          <a:prstGeom prst="rect">
            <a:avLst/>
          </a:prstGeom>
        </p:spPr>
      </p:pic>
      <p:pic>
        <p:nvPicPr>
          <p:cNvPr id="20" name="Afbeelding 19" descr="Afbeelding met kleding, persoon, Blazer, Redenaar&#10;&#10;Automatisch gegenereerde beschrijving">
            <a:extLst>
              <a:ext uri="{FF2B5EF4-FFF2-40B4-BE49-F238E27FC236}">
                <a16:creationId xmlns:a16="http://schemas.microsoft.com/office/drawing/2014/main" id="{58BCF3B0-571F-E6A8-A445-98BA432F7C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4906" y="3492366"/>
            <a:ext cx="2800699" cy="1870867"/>
          </a:xfrm>
          <a:prstGeom prst="rect">
            <a:avLst/>
          </a:prstGeom>
        </p:spPr>
      </p:pic>
    </p:spTree>
    <p:extLst>
      <p:ext uri="{BB962C8B-B14F-4D97-AF65-F5344CB8AC3E}">
        <p14:creationId xmlns:p14="http://schemas.microsoft.com/office/powerpoint/2010/main" val="1559808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a:off x="251520"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61777" y="265036"/>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alarmerend</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33318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effectLst/>
                <a:latin typeface="Century Gothic" panose="020B0502020202020204" pitchFamily="34" charset="0"/>
                <a:ea typeface="Calibri"/>
                <a:cs typeface="Times New Roman"/>
              </a:rPr>
              <a:t>geruststellend</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11114"/>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zorgwekkend</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000">
              <a:effectLst/>
              <a:latin typeface="Century Gothic" panose="020B0502020202020204" pitchFamily="34" charset="0"/>
              <a:ea typeface="Calibri"/>
              <a:cs typeface="Times New Roman"/>
            </a:endParaRPr>
          </a:p>
          <a:p>
            <a:pPr algn="ctr">
              <a:lnSpc>
                <a:spcPct val="90000"/>
              </a:lnSpc>
              <a:spcAft>
                <a:spcPts val="0"/>
              </a:spcAft>
            </a:pPr>
            <a:r>
              <a:rPr lang="nl-NL" sz="2400" i="1">
                <a:solidFill>
                  <a:srgbClr val="387038"/>
                </a:solidFill>
                <a:latin typeface="Century Gothic" panose="020B0502020202020204" pitchFamily="34" charset="0"/>
                <a:ea typeface="Calibri"/>
                <a:cs typeface="Times New Roman"/>
              </a:rPr>
              <a:t>Het was </a:t>
            </a:r>
            <a:r>
              <a:rPr lang="nl-NL" sz="2400" i="1" u="sng">
                <a:solidFill>
                  <a:srgbClr val="387038"/>
                </a:solidFill>
                <a:latin typeface="Century Gothic" panose="020B0502020202020204" pitchFamily="34" charset="0"/>
                <a:ea typeface="Calibri"/>
                <a:cs typeface="Times New Roman"/>
              </a:rPr>
              <a:t>alarmerend</a:t>
            </a:r>
            <a:r>
              <a:rPr lang="nl-NL" sz="2400" i="1">
                <a:solidFill>
                  <a:srgbClr val="387038"/>
                </a:solidFill>
                <a:latin typeface="Century Gothic" panose="020B0502020202020204" pitchFamily="34" charset="0"/>
                <a:ea typeface="Calibri"/>
                <a:cs typeface="Times New Roman"/>
              </a:rPr>
              <a:t> toen bleek dat hij het touwtje van zijn hoodie had meegesnoten.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wat je bezorgdheid wegneemt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is </a:t>
            </a:r>
            <a:r>
              <a:rPr lang="nl-NL" sz="2400" i="1" u="sng">
                <a:solidFill>
                  <a:srgbClr val="387038"/>
                </a:solidFill>
                <a:latin typeface="Century Gothic" panose="020B0502020202020204" pitchFamily="34" charset="0"/>
                <a:ea typeface="Calibri"/>
                <a:cs typeface="Times New Roman"/>
              </a:rPr>
              <a:t>geruststellend</a:t>
            </a:r>
            <a:r>
              <a:rPr lang="nl-NL" sz="2400" i="1">
                <a:solidFill>
                  <a:srgbClr val="387038"/>
                </a:solidFill>
                <a:latin typeface="Century Gothic" panose="020B0502020202020204" pitchFamily="34" charset="0"/>
                <a:ea typeface="Calibri"/>
                <a:cs typeface="Times New Roman"/>
              </a:rPr>
              <a:t> dat haar moeder haar een knuffel geeft.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rood, Karmijn, ontwerp&#10;&#10;Automatisch gegenereerde beschrijving">
            <a:extLst>
              <a:ext uri="{FF2B5EF4-FFF2-40B4-BE49-F238E27FC236}">
                <a16:creationId xmlns:a16="http://schemas.microsoft.com/office/drawing/2014/main" id="{2ED5485B-C113-F0D3-28FB-3720048DC8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03513" y="2393957"/>
            <a:ext cx="2239475" cy="2201411"/>
          </a:xfrm>
          <a:prstGeom prst="rect">
            <a:avLst/>
          </a:prstGeom>
        </p:spPr>
      </p:pic>
      <p:pic>
        <p:nvPicPr>
          <p:cNvPr id="9" name="Afbeelding 8" descr="Afbeelding met persoon, kleding, Menselijk gezicht, overdekt&#10;&#10;Automatisch gegenereerde beschrijving">
            <a:extLst>
              <a:ext uri="{FF2B5EF4-FFF2-40B4-BE49-F238E27FC236}">
                <a16:creationId xmlns:a16="http://schemas.microsoft.com/office/drawing/2014/main" id="{61134051-9C66-E39C-AA87-7BEF89E2C8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4127" y="2628302"/>
            <a:ext cx="3608647" cy="2035277"/>
          </a:xfrm>
          <a:prstGeom prst="rect">
            <a:avLst/>
          </a:prstGeom>
        </p:spPr>
      </p:pic>
    </p:spTree>
    <p:extLst>
      <p:ext uri="{BB962C8B-B14F-4D97-AF65-F5344CB8AC3E}">
        <p14:creationId xmlns:p14="http://schemas.microsoft.com/office/powerpoint/2010/main" val="2688777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a:off x="251520"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61777" y="265036"/>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gehorig</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geluiddicht</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11114"/>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zó gelegen dat je geluiden uit de omgeving goed hoort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90000"/>
              </a:lnSpc>
              <a:spcAft>
                <a:spcPts val="0"/>
              </a:spcAft>
            </a:pPr>
            <a:endParaRPr lang="nl-NL" sz="1400" i="1">
              <a:solidFill>
                <a:srgbClr val="387038"/>
              </a:solidFill>
              <a:latin typeface="Century Gothic" panose="020B0502020202020204" pitchFamily="34" charset="0"/>
              <a:ea typeface="Calibri"/>
              <a:cs typeface="Times New Roman"/>
            </a:endParaRPr>
          </a:p>
          <a:p>
            <a:pPr algn="ctr">
              <a:lnSpc>
                <a:spcPct val="90000"/>
              </a:lnSpc>
              <a:spcAft>
                <a:spcPts val="0"/>
              </a:spcAft>
            </a:pPr>
            <a:r>
              <a:rPr lang="nl-NL" sz="2400" i="1">
                <a:solidFill>
                  <a:srgbClr val="387038"/>
                </a:solidFill>
                <a:latin typeface="Century Gothic" panose="020B0502020202020204" pitchFamily="34" charset="0"/>
                <a:ea typeface="Calibri"/>
                <a:cs typeface="Times New Roman"/>
              </a:rPr>
              <a:t>Deze kamer is nogal </a:t>
            </a:r>
            <a:r>
              <a:rPr lang="nl-NL" sz="2400" i="1" u="sng">
                <a:solidFill>
                  <a:srgbClr val="387038"/>
                </a:solidFill>
                <a:latin typeface="Century Gothic" panose="020B0502020202020204" pitchFamily="34" charset="0"/>
                <a:ea typeface="Calibri"/>
                <a:cs typeface="Times New Roman"/>
              </a:rPr>
              <a:t>gehorig</a:t>
            </a:r>
            <a:r>
              <a:rPr lang="nl-NL" sz="2400" i="1">
                <a:solidFill>
                  <a:srgbClr val="387038"/>
                </a:solidFill>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waar geen geluid doorheen gaat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90000"/>
              </a:lnSpc>
            </a:pPr>
            <a:endParaRPr lang="nl-NL" sz="1600" i="1">
              <a:solidFill>
                <a:srgbClr val="387038"/>
              </a:solidFill>
              <a:latin typeface="Century Gothic" panose="020B0502020202020204" pitchFamily="34" charset="0"/>
              <a:ea typeface="Calibri"/>
              <a:cs typeface="Times New Roman"/>
            </a:endParaRPr>
          </a:p>
          <a:p>
            <a:pPr algn="ctr">
              <a:lnSpc>
                <a:spcPct val="90000"/>
              </a:lnSpc>
            </a:pPr>
            <a:r>
              <a:rPr lang="nl-NL" sz="2400" i="1">
                <a:solidFill>
                  <a:srgbClr val="387038"/>
                </a:solidFill>
                <a:latin typeface="Century Gothic" panose="020B0502020202020204" pitchFamily="34" charset="0"/>
                <a:ea typeface="Calibri"/>
                <a:cs typeface="Times New Roman"/>
              </a:rPr>
              <a:t>Deze belhokjes zijn </a:t>
            </a:r>
            <a:r>
              <a:rPr lang="nl-NL" sz="2400" i="1" u="sng">
                <a:solidFill>
                  <a:srgbClr val="387038"/>
                </a:solidFill>
                <a:latin typeface="Century Gothic" panose="020B0502020202020204" pitchFamily="34" charset="0"/>
                <a:ea typeface="Calibri"/>
                <a:cs typeface="Times New Roman"/>
              </a:rPr>
              <a:t>geluiddicht</a:t>
            </a:r>
            <a:r>
              <a:rPr lang="nl-NL" sz="2400" i="1">
                <a:solidFill>
                  <a:srgbClr val="387038"/>
                </a:solidFill>
                <a:latin typeface="Century Gothic" panose="020B0502020202020204" pitchFamily="34" charset="0"/>
                <a:ea typeface="Calibri"/>
                <a:cs typeface="Times New Roman"/>
              </a:rPr>
              <a:t>. Zo kun je elkaar niet horen.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tekenfilm, kleding, illustratie, Animatie&#10;&#10;Automatisch gegenereerde beschrijving">
            <a:extLst>
              <a:ext uri="{FF2B5EF4-FFF2-40B4-BE49-F238E27FC236}">
                <a16:creationId xmlns:a16="http://schemas.microsoft.com/office/drawing/2014/main" id="{6AAB4692-408E-7061-7911-937CB91E54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6021" y="2945609"/>
            <a:ext cx="2910912" cy="2183184"/>
          </a:xfrm>
          <a:prstGeom prst="rect">
            <a:avLst/>
          </a:prstGeom>
        </p:spPr>
      </p:pic>
      <p:pic>
        <p:nvPicPr>
          <p:cNvPr id="9" name="Afbeelding 8" descr="Afbeelding met kleding, schoeisel, persoon, overdekt&#10;&#10;Automatisch gegenereerde beschrijving">
            <a:extLst>
              <a:ext uri="{FF2B5EF4-FFF2-40B4-BE49-F238E27FC236}">
                <a16:creationId xmlns:a16="http://schemas.microsoft.com/office/drawing/2014/main" id="{91C0731A-0814-A1E3-8368-A0E4DB5CF3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7192" y="2880123"/>
            <a:ext cx="3330096" cy="2244485"/>
          </a:xfrm>
          <a:prstGeom prst="rect">
            <a:avLst/>
          </a:prstGeom>
        </p:spPr>
      </p:pic>
    </p:spTree>
    <p:extLst>
      <p:ext uri="{BB962C8B-B14F-4D97-AF65-F5344CB8AC3E}">
        <p14:creationId xmlns:p14="http://schemas.microsoft.com/office/powerpoint/2010/main" val="3557225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37 – 10 september 2024</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a:off x="251520"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82832" y="221908"/>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de schaamte</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de trots</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11114"/>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het rotgevoel dat je krijgt als je vindt dat je iets stoms hebt gedaan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spcAft>
                <a:spcPts val="0"/>
              </a:spcAft>
            </a:pPr>
            <a:r>
              <a:rPr lang="nl-NL" sz="2400" i="1">
                <a:solidFill>
                  <a:srgbClr val="387038"/>
                </a:solidFill>
                <a:latin typeface="Century Gothic" panose="020B0502020202020204" pitchFamily="34" charset="0"/>
                <a:ea typeface="Calibri"/>
                <a:cs typeface="Times New Roman"/>
              </a:rPr>
              <a:t>Mijn broer voelde veel </a:t>
            </a:r>
            <a:r>
              <a:rPr lang="nl-NL" sz="2400" i="1" u="sng">
                <a:solidFill>
                  <a:srgbClr val="387038"/>
                </a:solidFill>
                <a:latin typeface="Century Gothic" panose="020B0502020202020204" pitchFamily="34" charset="0"/>
                <a:ea typeface="Calibri"/>
                <a:cs typeface="Times New Roman"/>
              </a:rPr>
              <a:t>schaamte</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heel blij zijn met wat je hebt of wat je deed</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1600">
              <a:effectLst/>
              <a:latin typeface="Century Gothic" panose="020B0502020202020204" pitchFamily="34" charset="0"/>
              <a:ea typeface="Calibri"/>
              <a:cs typeface="Times New Roman"/>
            </a:endParaRPr>
          </a:p>
          <a:p>
            <a:pPr algn="ctr">
              <a:lnSpc>
                <a:spcPct val="90000"/>
              </a:lnSpc>
            </a:pPr>
            <a:r>
              <a:rPr lang="nl-NL" sz="2400" i="1">
                <a:solidFill>
                  <a:srgbClr val="387038"/>
                </a:solidFill>
                <a:latin typeface="Century Gothic" panose="020B0502020202020204" pitchFamily="34" charset="0"/>
                <a:ea typeface="Calibri"/>
                <a:cs typeface="Times New Roman"/>
              </a:rPr>
              <a:t>Ze voelt veel </a:t>
            </a:r>
            <a:r>
              <a:rPr lang="nl-NL" sz="2400" i="1" u="sng">
                <a:solidFill>
                  <a:srgbClr val="387038"/>
                </a:solidFill>
                <a:latin typeface="Century Gothic" panose="020B0502020202020204" pitchFamily="34" charset="0"/>
                <a:ea typeface="Calibri"/>
                <a:cs typeface="Times New Roman"/>
              </a:rPr>
              <a:t>trots</a:t>
            </a:r>
            <a:r>
              <a:rPr lang="nl-NL" sz="2400" i="1">
                <a:solidFill>
                  <a:srgbClr val="387038"/>
                </a:solidFill>
                <a:latin typeface="Century Gothic" panose="020B0502020202020204" pitchFamily="34" charset="0"/>
                <a:ea typeface="Calibri"/>
                <a:cs typeface="Times New Roman"/>
              </a:rPr>
              <a:t> nu ze haar diploma gehaald heeft.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on, person, muur, Menselijk gezicht&#10;&#10;Automatisch gegenereerde beschrijving">
            <a:extLst>
              <a:ext uri="{FF2B5EF4-FFF2-40B4-BE49-F238E27FC236}">
                <a16:creationId xmlns:a16="http://schemas.microsoft.com/office/drawing/2014/main" id="{76F9DE6B-AACE-3EA9-3619-BCCBB0D273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220" y="3308781"/>
            <a:ext cx="3203063" cy="2136443"/>
          </a:xfrm>
          <a:prstGeom prst="rect">
            <a:avLst/>
          </a:prstGeom>
        </p:spPr>
      </p:pic>
      <p:pic>
        <p:nvPicPr>
          <p:cNvPr id="9" name="Afbeelding 8" descr="Afbeelding met persoon, kleding, glimlach, boeket&#10;&#10;Automatisch gegenereerde beschrijving">
            <a:extLst>
              <a:ext uri="{FF2B5EF4-FFF2-40B4-BE49-F238E27FC236}">
                <a16:creationId xmlns:a16="http://schemas.microsoft.com/office/drawing/2014/main" id="{EA79906A-3873-737D-F19E-D35315E721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5688" y="2896898"/>
            <a:ext cx="3363708" cy="2246957"/>
          </a:xfrm>
          <a:prstGeom prst="rect">
            <a:avLst/>
          </a:prstGeom>
        </p:spPr>
      </p:pic>
    </p:spTree>
    <p:extLst>
      <p:ext uri="{BB962C8B-B14F-4D97-AF65-F5344CB8AC3E}">
        <p14:creationId xmlns:p14="http://schemas.microsoft.com/office/powerpoint/2010/main" val="607895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51378" y="378487"/>
            <a:ext cx="402980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517881" y="33932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effectLst/>
                <a:latin typeface="Century Gothic" panose="020B0502020202020204" pitchFamily="34" charset="0"/>
                <a:ea typeface="Calibri"/>
                <a:cs typeface="Times New Roman"/>
              </a:rPr>
              <a:t>de </a:t>
            </a:r>
            <a:r>
              <a:rPr lang="nl-NL" sz="5400" b="1">
                <a:latin typeface="Century Gothic" panose="020B0502020202020204" pitchFamily="34" charset="0"/>
                <a:ea typeface="Calibri"/>
                <a:cs typeface="Times New Roman"/>
              </a:rPr>
              <a:t>hygiëne</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5"/>
            <a:ext cx="2611399" cy="95923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01881" y="3084073"/>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handen wassen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95923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31911" y="3069028"/>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schoon-maken</a:t>
            </a:r>
            <a:endParaRPr lang="nl-NL" sz="4000">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8"/>
            <a:ext cx="2611399" cy="97125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80" y="317677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afwassen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5977862" y="386052"/>
            <a:ext cx="2889950" cy="234477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050228" y="366484"/>
            <a:ext cx="3042921" cy="676364"/>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a:effectLst/>
                <a:latin typeface="Century Gothic" panose="020B0502020202020204" pitchFamily="34" charset="0"/>
                <a:ea typeface="Calibri"/>
                <a:cs typeface="Times New Roman"/>
              </a:rPr>
              <a:t>= het schoonhouden van je lichaam en je omgeving om ziektes te voorkomen</a:t>
            </a:r>
          </a:p>
          <a:p>
            <a:pPr>
              <a:lnSpc>
                <a:spcPct val="90000"/>
              </a:lnSpc>
              <a:spcAft>
                <a:spcPts val="800"/>
              </a:spcAft>
            </a:pP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a:extLst>
              <a:ext uri="{FF2B5EF4-FFF2-40B4-BE49-F238E27FC236}">
                <a16:creationId xmlns:a16="http://schemas.microsoft.com/office/drawing/2014/main" id="{8DD74B23-CCD7-038A-94E0-48C76C4AED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6907" y="4138710"/>
            <a:ext cx="2292072" cy="1914485"/>
          </a:xfrm>
          <a:prstGeom prst="rect">
            <a:avLst/>
          </a:prstGeom>
        </p:spPr>
      </p:pic>
      <p:pic>
        <p:nvPicPr>
          <p:cNvPr id="23" name="Afbeelding 22">
            <a:extLst>
              <a:ext uri="{FF2B5EF4-FFF2-40B4-BE49-F238E27FC236}">
                <a16:creationId xmlns:a16="http://schemas.microsoft.com/office/drawing/2014/main" id="{0B5F9616-96BD-4B0F-1FD5-9ECC9E89B62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77955" y="4138710"/>
            <a:ext cx="2551594" cy="1917506"/>
          </a:xfrm>
          <a:prstGeom prst="rect">
            <a:avLst/>
          </a:prstGeom>
        </p:spPr>
      </p:pic>
      <p:pic>
        <p:nvPicPr>
          <p:cNvPr id="25" name="Afbeelding 24">
            <a:extLst>
              <a:ext uri="{FF2B5EF4-FFF2-40B4-BE49-F238E27FC236}">
                <a16:creationId xmlns:a16="http://schemas.microsoft.com/office/drawing/2014/main" id="{5930D614-2290-418E-B79B-4230B63986D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30753" y="4139678"/>
            <a:ext cx="2418760" cy="1914485"/>
          </a:xfrm>
          <a:prstGeom prst="rect">
            <a:avLst/>
          </a:prstGeom>
        </p:spPr>
      </p:pic>
    </p:spTree>
    <p:extLst>
      <p:ext uri="{BB962C8B-B14F-4D97-AF65-F5344CB8AC3E}">
        <p14:creationId xmlns:p14="http://schemas.microsoft.com/office/powerpoint/2010/main" val="59899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76406" y="5351380"/>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54578" y="5376886"/>
            <a:ext cx="269874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err="1">
                <a:latin typeface="Century Gothic" panose="020B0502020202020204" pitchFamily="34" charset="0"/>
                <a:ea typeface="Calibri"/>
                <a:cs typeface="Times New Roman"/>
              </a:rPr>
              <a:t>haa</a:t>
            </a:r>
            <a:r>
              <a:rPr lang="nl-NL" sz="3600">
                <a:latin typeface="Century Gothic" panose="020B0502020202020204" pitchFamily="34" charset="0"/>
                <a:ea typeface="Calibri"/>
                <a:cs typeface="Times New Roman"/>
              </a:rPr>
              <a:t>… </a:t>
            </a:r>
            <a:r>
              <a:rPr lang="nl-NL" sz="3600" err="1">
                <a:latin typeface="Century Gothic" panose="020B0502020202020204" pitchFamily="34" charset="0"/>
                <a:ea typeface="Calibri"/>
                <a:cs typeface="Times New Roman"/>
              </a:rPr>
              <a:t>haa</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36557" y="4853823"/>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46329" y="4842744"/>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err="1">
                <a:latin typeface="Century Gothic" panose="020B0502020202020204" pitchFamily="34" charset="0"/>
                <a:ea typeface="Calibri"/>
                <a:cs typeface="Times New Roman"/>
              </a:rPr>
              <a:t>tjoeeee</a:t>
            </a:r>
            <a:endParaRPr lang="nl-NL" sz="3600">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6269772" y="4325948"/>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69774" y="4325949"/>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snuiten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312218" y="6155348"/>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64546" y="5651292"/>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61777" y="5147236"/>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64546" y="5651292"/>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144866" y="5147236"/>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9" name="Afbeelding 8">
            <a:extLst>
              <a:ext uri="{FF2B5EF4-FFF2-40B4-BE49-F238E27FC236}">
                <a16:creationId xmlns:a16="http://schemas.microsoft.com/office/drawing/2014/main" id="{70B6304A-12F8-1EC5-1E27-AB0757F2EB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1614" y="3250909"/>
            <a:ext cx="1189999" cy="2016244"/>
          </a:xfrm>
          <a:prstGeom prst="rect">
            <a:avLst/>
          </a:prstGeom>
        </p:spPr>
      </p:pic>
      <p:pic>
        <p:nvPicPr>
          <p:cNvPr id="11" name="Afbeelding 10">
            <a:extLst>
              <a:ext uri="{FF2B5EF4-FFF2-40B4-BE49-F238E27FC236}">
                <a16:creationId xmlns:a16="http://schemas.microsoft.com/office/drawing/2014/main" id="{1AAB9A32-FDD5-C53C-1066-0DF962F7F3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79738" y="2592905"/>
            <a:ext cx="1503905" cy="2222681"/>
          </a:xfrm>
          <a:prstGeom prst="rect">
            <a:avLst/>
          </a:prstGeom>
        </p:spPr>
      </p:pic>
      <p:pic>
        <p:nvPicPr>
          <p:cNvPr id="25" name="Afbeelding 24" descr="Afbeelding met kleding, tekening, clipart, illustratie&#10;&#10;Automatisch gegenereerde beschrijving">
            <a:extLst>
              <a:ext uri="{FF2B5EF4-FFF2-40B4-BE49-F238E27FC236}">
                <a16:creationId xmlns:a16="http://schemas.microsoft.com/office/drawing/2014/main" id="{2C07EDBD-CA58-3A32-7EAE-EE7B57AFB72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838354" y="2243055"/>
            <a:ext cx="1506466" cy="1971908"/>
          </a:xfrm>
          <a:prstGeom prst="rect">
            <a:avLst/>
          </a:prstGeom>
        </p:spPr>
      </p:pic>
      <p:pic>
        <p:nvPicPr>
          <p:cNvPr id="28" name="Afbeelding 27">
            <a:extLst>
              <a:ext uri="{FF2B5EF4-FFF2-40B4-BE49-F238E27FC236}">
                <a16:creationId xmlns:a16="http://schemas.microsoft.com/office/drawing/2014/main" id="{33831D85-2239-CC98-5B39-CB42C4D930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778812">
            <a:off x="2475625" y="3546957"/>
            <a:ext cx="1190805" cy="553570"/>
          </a:xfrm>
          <a:prstGeom prst="rect">
            <a:avLst/>
          </a:prstGeom>
        </p:spPr>
      </p:pic>
      <p:pic>
        <p:nvPicPr>
          <p:cNvPr id="29" name="Afbeelding 28">
            <a:extLst>
              <a:ext uri="{FF2B5EF4-FFF2-40B4-BE49-F238E27FC236}">
                <a16:creationId xmlns:a16="http://schemas.microsoft.com/office/drawing/2014/main" id="{C76B8691-740A-4002-92FB-9BEABBF1EC8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778812">
            <a:off x="5549462" y="3099676"/>
            <a:ext cx="1190805" cy="553570"/>
          </a:xfrm>
          <a:prstGeom prst="rect">
            <a:avLst/>
          </a:prstGeom>
        </p:spPr>
      </p:pic>
      <p:pic>
        <p:nvPicPr>
          <p:cNvPr id="32" name="Afbeelding 31">
            <a:extLst>
              <a:ext uri="{FF2B5EF4-FFF2-40B4-BE49-F238E27FC236}">
                <a16:creationId xmlns:a16="http://schemas.microsoft.com/office/drawing/2014/main" id="{CD55E88A-3BEF-3241-D78C-E967C57601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249295">
            <a:off x="1701763" y="2021299"/>
            <a:ext cx="5074930" cy="381001"/>
          </a:xfrm>
          <a:prstGeom prst="rect">
            <a:avLst/>
          </a:prstGeom>
        </p:spPr>
      </p:pic>
      <p:sp>
        <p:nvSpPr>
          <p:cNvPr id="33" name="Text Box 14">
            <a:extLst>
              <a:ext uri="{FF2B5EF4-FFF2-40B4-BE49-F238E27FC236}">
                <a16:creationId xmlns:a16="http://schemas.microsoft.com/office/drawing/2014/main" id="{3381DB6C-FCE9-BDD1-3927-A6846154D723}"/>
              </a:ext>
            </a:extLst>
          </p:cNvPr>
          <p:cNvSpPr txBox="1"/>
          <p:nvPr/>
        </p:nvSpPr>
        <p:spPr>
          <a:xfrm>
            <a:off x="645715" y="437393"/>
            <a:ext cx="3690311" cy="79115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34" name="Tekstvak 2">
            <a:extLst>
              <a:ext uri="{FF2B5EF4-FFF2-40B4-BE49-F238E27FC236}">
                <a16:creationId xmlns:a16="http://schemas.microsoft.com/office/drawing/2014/main" id="{34837C8C-2050-B54C-6EF0-907A63A73B17}"/>
              </a:ext>
            </a:extLst>
          </p:cNvPr>
          <p:cNvSpPr txBox="1">
            <a:spLocks noChangeArrowheads="1"/>
          </p:cNvSpPr>
          <p:nvPr/>
        </p:nvSpPr>
        <p:spPr bwMode="auto">
          <a:xfrm>
            <a:off x="109945" y="400451"/>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latin typeface="Century Gothic" panose="020B0502020202020204" pitchFamily="34" charset="0"/>
                <a:ea typeface="Calibri"/>
                <a:cs typeface="Times New Roman"/>
              </a:rPr>
              <a:t>het proces</a:t>
            </a:r>
            <a:endParaRPr lang="nl-NL" sz="4800" b="1">
              <a:effectLst/>
              <a:latin typeface="Century Gothic" panose="020B0502020202020204" pitchFamily="34" charset="0"/>
              <a:ea typeface="Calibri"/>
              <a:cs typeface="Times New Roman"/>
            </a:endParaRPr>
          </a:p>
        </p:txBody>
      </p:sp>
      <p:sp>
        <p:nvSpPr>
          <p:cNvPr id="35" name="Text Box 14">
            <a:extLst>
              <a:ext uri="{FF2B5EF4-FFF2-40B4-BE49-F238E27FC236}">
                <a16:creationId xmlns:a16="http://schemas.microsoft.com/office/drawing/2014/main" id="{6C36EFD8-1931-1F98-6F4C-1757019D85B3}"/>
              </a:ext>
            </a:extLst>
          </p:cNvPr>
          <p:cNvSpPr txBox="1"/>
          <p:nvPr/>
        </p:nvSpPr>
        <p:spPr>
          <a:xfrm>
            <a:off x="4382265" y="435865"/>
            <a:ext cx="4359513" cy="119331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6" name="Tekstvak 2">
            <a:extLst>
              <a:ext uri="{FF2B5EF4-FFF2-40B4-BE49-F238E27FC236}">
                <a16:creationId xmlns:a16="http://schemas.microsoft.com/office/drawing/2014/main" id="{E100027E-73C7-EEA2-1BF2-A6F01ED260F2}"/>
              </a:ext>
            </a:extLst>
          </p:cNvPr>
          <p:cNvSpPr txBox="1">
            <a:spLocks noChangeArrowheads="1"/>
          </p:cNvSpPr>
          <p:nvPr/>
        </p:nvSpPr>
        <p:spPr bwMode="auto">
          <a:xfrm>
            <a:off x="4454632" y="416297"/>
            <a:ext cx="4359513" cy="344220"/>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a:effectLst/>
                <a:latin typeface="Century Gothic" panose="020B0502020202020204" pitchFamily="34" charset="0"/>
                <a:ea typeface="Calibri"/>
                <a:cs typeface="Times New Roman"/>
              </a:rPr>
              <a:t>= het verloop, de manier waarop iets zich ontwikkelt</a:t>
            </a:r>
          </a:p>
          <a:p>
            <a:pPr>
              <a:lnSpc>
                <a:spcPct val="90000"/>
              </a:lnSpc>
              <a:spcAft>
                <a:spcPts val="800"/>
              </a:spcAft>
            </a:pPr>
            <a:endParaRPr lang="nl-NL" sz="2800">
              <a:effectLst/>
              <a:latin typeface="Century Gothic" panose="020B0502020202020204" pitchFamily="34" charset="0"/>
              <a:ea typeface="Calibri"/>
              <a:cs typeface="Times New Roman"/>
            </a:endParaRPr>
          </a:p>
          <a:p>
            <a:pPr>
              <a:lnSpc>
                <a:spcPct val="90000"/>
              </a:lnSpc>
              <a:spcAft>
                <a:spcPts val="800"/>
              </a:spcAft>
            </a:pPr>
            <a:endParaRPr lang="nl-NL" sz="110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3112181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093880" y="624364"/>
            <a:ext cx="281783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093879" y="633121"/>
            <a:ext cx="278740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geheim</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845786" y="74470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955558" y="73362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zwijgen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1535289" y="5013175"/>
            <a:ext cx="331494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1535289" y="5013176"/>
            <a:ext cx="3314942"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schaamte</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652120" y="1317197"/>
            <a:ext cx="541184" cy="119271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339752" y="1428777"/>
            <a:ext cx="864096" cy="108113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195160" y="2509914"/>
            <a:ext cx="3853552"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1821055" y="2456094"/>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taboe</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194148" y="3392621"/>
            <a:ext cx="5980746" cy="126008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200959" y="3407138"/>
            <a:ext cx="5951160" cy="345948"/>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a:effectLst/>
                <a:latin typeface="Century Gothic" panose="020B0502020202020204" pitchFamily="34" charset="0"/>
                <a:ea typeface="Calibri"/>
                <a:cs typeface="Times New Roman"/>
              </a:rPr>
              <a:t>= iets waarvan veel mensen vinden dat je het niet mag doen, of waarover je niet mag praten</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3779912" y="4652710"/>
            <a:ext cx="272799" cy="36046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17" name="Afbeelding 16" descr="Afbeelding met tekening, schets, clipart, illustratie&#10;&#10;Automatisch gegenereerde beschrijving">
            <a:extLst>
              <a:ext uri="{FF2B5EF4-FFF2-40B4-BE49-F238E27FC236}">
                <a16:creationId xmlns:a16="http://schemas.microsoft.com/office/drawing/2014/main" id="{C6E9A11E-B142-C81E-AC71-06C043FB86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5470" y="1689562"/>
            <a:ext cx="1544441" cy="1949843"/>
          </a:xfrm>
          <a:prstGeom prst="rect">
            <a:avLst/>
          </a:prstGeom>
        </p:spPr>
      </p:pic>
      <p:pic>
        <p:nvPicPr>
          <p:cNvPr id="22" name="Afbeelding 21" descr="Afbeelding met persoon, person, muur, Menselijk gezicht&#10;&#10;Automatisch gegenereerde beschrijving">
            <a:extLst>
              <a:ext uri="{FF2B5EF4-FFF2-40B4-BE49-F238E27FC236}">
                <a16:creationId xmlns:a16="http://schemas.microsoft.com/office/drawing/2014/main" id="{DB4BC7CA-E8FD-AA0B-D3FA-D29144E9CD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92898" y="4779143"/>
            <a:ext cx="2342544" cy="1562477"/>
          </a:xfrm>
          <a:prstGeom prst="rect">
            <a:avLst/>
          </a:prstGeom>
        </p:spPr>
      </p:pic>
      <p:pic>
        <p:nvPicPr>
          <p:cNvPr id="24" name="Afbeelding 23" descr="Afbeelding met persoon, Menselijk gezicht, Lang haar, kleding&#10;&#10;Automatisch gegenereerde beschrijving">
            <a:extLst>
              <a:ext uri="{FF2B5EF4-FFF2-40B4-BE49-F238E27FC236}">
                <a16:creationId xmlns:a16="http://schemas.microsoft.com/office/drawing/2014/main" id="{85DC20AD-099B-2C8C-A205-36C3C51F324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30077" y="1400811"/>
            <a:ext cx="2211499" cy="1477281"/>
          </a:xfrm>
          <a:prstGeom prst="rect">
            <a:avLst/>
          </a:prstGeom>
        </p:spPr>
      </p:pic>
    </p:spTree>
    <p:extLst>
      <p:ext uri="{BB962C8B-B14F-4D97-AF65-F5344CB8AC3E}">
        <p14:creationId xmlns:p14="http://schemas.microsoft.com/office/powerpoint/2010/main" val="2754427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ballon: rechthoek met afgeronde hoeken 2">
            <a:extLst>
              <a:ext uri="{FF2B5EF4-FFF2-40B4-BE49-F238E27FC236}">
                <a16:creationId xmlns:a16="http://schemas.microsoft.com/office/drawing/2014/main" id="{9417F6A8-F3F2-4E70-8207-2F44B5DACB05}"/>
              </a:ext>
            </a:extLst>
          </p:cNvPr>
          <p:cNvSpPr/>
          <p:nvPr/>
        </p:nvSpPr>
        <p:spPr>
          <a:xfrm>
            <a:off x="5220072" y="1628800"/>
            <a:ext cx="3384376" cy="1476744"/>
          </a:xfrm>
          <a:prstGeom prst="wedgeRoundRectCallout">
            <a:avLst>
              <a:gd name="adj1" fmla="val -61011"/>
              <a:gd name="adj2" fmla="val 11215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a:solidFill>
                  <a:schemeClr val="tx1"/>
                </a:solidFill>
                <a:latin typeface="Arial Black" panose="020B0A04020102020204" pitchFamily="34" charset="0"/>
                <a:cs typeface="Aharoni" panose="02010803020104030203" pitchFamily="2" charset="-79"/>
              </a:rPr>
              <a:t>Dat was echt grappig!</a:t>
            </a:r>
          </a:p>
        </p:txBody>
      </p:sp>
      <p:sp>
        <p:nvSpPr>
          <p:cNvPr id="4" name="Tekstvak 3"/>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beamen</a:t>
            </a:r>
          </a:p>
        </p:txBody>
      </p:sp>
      <p:pic>
        <p:nvPicPr>
          <p:cNvPr id="7" name="Afbeelding 6">
            <a:extLst>
              <a:ext uri="{FF2B5EF4-FFF2-40B4-BE49-F238E27FC236}">
                <a16:creationId xmlns:a16="http://schemas.microsoft.com/office/drawing/2014/main" id="{BC850C98-2FCB-362D-F4D3-738E306714FF}"/>
              </a:ext>
            </a:extLst>
          </p:cNvPr>
          <p:cNvPicPr>
            <a:picLocks noChangeAspect="1"/>
          </p:cNvPicPr>
          <p:nvPr/>
        </p:nvPicPr>
        <p:blipFill>
          <a:blip r:embed="rId3"/>
          <a:stretch>
            <a:fillRect/>
          </a:stretch>
        </p:blipFill>
        <p:spPr>
          <a:xfrm>
            <a:off x="755576" y="1988840"/>
            <a:ext cx="4125640" cy="4339404"/>
          </a:xfrm>
          <a:prstGeom prst="rect">
            <a:avLst/>
          </a:prstGeom>
        </p:spPr>
      </p:pic>
    </p:spTree>
    <p:extLst>
      <p:ext uri="{BB962C8B-B14F-4D97-AF65-F5344CB8AC3E}">
        <p14:creationId xmlns:p14="http://schemas.microsoft.com/office/powerpoint/2010/main" val="1319180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mijden</a:t>
            </a:r>
          </a:p>
        </p:txBody>
      </p:sp>
      <p:pic>
        <p:nvPicPr>
          <p:cNvPr id="3" name="Afbeelding 2" descr="Afbeelding met persoon, Menselijk gezicht, kleding, muur&#10;&#10;Automatisch gegenereerde beschrijving">
            <a:extLst>
              <a:ext uri="{FF2B5EF4-FFF2-40B4-BE49-F238E27FC236}">
                <a16:creationId xmlns:a16="http://schemas.microsoft.com/office/drawing/2014/main" id="{B850E410-4C2A-3477-7130-BFBF4ECACF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081" y="2052718"/>
            <a:ext cx="6700886" cy="4476192"/>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uitstellen</a:t>
            </a:r>
          </a:p>
        </p:txBody>
      </p:sp>
      <p:pic>
        <p:nvPicPr>
          <p:cNvPr id="2" name="Afbeelding 1">
            <a:extLst>
              <a:ext uri="{FF2B5EF4-FFF2-40B4-BE49-F238E27FC236}">
                <a16:creationId xmlns:a16="http://schemas.microsoft.com/office/drawing/2014/main" id="{AB82CB0E-4C61-BCAC-8B18-0B9C171749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7664" y="1772816"/>
            <a:ext cx="5688632" cy="4776192"/>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proces</a:t>
            </a:r>
          </a:p>
        </p:txBody>
      </p:sp>
      <p:pic>
        <p:nvPicPr>
          <p:cNvPr id="3" name="Afbeelding 2" descr="Afbeelding met kleding, Menselijk gezicht, tekenfilm, tekening&#10;&#10;Automatisch gegenereerde beschrijving">
            <a:extLst>
              <a:ext uri="{FF2B5EF4-FFF2-40B4-BE49-F238E27FC236}">
                <a16:creationId xmlns:a16="http://schemas.microsoft.com/office/drawing/2014/main" id="{DB84A9C9-1D80-60DF-91C4-94E3287E8B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04711" y="1934026"/>
            <a:ext cx="2251630" cy="3883379"/>
          </a:xfrm>
          <a:prstGeom prst="rect">
            <a:avLst/>
          </a:prstGeom>
        </p:spPr>
      </p:pic>
      <p:pic>
        <p:nvPicPr>
          <p:cNvPr id="5" name="Afbeelding 4" descr="Afbeelding met kleding, Sportshirt, top, tekenfilm&#10;&#10;Automatisch gegenereerde beschrijving">
            <a:extLst>
              <a:ext uri="{FF2B5EF4-FFF2-40B4-BE49-F238E27FC236}">
                <a16:creationId xmlns:a16="http://schemas.microsoft.com/office/drawing/2014/main" id="{5B77A489-8FC6-0E06-FBB5-BA8E26038B4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02577" y="2009013"/>
            <a:ext cx="2731911" cy="3808392"/>
          </a:xfrm>
          <a:prstGeom prst="rect">
            <a:avLst/>
          </a:prstGeom>
        </p:spPr>
      </p:pic>
      <p:sp>
        <p:nvSpPr>
          <p:cNvPr id="7" name="Tekstvak 6">
            <a:extLst>
              <a:ext uri="{FF2B5EF4-FFF2-40B4-BE49-F238E27FC236}">
                <a16:creationId xmlns:a16="http://schemas.microsoft.com/office/drawing/2014/main" id="{E2C92653-EEA0-BFF3-0A95-2DD4573D15C1}"/>
              </a:ext>
            </a:extLst>
          </p:cNvPr>
          <p:cNvSpPr txBox="1"/>
          <p:nvPr/>
        </p:nvSpPr>
        <p:spPr>
          <a:xfrm>
            <a:off x="1314159" y="5927082"/>
            <a:ext cx="4064000" cy="523220"/>
          </a:xfrm>
          <a:prstGeom prst="rect">
            <a:avLst/>
          </a:prstGeom>
          <a:noFill/>
        </p:spPr>
        <p:txBody>
          <a:bodyPr wrap="square" rtlCol="0">
            <a:spAutoFit/>
          </a:bodyPr>
          <a:lstStyle/>
          <a:p>
            <a:r>
              <a:rPr lang="nl-NL" sz="2800" err="1"/>
              <a:t>haa</a:t>
            </a:r>
            <a:r>
              <a:rPr lang="nl-NL" sz="2800"/>
              <a:t>… </a:t>
            </a:r>
            <a:r>
              <a:rPr lang="nl-NL" sz="2800" err="1"/>
              <a:t>haa</a:t>
            </a:r>
            <a:r>
              <a:rPr lang="nl-NL" sz="2800"/>
              <a:t>…</a:t>
            </a:r>
          </a:p>
        </p:txBody>
      </p:sp>
      <p:sp>
        <p:nvSpPr>
          <p:cNvPr id="8" name="Tekstvak 7">
            <a:extLst>
              <a:ext uri="{FF2B5EF4-FFF2-40B4-BE49-F238E27FC236}">
                <a16:creationId xmlns:a16="http://schemas.microsoft.com/office/drawing/2014/main" id="{92BEB38F-B5A9-4C07-0EF2-6CF538E780CA}"/>
              </a:ext>
            </a:extLst>
          </p:cNvPr>
          <p:cNvSpPr txBox="1"/>
          <p:nvPr/>
        </p:nvSpPr>
        <p:spPr>
          <a:xfrm>
            <a:off x="6011332" y="5927082"/>
            <a:ext cx="4064000" cy="523220"/>
          </a:xfrm>
          <a:prstGeom prst="rect">
            <a:avLst/>
          </a:prstGeom>
          <a:noFill/>
        </p:spPr>
        <p:txBody>
          <a:bodyPr wrap="square" rtlCol="0">
            <a:spAutoFit/>
          </a:bodyPr>
          <a:lstStyle/>
          <a:p>
            <a:r>
              <a:rPr lang="nl-NL" sz="2800" err="1"/>
              <a:t>tjoeeee</a:t>
            </a:r>
            <a:endParaRPr lang="nl-NL" sz="2800"/>
          </a:p>
        </p:txBody>
      </p:sp>
      <p:pic>
        <p:nvPicPr>
          <p:cNvPr id="10" name="Afbeelding 9">
            <a:extLst>
              <a:ext uri="{FF2B5EF4-FFF2-40B4-BE49-F238E27FC236}">
                <a16:creationId xmlns:a16="http://schemas.microsoft.com/office/drawing/2014/main" id="{C5BD2522-029B-6C93-56CD-75075F93BC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7637635">
            <a:off x="3941629" y="2782344"/>
            <a:ext cx="1010886" cy="1588535"/>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alarmerend</a:t>
            </a:r>
          </a:p>
        </p:txBody>
      </p:sp>
      <p:pic>
        <p:nvPicPr>
          <p:cNvPr id="3" name="Afbeelding 2" descr="Afbeelding met rood, Karmijn, ontwerp&#10;&#10;Automatisch gegenereerde beschrijving">
            <a:extLst>
              <a:ext uri="{FF2B5EF4-FFF2-40B4-BE49-F238E27FC236}">
                <a16:creationId xmlns:a16="http://schemas.microsoft.com/office/drawing/2014/main" id="{29BD59AE-4C98-0098-4AFD-6D9AF12E0E3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04533" y="1744438"/>
            <a:ext cx="4334933" cy="4261252"/>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hygiëne</a:t>
            </a:r>
          </a:p>
        </p:txBody>
      </p:sp>
      <p:pic>
        <p:nvPicPr>
          <p:cNvPr id="4" name="Afbeelding 3" descr="Afbeelding met schets, tekening, Lijnillustraties, clipart&#10;&#10;Automatisch gegenereerde beschrijving">
            <a:extLst>
              <a:ext uri="{FF2B5EF4-FFF2-40B4-BE49-F238E27FC236}">
                <a16:creationId xmlns:a16="http://schemas.microsoft.com/office/drawing/2014/main" id="{EA6A764B-333F-F27A-575E-69C05E54F2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9699" y="1668960"/>
            <a:ext cx="7428089" cy="4697974"/>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schaamte</a:t>
            </a:r>
          </a:p>
        </p:txBody>
      </p:sp>
      <p:pic>
        <p:nvPicPr>
          <p:cNvPr id="3" name="Afbeelding 2" descr="Afbeelding met persoon, person, muur, Menselijk gezicht&#10;&#10;Automatisch gegenereerde beschrijving">
            <a:extLst>
              <a:ext uri="{FF2B5EF4-FFF2-40B4-BE49-F238E27FC236}">
                <a16:creationId xmlns:a16="http://schemas.microsoft.com/office/drawing/2014/main" id="{8BA059A9-0496-EF10-EAEB-5D6801AEE7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3911" y="1577114"/>
            <a:ext cx="7236177" cy="4826530"/>
          </a:xfrm>
          <a:prstGeom prst="rect">
            <a:avLst/>
          </a:prstGeom>
        </p:spPr>
      </p:pic>
    </p:spTree>
    <p:extLst>
      <p:ext uri="{BB962C8B-B14F-4D97-AF65-F5344CB8AC3E}">
        <p14:creationId xmlns:p14="http://schemas.microsoft.com/office/powerpoint/2010/main" val="245200758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7fa31a7ad44f581ae9476c9a37b5e142">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b3cabd50ed7f81edc7449c15d3fa88ce"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1F66A1-AF8C-48DB-A7C0-F69774986E4F}">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BF35A3B-DA51-4F8F-AEF8-337FE6B3D707}">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FF01146-BA70-4E00-AACB-F0BBAF5B6F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12</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2024-09-10T08:51:40Z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