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60" r:id="rId7"/>
    <p:sldId id="1477" r:id="rId8"/>
    <p:sldId id="1476" r:id="rId9"/>
    <p:sldId id="1475" r:id="rId10"/>
    <p:sldId id="1479" r:id="rId11"/>
    <p:sldId id="1478" r:id="rId12"/>
    <p:sldId id="1480" r:id="rId13"/>
    <p:sldId id="1520" r:id="rId14"/>
    <p:sldId id="934" r:id="rId15"/>
    <p:sldId id="1517" r:id="rId16"/>
    <p:sldId id="1512" r:id="rId17"/>
    <p:sldId id="1519" r:id="rId18"/>
    <p:sldId id="1516" r:id="rId19"/>
    <p:sldId id="1518" r:id="rId20"/>
    <p:sldId id="1474"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7"/>
            <p14:sldId id="1476"/>
            <p14:sldId id="1475"/>
            <p14:sldId id="1479"/>
            <p14:sldId id="1478"/>
            <p14:sldId id="1480"/>
            <p14:sldId id="1520"/>
            <p14:sldId id="934"/>
            <p14:sldId id="1517"/>
            <p14:sldId id="1512"/>
            <p14:sldId id="1519"/>
            <p14:sldId id="1516"/>
            <p14:sldId id="1518"/>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28E23F-946E-4193-94A8-B30E91522342}" v="73" dt="2024-09-17T07:39:18.208"/>
    <p1510:client id="{F375F0CB-B59F-4AAD-B6D2-E55182D5B8AD}" v="7" dt="2024-09-16T19:21:40.06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010" autoAdjust="0"/>
  </p:normalViewPr>
  <p:slideViewPr>
    <p:cSldViewPr>
      <p:cViewPr varScale="1">
        <p:scale>
          <a:sx n="62" d="100"/>
          <a:sy n="62" d="100"/>
        </p:scale>
        <p:origin x="1666"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msel ter, Marjan" userId="5bf7b4e5-383a-4bf6-a1ba-3724f9cc09cb" providerId="ADAL" clId="{EAF99AF2-165A-4E6B-B6E9-3EB7162E1835}"/>
    <pc:docChg chg="modSld">
      <pc:chgData name="Harmsel ter, Marjan" userId="5bf7b4e5-383a-4bf6-a1ba-3724f9cc09cb" providerId="ADAL" clId="{EAF99AF2-165A-4E6B-B6E9-3EB7162E1835}" dt="2024-09-17T08:46:36.467" v="0" actId="1076"/>
      <pc:docMkLst>
        <pc:docMk/>
      </pc:docMkLst>
      <pc:sldChg chg="modSp mod">
        <pc:chgData name="Harmsel ter, Marjan" userId="5bf7b4e5-383a-4bf6-a1ba-3724f9cc09cb" providerId="ADAL" clId="{EAF99AF2-165A-4E6B-B6E9-3EB7162E1835}" dt="2024-09-17T08:46:36.467" v="0" actId="1076"/>
        <pc:sldMkLst>
          <pc:docMk/>
          <pc:sldMk cId="2946319108" sldId="1516"/>
        </pc:sldMkLst>
        <pc:picChg chg="mod">
          <ac:chgData name="Harmsel ter, Marjan" userId="5bf7b4e5-383a-4bf6-a1ba-3724f9cc09cb" providerId="ADAL" clId="{EAF99AF2-165A-4E6B-B6E9-3EB7162E1835}" dt="2024-09-17T08:46:36.467" v="0" actId="1076"/>
          <ac:picMkLst>
            <pc:docMk/>
            <pc:sldMk cId="2946319108" sldId="1516"/>
            <ac:picMk id="25" creationId="{71F5361D-9E65-59E9-6ABD-52B22D44388F}"/>
          </ac:picMkLst>
        </pc:picChg>
      </pc:sldChg>
    </pc:docChg>
  </pc:docChgLst>
  <pc:docChgLst>
    <pc:chgData name="Vrielink, Francis" userId="3d258d00-cfd8-41c5-9f04-1a5a39faef2f" providerId="ADAL" clId="{1D439C73-0FF8-4BD2-8E60-4474A7E720E0}"/>
    <pc:docChg chg="modSld">
      <pc:chgData name="Vrielink, Francis" userId="3d258d00-cfd8-41c5-9f04-1a5a39faef2f" providerId="ADAL" clId="{1D439C73-0FF8-4BD2-8E60-4474A7E720E0}" dt="2024-09-16T12:08:54.021" v="25" actId="20577"/>
      <pc:docMkLst>
        <pc:docMk/>
      </pc:docMkLst>
      <pc:sldChg chg="modSp mod">
        <pc:chgData name="Vrielink, Francis" userId="3d258d00-cfd8-41c5-9f04-1a5a39faef2f" providerId="ADAL" clId="{1D439C73-0FF8-4BD2-8E60-4474A7E720E0}" dt="2024-09-16T12:08:54.021" v="25" actId="20577"/>
        <pc:sldMkLst>
          <pc:docMk/>
          <pc:sldMk cId="323006580" sldId="548"/>
        </pc:sldMkLst>
        <pc:spChg chg="mod">
          <ac:chgData name="Vrielink, Francis" userId="3d258d00-cfd8-41c5-9f04-1a5a39faef2f" providerId="ADAL" clId="{1D439C73-0FF8-4BD2-8E60-4474A7E720E0}" dt="2024-09-16T12:08:54.021" v="25" actId="20577"/>
          <ac:spMkLst>
            <pc:docMk/>
            <pc:sldMk cId="323006580" sldId="548"/>
            <ac:spMk id="3" creationId="{00000000-0000-0000-0000-000000000000}"/>
          </ac:spMkLst>
        </pc:spChg>
      </pc:sldChg>
    </pc:docChg>
  </pc:docChgLst>
  <pc:docChgLst>
    <pc:chgData name="Routledge, Mandy" userId="bacdedf5-8e30-494b-ad8b-f27fa30c4f8d" providerId="ADAL" clId="{F375F0CB-B59F-4AAD-B6D2-E55182D5B8AD}"/>
    <pc:docChg chg="modSld">
      <pc:chgData name="Routledge, Mandy" userId="bacdedf5-8e30-494b-ad8b-f27fa30c4f8d" providerId="ADAL" clId="{F375F0CB-B59F-4AAD-B6D2-E55182D5B8AD}" dt="2024-09-16T19:21:40.060" v="6" actId="20577"/>
      <pc:docMkLst>
        <pc:docMk/>
      </pc:docMkLst>
      <pc:sldChg chg="modSp mod">
        <pc:chgData name="Routledge, Mandy" userId="bacdedf5-8e30-494b-ad8b-f27fa30c4f8d" providerId="ADAL" clId="{F375F0CB-B59F-4AAD-B6D2-E55182D5B8AD}" dt="2024-09-16T19:21:40.060" v="6" actId="20577"/>
        <pc:sldMkLst>
          <pc:docMk/>
          <pc:sldMk cId="2189114603" sldId="1437"/>
        </pc:sldMkLst>
        <pc:spChg chg="mod">
          <ac:chgData name="Routledge, Mandy" userId="bacdedf5-8e30-494b-ad8b-f27fa30c4f8d" providerId="ADAL" clId="{F375F0CB-B59F-4AAD-B6D2-E55182D5B8AD}" dt="2024-09-16T19:21:40.060" v="6" actId="20577"/>
          <ac:spMkLst>
            <pc:docMk/>
            <pc:sldMk cId="2189114603" sldId="1437"/>
            <ac:spMk id="3" creationId="{00000000-0000-0000-0000-000000000000}"/>
          </ac:spMkLst>
        </pc:spChg>
      </pc:sldChg>
    </pc:docChg>
  </pc:docChgLst>
  <pc:docChgLst>
    <pc:chgData name="Das, Gerarda" userId="dec061bf-56a5-47a0-b9f3-f749fe418ae6" providerId="ADAL" clId="{14EC2813-52E9-4D67-BC85-AC1CBE78C13B}"/>
    <pc:docChg chg="modSld">
      <pc:chgData name="Das, Gerarda" userId="dec061bf-56a5-47a0-b9f3-f749fe418ae6" providerId="ADAL" clId="{14EC2813-52E9-4D67-BC85-AC1CBE78C13B}" dt="2024-09-17T08:32:37.888" v="24" actId="1036"/>
      <pc:docMkLst>
        <pc:docMk/>
      </pc:docMkLst>
      <pc:sldChg chg="modSp mod">
        <pc:chgData name="Das, Gerarda" userId="dec061bf-56a5-47a0-b9f3-f749fe418ae6" providerId="ADAL" clId="{14EC2813-52E9-4D67-BC85-AC1CBE78C13B}" dt="2024-09-17T08:28:11.936" v="7" actId="20577"/>
        <pc:sldMkLst>
          <pc:docMk/>
          <pc:sldMk cId="2189114603" sldId="1437"/>
        </pc:sldMkLst>
        <pc:spChg chg="mod">
          <ac:chgData name="Das, Gerarda" userId="dec061bf-56a5-47a0-b9f3-f749fe418ae6" providerId="ADAL" clId="{14EC2813-52E9-4D67-BC85-AC1CBE78C13B}" dt="2024-09-17T08:28:11.936" v="7" actId="20577"/>
          <ac:spMkLst>
            <pc:docMk/>
            <pc:sldMk cId="2189114603" sldId="1437"/>
            <ac:spMk id="3" creationId="{00000000-0000-0000-0000-000000000000}"/>
          </ac:spMkLst>
        </pc:spChg>
      </pc:sldChg>
      <pc:sldChg chg="modSp mod">
        <pc:chgData name="Das, Gerarda" userId="dec061bf-56a5-47a0-b9f3-f749fe418ae6" providerId="ADAL" clId="{14EC2813-52E9-4D67-BC85-AC1CBE78C13B}" dt="2024-09-17T08:32:37.888" v="24" actId="1036"/>
        <pc:sldMkLst>
          <pc:docMk/>
          <pc:sldMk cId="2946319108" sldId="1516"/>
        </pc:sldMkLst>
        <pc:spChg chg="mod">
          <ac:chgData name="Das, Gerarda" userId="dec061bf-56a5-47a0-b9f3-f749fe418ae6" providerId="ADAL" clId="{14EC2813-52E9-4D67-BC85-AC1CBE78C13B}" dt="2024-09-17T08:32:22.329" v="21" actId="14100"/>
          <ac:spMkLst>
            <pc:docMk/>
            <pc:sldMk cId="2946319108" sldId="1516"/>
            <ac:spMk id="4" creationId="{D753C383-62C8-E733-4553-E085527A1FCA}"/>
          </ac:spMkLst>
        </pc:spChg>
        <pc:spChg chg="mod">
          <ac:chgData name="Das, Gerarda" userId="dec061bf-56a5-47a0-b9f3-f749fe418ae6" providerId="ADAL" clId="{14EC2813-52E9-4D67-BC85-AC1CBE78C13B}" dt="2024-09-17T08:32:26.708" v="22" actId="1076"/>
          <ac:spMkLst>
            <pc:docMk/>
            <pc:sldMk cId="2946319108" sldId="1516"/>
            <ac:spMk id="9" creationId="{B5FA4264-9F79-B20D-0826-CEC58E7B74B7}"/>
          </ac:spMkLst>
        </pc:spChg>
        <pc:spChg chg="mod">
          <ac:chgData name="Das, Gerarda" userId="dec061bf-56a5-47a0-b9f3-f749fe418ae6" providerId="ADAL" clId="{14EC2813-52E9-4D67-BC85-AC1CBE78C13B}" dt="2024-09-17T08:32:37.888" v="24" actId="1036"/>
          <ac:spMkLst>
            <pc:docMk/>
            <pc:sldMk cId="2946319108" sldId="1516"/>
            <ac:spMk id="10" creationId="{B37FADB8-F5A5-F448-15A7-6A630939BCDC}"/>
          </ac:spMkLst>
        </pc:spChg>
        <pc:spChg chg="mod">
          <ac:chgData name="Das, Gerarda" userId="dec061bf-56a5-47a0-b9f3-f749fe418ae6" providerId="ADAL" clId="{14EC2813-52E9-4D67-BC85-AC1CBE78C13B}" dt="2024-09-17T08:31:41.931" v="12" actId="1076"/>
          <ac:spMkLst>
            <pc:docMk/>
            <pc:sldMk cId="2946319108" sldId="1516"/>
            <ac:spMk id="11" creationId="{2D5226DB-4490-ECD5-880A-CDAB0447C263}"/>
          </ac:spMkLst>
        </pc:spChg>
        <pc:cxnChg chg="mod">
          <ac:chgData name="Das, Gerarda" userId="dec061bf-56a5-47a0-b9f3-f749fe418ae6" providerId="ADAL" clId="{14EC2813-52E9-4D67-BC85-AC1CBE78C13B}" dt="2024-09-17T08:31:53.656" v="14" actId="14100"/>
          <ac:cxnSpMkLst>
            <pc:docMk/>
            <pc:sldMk cId="2946319108" sldId="1516"/>
            <ac:cxnSpMk id="27" creationId="{EC90AE0F-5DD8-2D25-C999-5E0CC65E11C5}"/>
          </ac:cxnSpMkLst>
        </pc:cxnChg>
        <pc:cxnChg chg="mod">
          <ac:chgData name="Das, Gerarda" userId="dec061bf-56a5-47a0-b9f3-f749fe418ae6" providerId="ADAL" clId="{14EC2813-52E9-4D67-BC85-AC1CBE78C13B}" dt="2024-09-17T08:31:59.640" v="16" actId="14100"/>
          <ac:cxnSpMkLst>
            <pc:docMk/>
            <pc:sldMk cId="2946319108" sldId="1516"/>
            <ac:cxnSpMk id="29" creationId="{10445519-6BAB-CA4B-0B0C-EF80D4D34E4C}"/>
          </ac:cxnSpMkLst>
        </pc:cxnChg>
      </pc:sldChg>
      <pc:sldChg chg="modSp mod">
        <pc:chgData name="Das, Gerarda" userId="dec061bf-56a5-47a0-b9f3-f749fe418ae6" providerId="ADAL" clId="{14EC2813-52E9-4D67-BC85-AC1CBE78C13B}" dt="2024-09-17T08:29:45.971" v="9" actId="403"/>
        <pc:sldMkLst>
          <pc:docMk/>
          <pc:sldMk cId="2486241572" sldId="1517"/>
        </pc:sldMkLst>
        <pc:spChg chg="mod">
          <ac:chgData name="Das, Gerarda" userId="dec061bf-56a5-47a0-b9f3-f749fe418ae6" providerId="ADAL" clId="{14EC2813-52E9-4D67-BC85-AC1CBE78C13B}" dt="2024-09-17T08:29:43.864" v="8" actId="403"/>
          <ac:spMkLst>
            <pc:docMk/>
            <pc:sldMk cId="2486241572" sldId="1517"/>
            <ac:spMk id="33" creationId="{AC757F5E-B016-F947-4518-7C6B9CC7EE04}"/>
          </ac:spMkLst>
        </pc:spChg>
        <pc:spChg chg="mod">
          <ac:chgData name="Das, Gerarda" userId="dec061bf-56a5-47a0-b9f3-f749fe418ae6" providerId="ADAL" clId="{14EC2813-52E9-4D67-BC85-AC1CBE78C13B}" dt="2024-09-17T08:29:45.971" v="9" actId="403"/>
          <ac:spMkLst>
            <pc:docMk/>
            <pc:sldMk cId="2486241572" sldId="1517"/>
            <ac:spMk id="34" creationId="{152372B3-00F5-781C-183E-6F2DDF35091D}"/>
          </ac:spMkLst>
        </pc:spChg>
      </pc:sldChg>
      <pc:sldChg chg="modSp mod">
        <pc:chgData name="Das, Gerarda" userId="dec061bf-56a5-47a0-b9f3-f749fe418ae6" providerId="ADAL" clId="{14EC2813-52E9-4D67-BC85-AC1CBE78C13B}" dt="2024-09-17T08:32:06.731" v="17" actId="403"/>
        <pc:sldMkLst>
          <pc:docMk/>
          <pc:sldMk cId="4064269808" sldId="1518"/>
        </pc:sldMkLst>
        <pc:spChg chg="mod">
          <ac:chgData name="Das, Gerarda" userId="dec061bf-56a5-47a0-b9f3-f749fe418ae6" providerId="ADAL" clId="{14EC2813-52E9-4D67-BC85-AC1CBE78C13B}" dt="2024-09-17T08:32:06.731" v="17" actId="403"/>
          <ac:spMkLst>
            <pc:docMk/>
            <pc:sldMk cId="4064269808" sldId="1518"/>
            <ac:spMk id="9" creationId="{B5FA4264-9F79-B20D-0826-CEC58E7B74B7}"/>
          </ac:spMkLst>
        </pc:spChg>
      </pc:sldChg>
    </pc:docChg>
  </pc:docChgLst>
  <pc:docChgLst>
    <pc:chgData name="Vrielink, Francis" userId="3d258d00-cfd8-41c5-9f04-1a5a39faef2f" providerId="ADAL" clId="{E028E23F-946E-4193-94A8-B30E91522342}"/>
    <pc:docChg chg="undo custSel addSld delSld modSld sldOrd modSection">
      <pc:chgData name="Vrielink, Francis" userId="3d258d00-cfd8-41c5-9f04-1a5a39faef2f" providerId="ADAL" clId="{E028E23F-946E-4193-94A8-B30E91522342}" dt="2024-09-17T07:40:22.492" v="3765" actId="207"/>
      <pc:docMkLst>
        <pc:docMk/>
      </pc:docMkLst>
      <pc:sldChg chg="del">
        <pc:chgData name="Vrielink, Francis" userId="3d258d00-cfd8-41c5-9f04-1a5a39faef2f" providerId="ADAL" clId="{E028E23F-946E-4193-94A8-B30E91522342}" dt="2024-09-16T17:54:17.153" v="2124" actId="47"/>
        <pc:sldMkLst>
          <pc:docMk/>
          <pc:sldMk cId="192884965" sldId="259"/>
        </pc:sldMkLst>
      </pc:sldChg>
      <pc:sldChg chg="del">
        <pc:chgData name="Vrielink, Francis" userId="3d258d00-cfd8-41c5-9f04-1a5a39faef2f" providerId="ADAL" clId="{E028E23F-946E-4193-94A8-B30E91522342}" dt="2024-09-16T17:55:19.813" v="2129" actId="47"/>
        <pc:sldMkLst>
          <pc:docMk/>
          <pc:sldMk cId="155461494" sldId="263"/>
        </pc:sldMkLst>
      </pc:sldChg>
      <pc:sldChg chg="del">
        <pc:chgData name="Vrielink, Francis" userId="3d258d00-cfd8-41c5-9f04-1a5a39faef2f" providerId="ADAL" clId="{E028E23F-946E-4193-94A8-B30E91522342}" dt="2024-09-16T17:55:17.922" v="2128" actId="47"/>
        <pc:sldMkLst>
          <pc:docMk/>
          <pc:sldMk cId="3558003521" sldId="267"/>
        </pc:sldMkLst>
      </pc:sldChg>
      <pc:sldChg chg="del">
        <pc:chgData name="Vrielink, Francis" userId="3d258d00-cfd8-41c5-9f04-1a5a39faef2f" providerId="ADAL" clId="{E028E23F-946E-4193-94A8-B30E91522342}" dt="2024-09-16T17:55:14.239" v="2126" actId="47"/>
        <pc:sldMkLst>
          <pc:docMk/>
          <pc:sldMk cId="2441164173" sldId="268"/>
        </pc:sldMkLst>
      </pc:sldChg>
      <pc:sldChg chg="addSp delSp modSp mod modNotesTx">
        <pc:chgData name="Vrielink, Francis" userId="3d258d00-cfd8-41c5-9f04-1a5a39faef2f" providerId="ADAL" clId="{E028E23F-946E-4193-94A8-B30E91522342}" dt="2024-09-17T07:40:22.492" v="3765" actId="207"/>
        <pc:sldMkLst>
          <pc:docMk/>
          <pc:sldMk cId="2189114603" sldId="1437"/>
        </pc:sldMkLst>
        <pc:spChg chg="mod">
          <ac:chgData name="Vrielink, Francis" userId="3d258d00-cfd8-41c5-9f04-1a5a39faef2f" providerId="ADAL" clId="{E028E23F-946E-4193-94A8-B30E91522342}" dt="2024-09-17T07:40:22.492" v="3765" actId="207"/>
          <ac:spMkLst>
            <pc:docMk/>
            <pc:sldMk cId="2189114603" sldId="1437"/>
            <ac:spMk id="3" creationId="{00000000-0000-0000-0000-000000000000}"/>
          </ac:spMkLst>
        </pc:spChg>
        <pc:spChg chg="add del mod">
          <ac:chgData name="Vrielink, Francis" userId="3d258d00-cfd8-41c5-9f04-1a5a39faef2f" providerId="ADAL" clId="{E028E23F-946E-4193-94A8-B30E91522342}" dt="2024-09-16T17:52:38.771" v="2066"/>
          <ac:spMkLst>
            <pc:docMk/>
            <pc:sldMk cId="2189114603" sldId="1437"/>
            <ac:spMk id="5" creationId="{BB418D3A-D403-545A-89F4-B020BAB3A3FF}"/>
          </ac:spMkLst>
        </pc:spChg>
      </pc:sldChg>
      <pc:sldChg chg="addSp modSp mod">
        <pc:chgData name="Vrielink, Francis" userId="3d258d00-cfd8-41c5-9f04-1a5a39faef2f" providerId="ADAL" clId="{E028E23F-946E-4193-94A8-B30E91522342}" dt="2024-09-16T18:24:20.767" v="2651" actId="1076"/>
        <pc:sldMkLst>
          <pc:docMk/>
          <pc:sldMk cId="3852907103" sldId="1460"/>
        </pc:sldMkLst>
        <pc:spChg chg="mod">
          <ac:chgData name="Vrielink, Francis" userId="3d258d00-cfd8-41c5-9f04-1a5a39faef2f" providerId="ADAL" clId="{E028E23F-946E-4193-94A8-B30E91522342}" dt="2024-09-16T17:16:11.902" v="55" actId="20577"/>
          <ac:spMkLst>
            <pc:docMk/>
            <pc:sldMk cId="3852907103" sldId="1460"/>
            <ac:spMk id="6" creationId="{00000000-0000-0000-0000-000000000000}"/>
          </ac:spMkLst>
        </pc:spChg>
        <pc:picChg chg="add mod">
          <ac:chgData name="Vrielink, Francis" userId="3d258d00-cfd8-41c5-9f04-1a5a39faef2f" providerId="ADAL" clId="{E028E23F-946E-4193-94A8-B30E91522342}" dt="2024-09-16T18:24:20.767" v="2651" actId="1076"/>
          <ac:picMkLst>
            <pc:docMk/>
            <pc:sldMk cId="3852907103" sldId="1460"/>
            <ac:picMk id="3" creationId="{0DCD9027-A0C4-45D6-50F0-698BD4AD63AF}"/>
          </ac:picMkLst>
        </pc:picChg>
      </pc:sldChg>
      <pc:sldChg chg="addSp delSp modSp mod">
        <pc:chgData name="Vrielink, Francis" userId="3d258d00-cfd8-41c5-9f04-1a5a39faef2f" providerId="ADAL" clId="{E028E23F-946E-4193-94A8-B30E91522342}" dt="2024-09-17T07:35:52.573" v="3733" actId="1076"/>
        <pc:sldMkLst>
          <pc:docMk/>
          <pc:sldMk cId="3978205201" sldId="1474"/>
        </pc:sldMkLst>
        <pc:spChg chg="mod">
          <ac:chgData name="Vrielink, Francis" userId="3d258d00-cfd8-41c5-9f04-1a5a39faef2f" providerId="ADAL" clId="{E028E23F-946E-4193-94A8-B30E91522342}" dt="2024-09-17T07:04:16.046" v="3645" actId="20577"/>
          <ac:spMkLst>
            <pc:docMk/>
            <pc:sldMk cId="3978205201" sldId="1474"/>
            <ac:spMk id="10" creationId="{53A896E9-F098-44DA-A15A-0BB6C51751F4}"/>
          </ac:spMkLst>
        </pc:spChg>
        <pc:picChg chg="add del mod">
          <ac:chgData name="Vrielink, Francis" userId="3d258d00-cfd8-41c5-9f04-1a5a39faef2f" providerId="ADAL" clId="{E028E23F-946E-4193-94A8-B30E91522342}" dt="2024-09-17T07:35:21.372" v="3727" actId="478"/>
          <ac:picMkLst>
            <pc:docMk/>
            <pc:sldMk cId="3978205201" sldId="1474"/>
            <ac:picMk id="3" creationId="{2C448B39-C745-48F6-8043-680B26D4AAB7}"/>
          </ac:picMkLst>
        </pc:picChg>
        <pc:picChg chg="add mod">
          <ac:chgData name="Vrielink, Francis" userId="3d258d00-cfd8-41c5-9f04-1a5a39faef2f" providerId="ADAL" clId="{E028E23F-946E-4193-94A8-B30E91522342}" dt="2024-09-17T07:35:52.573" v="3733" actId="1076"/>
          <ac:picMkLst>
            <pc:docMk/>
            <pc:sldMk cId="3978205201" sldId="1474"/>
            <ac:picMk id="4" creationId="{95A13375-9681-3CEC-45E5-4BB60B243A6F}"/>
          </ac:picMkLst>
        </pc:picChg>
      </pc:sldChg>
      <pc:sldChg chg="addSp modSp mod">
        <pc:chgData name="Vrielink, Francis" userId="3d258d00-cfd8-41c5-9f04-1a5a39faef2f" providerId="ADAL" clId="{E028E23F-946E-4193-94A8-B30E91522342}" dt="2024-09-16T18:38:10.836" v="2798" actId="1076"/>
        <pc:sldMkLst>
          <pc:docMk/>
          <pc:sldMk cId="4207872812" sldId="1475"/>
        </pc:sldMkLst>
        <pc:spChg chg="mod">
          <ac:chgData name="Vrielink, Francis" userId="3d258d00-cfd8-41c5-9f04-1a5a39faef2f" providerId="ADAL" clId="{E028E23F-946E-4193-94A8-B30E91522342}" dt="2024-09-16T17:16:22.551" v="62" actId="20577"/>
          <ac:spMkLst>
            <pc:docMk/>
            <pc:sldMk cId="4207872812" sldId="1475"/>
            <ac:spMk id="6" creationId="{00000000-0000-0000-0000-000000000000}"/>
          </ac:spMkLst>
        </pc:spChg>
        <pc:picChg chg="add mod">
          <ac:chgData name="Vrielink, Francis" userId="3d258d00-cfd8-41c5-9f04-1a5a39faef2f" providerId="ADAL" clId="{E028E23F-946E-4193-94A8-B30E91522342}" dt="2024-09-16T18:38:10.836" v="2798" actId="1076"/>
          <ac:picMkLst>
            <pc:docMk/>
            <pc:sldMk cId="4207872812" sldId="1475"/>
            <ac:picMk id="3" creationId="{64EE8A54-4097-3E45-D3E6-E72D1135E993}"/>
          </ac:picMkLst>
        </pc:picChg>
      </pc:sldChg>
      <pc:sldChg chg="addSp modSp mod ord">
        <pc:chgData name="Vrielink, Francis" userId="3d258d00-cfd8-41c5-9f04-1a5a39faef2f" providerId="ADAL" clId="{E028E23F-946E-4193-94A8-B30E91522342}" dt="2024-09-16T18:35:24.911" v="2690" actId="1076"/>
        <pc:sldMkLst>
          <pc:docMk/>
          <pc:sldMk cId="2452007587" sldId="1476"/>
        </pc:sldMkLst>
        <pc:spChg chg="mod">
          <ac:chgData name="Vrielink, Francis" userId="3d258d00-cfd8-41c5-9f04-1a5a39faef2f" providerId="ADAL" clId="{E028E23F-946E-4193-94A8-B30E91522342}" dt="2024-09-16T17:16:27.572" v="69" actId="20577"/>
          <ac:spMkLst>
            <pc:docMk/>
            <pc:sldMk cId="2452007587" sldId="1476"/>
            <ac:spMk id="6" creationId="{00000000-0000-0000-0000-000000000000}"/>
          </ac:spMkLst>
        </pc:spChg>
        <pc:picChg chg="add mod">
          <ac:chgData name="Vrielink, Francis" userId="3d258d00-cfd8-41c5-9f04-1a5a39faef2f" providerId="ADAL" clId="{E028E23F-946E-4193-94A8-B30E91522342}" dt="2024-09-16T18:35:24.911" v="2690" actId="1076"/>
          <ac:picMkLst>
            <pc:docMk/>
            <pc:sldMk cId="2452007587" sldId="1476"/>
            <ac:picMk id="3" creationId="{BA52D1B7-2925-0371-C4E6-EE39FE26C878}"/>
          </ac:picMkLst>
        </pc:picChg>
      </pc:sldChg>
      <pc:sldChg chg="addSp modSp mod ord">
        <pc:chgData name="Vrielink, Francis" userId="3d258d00-cfd8-41c5-9f04-1a5a39faef2f" providerId="ADAL" clId="{E028E23F-946E-4193-94A8-B30E91522342}" dt="2024-09-16T19:11:07.544" v="2854" actId="14100"/>
        <pc:sldMkLst>
          <pc:docMk/>
          <pc:sldMk cId="2709048002" sldId="1477"/>
        </pc:sldMkLst>
        <pc:spChg chg="mod">
          <ac:chgData name="Vrielink, Francis" userId="3d258d00-cfd8-41c5-9f04-1a5a39faef2f" providerId="ADAL" clId="{E028E23F-946E-4193-94A8-B30E91522342}" dt="2024-09-16T17:16:40.087" v="82" actId="20577"/>
          <ac:spMkLst>
            <pc:docMk/>
            <pc:sldMk cId="2709048002" sldId="1477"/>
            <ac:spMk id="6" creationId="{00000000-0000-0000-0000-000000000000}"/>
          </ac:spMkLst>
        </pc:spChg>
        <pc:spChg chg="add mod">
          <ac:chgData name="Vrielink, Francis" userId="3d258d00-cfd8-41c5-9f04-1a5a39faef2f" providerId="ADAL" clId="{E028E23F-946E-4193-94A8-B30E91522342}" dt="2024-09-16T18:32:04.876" v="2675" actId="1076"/>
          <ac:spMkLst>
            <pc:docMk/>
            <pc:sldMk cId="2709048002" sldId="1477"/>
            <ac:spMk id="7" creationId="{EEA37A3C-FD43-9895-F9E9-63A372E20EB2}"/>
          </ac:spMkLst>
        </pc:spChg>
        <pc:spChg chg="add mod">
          <ac:chgData name="Vrielink, Francis" userId="3d258d00-cfd8-41c5-9f04-1a5a39faef2f" providerId="ADAL" clId="{E028E23F-946E-4193-94A8-B30E91522342}" dt="2024-09-16T19:11:07.544" v="2854" actId="14100"/>
          <ac:spMkLst>
            <pc:docMk/>
            <pc:sldMk cId="2709048002" sldId="1477"/>
            <ac:spMk id="8" creationId="{AA938C74-33E3-ED95-655B-86A500BDD9FE}"/>
          </ac:spMkLst>
        </pc:spChg>
        <pc:picChg chg="add mod">
          <ac:chgData name="Vrielink, Francis" userId="3d258d00-cfd8-41c5-9f04-1a5a39faef2f" providerId="ADAL" clId="{E028E23F-946E-4193-94A8-B30E91522342}" dt="2024-09-16T18:27:33.704" v="2657" actId="1076"/>
          <ac:picMkLst>
            <pc:docMk/>
            <pc:sldMk cId="2709048002" sldId="1477"/>
            <ac:picMk id="3" creationId="{27006BB1-6F15-033F-56AE-860AF99964BF}"/>
          </ac:picMkLst>
        </pc:picChg>
        <pc:picChg chg="add mod ord">
          <ac:chgData name="Vrielink, Francis" userId="3d258d00-cfd8-41c5-9f04-1a5a39faef2f" providerId="ADAL" clId="{E028E23F-946E-4193-94A8-B30E91522342}" dt="2024-09-16T19:11:04.448" v="2853" actId="1076"/>
          <ac:picMkLst>
            <pc:docMk/>
            <pc:sldMk cId="2709048002" sldId="1477"/>
            <ac:picMk id="5" creationId="{204F78D2-B46F-95CE-CDD7-11676F2789CF}"/>
          </ac:picMkLst>
        </pc:picChg>
      </pc:sldChg>
      <pc:sldChg chg="addSp modSp mod">
        <pc:chgData name="Vrielink, Francis" userId="3d258d00-cfd8-41c5-9f04-1a5a39faef2f" providerId="ADAL" clId="{E028E23F-946E-4193-94A8-B30E91522342}" dt="2024-09-16T18:54:44.680" v="2826" actId="1076"/>
        <pc:sldMkLst>
          <pc:docMk/>
          <pc:sldMk cId="4074911733" sldId="1478"/>
        </pc:sldMkLst>
        <pc:spChg chg="mod">
          <ac:chgData name="Vrielink, Francis" userId="3d258d00-cfd8-41c5-9f04-1a5a39faef2f" providerId="ADAL" clId="{E028E23F-946E-4193-94A8-B30E91522342}" dt="2024-09-16T17:16:45.604" v="93" actId="20577"/>
          <ac:spMkLst>
            <pc:docMk/>
            <pc:sldMk cId="4074911733" sldId="1478"/>
            <ac:spMk id="6" creationId="{00000000-0000-0000-0000-000000000000}"/>
          </ac:spMkLst>
        </pc:spChg>
        <pc:picChg chg="add mod">
          <ac:chgData name="Vrielink, Francis" userId="3d258d00-cfd8-41c5-9f04-1a5a39faef2f" providerId="ADAL" clId="{E028E23F-946E-4193-94A8-B30E91522342}" dt="2024-09-16T18:54:44.680" v="2826" actId="1076"/>
          <ac:picMkLst>
            <pc:docMk/>
            <pc:sldMk cId="4074911733" sldId="1478"/>
            <ac:picMk id="3" creationId="{8EEB8ABA-0443-A881-B9B0-0C2E7DCD0749}"/>
          </ac:picMkLst>
        </pc:picChg>
      </pc:sldChg>
      <pc:sldChg chg="addSp delSp modSp mod ord">
        <pc:chgData name="Vrielink, Francis" userId="3d258d00-cfd8-41c5-9f04-1a5a39faef2f" providerId="ADAL" clId="{E028E23F-946E-4193-94A8-B30E91522342}" dt="2024-09-16T20:17:04.960" v="3256" actId="478"/>
        <pc:sldMkLst>
          <pc:docMk/>
          <pc:sldMk cId="4210467006" sldId="1479"/>
        </pc:sldMkLst>
        <pc:spChg chg="mod">
          <ac:chgData name="Vrielink, Francis" userId="3d258d00-cfd8-41c5-9f04-1a5a39faef2f" providerId="ADAL" clId="{E028E23F-946E-4193-94A8-B30E91522342}" dt="2024-09-16T17:16:57.695" v="105" actId="20577"/>
          <ac:spMkLst>
            <pc:docMk/>
            <pc:sldMk cId="4210467006" sldId="1479"/>
            <ac:spMk id="6" creationId="{00000000-0000-0000-0000-000000000000}"/>
          </ac:spMkLst>
        </pc:spChg>
        <pc:picChg chg="add del mod">
          <ac:chgData name="Vrielink, Francis" userId="3d258d00-cfd8-41c5-9f04-1a5a39faef2f" providerId="ADAL" clId="{E028E23F-946E-4193-94A8-B30E91522342}" dt="2024-09-16T20:12:25.984" v="3209" actId="478"/>
          <ac:picMkLst>
            <pc:docMk/>
            <pc:sldMk cId="4210467006" sldId="1479"/>
            <ac:picMk id="3" creationId="{C6BB8C1C-C067-44A3-32A2-85E48B2EF071}"/>
          </ac:picMkLst>
        </pc:picChg>
        <pc:picChg chg="add del mod">
          <ac:chgData name="Vrielink, Francis" userId="3d258d00-cfd8-41c5-9f04-1a5a39faef2f" providerId="ADAL" clId="{E028E23F-946E-4193-94A8-B30E91522342}" dt="2024-09-16T20:13:02.108" v="3218" actId="478"/>
          <ac:picMkLst>
            <pc:docMk/>
            <pc:sldMk cId="4210467006" sldId="1479"/>
            <ac:picMk id="5" creationId="{8924063C-16DD-E282-36FD-D090805B8D3A}"/>
          </ac:picMkLst>
        </pc:picChg>
        <pc:picChg chg="add mod">
          <ac:chgData name="Vrielink, Francis" userId="3d258d00-cfd8-41c5-9f04-1a5a39faef2f" providerId="ADAL" clId="{E028E23F-946E-4193-94A8-B30E91522342}" dt="2024-09-16T20:14:36.578" v="3227" actId="1076"/>
          <ac:picMkLst>
            <pc:docMk/>
            <pc:sldMk cId="4210467006" sldId="1479"/>
            <ac:picMk id="8" creationId="{F12D5CD7-7CDF-FE0D-8A1F-325F40B37D3C}"/>
          </ac:picMkLst>
        </pc:picChg>
        <pc:picChg chg="add mod">
          <ac:chgData name="Vrielink, Francis" userId="3d258d00-cfd8-41c5-9f04-1a5a39faef2f" providerId="ADAL" clId="{E028E23F-946E-4193-94A8-B30E91522342}" dt="2024-09-16T20:15:36.103" v="3235" actId="1076"/>
          <ac:picMkLst>
            <pc:docMk/>
            <pc:sldMk cId="4210467006" sldId="1479"/>
            <ac:picMk id="10" creationId="{79CE9591-5737-3521-1AA1-DAEA3C713CE7}"/>
          </ac:picMkLst>
        </pc:picChg>
        <pc:picChg chg="add del mod">
          <ac:chgData name="Vrielink, Francis" userId="3d258d00-cfd8-41c5-9f04-1a5a39faef2f" providerId="ADAL" clId="{E028E23F-946E-4193-94A8-B30E91522342}" dt="2024-09-16T20:17:04.960" v="3256" actId="478"/>
          <ac:picMkLst>
            <pc:docMk/>
            <pc:sldMk cId="4210467006" sldId="1479"/>
            <ac:picMk id="12" creationId="{C7955192-2F00-7C87-7E75-1D1F88EE0B50}"/>
          </ac:picMkLst>
        </pc:picChg>
      </pc:sldChg>
      <pc:sldChg chg="addSp delSp modSp mod">
        <pc:chgData name="Vrielink, Francis" userId="3d258d00-cfd8-41c5-9f04-1a5a39faef2f" providerId="ADAL" clId="{E028E23F-946E-4193-94A8-B30E91522342}" dt="2024-09-17T07:35:06.824" v="3726" actId="1582"/>
        <pc:sldMkLst>
          <pc:docMk/>
          <pc:sldMk cId="1487044012" sldId="1480"/>
        </pc:sldMkLst>
        <pc:spChg chg="mod">
          <ac:chgData name="Vrielink, Francis" userId="3d258d00-cfd8-41c5-9f04-1a5a39faef2f" providerId="ADAL" clId="{E028E23F-946E-4193-94A8-B30E91522342}" dt="2024-09-16T17:17:05.589" v="117" actId="20577"/>
          <ac:spMkLst>
            <pc:docMk/>
            <pc:sldMk cId="1487044012" sldId="1480"/>
            <ac:spMk id="6" creationId="{00000000-0000-0000-0000-000000000000}"/>
          </ac:spMkLst>
        </pc:spChg>
        <pc:picChg chg="add del mod">
          <ac:chgData name="Vrielink, Francis" userId="3d258d00-cfd8-41c5-9f04-1a5a39faef2f" providerId="ADAL" clId="{E028E23F-946E-4193-94A8-B30E91522342}" dt="2024-09-17T07:27:29.123" v="3679" actId="478"/>
          <ac:picMkLst>
            <pc:docMk/>
            <pc:sldMk cId="1487044012" sldId="1480"/>
            <ac:picMk id="3" creationId="{F4220360-6FEB-32E7-A920-34DC642D8A5C}"/>
          </ac:picMkLst>
        </pc:picChg>
        <pc:picChg chg="add mod ord">
          <ac:chgData name="Vrielink, Francis" userId="3d258d00-cfd8-41c5-9f04-1a5a39faef2f" providerId="ADAL" clId="{E028E23F-946E-4193-94A8-B30E91522342}" dt="2024-09-17T07:35:06.824" v="3726" actId="1582"/>
          <ac:picMkLst>
            <pc:docMk/>
            <pc:sldMk cId="1487044012" sldId="1480"/>
            <ac:picMk id="4" creationId="{1B4C2F9C-9553-D38D-07FD-3B920730DD83}"/>
          </ac:picMkLst>
        </pc:picChg>
        <pc:picChg chg="add del mod">
          <ac:chgData name="Vrielink, Francis" userId="3d258d00-cfd8-41c5-9f04-1a5a39faef2f" providerId="ADAL" clId="{E028E23F-946E-4193-94A8-B30E91522342}" dt="2024-09-17T07:30:34.979" v="3696" actId="478"/>
          <ac:picMkLst>
            <pc:docMk/>
            <pc:sldMk cId="1487044012" sldId="1480"/>
            <ac:picMk id="7" creationId="{56712D68-CD32-AB8A-2849-4D1BF65CEADC}"/>
          </ac:picMkLst>
        </pc:picChg>
        <pc:picChg chg="add del mod">
          <ac:chgData name="Vrielink, Francis" userId="3d258d00-cfd8-41c5-9f04-1a5a39faef2f" providerId="ADAL" clId="{E028E23F-946E-4193-94A8-B30E91522342}" dt="2024-09-17T07:34:13.751" v="3708" actId="478"/>
          <ac:picMkLst>
            <pc:docMk/>
            <pc:sldMk cId="1487044012" sldId="1480"/>
            <ac:picMk id="9" creationId="{C702F4EA-4CED-1EC0-30EF-5B459145A370}"/>
          </ac:picMkLst>
        </pc:picChg>
        <pc:picChg chg="add mod">
          <ac:chgData name="Vrielink, Francis" userId="3d258d00-cfd8-41c5-9f04-1a5a39faef2f" providerId="ADAL" clId="{E028E23F-946E-4193-94A8-B30E91522342}" dt="2024-09-17T07:34:32.753" v="3717" actId="14100"/>
          <ac:picMkLst>
            <pc:docMk/>
            <pc:sldMk cId="1487044012" sldId="1480"/>
            <ac:picMk id="11" creationId="{785FBF2A-ACEA-805C-1E5F-E439A52557DF}"/>
          </ac:picMkLst>
        </pc:picChg>
      </pc:sldChg>
      <pc:sldChg chg="del">
        <pc:chgData name="Vrielink, Francis" userId="3d258d00-cfd8-41c5-9f04-1a5a39faef2f" providerId="ADAL" clId="{E028E23F-946E-4193-94A8-B30E91522342}" dt="2024-09-16T17:55:16.178" v="2127" actId="47"/>
        <pc:sldMkLst>
          <pc:docMk/>
          <pc:sldMk cId="3153421729" sldId="1484"/>
        </pc:sldMkLst>
      </pc:sldChg>
      <pc:sldChg chg="del">
        <pc:chgData name="Vrielink, Francis" userId="3d258d00-cfd8-41c5-9f04-1a5a39faef2f" providerId="ADAL" clId="{E028E23F-946E-4193-94A8-B30E91522342}" dt="2024-09-16T17:55:07.829" v="2125" actId="47"/>
        <pc:sldMkLst>
          <pc:docMk/>
          <pc:sldMk cId="573887307" sldId="1485"/>
        </pc:sldMkLst>
      </pc:sldChg>
      <pc:sldChg chg="del">
        <pc:chgData name="Vrielink, Francis" userId="3d258d00-cfd8-41c5-9f04-1a5a39faef2f" providerId="ADAL" clId="{E028E23F-946E-4193-94A8-B30E91522342}" dt="2024-09-16T18:18:33.569" v="2569" actId="47"/>
        <pc:sldMkLst>
          <pc:docMk/>
          <pc:sldMk cId="2967928418" sldId="1511"/>
        </pc:sldMkLst>
      </pc:sldChg>
      <pc:sldChg chg="addSp delSp modSp mod">
        <pc:chgData name="Vrielink, Francis" userId="3d258d00-cfd8-41c5-9f04-1a5a39faef2f" providerId="ADAL" clId="{E028E23F-946E-4193-94A8-B30E91522342}" dt="2024-09-16T19:42:42.133" v="3019" actId="1076"/>
        <pc:sldMkLst>
          <pc:docMk/>
          <pc:sldMk cId="1594331871" sldId="1512"/>
        </pc:sldMkLst>
        <pc:spChg chg="mod">
          <ac:chgData name="Vrielink, Francis" userId="3d258d00-cfd8-41c5-9f04-1a5a39faef2f" providerId="ADAL" clId="{E028E23F-946E-4193-94A8-B30E91522342}" dt="2024-09-16T18:17:24.580" v="2558" actId="14100"/>
          <ac:spMkLst>
            <pc:docMk/>
            <pc:sldMk cId="1594331871" sldId="1512"/>
            <ac:spMk id="10" creationId="{EC0CC1D0-FE60-F840-73E9-0CE7E683D1F2}"/>
          </ac:spMkLst>
        </pc:spChg>
        <pc:spChg chg="mod">
          <ac:chgData name="Vrielink, Francis" userId="3d258d00-cfd8-41c5-9f04-1a5a39faef2f" providerId="ADAL" clId="{E028E23F-946E-4193-94A8-B30E91522342}" dt="2024-09-16T18:17:17.292" v="2557" actId="1076"/>
          <ac:spMkLst>
            <pc:docMk/>
            <pc:sldMk cId="1594331871" sldId="1512"/>
            <ac:spMk id="11" creationId="{CD78B488-E032-3F3E-C334-FB96F8D71FB2}"/>
          </ac:spMkLst>
        </pc:spChg>
        <pc:spChg chg="mod">
          <ac:chgData name="Vrielink, Francis" userId="3d258d00-cfd8-41c5-9f04-1a5a39faef2f" providerId="ADAL" clId="{E028E23F-946E-4193-94A8-B30E91522342}" dt="2024-09-16T18:06:05.230" v="2365" actId="14100"/>
          <ac:spMkLst>
            <pc:docMk/>
            <pc:sldMk cId="1594331871" sldId="1512"/>
            <ac:spMk id="12" creationId="{E2476A93-B8D4-4E44-87FD-AFF601B2337C}"/>
          </ac:spMkLst>
        </pc:spChg>
        <pc:spChg chg="mod">
          <ac:chgData name="Vrielink, Francis" userId="3d258d00-cfd8-41c5-9f04-1a5a39faef2f" providerId="ADAL" clId="{E028E23F-946E-4193-94A8-B30E91522342}" dt="2024-09-16T18:06:30.596" v="2379" actId="14100"/>
          <ac:spMkLst>
            <pc:docMk/>
            <pc:sldMk cId="1594331871" sldId="1512"/>
            <ac:spMk id="13" creationId="{4985FF45-EE56-11C3-E0CC-6BBB359031C0}"/>
          </ac:spMkLst>
        </pc:spChg>
        <pc:spChg chg="mod">
          <ac:chgData name="Vrielink, Francis" userId="3d258d00-cfd8-41c5-9f04-1a5a39faef2f" providerId="ADAL" clId="{E028E23F-946E-4193-94A8-B30E91522342}" dt="2024-09-16T18:32:23.528" v="2682" actId="20577"/>
          <ac:spMkLst>
            <pc:docMk/>
            <pc:sldMk cId="1594331871" sldId="1512"/>
            <ac:spMk id="15" creationId="{6EA1F8B7-D4BC-D8B0-E6FD-F33ECB45A1DD}"/>
          </ac:spMkLst>
        </pc:spChg>
        <pc:spChg chg="mod">
          <ac:chgData name="Vrielink, Francis" userId="3d258d00-cfd8-41c5-9f04-1a5a39faef2f" providerId="ADAL" clId="{E028E23F-946E-4193-94A8-B30E91522342}" dt="2024-09-16T18:17:35.624" v="2561" actId="14100"/>
          <ac:spMkLst>
            <pc:docMk/>
            <pc:sldMk cId="1594331871" sldId="1512"/>
            <ac:spMk id="16" creationId="{F53F294D-65CC-23A5-E4A1-B2132FCF814C}"/>
          </ac:spMkLst>
        </pc:spChg>
        <pc:spChg chg="mod">
          <ac:chgData name="Vrielink, Francis" userId="3d258d00-cfd8-41c5-9f04-1a5a39faef2f" providerId="ADAL" clId="{E028E23F-946E-4193-94A8-B30E91522342}" dt="2024-09-16T18:17:49.273" v="2563" actId="1076"/>
          <ac:spMkLst>
            <pc:docMk/>
            <pc:sldMk cId="1594331871" sldId="1512"/>
            <ac:spMk id="17" creationId="{AB86235B-CBC0-F9DB-29F4-F23367831B1B}"/>
          </ac:spMkLst>
        </pc:spChg>
        <pc:spChg chg="mod">
          <ac:chgData name="Vrielink, Francis" userId="3d258d00-cfd8-41c5-9f04-1a5a39faef2f" providerId="ADAL" clId="{E028E23F-946E-4193-94A8-B30E91522342}" dt="2024-09-16T18:06:47.723" v="2382" actId="14100"/>
          <ac:spMkLst>
            <pc:docMk/>
            <pc:sldMk cId="1594331871" sldId="1512"/>
            <ac:spMk id="18" creationId="{85D7DD60-F4AA-AD34-A265-146B167D02FE}"/>
          </ac:spMkLst>
        </pc:spChg>
        <pc:spChg chg="add mod">
          <ac:chgData name="Vrielink, Francis" userId="3d258d00-cfd8-41c5-9f04-1a5a39faef2f" providerId="ADAL" clId="{E028E23F-946E-4193-94A8-B30E91522342}" dt="2024-09-16T19:40:54.363" v="2997" actId="1076"/>
          <ac:spMkLst>
            <pc:docMk/>
            <pc:sldMk cId="1594331871" sldId="1512"/>
            <ac:spMk id="28" creationId="{D7D8470D-3234-F057-3149-CFE81991B9A0}"/>
          </ac:spMkLst>
        </pc:spChg>
        <pc:spChg chg="add mod">
          <ac:chgData name="Vrielink, Francis" userId="3d258d00-cfd8-41c5-9f04-1a5a39faef2f" providerId="ADAL" clId="{E028E23F-946E-4193-94A8-B30E91522342}" dt="2024-09-16T19:41:40.547" v="3006" actId="688"/>
          <ac:spMkLst>
            <pc:docMk/>
            <pc:sldMk cId="1594331871" sldId="1512"/>
            <ac:spMk id="29" creationId="{52C1D554-AC60-4E5A-4AB3-810505B81D0A}"/>
          </ac:spMkLst>
        </pc:spChg>
        <pc:spChg chg="add mod">
          <ac:chgData name="Vrielink, Francis" userId="3d258d00-cfd8-41c5-9f04-1a5a39faef2f" providerId="ADAL" clId="{E028E23F-946E-4193-94A8-B30E91522342}" dt="2024-09-16T19:42:36.014" v="3018" actId="14100"/>
          <ac:spMkLst>
            <pc:docMk/>
            <pc:sldMk cId="1594331871" sldId="1512"/>
            <ac:spMk id="30" creationId="{10B2DA65-1862-A260-E8AA-33B1DD90F37E}"/>
          </ac:spMkLst>
        </pc:spChg>
        <pc:grpChg chg="mod">
          <ac:chgData name="Vrielink, Francis" userId="3d258d00-cfd8-41c5-9f04-1a5a39faef2f" providerId="ADAL" clId="{E028E23F-946E-4193-94A8-B30E91522342}" dt="2024-09-16T18:17:41.382" v="2562" actId="1076"/>
          <ac:grpSpMkLst>
            <pc:docMk/>
            <pc:sldMk cId="1594331871" sldId="1512"/>
            <ac:grpSpMk id="20" creationId="{3DD05F28-AA89-0131-F5E3-45BE92293371}"/>
          </ac:grpSpMkLst>
        </pc:grpChg>
        <pc:picChg chg="add mod">
          <ac:chgData name="Vrielink, Francis" userId="3d258d00-cfd8-41c5-9f04-1a5a39faef2f" providerId="ADAL" clId="{E028E23F-946E-4193-94A8-B30E91522342}" dt="2024-09-16T19:40:50.628" v="2996" actId="1076"/>
          <ac:picMkLst>
            <pc:docMk/>
            <pc:sldMk cId="1594331871" sldId="1512"/>
            <ac:picMk id="21" creationId="{F695B1E8-289E-7DFD-2B3B-5EB39A0451A2}"/>
          </ac:picMkLst>
        </pc:picChg>
        <pc:picChg chg="add del mod">
          <ac:chgData name="Vrielink, Francis" userId="3d258d00-cfd8-41c5-9f04-1a5a39faef2f" providerId="ADAL" clId="{E028E23F-946E-4193-94A8-B30E91522342}" dt="2024-09-16T19:37:02.507" v="2977" actId="478"/>
          <ac:picMkLst>
            <pc:docMk/>
            <pc:sldMk cId="1594331871" sldId="1512"/>
            <ac:picMk id="23" creationId="{1111CA42-0E29-5EFF-E10E-B1A2F59AB93F}"/>
          </ac:picMkLst>
        </pc:picChg>
        <pc:picChg chg="add mod">
          <ac:chgData name="Vrielink, Francis" userId="3d258d00-cfd8-41c5-9f04-1a5a39faef2f" providerId="ADAL" clId="{E028E23F-946E-4193-94A8-B30E91522342}" dt="2024-09-16T19:41:42.882" v="3007" actId="1076"/>
          <ac:picMkLst>
            <pc:docMk/>
            <pc:sldMk cId="1594331871" sldId="1512"/>
            <ac:picMk id="25" creationId="{CEA00B0B-6B5E-0155-9D59-2DC371206ED4}"/>
          </ac:picMkLst>
        </pc:picChg>
        <pc:picChg chg="add mod">
          <ac:chgData name="Vrielink, Francis" userId="3d258d00-cfd8-41c5-9f04-1a5a39faef2f" providerId="ADAL" clId="{E028E23F-946E-4193-94A8-B30E91522342}" dt="2024-09-16T19:42:42.133" v="3019" actId="1076"/>
          <ac:picMkLst>
            <pc:docMk/>
            <pc:sldMk cId="1594331871" sldId="1512"/>
            <ac:picMk id="27" creationId="{EFBCBFE9-B073-C544-7112-6BE5BF6186B8}"/>
          </ac:picMkLst>
        </pc:picChg>
      </pc:sldChg>
      <pc:sldChg chg="del">
        <pc:chgData name="Vrielink, Francis" userId="3d258d00-cfd8-41c5-9f04-1a5a39faef2f" providerId="ADAL" clId="{E028E23F-946E-4193-94A8-B30E91522342}" dt="2024-09-16T18:18:28.368" v="2568" actId="47"/>
        <pc:sldMkLst>
          <pc:docMk/>
          <pc:sldMk cId="3112181829" sldId="1515"/>
        </pc:sldMkLst>
      </pc:sldChg>
      <pc:sldChg chg="addSp modSp mod">
        <pc:chgData name="Vrielink, Francis" userId="3d258d00-cfd8-41c5-9f04-1a5a39faef2f" providerId="ADAL" clId="{E028E23F-946E-4193-94A8-B30E91522342}" dt="2024-09-17T07:03:43.405" v="3644" actId="1076"/>
        <pc:sldMkLst>
          <pc:docMk/>
          <pc:sldMk cId="2946319108" sldId="1516"/>
        </pc:sldMkLst>
        <pc:spChg chg="mod">
          <ac:chgData name="Vrielink, Francis" userId="3d258d00-cfd8-41c5-9f04-1a5a39faef2f" providerId="ADAL" clId="{E028E23F-946E-4193-94A8-B30E91522342}" dt="2024-09-16T19:19:50.920" v="2916" actId="1076"/>
          <ac:spMkLst>
            <pc:docMk/>
            <pc:sldMk cId="2946319108" sldId="1516"/>
            <ac:spMk id="4" creationId="{D753C383-62C8-E733-4553-E085527A1FCA}"/>
          </ac:spMkLst>
        </pc:spChg>
        <pc:spChg chg="mod">
          <ac:chgData name="Vrielink, Francis" userId="3d258d00-cfd8-41c5-9f04-1a5a39faef2f" providerId="ADAL" clId="{E028E23F-946E-4193-94A8-B30E91522342}" dt="2024-09-16T19:19:53.181" v="2917" actId="1076"/>
          <ac:spMkLst>
            <pc:docMk/>
            <pc:sldMk cId="2946319108" sldId="1516"/>
            <ac:spMk id="9" creationId="{B5FA4264-9F79-B20D-0826-CEC58E7B74B7}"/>
          </ac:spMkLst>
        </pc:spChg>
        <pc:spChg chg="mod">
          <ac:chgData name="Vrielink, Francis" userId="3d258d00-cfd8-41c5-9f04-1a5a39faef2f" providerId="ADAL" clId="{E028E23F-946E-4193-94A8-B30E91522342}" dt="2024-09-16T19:19:56.423" v="2918" actId="1076"/>
          <ac:spMkLst>
            <pc:docMk/>
            <pc:sldMk cId="2946319108" sldId="1516"/>
            <ac:spMk id="10" creationId="{B37FADB8-F5A5-F448-15A7-6A630939BCDC}"/>
          </ac:spMkLst>
        </pc:spChg>
        <pc:spChg chg="mod">
          <ac:chgData name="Vrielink, Francis" userId="3d258d00-cfd8-41c5-9f04-1a5a39faef2f" providerId="ADAL" clId="{E028E23F-946E-4193-94A8-B30E91522342}" dt="2024-09-17T07:03:43.405" v="3644" actId="1076"/>
          <ac:spMkLst>
            <pc:docMk/>
            <pc:sldMk cId="2946319108" sldId="1516"/>
            <ac:spMk id="11" creationId="{2D5226DB-4490-ECD5-880A-CDAB0447C263}"/>
          </ac:spMkLst>
        </pc:spChg>
        <pc:spChg chg="mod">
          <ac:chgData name="Vrielink, Francis" userId="3d258d00-cfd8-41c5-9f04-1a5a39faef2f" providerId="ADAL" clId="{E028E23F-946E-4193-94A8-B30E91522342}" dt="2024-09-16T19:19:13.023" v="2902" actId="1076"/>
          <ac:spMkLst>
            <pc:docMk/>
            <pc:sldMk cId="2946319108" sldId="1516"/>
            <ac:spMk id="12" creationId="{E2476A93-B8D4-4E44-87FD-AFF601B2337C}"/>
          </ac:spMkLst>
        </pc:spChg>
        <pc:spChg chg="mod">
          <ac:chgData name="Vrielink, Francis" userId="3d258d00-cfd8-41c5-9f04-1a5a39faef2f" providerId="ADAL" clId="{E028E23F-946E-4193-94A8-B30E91522342}" dt="2024-09-16T19:19:26.560" v="2907" actId="1076"/>
          <ac:spMkLst>
            <pc:docMk/>
            <pc:sldMk cId="2946319108" sldId="1516"/>
            <ac:spMk id="13" creationId="{4985FF45-EE56-11C3-E0CC-6BBB359031C0}"/>
          </ac:spMkLst>
        </pc:spChg>
        <pc:spChg chg="mod">
          <ac:chgData name="Vrielink, Francis" userId="3d258d00-cfd8-41c5-9f04-1a5a39faef2f" providerId="ADAL" clId="{E028E23F-946E-4193-94A8-B30E91522342}" dt="2024-09-16T19:23:20.604" v="2928" actId="1076"/>
          <ac:spMkLst>
            <pc:docMk/>
            <pc:sldMk cId="2946319108" sldId="1516"/>
            <ac:spMk id="14" creationId="{B7594A3B-3117-84CE-C300-FB96E5ED269D}"/>
          </ac:spMkLst>
        </pc:spChg>
        <pc:spChg chg="mod">
          <ac:chgData name="Vrielink, Francis" userId="3d258d00-cfd8-41c5-9f04-1a5a39faef2f" providerId="ADAL" clId="{E028E23F-946E-4193-94A8-B30E91522342}" dt="2024-09-16T19:23:17.492" v="2927" actId="1076"/>
          <ac:spMkLst>
            <pc:docMk/>
            <pc:sldMk cId="2946319108" sldId="1516"/>
            <ac:spMk id="15" creationId="{6EA1F8B7-D4BC-D8B0-E6FD-F33ECB45A1DD}"/>
          </ac:spMkLst>
        </pc:spChg>
        <pc:spChg chg="mod">
          <ac:chgData name="Vrielink, Francis" userId="3d258d00-cfd8-41c5-9f04-1a5a39faef2f" providerId="ADAL" clId="{E028E23F-946E-4193-94A8-B30E91522342}" dt="2024-09-16T19:19:22.875" v="2906" actId="1076"/>
          <ac:spMkLst>
            <pc:docMk/>
            <pc:sldMk cId="2946319108" sldId="1516"/>
            <ac:spMk id="18" creationId="{85D7DD60-F4AA-AD34-A265-146B167D02FE}"/>
          </ac:spMkLst>
        </pc:spChg>
        <pc:spChg chg="mod">
          <ac:chgData name="Vrielink, Francis" userId="3d258d00-cfd8-41c5-9f04-1a5a39faef2f" providerId="ADAL" clId="{E028E23F-946E-4193-94A8-B30E91522342}" dt="2024-09-16T19:19:15.517" v="2903" actId="1076"/>
          <ac:spMkLst>
            <pc:docMk/>
            <pc:sldMk cId="2946319108" sldId="1516"/>
            <ac:spMk id="19" creationId="{40542B69-6D97-5F24-63E3-ABE36EA69A27}"/>
          </ac:spMkLst>
        </pc:spChg>
        <pc:picChg chg="add mod">
          <ac:chgData name="Vrielink, Francis" userId="3d258d00-cfd8-41c5-9f04-1a5a39faef2f" providerId="ADAL" clId="{E028E23F-946E-4193-94A8-B30E91522342}" dt="2024-09-16T19:19:07.036" v="2901" actId="1076"/>
          <ac:picMkLst>
            <pc:docMk/>
            <pc:sldMk cId="2946319108" sldId="1516"/>
            <ac:picMk id="22" creationId="{71678464-2D2C-5569-C016-509B6A109570}"/>
          </ac:picMkLst>
        </pc:picChg>
        <pc:picChg chg="add mod">
          <ac:chgData name="Vrielink, Francis" userId="3d258d00-cfd8-41c5-9f04-1a5a39faef2f" providerId="ADAL" clId="{E028E23F-946E-4193-94A8-B30E91522342}" dt="2024-09-16T19:20:04.071" v="2920" actId="1076"/>
          <ac:picMkLst>
            <pc:docMk/>
            <pc:sldMk cId="2946319108" sldId="1516"/>
            <ac:picMk id="25" creationId="{71F5361D-9E65-59E9-6ABD-52B22D44388F}"/>
          </ac:picMkLst>
        </pc:picChg>
        <pc:picChg chg="add mod">
          <ac:chgData name="Vrielink, Francis" userId="3d258d00-cfd8-41c5-9f04-1a5a39faef2f" providerId="ADAL" clId="{E028E23F-946E-4193-94A8-B30E91522342}" dt="2024-09-16T19:23:26.672" v="2931" actId="1076"/>
          <ac:picMkLst>
            <pc:docMk/>
            <pc:sldMk cId="2946319108" sldId="1516"/>
            <ac:picMk id="28" creationId="{A875D9BC-B9E3-17F2-A1CB-9A7B838D7A21}"/>
          </ac:picMkLst>
        </pc:picChg>
        <pc:cxnChg chg="mod">
          <ac:chgData name="Vrielink, Francis" userId="3d258d00-cfd8-41c5-9f04-1a5a39faef2f" providerId="ADAL" clId="{E028E23F-946E-4193-94A8-B30E91522342}" dt="2024-09-16T19:19:18.861" v="2904" actId="1076"/>
          <ac:cxnSpMkLst>
            <pc:docMk/>
            <pc:sldMk cId="2946319108" sldId="1516"/>
            <ac:cxnSpMk id="21" creationId="{B84B33EF-2A54-99B2-FEF8-27486B72F624}"/>
          </ac:cxnSpMkLst>
        </pc:cxnChg>
        <pc:cxnChg chg="mod">
          <ac:chgData name="Vrielink, Francis" userId="3d258d00-cfd8-41c5-9f04-1a5a39faef2f" providerId="ADAL" clId="{E028E23F-946E-4193-94A8-B30E91522342}" dt="2024-09-16T19:19:30.677" v="2909" actId="14100"/>
          <ac:cxnSpMkLst>
            <pc:docMk/>
            <pc:sldMk cId="2946319108" sldId="1516"/>
            <ac:cxnSpMk id="27" creationId="{EC90AE0F-5DD8-2D25-C999-5E0CC65E11C5}"/>
          </ac:cxnSpMkLst>
        </pc:cxnChg>
        <pc:cxnChg chg="mod">
          <ac:chgData name="Vrielink, Francis" userId="3d258d00-cfd8-41c5-9f04-1a5a39faef2f" providerId="ADAL" clId="{E028E23F-946E-4193-94A8-B30E91522342}" dt="2024-09-16T18:15:35.528" v="2493" actId="14100"/>
          <ac:cxnSpMkLst>
            <pc:docMk/>
            <pc:sldMk cId="2946319108" sldId="1516"/>
            <ac:cxnSpMk id="29" creationId="{10445519-6BAB-CA4B-0B0C-EF80D4D34E4C}"/>
          </ac:cxnSpMkLst>
        </pc:cxnChg>
      </pc:sldChg>
      <pc:sldChg chg="addSp modSp add mod">
        <pc:chgData name="Vrielink, Francis" userId="3d258d00-cfd8-41c5-9f04-1a5a39faef2f" providerId="ADAL" clId="{E028E23F-946E-4193-94A8-B30E91522342}" dt="2024-09-17T07:03:09.714" v="3643" actId="1076"/>
        <pc:sldMkLst>
          <pc:docMk/>
          <pc:sldMk cId="2486241572" sldId="1517"/>
        </pc:sldMkLst>
        <pc:spChg chg="mod">
          <ac:chgData name="Vrielink, Francis" userId="3d258d00-cfd8-41c5-9f04-1a5a39faef2f" providerId="ADAL" clId="{E028E23F-946E-4193-94A8-B30E91522342}" dt="2024-09-16T17:55:39.101" v="2137" actId="20577"/>
          <ac:spMkLst>
            <pc:docMk/>
            <pc:sldMk cId="2486241572" sldId="1517"/>
            <ac:spMk id="33" creationId="{AC757F5E-B016-F947-4518-7C6B9CC7EE04}"/>
          </ac:spMkLst>
        </pc:spChg>
        <pc:spChg chg="mod">
          <ac:chgData name="Vrielink, Francis" userId="3d258d00-cfd8-41c5-9f04-1a5a39faef2f" providerId="ADAL" clId="{E028E23F-946E-4193-94A8-B30E91522342}" dt="2024-09-16T17:55:46.776" v="2147" actId="20577"/>
          <ac:spMkLst>
            <pc:docMk/>
            <pc:sldMk cId="2486241572" sldId="1517"/>
            <ac:spMk id="34" creationId="{152372B3-00F5-781C-183E-6F2DDF35091D}"/>
          </ac:spMkLst>
        </pc:spChg>
        <pc:spChg chg="mod">
          <ac:chgData name="Vrielink, Francis" userId="3d258d00-cfd8-41c5-9f04-1a5a39faef2f" providerId="ADAL" clId="{E028E23F-946E-4193-94A8-B30E91522342}" dt="2024-09-17T07:03:01.744" v="3640" actId="20577"/>
          <ac:spMkLst>
            <pc:docMk/>
            <pc:sldMk cId="2486241572" sldId="1517"/>
            <ac:spMk id="35" creationId="{37104C51-0232-62ED-4C6F-1447D06633EE}"/>
          </ac:spMkLst>
        </pc:spChg>
        <pc:spChg chg="mod">
          <ac:chgData name="Vrielink, Francis" userId="3d258d00-cfd8-41c5-9f04-1a5a39faef2f" providerId="ADAL" clId="{E028E23F-946E-4193-94A8-B30E91522342}" dt="2024-09-17T07:03:04.110" v="3641" actId="20577"/>
          <ac:spMkLst>
            <pc:docMk/>
            <pc:sldMk cId="2486241572" sldId="1517"/>
            <ac:spMk id="36" creationId="{D8EF981A-9BA7-0EB1-9B70-F7FBF2F7DF1C}"/>
          </ac:spMkLst>
        </pc:spChg>
        <pc:picChg chg="add mod">
          <ac:chgData name="Vrielink, Francis" userId="3d258d00-cfd8-41c5-9f04-1a5a39faef2f" providerId="ADAL" clId="{E028E23F-946E-4193-94A8-B30E91522342}" dt="2024-09-17T07:03:09.714" v="3643" actId="1076"/>
          <ac:picMkLst>
            <pc:docMk/>
            <pc:sldMk cId="2486241572" sldId="1517"/>
            <ac:picMk id="8" creationId="{BF4DB1B2-2836-51C2-9EF0-DC4BCAD63ED4}"/>
          </ac:picMkLst>
        </pc:picChg>
        <pc:picChg chg="add mod">
          <ac:chgData name="Vrielink, Francis" userId="3d258d00-cfd8-41c5-9f04-1a5a39faef2f" providerId="ADAL" clId="{E028E23F-946E-4193-94A8-B30E91522342}" dt="2024-09-17T07:03:07.244" v="3642" actId="1076"/>
          <ac:picMkLst>
            <pc:docMk/>
            <pc:sldMk cId="2486241572" sldId="1517"/>
            <ac:picMk id="18" creationId="{6DD4F398-1FC6-80E1-E2FC-F3516B98075C}"/>
          </ac:picMkLst>
        </pc:picChg>
      </pc:sldChg>
      <pc:sldChg chg="addSp modSp add mod">
        <pc:chgData name="Vrielink, Francis" userId="3d258d00-cfd8-41c5-9f04-1a5a39faef2f" providerId="ADAL" clId="{E028E23F-946E-4193-94A8-B30E91522342}" dt="2024-09-16T20:18:04.315" v="3270" actId="14100"/>
        <pc:sldMkLst>
          <pc:docMk/>
          <pc:sldMk cId="4064269808" sldId="1518"/>
        </pc:sldMkLst>
        <pc:spChg chg="mod">
          <ac:chgData name="Vrielink, Francis" userId="3d258d00-cfd8-41c5-9f04-1a5a39faef2f" providerId="ADAL" clId="{E028E23F-946E-4193-94A8-B30E91522342}" dt="2024-09-16T18:03:03.221" v="2266" actId="20577"/>
          <ac:spMkLst>
            <pc:docMk/>
            <pc:sldMk cId="4064269808" sldId="1518"/>
            <ac:spMk id="9" creationId="{B5FA4264-9F79-B20D-0826-CEC58E7B74B7}"/>
          </ac:spMkLst>
        </pc:spChg>
        <pc:spChg chg="mod">
          <ac:chgData name="Vrielink, Francis" userId="3d258d00-cfd8-41c5-9f04-1a5a39faef2f" providerId="ADAL" clId="{E028E23F-946E-4193-94A8-B30E91522342}" dt="2024-09-16T18:14:42.902" v="2483" actId="14100"/>
          <ac:spMkLst>
            <pc:docMk/>
            <pc:sldMk cId="4064269808" sldId="1518"/>
            <ac:spMk id="10" creationId="{B37FADB8-F5A5-F448-15A7-6A630939BCDC}"/>
          </ac:spMkLst>
        </pc:spChg>
        <pc:spChg chg="mod">
          <ac:chgData name="Vrielink, Francis" userId="3d258d00-cfd8-41c5-9f04-1a5a39faef2f" providerId="ADAL" clId="{E028E23F-946E-4193-94A8-B30E91522342}" dt="2024-09-16T18:14:39.460" v="2482" actId="14100"/>
          <ac:spMkLst>
            <pc:docMk/>
            <pc:sldMk cId="4064269808" sldId="1518"/>
            <ac:spMk id="11" creationId="{2D5226DB-4490-ECD5-880A-CDAB0447C263}"/>
          </ac:spMkLst>
        </pc:spChg>
        <pc:spChg chg="mod">
          <ac:chgData name="Vrielink, Francis" userId="3d258d00-cfd8-41c5-9f04-1a5a39faef2f" providerId="ADAL" clId="{E028E23F-946E-4193-94A8-B30E91522342}" dt="2024-09-16T19:31:38.375" v="2940" actId="1076"/>
          <ac:spMkLst>
            <pc:docMk/>
            <pc:sldMk cId="4064269808" sldId="1518"/>
            <ac:spMk id="12" creationId="{E2476A93-B8D4-4E44-87FD-AFF601B2337C}"/>
          </ac:spMkLst>
        </pc:spChg>
        <pc:spChg chg="mod">
          <ac:chgData name="Vrielink, Francis" userId="3d258d00-cfd8-41c5-9f04-1a5a39faef2f" providerId="ADAL" clId="{E028E23F-946E-4193-94A8-B30E91522342}" dt="2024-09-16T18:03:52.864" v="2316" actId="14100"/>
          <ac:spMkLst>
            <pc:docMk/>
            <pc:sldMk cId="4064269808" sldId="1518"/>
            <ac:spMk id="13" creationId="{4985FF45-EE56-11C3-E0CC-6BBB359031C0}"/>
          </ac:spMkLst>
        </pc:spChg>
        <pc:spChg chg="mod">
          <ac:chgData name="Vrielink, Francis" userId="3d258d00-cfd8-41c5-9f04-1a5a39faef2f" providerId="ADAL" clId="{E028E23F-946E-4193-94A8-B30E91522342}" dt="2024-09-16T20:17:59.379" v="3269" actId="14100"/>
          <ac:spMkLst>
            <pc:docMk/>
            <pc:sldMk cId="4064269808" sldId="1518"/>
            <ac:spMk id="14" creationId="{B7594A3B-3117-84CE-C300-FB96E5ED269D}"/>
          </ac:spMkLst>
        </pc:spChg>
        <pc:spChg chg="mod">
          <ac:chgData name="Vrielink, Francis" userId="3d258d00-cfd8-41c5-9f04-1a5a39faef2f" providerId="ADAL" clId="{E028E23F-946E-4193-94A8-B30E91522342}" dt="2024-09-16T20:18:04.315" v="3270" actId="14100"/>
          <ac:spMkLst>
            <pc:docMk/>
            <pc:sldMk cId="4064269808" sldId="1518"/>
            <ac:spMk id="15" creationId="{6EA1F8B7-D4BC-D8B0-E6FD-F33ECB45A1DD}"/>
          </ac:spMkLst>
        </pc:spChg>
        <pc:spChg chg="mod">
          <ac:chgData name="Vrielink, Francis" userId="3d258d00-cfd8-41c5-9f04-1a5a39faef2f" providerId="ADAL" clId="{E028E23F-946E-4193-94A8-B30E91522342}" dt="2024-09-16T18:03:56.062" v="2317" actId="14100"/>
          <ac:spMkLst>
            <pc:docMk/>
            <pc:sldMk cId="4064269808" sldId="1518"/>
            <ac:spMk id="18" creationId="{85D7DD60-F4AA-AD34-A265-146B167D02FE}"/>
          </ac:spMkLst>
        </pc:spChg>
        <pc:spChg chg="mod">
          <ac:chgData name="Vrielink, Francis" userId="3d258d00-cfd8-41c5-9f04-1a5a39faef2f" providerId="ADAL" clId="{E028E23F-946E-4193-94A8-B30E91522342}" dt="2024-09-16T19:31:40.779" v="2941" actId="1076"/>
          <ac:spMkLst>
            <pc:docMk/>
            <pc:sldMk cId="4064269808" sldId="1518"/>
            <ac:spMk id="19" creationId="{40542B69-6D97-5F24-63E3-ABE36EA69A27}"/>
          </ac:spMkLst>
        </pc:spChg>
        <pc:picChg chg="add mod">
          <ac:chgData name="Vrielink, Francis" userId="3d258d00-cfd8-41c5-9f04-1a5a39faef2f" providerId="ADAL" clId="{E028E23F-946E-4193-94A8-B30E91522342}" dt="2024-09-16T19:32:19.102" v="2953" actId="1076"/>
          <ac:picMkLst>
            <pc:docMk/>
            <pc:sldMk cId="4064269808" sldId="1518"/>
            <ac:picMk id="22" creationId="{AF1E2EB3-1254-D444-02D9-75F2C667E8EC}"/>
          </ac:picMkLst>
        </pc:picChg>
        <pc:picChg chg="add mod">
          <ac:chgData name="Vrielink, Francis" userId="3d258d00-cfd8-41c5-9f04-1a5a39faef2f" providerId="ADAL" clId="{E028E23F-946E-4193-94A8-B30E91522342}" dt="2024-09-16T19:32:02.519" v="2949" actId="1076"/>
          <ac:picMkLst>
            <pc:docMk/>
            <pc:sldMk cId="4064269808" sldId="1518"/>
            <ac:picMk id="24" creationId="{1B2BCF89-5FA7-6DA3-4212-500FF603553D}"/>
          </ac:picMkLst>
        </pc:picChg>
        <pc:picChg chg="add mod">
          <ac:chgData name="Vrielink, Francis" userId="3d258d00-cfd8-41c5-9f04-1a5a39faef2f" providerId="ADAL" clId="{E028E23F-946E-4193-94A8-B30E91522342}" dt="2024-09-16T19:34:34.712" v="2959" actId="1076"/>
          <ac:picMkLst>
            <pc:docMk/>
            <pc:sldMk cId="4064269808" sldId="1518"/>
            <ac:picMk id="28" creationId="{A42B8A6D-F706-0B6F-F184-B48F025FE890}"/>
          </ac:picMkLst>
        </pc:picChg>
        <pc:picChg chg="add mod">
          <ac:chgData name="Vrielink, Francis" userId="3d258d00-cfd8-41c5-9f04-1a5a39faef2f" providerId="ADAL" clId="{E028E23F-946E-4193-94A8-B30E91522342}" dt="2024-09-16T20:16:14.577" v="3245" actId="1076"/>
          <ac:picMkLst>
            <pc:docMk/>
            <pc:sldMk cId="4064269808" sldId="1518"/>
            <ac:picMk id="32" creationId="{742A8710-0466-AF03-3C2C-4EC9DAD67801}"/>
          </ac:picMkLst>
        </pc:picChg>
        <pc:picChg chg="add mod">
          <ac:chgData name="Vrielink, Francis" userId="3d258d00-cfd8-41c5-9f04-1a5a39faef2f" providerId="ADAL" clId="{E028E23F-946E-4193-94A8-B30E91522342}" dt="2024-09-16T20:16:30.965" v="3250" actId="1076"/>
          <ac:picMkLst>
            <pc:docMk/>
            <pc:sldMk cId="4064269808" sldId="1518"/>
            <ac:picMk id="34" creationId="{CC54EBAA-CA6D-D93C-0B63-329ACB484B21}"/>
          </ac:picMkLst>
        </pc:picChg>
        <pc:cxnChg chg="mod">
          <ac:chgData name="Vrielink, Francis" userId="3d258d00-cfd8-41c5-9f04-1a5a39faef2f" providerId="ADAL" clId="{E028E23F-946E-4193-94A8-B30E91522342}" dt="2024-09-16T19:34:47.457" v="2962" actId="1076"/>
          <ac:cxnSpMkLst>
            <pc:docMk/>
            <pc:sldMk cId="4064269808" sldId="1518"/>
            <ac:cxnSpMk id="21" creationId="{B84B33EF-2A54-99B2-FEF8-27486B72F624}"/>
          </ac:cxnSpMkLst>
        </pc:cxnChg>
        <pc:cxnChg chg="mod">
          <ac:chgData name="Vrielink, Francis" userId="3d258d00-cfd8-41c5-9f04-1a5a39faef2f" providerId="ADAL" clId="{E028E23F-946E-4193-94A8-B30E91522342}" dt="2024-09-16T18:14:47.358" v="2485" actId="14100"/>
          <ac:cxnSpMkLst>
            <pc:docMk/>
            <pc:sldMk cId="4064269808" sldId="1518"/>
            <ac:cxnSpMk id="29" creationId="{10445519-6BAB-CA4B-0B0C-EF80D4D34E4C}"/>
          </ac:cxnSpMkLst>
        </pc:cxnChg>
      </pc:sldChg>
      <pc:sldChg chg="addSp modSp add mod">
        <pc:chgData name="Vrielink, Francis" userId="3d258d00-cfd8-41c5-9f04-1a5a39faef2f" providerId="ADAL" clId="{E028E23F-946E-4193-94A8-B30E91522342}" dt="2024-09-16T19:15:08.283" v="2895" actId="14100"/>
        <pc:sldMkLst>
          <pc:docMk/>
          <pc:sldMk cId="4117484142" sldId="1519"/>
        </pc:sldMkLst>
        <pc:spChg chg="mod">
          <ac:chgData name="Vrielink, Francis" userId="3d258d00-cfd8-41c5-9f04-1a5a39faef2f" providerId="ADAL" clId="{E028E23F-946E-4193-94A8-B30E91522342}" dt="2024-09-16T18:09:05.046" v="2414" actId="14100"/>
          <ac:spMkLst>
            <pc:docMk/>
            <pc:sldMk cId="4117484142" sldId="1519"/>
            <ac:spMk id="10" creationId="{EC0CC1D0-FE60-F840-73E9-0CE7E683D1F2}"/>
          </ac:spMkLst>
        </pc:spChg>
        <pc:spChg chg="mod">
          <ac:chgData name="Vrielink, Francis" userId="3d258d00-cfd8-41c5-9f04-1a5a39faef2f" providerId="ADAL" clId="{E028E23F-946E-4193-94A8-B30E91522342}" dt="2024-09-16T18:09:10.349" v="2415" actId="14100"/>
          <ac:spMkLst>
            <pc:docMk/>
            <pc:sldMk cId="4117484142" sldId="1519"/>
            <ac:spMk id="11" creationId="{CD78B488-E032-3F3E-C334-FB96F8D71FB2}"/>
          </ac:spMkLst>
        </pc:spChg>
        <pc:spChg chg="mod">
          <ac:chgData name="Vrielink, Francis" userId="3d258d00-cfd8-41c5-9f04-1a5a39faef2f" providerId="ADAL" clId="{E028E23F-946E-4193-94A8-B30E91522342}" dt="2024-09-16T18:09:20.622" v="2429" actId="20577"/>
          <ac:spMkLst>
            <pc:docMk/>
            <pc:sldMk cId="4117484142" sldId="1519"/>
            <ac:spMk id="12" creationId="{E2476A93-B8D4-4E44-87FD-AFF601B2337C}"/>
          </ac:spMkLst>
        </pc:spChg>
        <pc:spChg chg="mod">
          <ac:chgData name="Vrielink, Francis" userId="3d258d00-cfd8-41c5-9f04-1a5a39faef2f" providerId="ADAL" clId="{E028E23F-946E-4193-94A8-B30E91522342}" dt="2024-09-16T18:12:51.320" v="2462" actId="14100"/>
          <ac:spMkLst>
            <pc:docMk/>
            <pc:sldMk cId="4117484142" sldId="1519"/>
            <ac:spMk id="13" creationId="{4985FF45-EE56-11C3-E0CC-6BBB359031C0}"/>
          </ac:spMkLst>
        </pc:spChg>
        <pc:spChg chg="mod">
          <ac:chgData name="Vrielink, Francis" userId="3d258d00-cfd8-41c5-9f04-1a5a39faef2f" providerId="ADAL" clId="{E028E23F-946E-4193-94A8-B30E91522342}" dt="2024-09-16T18:11:56.813" v="2447" actId="20577"/>
          <ac:spMkLst>
            <pc:docMk/>
            <pc:sldMk cId="4117484142" sldId="1519"/>
            <ac:spMk id="15" creationId="{6EA1F8B7-D4BC-D8B0-E6FD-F33ECB45A1DD}"/>
          </ac:spMkLst>
        </pc:spChg>
        <pc:spChg chg="mod">
          <ac:chgData name="Vrielink, Francis" userId="3d258d00-cfd8-41c5-9f04-1a5a39faef2f" providerId="ADAL" clId="{E028E23F-946E-4193-94A8-B30E91522342}" dt="2024-09-16T18:17:58.066" v="2564" actId="14100"/>
          <ac:spMkLst>
            <pc:docMk/>
            <pc:sldMk cId="4117484142" sldId="1519"/>
            <ac:spMk id="16" creationId="{F53F294D-65CC-23A5-E4A1-B2132FCF814C}"/>
          </ac:spMkLst>
        </pc:spChg>
        <pc:spChg chg="mod">
          <ac:chgData name="Vrielink, Francis" userId="3d258d00-cfd8-41c5-9f04-1a5a39faef2f" providerId="ADAL" clId="{E028E23F-946E-4193-94A8-B30E91522342}" dt="2024-09-16T18:18:00.482" v="2565" actId="1076"/>
          <ac:spMkLst>
            <pc:docMk/>
            <pc:sldMk cId="4117484142" sldId="1519"/>
            <ac:spMk id="17" creationId="{AB86235B-CBC0-F9DB-29F4-F23367831B1B}"/>
          </ac:spMkLst>
        </pc:spChg>
        <pc:spChg chg="mod">
          <ac:chgData name="Vrielink, Francis" userId="3d258d00-cfd8-41c5-9f04-1a5a39faef2f" providerId="ADAL" clId="{E028E23F-946E-4193-94A8-B30E91522342}" dt="2024-09-16T18:18:14.310" v="2567" actId="14100"/>
          <ac:spMkLst>
            <pc:docMk/>
            <pc:sldMk cId="4117484142" sldId="1519"/>
            <ac:spMk id="18" creationId="{85D7DD60-F4AA-AD34-A265-146B167D02FE}"/>
          </ac:spMkLst>
        </pc:spChg>
        <pc:picChg chg="add mod">
          <ac:chgData name="Vrielink, Francis" userId="3d258d00-cfd8-41c5-9f04-1a5a39faef2f" providerId="ADAL" clId="{E028E23F-946E-4193-94A8-B30E91522342}" dt="2024-09-16T19:14:18.813" v="2887" actId="14100"/>
          <ac:picMkLst>
            <pc:docMk/>
            <pc:sldMk cId="4117484142" sldId="1519"/>
            <ac:picMk id="21" creationId="{60A4CE6A-7F56-F084-F5B1-EC402A932941}"/>
          </ac:picMkLst>
        </pc:picChg>
        <pc:picChg chg="add mod">
          <ac:chgData name="Vrielink, Francis" userId="3d258d00-cfd8-41c5-9f04-1a5a39faef2f" providerId="ADAL" clId="{E028E23F-946E-4193-94A8-B30E91522342}" dt="2024-09-16T19:14:13.063" v="2885" actId="14100"/>
          <ac:picMkLst>
            <pc:docMk/>
            <pc:sldMk cId="4117484142" sldId="1519"/>
            <ac:picMk id="23" creationId="{96AF2860-D5A6-77F8-BF30-F99544A52552}"/>
          </ac:picMkLst>
        </pc:picChg>
        <pc:picChg chg="add mod">
          <ac:chgData name="Vrielink, Francis" userId="3d258d00-cfd8-41c5-9f04-1a5a39faef2f" providerId="ADAL" clId="{E028E23F-946E-4193-94A8-B30E91522342}" dt="2024-09-16T19:15:08.283" v="2895" actId="14100"/>
          <ac:picMkLst>
            <pc:docMk/>
            <pc:sldMk cId="4117484142" sldId="1519"/>
            <ac:picMk id="25" creationId="{B09F964F-08F3-8240-B390-8B6FA87F1382}"/>
          </ac:picMkLst>
        </pc:picChg>
      </pc:sldChg>
      <pc:sldChg chg="addSp modSp new mod">
        <pc:chgData name="Vrielink, Francis" userId="3d258d00-cfd8-41c5-9f04-1a5a39faef2f" providerId="ADAL" clId="{E028E23F-946E-4193-94A8-B30E91522342}" dt="2024-09-17T07:39:26.304" v="3740" actId="1076"/>
        <pc:sldMkLst>
          <pc:docMk/>
          <pc:sldMk cId="2288267342" sldId="1520"/>
        </pc:sldMkLst>
        <pc:picChg chg="add mod">
          <ac:chgData name="Vrielink, Francis" userId="3d258d00-cfd8-41c5-9f04-1a5a39faef2f" providerId="ADAL" clId="{E028E23F-946E-4193-94A8-B30E91522342}" dt="2024-09-17T07:39:26.304" v="3740" actId="1076"/>
          <ac:picMkLst>
            <pc:docMk/>
            <pc:sldMk cId="2288267342" sldId="1520"/>
            <ac:picMk id="3" creationId="{CF0E5683-B923-A957-0C38-87CBABB84D9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17-9-2024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17-9-2024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200" b="1" dirty="0">
                <a:solidFill>
                  <a:srgbClr val="4F4F4F"/>
                </a:solidFill>
                <a:effectLst/>
                <a:latin typeface="Verdana" panose="020B0604030504040204" pitchFamily="34" charset="0"/>
              </a:rPr>
              <a:t>Woordenoverzicht</a:t>
            </a:r>
          </a:p>
          <a:p>
            <a:pPr algn="l"/>
            <a:endParaRPr lang="nl-NL" sz="1200" b="1" dirty="0">
              <a:solidFill>
                <a:srgbClr val="4F4F4F"/>
              </a:solidFill>
              <a:effectLst/>
              <a:latin typeface="Verdana" panose="020B0604030504040204" pitchFamily="34" charset="0"/>
            </a:endParaRPr>
          </a:p>
          <a:p>
            <a:r>
              <a:rPr lang="nl-NL" b="1" dirty="0"/>
              <a:t>het noodweer</a:t>
            </a:r>
            <a:r>
              <a:rPr lang="nl-NL" dirty="0"/>
              <a:t>: het heel slechte weer</a:t>
            </a:r>
          </a:p>
          <a:p>
            <a:r>
              <a:rPr lang="nl-NL" b="1" dirty="0"/>
              <a:t>extreem</a:t>
            </a:r>
            <a:r>
              <a:rPr lang="nl-NL" dirty="0"/>
              <a:t>: heel erg</a:t>
            </a:r>
          </a:p>
          <a:p>
            <a:r>
              <a:rPr lang="nl-NL" b="1" dirty="0"/>
              <a:t>normaal</a:t>
            </a:r>
            <a:r>
              <a:rPr lang="nl-NL" dirty="0"/>
              <a:t>: zoals het meestal is</a:t>
            </a:r>
          </a:p>
          <a:p>
            <a:r>
              <a:rPr lang="nl-NL" b="1" dirty="0"/>
              <a:t>het gebied</a:t>
            </a:r>
            <a:r>
              <a:rPr lang="nl-NL" dirty="0"/>
              <a:t>: het stuk land, de streek</a:t>
            </a:r>
          </a:p>
          <a:p>
            <a:r>
              <a:rPr lang="nl-NL" b="1" dirty="0"/>
              <a:t>overstromen</a:t>
            </a:r>
            <a:r>
              <a:rPr lang="nl-NL" dirty="0"/>
              <a:t>: zo vol zijn dat het water over de rand stroomt</a:t>
            </a:r>
          </a:p>
          <a:p>
            <a:r>
              <a:rPr lang="nl-NL" b="1" dirty="0"/>
              <a:t>de stroom: </a:t>
            </a:r>
            <a:r>
              <a:rPr lang="nl-NL" dirty="0"/>
              <a:t>de kracht waardoor iets werkt, de elektriciteit</a:t>
            </a:r>
          </a:p>
          <a:p>
            <a:r>
              <a:rPr lang="nl-NL" b="1" dirty="0"/>
              <a:t>het schot</a:t>
            </a:r>
            <a:r>
              <a:rPr lang="nl-NL" dirty="0"/>
              <a:t>: het muurtje dat je ergens kunt neerzetten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17-9-2024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17-9-2024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17-9-2024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17-9-2024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17-9-2024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17-9-2024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17-9-2024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17-9-2024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17-9-2024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17-9-2024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17-9-2024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17-9-2024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28.png"/><Relationship Id="rId10" Type="http://schemas.openxmlformats.org/officeDocument/2006/relationships/image" Target="../media/image31.png"/><Relationship Id="rId4" Type="http://schemas.microsoft.com/office/2007/relationships/hdphoto" Target="../media/hdphoto3.wdp"/><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We weten allemaal dat er een overstroming kan ontstaan als er </a:t>
            </a:r>
            <a:r>
              <a:rPr lang="nl-NL" sz="2000" b="1" u="sng" dirty="0">
                <a:ea typeface="Times New Roman" panose="02020603050405020304" pitchFamily="18" charset="0"/>
                <a:cs typeface="Arial" panose="020B0604020202020204" pitchFamily="34" charset="0"/>
              </a:rPr>
              <a:t>noodweer</a:t>
            </a:r>
            <a:r>
              <a:rPr lang="nl-NL" sz="2000" dirty="0">
                <a:ea typeface="Times New Roman" panose="02020603050405020304" pitchFamily="18" charset="0"/>
                <a:cs typeface="Arial" panose="020B0604020202020204" pitchFamily="34" charset="0"/>
              </a:rPr>
              <a:t> is, als het </a:t>
            </a:r>
            <a:r>
              <a:rPr lang="nl-NL" sz="2000" b="1" i="1" dirty="0">
                <a:ea typeface="Times New Roman" panose="02020603050405020304" pitchFamily="18" charset="0"/>
                <a:cs typeface="Arial" panose="020B0604020202020204" pitchFamily="34" charset="0"/>
              </a:rPr>
              <a:t>heel slecht weer </a:t>
            </a:r>
            <a:r>
              <a:rPr lang="nl-NL" sz="2000" dirty="0">
                <a:ea typeface="Times New Roman" panose="02020603050405020304" pitchFamily="18" charset="0"/>
                <a:cs typeface="Arial" panose="020B0604020202020204" pitchFamily="34" charset="0"/>
              </a:rPr>
              <a:t>is. Een groot </a:t>
            </a:r>
            <a:r>
              <a:rPr lang="nl-NL" sz="2000" b="1" u="sng" dirty="0">
                <a:ea typeface="Times New Roman" panose="02020603050405020304" pitchFamily="18" charset="0"/>
                <a:cs typeface="Arial" panose="020B0604020202020204" pitchFamily="34" charset="0"/>
              </a:rPr>
              <a:t>gebied</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een groot stuk land, een streek</a:t>
            </a:r>
            <a:r>
              <a:rPr lang="nl-NL" sz="2000" dirty="0">
                <a:ea typeface="Times New Roman" panose="02020603050405020304" pitchFamily="18" charset="0"/>
                <a:cs typeface="Arial" panose="020B0604020202020204" pitchFamily="34" charset="0"/>
              </a:rPr>
              <a:t> loopt dan vol met water. Maar weten jullie ook dat je wateroverlast kan krijgen als je vergeet een kraan dicht te draaien? Mij overkwam dat afgelopen weekend. </a:t>
            </a:r>
            <a:r>
              <a:rPr lang="nl-NL" sz="2000" b="1" u="sng" dirty="0">
                <a:ea typeface="Times New Roman" panose="02020603050405020304" pitchFamily="18" charset="0"/>
                <a:cs typeface="Arial" panose="020B0604020202020204" pitchFamily="34" charset="0"/>
              </a:rPr>
              <a:t>Normaal</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zoals het meestal is</a:t>
            </a:r>
            <a:r>
              <a:rPr lang="nl-NL" sz="2000" dirty="0">
                <a:ea typeface="Times New Roman" panose="02020603050405020304" pitchFamily="18" charset="0"/>
                <a:cs typeface="Arial" panose="020B0604020202020204" pitchFamily="34" charset="0"/>
              </a:rPr>
              <a:t>,</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wacht ik gewoon even in de badkamer tot het bad vol is. Maar zaterdag was ik </a:t>
            </a:r>
            <a:r>
              <a:rPr lang="nl-NL" sz="2000" b="1" u="sng" dirty="0">
                <a:ea typeface="Times New Roman" panose="02020603050405020304" pitchFamily="18" charset="0"/>
                <a:cs typeface="Arial" panose="020B0604020202020204" pitchFamily="34" charset="0"/>
              </a:rPr>
              <a:t>extreem</a:t>
            </a:r>
            <a:r>
              <a:rPr lang="nl-NL" sz="2000" dirty="0">
                <a:ea typeface="Times New Roman" panose="02020603050405020304" pitchFamily="18" charset="0"/>
                <a:cs typeface="Arial" panose="020B0604020202020204" pitchFamily="34" charset="0"/>
              </a:rPr>
              <a:t> druk. Ik was </a:t>
            </a:r>
            <a:r>
              <a:rPr lang="nl-NL" sz="2000" b="1" i="1" dirty="0">
                <a:ea typeface="Times New Roman" panose="02020603050405020304" pitchFamily="18" charset="0"/>
                <a:cs typeface="Arial" panose="020B0604020202020204" pitchFamily="34" charset="0"/>
              </a:rPr>
              <a:t>heel erg </a:t>
            </a:r>
            <a:r>
              <a:rPr lang="nl-NL" sz="2000" dirty="0">
                <a:ea typeface="Times New Roman" panose="02020603050405020304" pitchFamily="18" charset="0"/>
                <a:cs typeface="Arial" panose="020B0604020202020204" pitchFamily="34" charset="0"/>
              </a:rPr>
              <a:t>druk met allerlei klusjes. En daarom vergat ik dat ik de kraan had opengedraaid. Ik herinnerde me dat pas weer toen ik de waterdruppels beneden aan het plafond zag. Dat is natuurlijk vervelend maar vooral ook heel erg gevaarlijk. Als het water namelijk ook in de lamp stroomt, kun je zomaar kortsluiting krijgen. En dan wordt </a:t>
            </a:r>
            <a:r>
              <a:rPr lang="nl-NL" sz="2000" b="1" u="sng" dirty="0">
                <a:ea typeface="Times New Roman" panose="02020603050405020304" pitchFamily="18" charset="0"/>
                <a:cs typeface="Arial" panose="020B0604020202020204" pitchFamily="34" charset="0"/>
              </a:rPr>
              <a:t>de stroom</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in huis automatisch uitgeschakeld. De stroom, zo noemen we </a:t>
            </a:r>
            <a:r>
              <a:rPr lang="nl-NL" sz="2000" b="1" i="1" dirty="0">
                <a:ea typeface="Times New Roman" panose="02020603050405020304" pitchFamily="18" charset="0"/>
                <a:cs typeface="Arial" panose="020B0604020202020204" pitchFamily="34" charset="0"/>
              </a:rPr>
              <a:t>de kracht waardoor iets werkt, de elektriciteit</a:t>
            </a:r>
            <a:r>
              <a:rPr lang="nl-NL" sz="2000" dirty="0">
                <a:ea typeface="Times New Roman" panose="02020603050405020304" pitchFamily="18" charset="0"/>
                <a:cs typeface="Arial" panose="020B0604020202020204" pitchFamily="34" charset="0"/>
              </a:rPr>
              <a:t>. Dus zo snel ik kon rende ik de trap op naar de badkamer. Ik zag natuurlijk direct dat het bad </a:t>
            </a:r>
            <a:r>
              <a:rPr lang="nl-NL" sz="2000" b="1" u="sng" dirty="0">
                <a:ea typeface="Times New Roman" panose="02020603050405020304" pitchFamily="18" charset="0"/>
                <a:cs typeface="Arial" panose="020B0604020202020204" pitchFamily="34" charset="0"/>
              </a:rPr>
              <a:t>overstroomde</a:t>
            </a:r>
            <a:r>
              <a:rPr lang="nl-NL" sz="2000" dirty="0">
                <a:ea typeface="Times New Roman" panose="02020603050405020304" pitchFamily="18" charset="0"/>
                <a:cs typeface="Arial" panose="020B0604020202020204" pitchFamily="34" charset="0"/>
              </a:rPr>
              <a:t>, het bad </a:t>
            </a:r>
            <a:r>
              <a:rPr lang="nl-NL" sz="2000" b="1" i="1" dirty="0">
                <a:ea typeface="Times New Roman" panose="02020603050405020304" pitchFamily="18" charset="0"/>
                <a:cs typeface="Arial" panose="020B0604020202020204" pitchFamily="34" charset="0"/>
              </a:rPr>
              <a:t>was zo vol dat het water over de rand stroomde </a:t>
            </a:r>
            <a:r>
              <a:rPr lang="nl-NL" sz="2000" dirty="0">
                <a:ea typeface="Times New Roman" panose="02020603050405020304" pitchFamily="18" charset="0"/>
                <a:cs typeface="Arial" panose="020B0604020202020204" pitchFamily="34" charset="0"/>
              </a:rPr>
              <a:t>en draaide zo snel mogelijk de kraan dicht. En om te voorkomen dat het water ook naar de slaapkamers zou stromen, probeerde ik het tegen te houden. Ik had natuurlijk geen </a:t>
            </a:r>
            <a:r>
              <a:rPr lang="nl-NL" sz="2000" b="1" u="sng" dirty="0">
                <a:ea typeface="Times New Roman" panose="02020603050405020304" pitchFamily="18" charset="0"/>
                <a:cs typeface="Arial" panose="020B0604020202020204" pitchFamily="34" charset="0"/>
              </a:rPr>
              <a:t>schot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geen muurtje dat ik ergens neer kon zetten</a:t>
            </a:r>
            <a:r>
              <a:rPr lang="nl-NL" sz="2000" dirty="0">
                <a:ea typeface="Times New Roman" panose="02020603050405020304" pitchFamily="18" charset="0"/>
                <a:cs typeface="Arial" panose="020B0604020202020204" pitchFamily="34" charset="0"/>
              </a:rPr>
              <a:t>, dus ik gebruikte een stapel handdoeken. Gelukkig hielp dat ook!</a:t>
            </a:r>
            <a:r>
              <a:rPr lang="nl-NL" sz="2000" dirty="0">
                <a:solidFill>
                  <a:srgbClr val="00B050"/>
                </a:solidFill>
                <a:ea typeface="Times New Roman" panose="02020603050405020304" pitchFamily="18" charset="0"/>
                <a:cs typeface="Arial" panose="020B0604020202020204" pitchFamily="34" charset="0"/>
              </a:rPr>
              <a:t> (eventueel extra dia)</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heeft dit ook wel eens meegemaakt? </a:t>
            </a:r>
            <a:endParaRPr lang="nl-NL" sz="24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overdekt, kunst, raam&#10;&#10;Automatisch gegenereerde beschrijving">
            <a:extLst>
              <a:ext uri="{FF2B5EF4-FFF2-40B4-BE49-F238E27FC236}">
                <a16:creationId xmlns:a16="http://schemas.microsoft.com/office/drawing/2014/main" id="{CF0E5683-B923-A957-0C38-87CBABB84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836712"/>
            <a:ext cx="5472608" cy="5472608"/>
          </a:xfrm>
          <a:prstGeom prst="rect">
            <a:avLst/>
          </a:prstGeom>
        </p:spPr>
      </p:pic>
    </p:spTree>
    <p:extLst>
      <p:ext uri="{BB962C8B-B14F-4D97-AF65-F5344CB8AC3E}">
        <p14:creationId xmlns:p14="http://schemas.microsoft.com/office/powerpoint/2010/main" val="228826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extreem</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normaal</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erg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Afgelopen weekend was ik </a:t>
            </a:r>
            <a:r>
              <a:rPr lang="nl-NL" sz="2400" i="1" u="sng" dirty="0">
                <a:solidFill>
                  <a:srgbClr val="387038"/>
                </a:solidFill>
                <a:latin typeface="Century Gothic" panose="020B0502020202020204" pitchFamily="34" charset="0"/>
                <a:ea typeface="Calibri"/>
                <a:cs typeface="Times New Roman"/>
              </a:rPr>
              <a:t>extreem</a:t>
            </a:r>
            <a:r>
              <a:rPr lang="nl-NL" sz="2400" i="1" dirty="0">
                <a:solidFill>
                  <a:srgbClr val="387038"/>
                </a:solidFill>
                <a:latin typeface="Century Gothic" panose="020B0502020202020204" pitchFamily="34" charset="0"/>
                <a:ea typeface="Calibri"/>
                <a:cs typeface="Times New Roman"/>
              </a:rPr>
              <a:t> druk.</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zoals het meestal is</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u="sng" dirty="0">
              <a:solidFill>
                <a:srgbClr val="387038"/>
              </a:solidFill>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Normaal</a:t>
            </a:r>
            <a:r>
              <a:rPr lang="nl-NL" sz="2400" i="1" dirty="0">
                <a:solidFill>
                  <a:srgbClr val="387038"/>
                </a:solidFill>
                <a:latin typeface="Century Gothic" panose="020B0502020202020204" pitchFamily="34" charset="0"/>
                <a:ea typeface="Calibri"/>
                <a:cs typeface="Times New Roman"/>
              </a:rPr>
              <a:t> wacht ik tot het bad volgelopen 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Menselijk gezicht, kleding, meisje, kostuum&#10;&#10;Automatisch gegenereerde beschrijving">
            <a:extLst>
              <a:ext uri="{FF2B5EF4-FFF2-40B4-BE49-F238E27FC236}">
                <a16:creationId xmlns:a16="http://schemas.microsoft.com/office/drawing/2014/main" id="{BF4DB1B2-2836-51C2-9EF0-DC4BCAD63E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105" y="2495853"/>
            <a:ext cx="3843278" cy="2567310"/>
          </a:xfrm>
          <a:prstGeom prst="rect">
            <a:avLst/>
          </a:prstGeom>
        </p:spPr>
      </p:pic>
      <p:pic>
        <p:nvPicPr>
          <p:cNvPr id="18" name="Afbeelding 17" descr="Afbeelding met persoon, overdekt, muur, Sanitair armatuur&#10;&#10;Automatisch gegenereerde beschrijving">
            <a:extLst>
              <a:ext uri="{FF2B5EF4-FFF2-40B4-BE49-F238E27FC236}">
                <a16:creationId xmlns:a16="http://schemas.microsoft.com/office/drawing/2014/main" id="{6DD4F398-1FC6-80E1-E2FC-F3516B9807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5222" y="2499914"/>
            <a:ext cx="3866432" cy="2567310"/>
          </a:xfrm>
          <a:prstGeom prst="rect">
            <a:avLst/>
          </a:prstGeom>
        </p:spPr>
      </p:pic>
    </p:spTree>
    <p:extLst>
      <p:ext uri="{BB962C8B-B14F-4D97-AF65-F5344CB8AC3E}">
        <p14:creationId xmlns:p14="http://schemas.microsoft.com/office/powerpoint/2010/main" val="248624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37915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18117" y="355683"/>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gebied</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9155" y="3041713"/>
            <a:ext cx="261139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Veluwe</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84621" y="3032956"/>
            <a:ext cx="281798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843808" y="3021877"/>
            <a:ext cx="352839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Wadden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Limburg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84144" y="386052"/>
            <a:ext cx="2680343" cy="882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25556" y="305533"/>
            <a:ext cx="280822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stuk </a:t>
            </a:r>
            <a:br>
              <a:rPr lang="nl-NL" sz="2800" dirty="0">
                <a:effectLst/>
                <a:latin typeface="Century Gothic" panose="020B0502020202020204" pitchFamily="34" charset="0"/>
                <a:ea typeface="Calibri"/>
                <a:cs typeface="Times New Roman"/>
              </a:rPr>
            </a:br>
            <a:r>
              <a:rPr lang="nl-NL" sz="2800" dirty="0">
                <a:effectLst/>
                <a:latin typeface="Century Gothic" panose="020B0502020202020204" pitchFamily="34" charset="0"/>
                <a:ea typeface="Calibri"/>
                <a:cs typeface="Times New Roman"/>
              </a:rPr>
              <a:t>land, de streek</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323527" y="70247"/>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kaart, tekst&#10;&#10;Automatisch gegenereerde beschrijving">
            <a:extLst>
              <a:ext uri="{FF2B5EF4-FFF2-40B4-BE49-F238E27FC236}">
                <a16:creationId xmlns:a16="http://schemas.microsoft.com/office/drawing/2014/main" id="{F695B1E8-289E-7DFD-2B3B-5EB39A0451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7303" y="3811779"/>
            <a:ext cx="2320202" cy="2320202"/>
          </a:xfrm>
          <a:prstGeom prst="rect">
            <a:avLst/>
          </a:prstGeom>
        </p:spPr>
      </p:pic>
      <p:pic>
        <p:nvPicPr>
          <p:cNvPr id="25" name="Afbeelding 24" descr="Afbeelding met kaart&#10;&#10;Automatisch gegenereerde beschrijving">
            <a:extLst>
              <a:ext uri="{FF2B5EF4-FFF2-40B4-BE49-F238E27FC236}">
                <a16:creationId xmlns:a16="http://schemas.microsoft.com/office/drawing/2014/main" id="{CEA00B0B-6B5E-0155-9D59-2DC371206E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97511" y="3883173"/>
            <a:ext cx="2201205" cy="2434961"/>
          </a:xfrm>
          <a:prstGeom prst="rect">
            <a:avLst/>
          </a:prstGeom>
        </p:spPr>
      </p:pic>
      <p:pic>
        <p:nvPicPr>
          <p:cNvPr id="27" name="Afbeelding 26" descr="Afbeelding met schets, kunst, koekjesvorm&#10;&#10;Automatisch gegenereerde beschrijving">
            <a:extLst>
              <a:ext uri="{FF2B5EF4-FFF2-40B4-BE49-F238E27FC236}">
                <a16:creationId xmlns:a16="http://schemas.microsoft.com/office/drawing/2014/main" id="{EFBCBFE9-B073-C544-7112-6BE5BF6186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1046" y="3766278"/>
            <a:ext cx="2235845" cy="2599820"/>
          </a:xfrm>
          <a:prstGeom prst="rect">
            <a:avLst/>
          </a:prstGeom>
        </p:spPr>
      </p:pic>
      <p:sp>
        <p:nvSpPr>
          <p:cNvPr id="28" name="Rechthoek 27">
            <a:extLst>
              <a:ext uri="{FF2B5EF4-FFF2-40B4-BE49-F238E27FC236}">
                <a16:creationId xmlns:a16="http://schemas.microsoft.com/office/drawing/2014/main" id="{D7D8470D-3234-F057-3149-CFE81991B9A0}"/>
              </a:ext>
            </a:extLst>
          </p:cNvPr>
          <p:cNvSpPr/>
          <p:nvPr/>
        </p:nvSpPr>
        <p:spPr>
          <a:xfrm>
            <a:off x="7424477" y="5144924"/>
            <a:ext cx="434867" cy="883214"/>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52C1D554-AC60-4E5A-4AB3-810505B81D0A}"/>
              </a:ext>
            </a:extLst>
          </p:cNvPr>
          <p:cNvSpPr/>
          <p:nvPr/>
        </p:nvSpPr>
        <p:spPr>
          <a:xfrm rot="4456946">
            <a:off x="4391979" y="3665569"/>
            <a:ext cx="432049" cy="984513"/>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10B2DA65-1862-A260-E8AA-33B1DD90F37E}"/>
              </a:ext>
            </a:extLst>
          </p:cNvPr>
          <p:cNvSpPr/>
          <p:nvPr/>
        </p:nvSpPr>
        <p:spPr>
          <a:xfrm>
            <a:off x="1618117" y="4941168"/>
            <a:ext cx="505611" cy="360110"/>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9433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612240" y="386052"/>
            <a:ext cx="476748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550371" y="332656"/>
            <a:ext cx="489383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noodweer</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orkaan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62099" y="3032956"/>
            <a:ext cx="272829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15816" y="3021877"/>
            <a:ext cx="333502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onweer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stortbui</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882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199" y="353251"/>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heel slechte weer</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wolk, natuur, hemel, landschap&#10;&#10;Automatisch gegenereerde beschrijving">
            <a:extLst>
              <a:ext uri="{FF2B5EF4-FFF2-40B4-BE49-F238E27FC236}">
                <a16:creationId xmlns:a16="http://schemas.microsoft.com/office/drawing/2014/main" id="{60A4CE6A-7F56-F084-F5B1-EC402A9329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0995" y="3843615"/>
            <a:ext cx="2728294" cy="1447268"/>
          </a:xfrm>
          <a:prstGeom prst="rect">
            <a:avLst/>
          </a:prstGeom>
        </p:spPr>
      </p:pic>
      <p:pic>
        <p:nvPicPr>
          <p:cNvPr id="23" name="Afbeelding 22" descr="Afbeelding met wolk, hemel, gras, buitenshuis&#10;&#10;Automatisch gegenereerde beschrijving">
            <a:extLst>
              <a:ext uri="{FF2B5EF4-FFF2-40B4-BE49-F238E27FC236}">
                <a16:creationId xmlns:a16="http://schemas.microsoft.com/office/drawing/2014/main" id="{96AF2860-D5A6-77F8-BF30-F99544A525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7604" y="3822853"/>
            <a:ext cx="2590356" cy="1507587"/>
          </a:xfrm>
          <a:prstGeom prst="rect">
            <a:avLst/>
          </a:prstGeom>
        </p:spPr>
      </p:pic>
      <p:pic>
        <p:nvPicPr>
          <p:cNvPr id="25" name="Afbeelding 24" descr="Afbeelding met buitenshuis, boom, weg, mist&#10;&#10;Automatisch gegenereerde beschrijving">
            <a:extLst>
              <a:ext uri="{FF2B5EF4-FFF2-40B4-BE49-F238E27FC236}">
                <a16:creationId xmlns:a16="http://schemas.microsoft.com/office/drawing/2014/main" id="{B09F964F-08F3-8240-B390-8B6FA87F13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01079" y="3852569"/>
            <a:ext cx="2611399" cy="1438313"/>
          </a:xfrm>
          <a:prstGeom prst="rect">
            <a:avLst/>
          </a:prstGeom>
        </p:spPr>
      </p:pic>
    </p:spTree>
    <p:extLst>
      <p:ext uri="{BB962C8B-B14F-4D97-AF65-F5344CB8AC3E}">
        <p14:creationId xmlns:p14="http://schemas.microsoft.com/office/powerpoint/2010/main" val="411748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976962" y="1675033"/>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01355" y="1706684"/>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vollopen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91452" y="569983"/>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83911" y="532023"/>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kraan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133407" y="5043787"/>
            <a:ext cx="427738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193821" y="5013174"/>
            <a:ext cx="415655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wateroverlast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327251" y="2171301"/>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a:stCxn id="18" idx="2"/>
          </p:cNvCxnSpPr>
          <p:nvPr/>
        </p:nvCxnSpPr>
        <p:spPr>
          <a:xfrm>
            <a:off x="2240825" y="1254059"/>
            <a:ext cx="1059325" cy="12234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117725" y="2462948"/>
            <a:ext cx="508109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140590" y="2376434"/>
            <a:ext cx="500278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overstromen</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117725" y="3344499"/>
            <a:ext cx="4550619" cy="10206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087267" y="3321560"/>
            <a:ext cx="479285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zo vol zijn dat het water over de rand stroomt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779912" y="4350884"/>
            <a:ext cx="432048" cy="69290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Sanitair armatuur, kraan, gootsteen, badkuip&#10;&#10;Automatisch gegenereerde beschrijving">
            <a:extLst>
              <a:ext uri="{FF2B5EF4-FFF2-40B4-BE49-F238E27FC236}">
                <a16:creationId xmlns:a16="http://schemas.microsoft.com/office/drawing/2014/main" id="{71678464-2D2C-5569-C016-509B6A1095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2604" y="551198"/>
            <a:ext cx="2212127" cy="1659095"/>
          </a:xfrm>
          <a:prstGeom prst="rect">
            <a:avLst/>
          </a:prstGeom>
        </p:spPr>
      </p:pic>
      <p:pic>
        <p:nvPicPr>
          <p:cNvPr id="25" name="Afbeelding 24" descr="Afbeelding met badkamer, badkuip, sneeuw&#10;&#10;Automatisch gegenereerde beschrijving">
            <a:extLst>
              <a:ext uri="{FF2B5EF4-FFF2-40B4-BE49-F238E27FC236}">
                <a16:creationId xmlns:a16="http://schemas.microsoft.com/office/drawing/2014/main" id="{71F5361D-9E65-59E9-6ABD-52B22D4438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376" y="2195745"/>
            <a:ext cx="2622959" cy="2622959"/>
          </a:xfrm>
          <a:prstGeom prst="rect">
            <a:avLst/>
          </a:prstGeom>
        </p:spPr>
      </p:pic>
      <p:pic>
        <p:nvPicPr>
          <p:cNvPr id="28" name="Afbeelding 27" descr="Afbeelding met overdekt, vloer, muur, tegel&#10;&#10;Automatisch gegenereerde beschrijving">
            <a:extLst>
              <a:ext uri="{FF2B5EF4-FFF2-40B4-BE49-F238E27FC236}">
                <a16:creationId xmlns:a16="http://schemas.microsoft.com/office/drawing/2014/main" id="{A875D9BC-B9E3-17F2-A1CB-9A7B838D7A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6517" y="4561409"/>
            <a:ext cx="2652301" cy="1771737"/>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238179" y="365125"/>
            <a:ext cx="350641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344493" y="333425"/>
            <a:ext cx="347598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meterkast</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40142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5558" y="733622"/>
            <a:ext cx="379816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stopcontact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355730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137144" y="5013176"/>
            <a:ext cx="365899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stroomuitval</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780957" y="1069820"/>
            <a:ext cx="1242215" cy="156287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stroom</a:t>
            </a:r>
          </a:p>
        </p:txBody>
      </p:sp>
      <p:sp>
        <p:nvSpPr>
          <p:cNvPr id="10" name="Text Box 14">
            <a:extLst>
              <a:ext uri="{FF2B5EF4-FFF2-40B4-BE49-F238E27FC236}">
                <a16:creationId xmlns:a16="http://schemas.microsoft.com/office/drawing/2014/main" id="{B37FADB8-F5A5-F448-15A7-6A630939BCDC}"/>
              </a:ext>
            </a:extLst>
          </p:cNvPr>
          <p:cNvSpPr txBox="1"/>
          <p:nvPr/>
        </p:nvSpPr>
        <p:spPr>
          <a:xfrm>
            <a:off x="2627784" y="3392621"/>
            <a:ext cx="5184576" cy="9364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587460" y="3407138"/>
            <a:ext cx="51845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kracht waardoor iets werkt, de elektriciteit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779912" y="4316319"/>
            <a:ext cx="417591" cy="69685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Stekkers en stopcontacten, stekker&#10;&#10;Automatisch gegenereerde beschrijving">
            <a:extLst>
              <a:ext uri="{FF2B5EF4-FFF2-40B4-BE49-F238E27FC236}">
                <a16:creationId xmlns:a16="http://schemas.microsoft.com/office/drawing/2014/main" id="{AF1E2EB3-1254-D444-02D9-75F2C667E8EC}"/>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27930" y="1079360"/>
            <a:ext cx="2396913" cy="2334593"/>
          </a:xfrm>
          <a:prstGeom prst="rect">
            <a:avLst/>
          </a:prstGeom>
        </p:spPr>
      </p:pic>
      <p:pic>
        <p:nvPicPr>
          <p:cNvPr id="24" name="Afbeelding 23" descr="Afbeelding met Planken, overdekt, plank&#10;&#10;Automatisch gegenereerde beschrijving">
            <a:extLst>
              <a:ext uri="{FF2B5EF4-FFF2-40B4-BE49-F238E27FC236}">
                <a16:creationId xmlns:a16="http://schemas.microsoft.com/office/drawing/2014/main" id="{1B2BCF89-5FA7-6DA3-4212-500FF603553D}"/>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598503" y="1026906"/>
            <a:ext cx="3613273" cy="2413667"/>
          </a:xfrm>
          <a:prstGeom prst="rect">
            <a:avLst/>
          </a:prstGeom>
        </p:spPr>
      </p:pic>
      <p:pic>
        <p:nvPicPr>
          <p:cNvPr id="28" name="Afbeelding 27" descr="Afbeelding met overdekt, kaars, muur, was&#10;&#10;Automatisch gegenereerde beschrijving">
            <a:extLst>
              <a:ext uri="{FF2B5EF4-FFF2-40B4-BE49-F238E27FC236}">
                <a16:creationId xmlns:a16="http://schemas.microsoft.com/office/drawing/2014/main" id="{A42B8A6D-F706-0B6F-F184-B48F025FE89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8429" y="4403839"/>
            <a:ext cx="2781795" cy="1902747"/>
          </a:xfrm>
          <a:prstGeom prst="rect">
            <a:avLst/>
          </a:prstGeom>
        </p:spPr>
      </p:pic>
      <p:pic>
        <p:nvPicPr>
          <p:cNvPr id="32" name="Afbeelding 31" descr="Afbeelding met lamp, gloeilamp, verlichting, licht&#10;&#10;Automatisch gegenereerde beschrijving">
            <a:extLst>
              <a:ext uri="{FF2B5EF4-FFF2-40B4-BE49-F238E27FC236}">
                <a16:creationId xmlns:a16="http://schemas.microsoft.com/office/drawing/2014/main" id="{742A8710-0466-AF03-3C2C-4EC9DAD67801}"/>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6643" y="3455276"/>
            <a:ext cx="3225194" cy="2264086"/>
          </a:xfrm>
          <a:prstGeom prst="rect">
            <a:avLst/>
          </a:prstGeom>
        </p:spPr>
      </p:pic>
      <p:pic>
        <p:nvPicPr>
          <p:cNvPr id="34" name="Afbeelding 33" descr="Afbeelding met Verkeersbord, tekst, wegbebakening, teken&#10;&#10;Automatisch gegenereerde beschrijving">
            <a:extLst>
              <a:ext uri="{FF2B5EF4-FFF2-40B4-BE49-F238E27FC236}">
                <a16:creationId xmlns:a16="http://schemas.microsoft.com/office/drawing/2014/main" id="{CC54EBAA-CA6D-D93C-0B63-329ACB484B21}"/>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72601" y="3246976"/>
            <a:ext cx="1524000" cy="1018032"/>
          </a:xfrm>
          <a:prstGeom prst="rect">
            <a:avLst/>
          </a:prstGeom>
        </p:spPr>
      </p:pic>
    </p:spTree>
    <p:extLst>
      <p:ext uri="{BB962C8B-B14F-4D97-AF65-F5344CB8AC3E}">
        <p14:creationId xmlns:p14="http://schemas.microsoft.com/office/powerpoint/2010/main" val="406426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het schot</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het muurtje dat je ergens kunt neerzetten</a:t>
            </a: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Als je bang bent dat je huis overstroomt, kun je </a:t>
            </a:r>
            <a:br>
              <a:rPr lang="nl-NL" sz="2800" i="1" dirty="0">
                <a:solidFill>
                  <a:srgbClr val="387038"/>
                </a:solidFill>
                <a:latin typeface="Century Gothic" panose="020B0502020202020204" pitchFamily="34" charset="0"/>
                <a:cs typeface="Times New Roman"/>
              </a:rPr>
            </a:br>
            <a:r>
              <a:rPr lang="nl-NL" sz="2800" i="1" u="sng" dirty="0">
                <a:solidFill>
                  <a:srgbClr val="387038"/>
                </a:solidFill>
                <a:latin typeface="Century Gothic" panose="020B0502020202020204" pitchFamily="34" charset="0"/>
                <a:cs typeface="Times New Roman"/>
              </a:rPr>
              <a:t>het schot</a:t>
            </a:r>
            <a:r>
              <a:rPr lang="nl-NL" sz="2800" i="1" dirty="0">
                <a:solidFill>
                  <a:srgbClr val="387038"/>
                </a:solidFill>
                <a:latin typeface="Century Gothic" panose="020B0502020202020204" pitchFamily="34" charset="0"/>
                <a:cs typeface="Times New Roman"/>
              </a:rPr>
              <a:t> neerzetten.</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95A13375-9681-3CEC-45E5-4BB60B243A6F}"/>
              </a:ext>
            </a:extLst>
          </p:cNvPr>
          <p:cNvPicPr>
            <a:picLocks noChangeAspect="1"/>
          </p:cNvPicPr>
          <p:nvPr/>
        </p:nvPicPr>
        <p:blipFill>
          <a:blip r:embed="rId3"/>
          <a:stretch>
            <a:fillRect/>
          </a:stretch>
        </p:blipFill>
        <p:spPr>
          <a:xfrm>
            <a:off x="3563888" y="1916832"/>
            <a:ext cx="3744416" cy="3736259"/>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38  – </a:t>
            </a:r>
            <a:r>
              <a:rPr lang="nl-NL">
                <a:solidFill>
                  <a:srgbClr val="C00000"/>
                </a:solidFill>
                <a:latin typeface="Century Gothic" panose="020B0502020202020204" pitchFamily="34" charset="0"/>
              </a:rPr>
              <a:t>17 september </a:t>
            </a:r>
            <a:r>
              <a:rPr lang="nl-NL" dirty="0">
                <a:solidFill>
                  <a:srgbClr val="C00000"/>
                </a:solidFill>
                <a:latin typeface="Century Gothic" panose="020B0502020202020204" pitchFamily="34" charset="0"/>
              </a:rPr>
              <a:t>2024</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noodweer</a:t>
            </a:r>
          </a:p>
        </p:txBody>
      </p:sp>
      <p:pic>
        <p:nvPicPr>
          <p:cNvPr id="3" name="Afbeelding 2" descr="Afbeelding met buitenshuis, boom, weg, auto&#10;&#10;Automatisch gegenereerde beschrijving">
            <a:extLst>
              <a:ext uri="{FF2B5EF4-FFF2-40B4-BE49-F238E27FC236}">
                <a16:creationId xmlns:a16="http://schemas.microsoft.com/office/drawing/2014/main" id="{0DCD9027-A0C4-45D6-50F0-698BD4AD63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1356" y="1340768"/>
            <a:ext cx="6984776" cy="530843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gebied</a:t>
            </a:r>
          </a:p>
        </p:txBody>
      </p:sp>
      <p:pic>
        <p:nvPicPr>
          <p:cNvPr id="5" name="Afbeelding 4" descr="Afbeelding met kaart, tekst&#10;&#10;Automatisch gegenereerde beschrijving">
            <a:extLst>
              <a:ext uri="{FF2B5EF4-FFF2-40B4-BE49-F238E27FC236}">
                <a16:creationId xmlns:a16="http://schemas.microsoft.com/office/drawing/2014/main" id="{204F78D2-B46F-95CE-CDD7-11676F2789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200" y="4114631"/>
            <a:ext cx="2589497" cy="2589497"/>
          </a:xfrm>
          <a:prstGeom prst="rect">
            <a:avLst/>
          </a:prstGeom>
        </p:spPr>
      </p:pic>
      <p:pic>
        <p:nvPicPr>
          <p:cNvPr id="3" name="Afbeelding 2" descr="Afbeelding met Luchtfotografie, Vogelperspectief, buitenshuis, lucht&#10;&#10;Automatisch gegenereerde beschrijving">
            <a:extLst>
              <a:ext uri="{FF2B5EF4-FFF2-40B4-BE49-F238E27FC236}">
                <a16:creationId xmlns:a16="http://schemas.microsoft.com/office/drawing/2014/main" id="{27006BB1-6F15-033F-56AE-860AF99964B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1664804"/>
            <a:ext cx="6837969" cy="3528392"/>
          </a:xfrm>
          <a:prstGeom prst="rect">
            <a:avLst/>
          </a:prstGeom>
        </p:spPr>
      </p:pic>
      <p:sp>
        <p:nvSpPr>
          <p:cNvPr id="7" name="Pijl: gekromd omhoog 6">
            <a:extLst>
              <a:ext uri="{FF2B5EF4-FFF2-40B4-BE49-F238E27FC236}">
                <a16:creationId xmlns:a16="http://schemas.microsoft.com/office/drawing/2014/main" id="{EEA37A3C-FD43-9895-F9E9-63A372E20EB2}"/>
              </a:ext>
            </a:extLst>
          </p:cNvPr>
          <p:cNvSpPr/>
          <p:nvPr/>
        </p:nvSpPr>
        <p:spPr>
          <a:xfrm rot="1987618">
            <a:off x="4122451" y="5343825"/>
            <a:ext cx="3924315" cy="576064"/>
          </a:xfrm>
          <a:prstGeom prst="curvedUp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Rechthoek 7">
            <a:extLst>
              <a:ext uri="{FF2B5EF4-FFF2-40B4-BE49-F238E27FC236}">
                <a16:creationId xmlns:a16="http://schemas.microsoft.com/office/drawing/2014/main" id="{AA938C74-33E3-ED95-655B-86A500BDD9FE}"/>
              </a:ext>
            </a:extLst>
          </p:cNvPr>
          <p:cNvSpPr/>
          <p:nvPr/>
        </p:nvSpPr>
        <p:spPr>
          <a:xfrm>
            <a:off x="7741232" y="5665139"/>
            <a:ext cx="431168" cy="860205"/>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normaal</a:t>
            </a:r>
          </a:p>
        </p:txBody>
      </p:sp>
      <p:pic>
        <p:nvPicPr>
          <p:cNvPr id="3" name="Afbeelding 2" descr="Afbeelding met persoon, overdekt, muur, Sanitair armatuur&#10;&#10;Automatisch gegenereerde beschrijving">
            <a:extLst>
              <a:ext uri="{FF2B5EF4-FFF2-40B4-BE49-F238E27FC236}">
                <a16:creationId xmlns:a16="http://schemas.microsoft.com/office/drawing/2014/main" id="{BA52D1B7-2925-0371-C4E6-EE39FE26C8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324" y="1340768"/>
            <a:ext cx="7560840" cy="502039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extreem</a:t>
            </a:r>
          </a:p>
        </p:txBody>
      </p:sp>
      <p:pic>
        <p:nvPicPr>
          <p:cNvPr id="3" name="Afbeelding 2" descr="Afbeelding met Menselijk gezicht, kleding, meisje, kostuum&#10;&#10;Automatisch gegenereerde beschrijving">
            <a:extLst>
              <a:ext uri="{FF2B5EF4-FFF2-40B4-BE49-F238E27FC236}">
                <a16:creationId xmlns:a16="http://schemas.microsoft.com/office/drawing/2014/main" id="{64EE8A54-4097-3E45-D3E6-E72D1135E9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254856"/>
            <a:ext cx="7704856" cy="514684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stroom</a:t>
            </a:r>
          </a:p>
        </p:txBody>
      </p:sp>
      <p:pic>
        <p:nvPicPr>
          <p:cNvPr id="8" name="Afbeelding 7" descr="Afbeelding met lamp, gloeilamp, verlichting, licht&#10;&#10;Automatisch gegenereerde beschrijving">
            <a:extLst>
              <a:ext uri="{FF2B5EF4-FFF2-40B4-BE49-F238E27FC236}">
                <a16:creationId xmlns:a16="http://schemas.microsoft.com/office/drawing/2014/main" id="{F12D5CD7-7CDF-FE0D-8A1F-325F40B37D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84784"/>
            <a:ext cx="7282860" cy="5112568"/>
          </a:xfrm>
          <a:prstGeom prst="rect">
            <a:avLst/>
          </a:prstGeom>
        </p:spPr>
      </p:pic>
      <p:pic>
        <p:nvPicPr>
          <p:cNvPr id="10" name="Afbeelding 9" descr="Afbeelding met Verkeersbord, tekst, wegbebakening, teken&#10;&#10;Automatisch gegenereerde beschrijving">
            <a:extLst>
              <a:ext uri="{FF2B5EF4-FFF2-40B4-BE49-F238E27FC236}">
                <a16:creationId xmlns:a16="http://schemas.microsoft.com/office/drawing/2014/main" id="{79CE9591-5737-3521-1AA1-DAEA3C713CE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995936" y="1418560"/>
            <a:ext cx="2753759" cy="183951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overstromen</a:t>
            </a:r>
          </a:p>
        </p:txBody>
      </p:sp>
      <p:pic>
        <p:nvPicPr>
          <p:cNvPr id="3" name="Afbeelding 2" descr="Afbeelding met badkamer, badkuip, sneeuw&#10;&#10;Automatisch gegenereerde beschrijving">
            <a:extLst>
              <a:ext uri="{FF2B5EF4-FFF2-40B4-BE49-F238E27FC236}">
                <a16:creationId xmlns:a16="http://schemas.microsoft.com/office/drawing/2014/main" id="{8EEB8ABA-0443-A881-B9B0-0C2E7DCD07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271654"/>
            <a:ext cx="5589240" cy="558924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schot</a:t>
            </a:r>
          </a:p>
        </p:txBody>
      </p:sp>
      <p:pic>
        <p:nvPicPr>
          <p:cNvPr id="11" name="Afbeelding 10" descr="Afbeelding met overdekt, muur, Sanitair armatuur, gootsteen&#10;&#10;Automatisch gegenereerde beschrijving">
            <a:extLst>
              <a:ext uri="{FF2B5EF4-FFF2-40B4-BE49-F238E27FC236}">
                <a16:creationId xmlns:a16="http://schemas.microsoft.com/office/drawing/2014/main" id="{785FBF2A-ACEA-805C-1E5F-E439A5255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196752"/>
            <a:ext cx="5472608" cy="5472608"/>
          </a:xfrm>
          <a:prstGeom prst="rect">
            <a:avLst/>
          </a:prstGeom>
        </p:spPr>
      </p:pic>
      <p:pic>
        <p:nvPicPr>
          <p:cNvPr id="4" name="Afbeelding 3">
            <a:extLst>
              <a:ext uri="{FF2B5EF4-FFF2-40B4-BE49-F238E27FC236}">
                <a16:creationId xmlns:a16="http://schemas.microsoft.com/office/drawing/2014/main" id="{1B4C2F9C-9553-D38D-07FD-3B920730DD83}"/>
              </a:ext>
            </a:extLst>
          </p:cNvPr>
          <p:cNvPicPr>
            <a:picLocks noChangeAspect="1"/>
          </p:cNvPicPr>
          <p:nvPr/>
        </p:nvPicPr>
        <p:blipFill>
          <a:blip r:embed="rId4"/>
          <a:stretch>
            <a:fillRect/>
          </a:stretch>
        </p:blipFill>
        <p:spPr>
          <a:xfrm>
            <a:off x="3275856" y="4653136"/>
            <a:ext cx="2160240" cy="1407163"/>
          </a:xfrm>
          <a:prstGeom prst="rect">
            <a:avLst/>
          </a:prstGeom>
          <a:ln w="76200">
            <a:solidFill>
              <a:schemeClr val="tx1"/>
            </a:solidFill>
          </a:ln>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744D2E-0737-409E-AF4A-AA4BDB156FDD}">
  <ds:schemaRefs>
    <ds:schemaRef ds:uri="http://schemas.microsoft.com/office/2006/metadata/properties"/>
    <ds:schemaRef ds:uri="http://schemas.microsoft.com/office/infopath/2007/PartnerControls"/>
    <ds:schemaRef ds:uri="617b94d0-cd04-4463-9468-be560bba1878"/>
    <ds:schemaRef ds:uri="7036323c-d5f4-4fa6-8449-8bc9da5d64c2"/>
  </ds:schemaRefs>
</ds:datastoreItem>
</file>

<file path=customXml/itemProps2.xml><?xml version="1.0" encoding="utf-8"?>
<ds:datastoreItem xmlns:ds="http://schemas.openxmlformats.org/officeDocument/2006/customXml" ds:itemID="{CBF814DE-5837-4C0F-83CD-BE56D5D2B56D}">
  <ds:schemaRefs>
    <ds:schemaRef ds:uri="http://schemas.microsoft.com/sharepoint/v3/contenttype/forms"/>
  </ds:schemaRefs>
</ds:datastoreItem>
</file>

<file path=customXml/itemProps3.xml><?xml version="1.0" encoding="utf-8"?>
<ds:datastoreItem xmlns:ds="http://schemas.openxmlformats.org/officeDocument/2006/customXml" ds:itemID="{7C03238C-3F11-4EB9-800E-8ADCD2FDAD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2393</TotalTime>
  <Words>546</Words>
  <Application>Microsoft Office PowerPoint</Application>
  <PresentationFormat>Diavoorstelling (4:3)</PresentationFormat>
  <Paragraphs>119</Paragraphs>
  <Slides>17</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Century Gothic</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477</cp:revision>
  <dcterms:created xsi:type="dcterms:W3CDTF">2021-06-08T06:13:59Z</dcterms:created>
  <dcterms:modified xsi:type="dcterms:W3CDTF">2024-09-17T08:46:45Z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