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163" r:id="rId7"/>
    <p:sldId id="1517" r:id="rId8"/>
    <p:sldId id="1528" r:id="rId9"/>
    <p:sldId id="1481" r:id="rId10"/>
    <p:sldId id="1479" r:id="rId11"/>
    <p:sldId id="1478" r:id="rId12"/>
    <p:sldId id="1477" r:id="rId13"/>
    <p:sldId id="1460" r:id="rId14"/>
    <p:sldId id="1483" r:id="rId15"/>
    <p:sldId id="1476" r:id="rId16"/>
    <p:sldId id="934" r:id="rId17"/>
    <p:sldId id="1529" r:id="rId18"/>
    <p:sldId id="1525" r:id="rId19"/>
    <p:sldId id="1522" r:id="rId20"/>
    <p:sldId id="1511" r:id="rId21"/>
    <p:sldId id="1519" r:id="rId22"/>
    <p:sldId id="1530" r:id="rId23"/>
    <p:sldId id="1527" r:id="rId24"/>
    <p:sldId id="1518" r:id="rId25"/>
    <p:sldId id="1526" r:id="rId26"/>
    <p:sldId id="1524"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163"/>
            <p14:sldId id="1517"/>
            <p14:sldId id="1528"/>
            <p14:sldId id="1481"/>
            <p14:sldId id="1479"/>
            <p14:sldId id="1478"/>
            <p14:sldId id="1477"/>
            <p14:sldId id="1460"/>
            <p14:sldId id="1483"/>
            <p14:sldId id="1476"/>
            <p14:sldId id="934"/>
            <p14:sldId id="1529"/>
            <p14:sldId id="1525"/>
            <p14:sldId id="1522"/>
            <p14:sldId id="1511"/>
            <p14:sldId id="1519"/>
            <p14:sldId id="1530"/>
            <p14:sldId id="1527"/>
            <p14:sldId id="1518"/>
            <p14:sldId id="1526"/>
            <p14:sldId id="15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6A77B-44F7-4808-B285-5725D4381531}" v="129" dt="2024-09-24T08:29:00.896"/>
    <p1510:client id="{8E50AFFD-8E09-4C3F-99F5-866D9FF63F11}" v="371" dt="2024-09-24T08:44:27.519"/>
    <p1510:client id="{AC66F8B8-EA03-441A-A45F-8D5F85958AAA}" v="1434" dt="2024-09-24T08:50:28.016"/>
    <p1510:client id="{D1405DA7-A9A7-4B24-93AD-AF0F74C6A9DB}" v="184" dt="2024-09-24T08:52:14.6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1E76A77B-44F7-4808-B285-5725D4381531}"/>
    <pc:docChg chg="custSel modSld">
      <pc:chgData name="Vrielink, Francis" userId="3d258d00-cfd8-41c5-9f04-1a5a39faef2f" providerId="ADAL" clId="{1E76A77B-44F7-4808-B285-5725D4381531}" dt="2024-09-24T08:29:00.896" v="128" actId="1076"/>
      <pc:docMkLst>
        <pc:docMk/>
      </pc:docMkLst>
      <pc:sldChg chg="modSp mod">
        <pc:chgData name="Vrielink, Francis" userId="3d258d00-cfd8-41c5-9f04-1a5a39faef2f" providerId="ADAL" clId="{1E76A77B-44F7-4808-B285-5725D4381531}" dt="2024-09-24T08:04:36.485" v="99" actId="20577"/>
        <pc:sldMkLst>
          <pc:docMk/>
          <pc:sldMk cId="2189114603" sldId="1437"/>
        </pc:sldMkLst>
        <pc:spChg chg="mod">
          <ac:chgData name="Vrielink, Francis" userId="3d258d00-cfd8-41c5-9f04-1a5a39faef2f" providerId="ADAL" clId="{1E76A77B-44F7-4808-B285-5725D4381531}" dt="2024-09-24T08:04:36.485" v="99" actId="20577"/>
          <ac:spMkLst>
            <pc:docMk/>
            <pc:sldMk cId="2189114603" sldId="1437"/>
            <ac:spMk id="3" creationId="{00000000-0000-0000-0000-000000000000}"/>
          </ac:spMkLst>
        </pc:spChg>
      </pc:sldChg>
      <pc:sldChg chg="addSp delSp modSp mod">
        <pc:chgData name="Vrielink, Francis" userId="3d258d00-cfd8-41c5-9f04-1a5a39faef2f" providerId="ADAL" clId="{1E76A77B-44F7-4808-B285-5725D4381531}" dt="2024-09-24T08:29:00.896" v="128" actId="1076"/>
        <pc:sldMkLst>
          <pc:docMk/>
          <pc:sldMk cId="2452007587" sldId="1476"/>
        </pc:sldMkLst>
        <pc:spChg chg="add mod">
          <ac:chgData name="Vrielink, Francis" userId="3d258d00-cfd8-41c5-9f04-1a5a39faef2f" providerId="ADAL" clId="{1E76A77B-44F7-4808-B285-5725D4381531}" dt="2024-09-24T08:28:39.451" v="127" actId="1076"/>
          <ac:spMkLst>
            <pc:docMk/>
            <pc:sldMk cId="2452007587" sldId="1476"/>
            <ac:spMk id="9" creationId="{17F581E5-917B-FD9E-A08F-9463DCE7E64A}"/>
          </ac:spMkLst>
        </pc:spChg>
        <pc:grpChg chg="mod">
          <ac:chgData name="Vrielink, Francis" userId="3d258d00-cfd8-41c5-9f04-1a5a39faef2f" providerId="ADAL" clId="{1E76A77B-44F7-4808-B285-5725D4381531}" dt="2024-09-24T08:28:26.328" v="125" actId="1076"/>
          <ac:grpSpMkLst>
            <pc:docMk/>
            <pc:sldMk cId="2452007587" sldId="1476"/>
            <ac:grpSpMk id="7" creationId="{9496F6F9-EBAB-0321-8150-940E930D9770}"/>
          </ac:grpSpMkLst>
        </pc:grpChg>
        <pc:picChg chg="add del mod">
          <ac:chgData name="Vrielink, Francis" userId="3d258d00-cfd8-41c5-9f04-1a5a39faef2f" providerId="ADAL" clId="{1E76A77B-44F7-4808-B285-5725D4381531}" dt="2024-09-24T08:27:59.853" v="112" actId="478"/>
          <ac:picMkLst>
            <pc:docMk/>
            <pc:sldMk cId="2452007587" sldId="1476"/>
            <ac:picMk id="3" creationId="{BC80459D-6FB3-271D-082F-148166042001}"/>
          </ac:picMkLst>
        </pc:picChg>
        <pc:picChg chg="add mod">
          <ac:chgData name="Vrielink, Francis" userId="3d258d00-cfd8-41c5-9f04-1a5a39faef2f" providerId="ADAL" clId="{1E76A77B-44F7-4808-B285-5725D4381531}" dt="2024-09-24T08:29:00.896" v="128" actId="1076"/>
          <ac:picMkLst>
            <pc:docMk/>
            <pc:sldMk cId="2452007587" sldId="1476"/>
            <ac:picMk id="4" creationId="{9D816F50-E8E6-842E-6B51-BBA7F8BDC5B9}"/>
          </ac:picMkLst>
        </pc:picChg>
        <pc:picChg chg="add mod">
          <ac:chgData name="Vrielink, Francis" userId="3d258d00-cfd8-41c5-9f04-1a5a39faef2f" providerId="ADAL" clId="{1E76A77B-44F7-4808-B285-5725D4381531}" dt="2024-09-24T08:28:31.827" v="126" actId="1076"/>
          <ac:picMkLst>
            <pc:docMk/>
            <pc:sldMk cId="2452007587" sldId="1476"/>
            <ac:picMk id="5" creationId="{39C07B8D-CF30-480B-EE35-5520A33B3AC2}"/>
          </ac:picMkLst>
        </pc:picChg>
        <pc:picChg chg="add del mod">
          <ac:chgData name="Vrielink, Francis" userId="3d258d00-cfd8-41c5-9f04-1a5a39faef2f" providerId="ADAL" clId="{1E76A77B-44F7-4808-B285-5725D4381531}" dt="2024-09-24T08:03:11.404" v="24" actId="478"/>
          <ac:picMkLst>
            <pc:docMk/>
            <pc:sldMk cId="2452007587" sldId="1476"/>
            <ac:picMk id="8" creationId="{6C9FE909-8B31-E332-1A11-11163CA6F575}"/>
          </ac:picMkLst>
        </pc:picChg>
        <pc:picChg chg="add mod ord">
          <ac:chgData name="Vrielink, Francis" userId="3d258d00-cfd8-41c5-9f04-1a5a39faef2f" providerId="ADAL" clId="{1E76A77B-44F7-4808-B285-5725D4381531}" dt="2024-09-24T08:28:21.930" v="121" actId="167"/>
          <ac:picMkLst>
            <pc:docMk/>
            <pc:sldMk cId="2452007587" sldId="1476"/>
            <ac:picMk id="13" creationId="{9440DC63-24FF-BD03-97E5-9FE425DFCF89}"/>
          </ac:picMkLst>
        </pc:picChg>
      </pc:sldChg>
      <pc:sldChg chg="modSp mod">
        <pc:chgData name="Vrielink, Francis" userId="3d258d00-cfd8-41c5-9f04-1a5a39faef2f" providerId="ADAL" clId="{1E76A77B-44F7-4808-B285-5725D4381531}" dt="2024-09-24T08:25:25.163" v="103" actId="115"/>
        <pc:sldMkLst>
          <pc:docMk/>
          <pc:sldMk cId="3230926873" sldId="1526"/>
        </pc:sldMkLst>
        <pc:spChg chg="mod">
          <ac:chgData name="Vrielink, Francis" userId="3d258d00-cfd8-41c5-9f04-1a5a39faef2f" providerId="ADAL" clId="{1E76A77B-44F7-4808-B285-5725D4381531}" dt="2024-09-24T08:25:25.163" v="103" actId="115"/>
          <ac:spMkLst>
            <pc:docMk/>
            <pc:sldMk cId="3230926873" sldId="1526"/>
            <ac:spMk id="4" creationId="{D36CDCC8-D80A-3CA3-9903-EC310613197D}"/>
          </ac:spMkLst>
        </pc:spChg>
      </pc:sldChg>
    </pc:docChg>
  </pc:docChgLst>
  <pc:docChgLst>
    <pc:chgData name="Harmsel ter, Marjan" userId="5bf7b4e5-383a-4bf6-a1ba-3724f9cc09cb" providerId="ADAL" clId="{D1405DA7-A9A7-4B24-93AD-AF0F74C6A9DB}"/>
    <pc:docChg chg="custSel modSld">
      <pc:chgData name="Harmsel ter, Marjan" userId="5bf7b4e5-383a-4bf6-a1ba-3724f9cc09cb" providerId="ADAL" clId="{D1405DA7-A9A7-4B24-93AD-AF0F74C6A9DB}" dt="2024-09-24T08:52:11.533" v="180" actId="1076"/>
      <pc:docMkLst>
        <pc:docMk/>
      </pc:docMkLst>
      <pc:sldChg chg="modSp mod">
        <pc:chgData name="Harmsel ter, Marjan" userId="5bf7b4e5-383a-4bf6-a1ba-3724f9cc09cb" providerId="ADAL" clId="{D1405DA7-A9A7-4B24-93AD-AF0F74C6A9DB}" dt="2024-09-24T08:20:48.470" v="2" actId="20577"/>
        <pc:sldMkLst>
          <pc:docMk/>
          <pc:sldMk cId="2189114603" sldId="1437"/>
        </pc:sldMkLst>
        <pc:spChg chg="mod">
          <ac:chgData name="Harmsel ter, Marjan" userId="5bf7b4e5-383a-4bf6-a1ba-3724f9cc09cb" providerId="ADAL" clId="{D1405DA7-A9A7-4B24-93AD-AF0F74C6A9DB}" dt="2024-09-24T08:20:48.470" v="2" actId="20577"/>
          <ac:spMkLst>
            <pc:docMk/>
            <pc:sldMk cId="2189114603" sldId="1437"/>
            <ac:spMk id="3" creationId="{00000000-0000-0000-0000-000000000000}"/>
          </ac:spMkLst>
        </pc:spChg>
      </pc:sldChg>
      <pc:sldChg chg="addSp delSp modSp mod">
        <pc:chgData name="Harmsel ter, Marjan" userId="5bf7b4e5-383a-4bf6-a1ba-3724f9cc09cb" providerId="ADAL" clId="{D1405DA7-A9A7-4B24-93AD-AF0F74C6A9DB}" dt="2024-09-24T08:52:11.533" v="180" actId="1076"/>
        <pc:sldMkLst>
          <pc:docMk/>
          <pc:sldMk cId="545725223" sldId="1524"/>
        </pc:sldMkLst>
        <pc:picChg chg="del">
          <ac:chgData name="Harmsel ter, Marjan" userId="5bf7b4e5-383a-4bf6-a1ba-3724f9cc09cb" providerId="ADAL" clId="{D1405DA7-A9A7-4B24-93AD-AF0F74C6A9DB}" dt="2024-09-24T08:52:04.694" v="173" actId="478"/>
          <ac:picMkLst>
            <pc:docMk/>
            <pc:sldMk cId="545725223" sldId="1524"/>
            <ac:picMk id="17" creationId="{C5D72476-51BC-D737-780C-DB1C3D2484AE}"/>
          </ac:picMkLst>
        </pc:picChg>
        <pc:picChg chg="add mod">
          <ac:chgData name="Harmsel ter, Marjan" userId="5bf7b4e5-383a-4bf6-a1ba-3724f9cc09cb" providerId="ADAL" clId="{D1405DA7-A9A7-4B24-93AD-AF0F74C6A9DB}" dt="2024-09-24T08:52:11.533" v="180" actId="1076"/>
          <ac:picMkLst>
            <pc:docMk/>
            <pc:sldMk cId="545725223" sldId="1524"/>
            <ac:picMk id="24" creationId="{41AF1599-327C-F83B-73AB-3BF830BD86B6}"/>
          </ac:picMkLst>
        </pc:picChg>
      </pc:sldChg>
      <pc:sldChg chg="addSp delSp modSp mod">
        <pc:chgData name="Harmsel ter, Marjan" userId="5bf7b4e5-383a-4bf6-a1ba-3724f9cc09cb" providerId="ADAL" clId="{D1405DA7-A9A7-4B24-93AD-AF0F74C6A9DB}" dt="2024-09-24T08:38:07.932" v="170" actId="1076"/>
        <pc:sldMkLst>
          <pc:docMk/>
          <pc:sldMk cId="1397314403" sldId="1527"/>
        </pc:sldMkLst>
        <pc:spChg chg="mod">
          <ac:chgData name="Harmsel ter, Marjan" userId="5bf7b4e5-383a-4bf6-a1ba-3724f9cc09cb" providerId="ADAL" clId="{D1405DA7-A9A7-4B24-93AD-AF0F74C6A9DB}" dt="2024-09-24T08:38:02.099" v="168" actId="1076"/>
          <ac:spMkLst>
            <pc:docMk/>
            <pc:sldMk cId="1397314403" sldId="1527"/>
            <ac:spMk id="4" creationId="{D36CDCC8-D80A-3CA3-9903-EC310613197D}"/>
          </ac:spMkLst>
        </pc:spChg>
        <pc:spChg chg="del">
          <ac:chgData name="Harmsel ter, Marjan" userId="5bf7b4e5-383a-4bf6-a1ba-3724f9cc09cb" providerId="ADAL" clId="{D1405DA7-A9A7-4B24-93AD-AF0F74C6A9DB}" dt="2024-09-24T08:23:56.040" v="12" actId="478"/>
          <ac:spMkLst>
            <pc:docMk/>
            <pc:sldMk cId="1397314403" sldId="1527"/>
            <ac:spMk id="10" creationId="{BA4B4608-EC6C-71D9-F24A-538781D3099F}"/>
          </ac:spMkLst>
        </pc:spChg>
        <pc:spChg chg="mod">
          <ac:chgData name="Harmsel ter, Marjan" userId="5bf7b4e5-383a-4bf6-a1ba-3724f9cc09cb" providerId="ADAL" clId="{D1405DA7-A9A7-4B24-93AD-AF0F74C6A9DB}" dt="2024-09-24T08:28:58.626" v="33" actId="1076"/>
          <ac:spMkLst>
            <pc:docMk/>
            <pc:sldMk cId="1397314403" sldId="1527"/>
            <ac:spMk id="11" creationId="{13FB1028-FADA-4929-A76A-167B9BFDF7A7}"/>
          </ac:spMkLst>
        </pc:spChg>
        <pc:spChg chg="del">
          <ac:chgData name="Harmsel ter, Marjan" userId="5bf7b4e5-383a-4bf6-a1ba-3724f9cc09cb" providerId="ADAL" clId="{D1405DA7-A9A7-4B24-93AD-AF0F74C6A9DB}" dt="2024-09-24T08:22:26.607" v="3" actId="478"/>
          <ac:spMkLst>
            <pc:docMk/>
            <pc:sldMk cId="1397314403" sldId="1527"/>
            <ac:spMk id="12" creationId="{E2476A93-B8D4-4E44-87FD-AFF601B2337C}"/>
          </ac:spMkLst>
        </pc:spChg>
        <pc:spChg chg="add mod">
          <ac:chgData name="Harmsel ter, Marjan" userId="5bf7b4e5-383a-4bf6-a1ba-3724f9cc09cb" providerId="ADAL" clId="{D1405DA7-A9A7-4B24-93AD-AF0F74C6A9DB}" dt="2024-09-24T08:23:15.203" v="6" actId="14100"/>
          <ac:spMkLst>
            <pc:docMk/>
            <pc:sldMk cId="1397314403" sldId="1527"/>
            <ac:spMk id="18" creationId="{E2BFAEBF-47D3-774C-4150-35B3FE72C222}"/>
          </ac:spMkLst>
        </pc:spChg>
        <pc:spChg chg="mod">
          <ac:chgData name="Harmsel ter, Marjan" userId="5bf7b4e5-383a-4bf6-a1ba-3724f9cc09cb" providerId="ADAL" clId="{D1405DA7-A9A7-4B24-93AD-AF0F74C6A9DB}" dt="2024-09-24T08:28:52.112" v="32" actId="14100"/>
          <ac:spMkLst>
            <pc:docMk/>
            <pc:sldMk cId="1397314403" sldId="1527"/>
            <ac:spMk id="19" creationId="{40542B69-6D97-5F24-63E3-ABE36EA69A27}"/>
          </ac:spMkLst>
        </pc:spChg>
        <pc:spChg chg="add del mod">
          <ac:chgData name="Harmsel ter, Marjan" userId="5bf7b4e5-383a-4bf6-a1ba-3724f9cc09cb" providerId="ADAL" clId="{D1405DA7-A9A7-4B24-93AD-AF0F74C6A9DB}" dt="2024-09-24T08:24:03.958" v="14" actId="478"/>
          <ac:spMkLst>
            <pc:docMk/>
            <pc:sldMk cId="1397314403" sldId="1527"/>
            <ac:spMk id="24" creationId="{1A0A9555-4B77-835D-F76F-33C51F810DAA}"/>
          </ac:spMkLst>
        </pc:spChg>
        <pc:spChg chg="add mod">
          <ac:chgData name="Harmsel ter, Marjan" userId="5bf7b4e5-383a-4bf6-a1ba-3724f9cc09cb" providerId="ADAL" clId="{D1405DA7-A9A7-4B24-93AD-AF0F74C6A9DB}" dt="2024-09-24T08:24:14.286" v="24" actId="1076"/>
          <ac:spMkLst>
            <pc:docMk/>
            <pc:sldMk cId="1397314403" sldId="1527"/>
            <ac:spMk id="25" creationId="{941D65A6-A0B8-9F0A-362B-1FBBAA6C98DD}"/>
          </ac:spMkLst>
        </pc:spChg>
        <pc:spChg chg="add mod">
          <ac:chgData name="Harmsel ter, Marjan" userId="5bf7b4e5-383a-4bf6-a1ba-3724f9cc09cb" providerId="ADAL" clId="{D1405DA7-A9A7-4B24-93AD-AF0F74C6A9DB}" dt="2024-09-24T08:37:03.376" v="85" actId="14100"/>
          <ac:spMkLst>
            <pc:docMk/>
            <pc:sldMk cId="1397314403" sldId="1527"/>
            <ac:spMk id="32" creationId="{72445286-34FF-1936-252C-4EAE3AE810A3}"/>
          </ac:spMkLst>
        </pc:spChg>
        <pc:spChg chg="add mod">
          <ac:chgData name="Harmsel ter, Marjan" userId="5bf7b4e5-383a-4bf6-a1ba-3724f9cc09cb" providerId="ADAL" clId="{D1405DA7-A9A7-4B24-93AD-AF0F74C6A9DB}" dt="2024-09-24T08:36:58.762" v="83" actId="14100"/>
          <ac:spMkLst>
            <pc:docMk/>
            <pc:sldMk cId="1397314403" sldId="1527"/>
            <ac:spMk id="33" creationId="{94D2BBAB-2188-C403-84B0-27D0D1FDFEA5}"/>
          </ac:spMkLst>
        </pc:spChg>
        <pc:picChg chg="mod">
          <ac:chgData name="Harmsel ter, Marjan" userId="5bf7b4e5-383a-4bf6-a1ba-3724f9cc09cb" providerId="ADAL" clId="{D1405DA7-A9A7-4B24-93AD-AF0F74C6A9DB}" dt="2024-09-24T08:38:07.932" v="170" actId="1076"/>
          <ac:picMkLst>
            <pc:docMk/>
            <pc:sldMk cId="1397314403" sldId="1527"/>
            <ac:picMk id="13" creationId="{F8C876B1-2255-93ED-11EC-06E447AB1D20}"/>
          </ac:picMkLst>
        </pc:picChg>
        <pc:picChg chg="add mod">
          <ac:chgData name="Harmsel ter, Marjan" userId="5bf7b4e5-383a-4bf6-a1ba-3724f9cc09cb" providerId="ADAL" clId="{D1405DA7-A9A7-4B24-93AD-AF0F74C6A9DB}" dt="2024-09-24T08:28:45.001" v="30" actId="1076"/>
          <ac:picMkLst>
            <pc:docMk/>
            <pc:sldMk cId="1397314403" sldId="1527"/>
            <ac:picMk id="28" creationId="{983FD61D-75C8-D3B9-40D9-2981E1EF0728}"/>
          </ac:picMkLst>
        </pc:picChg>
        <pc:picChg chg="add mod">
          <ac:chgData name="Harmsel ter, Marjan" userId="5bf7b4e5-383a-4bf6-a1ba-3724f9cc09cb" providerId="ADAL" clId="{D1405DA7-A9A7-4B24-93AD-AF0F74C6A9DB}" dt="2024-09-24T08:35:47.289" v="40" actId="962"/>
          <ac:picMkLst>
            <pc:docMk/>
            <pc:sldMk cId="1397314403" sldId="1527"/>
            <ac:picMk id="30" creationId="{563CDDDB-7BE7-6FF2-7484-E7D16E6B5792}"/>
          </ac:picMkLst>
        </pc:picChg>
      </pc:sldChg>
      <pc:sldChg chg="modSp mod">
        <pc:chgData name="Harmsel ter, Marjan" userId="5bf7b4e5-383a-4bf6-a1ba-3724f9cc09cb" providerId="ADAL" clId="{D1405DA7-A9A7-4B24-93AD-AF0F74C6A9DB}" dt="2024-09-24T08:42:17.994" v="172" actId="207"/>
        <pc:sldMkLst>
          <pc:docMk/>
          <pc:sldMk cId="287365878" sldId="1530"/>
        </pc:sldMkLst>
        <pc:spChg chg="mod">
          <ac:chgData name="Harmsel ter, Marjan" userId="5bf7b4e5-383a-4bf6-a1ba-3724f9cc09cb" providerId="ADAL" clId="{D1405DA7-A9A7-4B24-93AD-AF0F74C6A9DB}" dt="2024-09-24T08:42:17.994" v="172" actId="207"/>
          <ac:spMkLst>
            <pc:docMk/>
            <pc:sldMk cId="287365878" sldId="1530"/>
            <ac:spMk id="17" creationId="{AB86235B-CBC0-F9DB-29F4-F23367831B1B}"/>
          </ac:spMkLst>
        </pc:spChg>
      </pc:sldChg>
    </pc:docChg>
  </pc:docChgLst>
  <pc:docChgLst>
    <pc:chgData name="Das, Gerarda" userId="dec061bf-56a5-47a0-b9f3-f749fe418ae6" providerId="ADAL" clId="{AC66F8B8-EA03-441A-A45F-8D5F85958AAA}"/>
    <pc:docChg chg="custSel delSld modSld sldOrd modSection">
      <pc:chgData name="Das, Gerarda" userId="dec061bf-56a5-47a0-b9f3-f749fe418ae6" providerId="ADAL" clId="{AC66F8B8-EA03-441A-A45F-8D5F85958AAA}" dt="2024-09-24T08:50:28.016" v="1600" actId="1076"/>
      <pc:docMkLst>
        <pc:docMk/>
      </pc:docMkLst>
      <pc:sldChg chg="del">
        <pc:chgData name="Das, Gerarda" userId="dec061bf-56a5-47a0-b9f3-f749fe418ae6" providerId="ADAL" clId="{AC66F8B8-EA03-441A-A45F-8D5F85958AAA}" dt="2024-09-24T08:36:44.637" v="1576" actId="47"/>
        <pc:sldMkLst>
          <pc:docMk/>
          <pc:sldMk cId="2441164173" sldId="268"/>
        </pc:sldMkLst>
      </pc:sldChg>
      <pc:sldChg chg="ord">
        <pc:chgData name="Das, Gerarda" userId="dec061bf-56a5-47a0-b9f3-f749fe418ae6" providerId="ADAL" clId="{AC66F8B8-EA03-441A-A45F-8D5F85958AAA}" dt="2024-09-24T06:41:55.953" v="68"/>
        <pc:sldMkLst>
          <pc:docMk/>
          <pc:sldMk cId="3575564415" sldId="1163"/>
        </pc:sldMkLst>
      </pc:sldChg>
      <pc:sldChg chg="modSp mod">
        <pc:chgData name="Das, Gerarda" userId="dec061bf-56a5-47a0-b9f3-f749fe418ae6" providerId="ADAL" clId="{AC66F8B8-EA03-441A-A45F-8D5F85958AAA}" dt="2024-09-24T07:29:40.806" v="210" actId="113"/>
        <pc:sldMkLst>
          <pc:docMk/>
          <pc:sldMk cId="2189114603" sldId="1437"/>
        </pc:sldMkLst>
        <pc:spChg chg="mod">
          <ac:chgData name="Das, Gerarda" userId="dec061bf-56a5-47a0-b9f3-f749fe418ae6" providerId="ADAL" clId="{AC66F8B8-EA03-441A-A45F-8D5F85958AAA}" dt="2024-09-24T07:29:40.806" v="210" actId="113"/>
          <ac:spMkLst>
            <pc:docMk/>
            <pc:sldMk cId="2189114603" sldId="1437"/>
            <ac:spMk id="3" creationId="{00000000-0000-0000-0000-000000000000}"/>
          </ac:spMkLst>
        </pc:spChg>
      </pc:sldChg>
      <pc:sldChg chg="addSp delSp modSp mod">
        <pc:chgData name="Das, Gerarda" userId="dec061bf-56a5-47a0-b9f3-f749fe418ae6" providerId="ADAL" clId="{AC66F8B8-EA03-441A-A45F-8D5F85958AAA}" dt="2024-09-24T07:29:13.130" v="208" actId="1076"/>
        <pc:sldMkLst>
          <pc:docMk/>
          <pc:sldMk cId="3852907103" sldId="1460"/>
        </pc:sldMkLst>
        <pc:picChg chg="del">
          <ac:chgData name="Das, Gerarda" userId="dec061bf-56a5-47a0-b9f3-f749fe418ae6" providerId="ADAL" clId="{AC66F8B8-EA03-441A-A45F-8D5F85958AAA}" dt="2024-09-24T07:22:02.178" v="181" actId="478"/>
          <ac:picMkLst>
            <pc:docMk/>
            <pc:sldMk cId="3852907103" sldId="1460"/>
            <ac:picMk id="2" creationId="{6F891E13-30BC-B593-6F22-0B65709779A9}"/>
          </ac:picMkLst>
        </pc:picChg>
        <pc:picChg chg="add mod">
          <ac:chgData name="Das, Gerarda" userId="dec061bf-56a5-47a0-b9f3-f749fe418ae6" providerId="ADAL" clId="{AC66F8B8-EA03-441A-A45F-8D5F85958AAA}" dt="2024-09-24T07:29:08.820" v="205" actId="1076"/>
          <ac:picMkLst>
            <pc:docMk/>
            <pc:sldMk cId="3852907103" sldId="1460"/>
            <ac:picMk id="3" creationId="{3656429E-73F4-ED39-2AA1-067971EBEC4B}"/>
          </ac:picMkLst>
        </pc:picChg>
        <pc:picChg chg="add mod">
          <ac:chgData name="Das, Gerarda" userId="dec061bf-56a5-47a0-b9f3-f749fe418ae6" providerId="ADAL" clId="{AC66F8B8-EA03-441A-A45F-8D5F85958AAA}" dt="2024-09-24T07:29:10.501" v="206" actId="1076"/>
          <ac:picMkLst>
            <pc:docMk/>
            <pc:sldMk cId="3852907103" sldId="1460"/>
            <ac:picMk id="5" creationId="{0A019300-F129-327F-B4AB-9E4D59880B48}"/>
          </ac:picMkLst>
        </pc:picChg>
        <pc:picChg chg="add mod">
          <ac:chgData name="Das, Gerarda" userId="dec061bf-56a5-47a0-b9f3-f749fe418ae6" providerId="ADAL" clId="{AC66F8B8-EA03-441A-A45F-8D5F85958AAA}" dt="2024-09-24T07:29:11.627" v="207" actId="1076"/>
          <ac:picMkLst>
            <pc:docMk/>
            <pc:sldMk cId="3852907103" sldId="1460"/>
            <ac:picMk id="8" creationId="{6B8A8736-6B11-C02C-5E6E-A34424C6FFE1}"/>
          </ac:picMkLst>
        </pc:picChg>
        <pc:picChg chg="add mod">
          <ac:chgData name="Das, Gerarda" userId="dec061bf-56a5-47a0-b9f3-f749fe418ae6" providerId="ADAL" clId="{AC66F8B8-EA03-441A-A45F-8D5F85958AAA}" dt="2024-09-24T07:29:13.130" v="208" actId="1076"/>
          <ac:picMkLst>
            <pc:docMk/>
            <pc:sldMk cId="3852907103" sldId="1460"/>
            <ac:picMk id="10" creationId="{BF970E63-F9DE-3B7B-FF1E-2890D9F5F4A3}"/>
          </ac:picMkLst>
        </pc:picChg>
      </pc:sldChg>
      <pc:sldChg chg="del">
        <pc:chgData name="Das, Gerarda" userId="dec061bf-56a5-47a0-b9f3-f749fe418ae6" providerId="ADAL" clId="{AC66F8B8-EA03-441A-A45F-8D5F85958AAA}" dt="2024-09-24T08:36:42.994" v="1575" actId="47"/>
        <pc:sldMkLst>
          <pc:docMk/>
          <pc:sldMk cId="3978205201" sldId="1474"/>
        </pc:sldMkLst>
      </pc:sldChg>
      <pc:sldChg chg="addSp delSp modSp mod">
        <pc:chgData name="Das, Gerarda" userId="dec061bf-56a5-47a0-b9f3-f749fe418ae6" providerId="ADAL" clId="{AC66F8B8-EA03-441A-A45F-8D5F85958AAA}" dt="2024-09-24T08:34:01.890" v="1524" actId="1076"/>
        <pc:sldMkLst>
          <pc:docMk/>
          <pc:sldMk cId="2452007587" sldId="1476"/>
        </pc:sldMkLst>
        <pc:spChg chg="mod ord topLvl">
          <ac:chgData name="Das, Gerarda" userId="dec061bf-56a5-47a0-b9f3-f749fe418ae6" providerId="ADAL" clId="{AC66F8B8-EA03-441A-A45F-8D5F85958AAA}" dt="2024-09-24T08:34:01.890" v="1524" actId="1076"/>
          <ac:spMkLst>
            <pc:docMk/>
            <pc:sldMk cId="2452007587" sldId="1476"/>
            <ac:spMk id="9" creationId="{17F581E5-917B-FD9E-A08F-9463DCE7E64A}"/>
          </ac:spMkLst>
        </pc:spChg>
        <pc:grpChg chg="add del mod">
          <ac:chgData name="Das, Gerarda" userId="dec061bf-56a5-47a0-b9f3-f749fe418ae6" providerId="ADAL" clId="{AC66F8B8-EA03-441A-A45F-8D5F85958AAA}" dt="2024-09-24T08:28:59.200" v="1497" actId="165"/>
          <ac:grpSpMkLst>
            <pc:docMk/>
            <pc:sldMk cId="2452007587" sldId="1476"/>
            <ac:grpSpMk id="7" creationId="{9496F6F9-EBAB-0321-8150-940E930D9770}"/>
          </ac:grpSpMkLst>
        </pc:grpChg>
        <pc:picChg chg="del">
          <ac:chgData name="Das, Gerarda" userId="dec061bf-56a5-47a0-b9f3-f749fe418ae6" providerId="ADAL" clId="{AC66F8B8-EA03-441A-A45F-8D5F85958AAA}" dt="2024-09-24T07:33:39.593" v="225" actId="478"/>
          <ac:picMkLst>
            <pc:docMk/>
            <pc:sldMk cId="2452007587" sldId="1476"/>
            <ac:picMk id="2" creationId="{FB18A786-12CD-2B5A-1CFF-D7FD38EC26EC}"/>
          </ac:picMkLst>
        </pc:picChg>
        <pc:picChg chg="mod">
          <ac:chgData name="Das, Gerarda" userId="dec061bf-56a5-47a0-b9f3-f749fe418ae6" providerId="ADAL" clId="{AC66F8B8-EA03-441A-A45F-8D5F85958AAA}" dt="2024-09-24T08:12:03.933" v="844" actId="164"/>
          <ac:picMkLst>
            <pc:docMk/>
            <pc:sldMk cId="2452007587" sldId="1476"/>
            <ac:picMk id="3" creationId="{BC80459D-6FB3-271D-082F-148166042001}"/>
          </ac:picMkLst>
        </pc:picChg>
        <pc:picChg chg="mod ord topLvl">
          <ac:chgData name="Das, Gerarda" userId="dec061bf-56a5-47a0-b9f3-f749fe418ae6" providerId="ADAL" clId="{AC66F8B8-EA03-441A-A45F-8D5F85958AAA}" dt="2024-09-24T08:33:54.341" v="1522" actId="1076"/>
          <ac:picMkLst>
            <pc:docMk/>
            <pc:sldMk cId="2452007587" sldId="1476"/>
            <ac:picMk id="4" creationId="{9D816F50-E8E6-842E-6B51-BBA7F8BDC5B9}"/>
          </ac:picMkLst>
        </pc:picChg>
        <pc:picChg chg="mod ord topLvl">
          <ac:chgData name="Das, Gerarda" userId="dec061bf-56a5-47a0-b9f3-f749fe418ae6" providerId="ADAL" clId="{AC66F8B8-EA03-441A-A45F-8D5F85958AAA}" dt="2024-09-24T08:33:49.525" v="1518" actId="1076"/>
          <ac:picMkLst>
            <pc:docMk/>
            <pc:sldMk cId="2452007587" sldId="1476"/>
            <ac:picMk id="5" creationId="{39C07B8D-CF30-480B-EE35-5520A33B3AC2}"/>
          </ac:picMkLst>
        </pc:picChg>
        <pc:picChg chg="add mod modCrop">
          <ac:chgData name="Das, Gerarda" userId="dec061bf-56a5-47a0-b9f3-f749fe418ae6" providerId="ADAL" clId="{AC66F8B8-EA03-441A-A45F-8D5F85958AAA}" dt="2024-09-24T08:31:15.871" v="1514" actId="732"/>
          <ac:picMkLst>
            <pc:docMk/>
            <pc:sldMk cId="2452007587" sldId="1476"/>
            <ac:picMk id="11" creationId="{BA6B21FE-8668-54A2-05ED-9D948C7CF0A2}"/>
          </ac:picMkLst>
        </pc:picChg>
        <pc:picChg chg="del">
          <ac:chgData name="Das, Gerarda" userId="dec061bf-56a5-47a0-b9f3-f749fe418ae6" providerId="ADAL" clId="{AC66F8B8-EA03-441A-A45F-8D5F85958AAA}" dt="2024-09-24T08:31:02.117" v="1508" actId="478"/>
          <ac:picMkLst>
            <pc:docMk/>
            <pc:sldMk cId="2452007587" sldId="1476"/>
            <ac:picMk id="13" creationId="{9440DC63-24FF-BD03-97E5-9FE425DFCF89}"/>
          </ac:picMkLst>
        </pc:picChg>
      </pc:sldChg>
      <pc:sldChg chg="addSp modSp mod ord">
        <pc:chgData name="Das, Gerarda" userId="dec061bf-56a5-47a0-b9f3-f749fe418ae6" providerId="ADAL" clId="{AC66F8B8-EA03-441A-A45F-8D5F85958AAA}" dt="2024-09-24T07:21:21.274" v="180" actId="1076"/>
        <pc:sldMkLst>
          <pc:docMk/>
          <pc:sldMk cId="2709048002" sldId="1477"/>
        </pc:sldMkLst>
        <pc:picChg chg="add mod">
          <ac:chgData name="Das, Gerarda" userId="dec061bf-56a5-47a0-b9f3-f749fe418ae6" providerId="ADAL" clId="{AC66F8B8-EA03-441A-A45F-8D5F85958AAA}" dt="2024-09-24T07:21:21.274" v="180" actId="1076"/>
          <ac:picMkLst>
            <pc:docMk/>
            <pc:sldMk cId="2709048002" sldId="1477"/>
            <ac:picMk id="3" creationId="{64EBDDF8-1EB7-5EB5-B929-D3D20072DD9E}"/>
          </ac:picMkLst>
        </pc:picChg>
      </pc:sldChg>
      <pc:sldChg chg="addSp delSp modSp mod ord">
        <pc:chgData name="Das, Gerarda" userId="dec061bf-56a5-47a0-b9f3-f749fe418ae6" providerId="ADAL" clId="{AC66F8B8-EA03-441A-A45F-8D5F85958AAA}" dt="2024-09-24T07:13:39.554" v="173" actId="14100"/>
        <pc:sldMkLst>
          <pc:docMk/>
          <pc:sldMk cId="4074911733" sldId="1478"/>
        </pc:sldMkLst>
        <pc:picChg chg="mod">
          <ac:chgData name="Das, Gerarda" userId="dec061bf-56a5-47a0-b9f3-f749fe418ae6" providerId="ADAL" clId="{AC66F8B8-EA03-441A-A45F-8D5F85958AAA}" dt="2024-09-24T07:00:18.436" v="166" actId="1076"/>
          <ac:picMkLst>
            <pc:docMk/>
            <pc:sldMk cId="4074911733" sldId="1478"/>
            <ac:picMk id="2" creationId="{B5C1632F-57B5-7AFC-2CD5-8A95D8132AF6}"/>
          </ac:picMkLst>
        </pc:picChg>
        <pc:picChg chg="add del mod">
          <ac:chgData name="Das, Gerarda" userId="dec061bf-56a5-47a0-b9f3-f749fe418ae6" providerId="ADAL" clId="{AC66F8B8-EA03-441A-A45F-8D5F85958AAA}" dt="2024-09-24T07:13:31.766" v="167" actId="478"/>
          <ac:picMkLst>
            <pc:docMk/>
            <pc:sldMk cId="4074911733" sldId="1478"/>
            <ac:picMk id="4" creationId="{9884042E-A4F2-AF85-8A11-39E337E99C5E}"/>
          </ac:picMkLst>
        </pc:picChg>
        <pc:picChg chg="add mod">
          <ac:chgData name="Das, Gerarda" userId="dec061bf-56a5-47a0-b9f3-f749fe418ae6" providerId="ADAL" clId="{AC66F8B8-EA03-441A-A45F-8D5F85958AAA}" dt="2024-09-24T07:13:39.554" v="173" actId="14100"/>
          <ac:picMkLst>
            <pc:docMk/>
            <pc:sldMk cId="4074911733" sldId="1478"/>
            <ac:picMk id="7" creationId="{BE9F7AE0-0A4F-0D26-5EFF-727DEC58F32C}"/>
          </ac:picMkLst>
        </pc:picChg>
      </pc:sldChg>
      <pc:sldChg chg="modSp mod ord">
        <pc:chgData name="Das, Gerarda" userId="dec061bf-56a5-47a0-b9f3-f749fe418ae6" providerId="ADAL" clId="{AC66F8B8-EA03-441A-A45F-8D5F85958AAA}" dt="2024-09-24T06:57:35.043" v="152" actId="1076"/>
        <pc:sldMkLst>
          <pc:docMk/>
          <pc:sldMk cId="4210467006" sldId="1479"/>
        </pc:sldMkLst>
        <pc:picChg chg="mod">
          <ac:chgData name="Das, Gerarda" userId="dec061bf-56a5-47a0-b9f3-f749fe418ae6" providerId="ADAL" clId="{AC66F8B8-EA03-441A-A45F-8D5F85958AAA}" dt="2024-09-24T06:57:35.043" v="152" actId="1076"/>
          <ac:picMkLst>
            <pc:docMk/>
            <pc:sldMk cId="4210467006" sldId="1479"/>
            <ac:picMk id="2" creationId="{CEBFA910-7BAD-7723-B872-90F23D3DE8A6}"/>
          </ac:picMkLst>
        </pc:picChg>
      </pc:sldChg>
      <pc:sldChg chg="addSp delSp modSp mod ord">
        <pc:chgData name="Das, Gerarda" userId="dec061bf-56a5-47a0-b9f3-f749fe418ae6" providerId="ADAL" clId="{AC66F8B8-EA03-441A-A45F-8D5F85958AAA}" dt="2024-09-24T08:08:05.082" v="749" actId="164"/>
        <pc:sldMkLst>
          <pc:docMk/>
          <pc:sldMk cId="3779434736" sldId="1481"/>
        </pc:sldMkLst>
        <pc:spChg chg="add mod">
          <ac:chgData name="Das, Gerarda" userId="dec061bf-56a5-47a0-b9f3-f749fe418ae6" providerId="ADAL" clId="{AC66F8B8-EA03-441A-A45F-8D5F85958AAA}" dt="2024-09-24T08:08:05.082" v="749" actId="164"/>
          <ac:spMkLst>
            <pc:docMk/>
            <pc:sldMk cId="3779434736" sldId="1481"/>
            <ac:spMk id="8" creationId="{4359962C-DEA4-FB39-1184-2703F5DA05F8}"/>
          </ac:spMkLst>
        </pc:spChg>
        <pc:grpChg chg="add mod">
          <ac:chgData name="Das, Gerarda" userId="dec061bf-56a5-47a0-b9f3-f749fe418ae6" providerId="ADAL" clId="{AC66F8B8-EA03-441A-A45F-8D5F85958AAA}" dt="2024-09-24T08:08:05.082" v="749" actId="164"/>
          <ac:grpSpMkLst>
            <pc:docMk/>
            <pc:sldMk cId="3779434736" sldId="1481"/>
            <ac:grpSpMk id="9" creationId="{E5C387EE-E04B-C07F-7132-56DF7E7C85B7}"/>
          </ac:grpSpMkLst>
        </pc:grpChg>
        <pc:picChg chg="del">
          <ac:chgData name="Das, Gerarda" userId="dec061bf-56a5-47a0-b9f3-f749fe418ae6" providerId="ADAL" clId="{AC66F8B8-EA03-441A-A45F-8D5F85958AAA}" dt="2024-09-24T06:53:43.394" v="121" actId="478"/>
          <ac:picMkLst>
            <pc:docMk/>
            <pc:sldMk cId="3779434736" sldId="1481"/>
            <ac:picMk id="2" creationId="{EB008BD1-41BA-9BD4-02D2-CC260BC4CAC1}"/>
          </ac:picMkLst>
        </pc:picChg>
        <pc:picChg chg="add mod modCrop">
          <ac:chgData name="Das, Gerarda" userId="dec061bf-56a5-47a0-b9f3-f749fe418ae6" providerId="ADAL" clId="{AC66F8B8-EA03-441A-A45F-8D5F85958AAA}" dt="2024-09-24T08:08:05.082" v="749" actId="164"/>
          <ac:picMkLst>
            <pc:docMk/>
            <pc:sldMk cId="3779434736" sldId="1481"/>
            <ac:picMk id="4" creationId="{620CF43F-2F2A-B336-DACA-C4D6776B3271}"/>
          </ac:picMkLst>
        </pc:picChg>
        <pc:picChg chg="add mod modCrop">
          <ac:chgData name="Das, Gerarda" userId="dec061bf-56a5-47a0-b9f3-f749fe418ae6" providerId="ADAL" clId="{AC66F8B8-EA03-441A-A45F-8D5F85958AAA}" dt="2024-09-24T08:08:05.082" v="749" actId="164"/>
          <ac:picMkLst>
            <pc:docMk/>
            <pc:sldMk cId="3779434736" sldId="1481"/>
            <ac:picMk id="7" creationId="{B10C17F9-E69C-EE7E-1938-CFB3706D2D7A}"/>
          </ac:picMkLst>
        </pc:picChg>
      </pc:sldChg>
      <pc:sldChg chg="addSp delSp modSp mod ord">
        <pc:chgData name="Das, Gerarda" userId="dec061bf-56a5-47a0-b9f3-f749fe418ae6" providerId="ADAL" clId="{AC66F8B8-EA03-441A-A45F-8D5F85958AAA}" dt="2024-09-24T07:32:41.599" v="224" actId="1076"/>
        <pc:sldMkLst>
          <pc:docMk/>
          <pc:sldMk cId="2904738428" sldId="1483"/>
        </pc:sldMkLst>
        <pc:picChg chg="del">
          <ac:chgData name="Das, Gerarda" userId="dec061bf-56a5-47a0-b9f3-f749fe418ae6" providerId="ADAL" clId="{AC66F8B8-EA03-441A-A45F-8D5F85958AAA}" dt="2024-09-24T07:29:54.917" v="213" actId="478"/>
          <ac:picMkLst>
            <pc:docMk/>
            <pc:sldMk cId="2904738428" sldId="1483"/>
            <ac:picMk id="2" creationId="{A0D93D50-21F0-B145-04F3-20C6946FF937}"/>
          </ac:picMkLst>
        </pc:picChg>
        <pc:picChg chg="del">
          <ac:chgData name="Das, Gerarda" userId="dec061bf-56a5-47a0-b9f3-f749fe418ae6" providerId="ADAL" clId="{AC66F8B8-EA03-441A-A45F-8D5F85958AAA}" dt="2024-09-24T07:29:57.453" v="214" actId="478"/>
          <ac:picMkLst>
            <pc:docMk/>
            <pc:sldMk cId="2904738428" sldId="1483"/>
            <ac:picMk id="3" creationId="{357294FD-92D6-5B32-AC9F-D52AB7153440}"/>
          </ac:picMkLst>
        </pc:picChg>
        <pc:picChg chg="add mod modCrop">
          <ac:chgData name="Das, Gerarda" userId="dec061bf-56a5-47a0-b9f3-f749fe418ae6" providerId="ADAL" clId="{AC66F8B8-EA03-441A-A45F-8D5F85958AAA}" dt="2024-09-24T07:32:27.085" v="221" actId="1076"/>
          <ac:picMkLst>
            <pc:docMk/>
            <pc:sldMk cId="2904738428" sldId="1483"/>
            <ac:picMk id="5" creationId="{F46A508B-5643-3D1A-EB30-5F044320153E}"/>
          </ac:picMkLst>
        </pc:picChg>
        <pc:picChg chg="add mod">
          <ac:chgData name="Das, Gerarda" userId="dec061bf-56a5-47a0-b9f3-f749fe418ae6" providerId="ADAL" clId="{AC66F8B8-EA03-441A-A45F-8D5F85958AAA}" dt="2024-09-24T07:32:41.599" v="224" actId="1076"/>
          <ac:picMkLst>
            <pc:docMk/>
            <pc:sldMk cId="2904738428" sldId="1483"/>
            <ac:picMk id="7" creationId="{E0FB3F25-46EA-A3F5-78F8-6799FDD5F88F}"/>
          </ac:picMkLst>
        </pc:picChg>
      </pc:sldChg>
      <pc:sldChg chg="addSp delSp modSp mod">
        <pc:chgData name="Das, Gerarda" userId="dec061bf-56a5-47a0-b9f3-f749fe418ae6" providerId="ADAL" clId="{AC66F8B8-EA03-441A-A45F-8D5F85958AAA}" dt="2024-09-24T08:15:57.484" v="1105" actId="403"/>
        <pc:sldMkLst>
          <pc:docMk/>
          <pc:sldMk cId="2967928418" sldId="1511"/>
        </pc:sldMkLst>
        <pc:spChg chg="mod">
          <ac:chgData name="Das, Gerarda" userId="dec061bf-56a5-47a0-b9f3-f749fe418ae6" providerId="ADAL" clId="{AC66F8B8-EA03-441A-A45F-8D5F85958AAA}" dt="2024-09-24T08:15:53.876" v="1104" actId="403"/>
          <ac:spMkLst>
            <pc:docMk/>
            <pc:sldMk cId="2967928418" sldId="1511"/>
            <ac:spMk id="33" creationId="{AC757F5E-B016-F947-4518-7C6B9CC7EE04}"/>
          </ac:spMkLst>
        </pc:spChg>
        <pc:spChg chg="mod">
          <ac:chgData name="Das, Gerarda" userId="dec061bf-56a5-47a0-b9f3-f749fe418ae6" providerId="ADAL" clId="{AC66F8B8-EA03-441A-A45F-8D5F85958AAA}" dt="2024-09-24T08:15:57.484" v="1105" actId="403"/>
          <ac:spMkLst>
            <pc:docMk/>
            <pc:sldMk cId="2967928418" sldId="1511"/>
            <ac:spMk id="34" creationId="{152372B3-00F5-781C-183E-6F2DDF35091D}"/>
          </ac:spMkLst>
        </pc:spChg>
        <pc:spChg chg="mod">
          <ac:chgData name="Das, Gerarda" userId="dec061bf-56a5-47a0-b9f3-f749fe418ae6" providerId="ADAL" clId="{AC66F8B8-EA03-441A-A45F-8D5F85958AAA}" dt="2024-09-24T08:02:48.063" v="675" actId="20577"/>
          <ac:spMkLst>
            <pc:docMk/>
            <pc:sldMk cId="2967928418" sldId="1511"/>
            <ac:spMk id="35" creationId="{37104C51-0232-62ED-4C6F-1447D06633EE}"/>
          </ac:spMkLst>
        </pc:spChg>
        <pc:spChg chg="mod">
          <ac:chgData name="Das, Gerarda" userId="dec061bf-56a5-47a0-b9f3-f749fe418ae6" providerId="ADAL" clId="{AC66F8B8-EA03-441A-A45F-8D5F85958AAA}" dt="2024-09-24T08:03:07.624" v="710" actId="20577"/>
          <ac:spMkLst>
            <pc:docMk/>
            <pc:sldMk cId="2967928418" sldId="1511"/>
            <ac:spMk id="36" creationId="{D8EF981A-9BA7-0EB1-9B70-F7FBF2F7DF1C}"/>
          </ac:spMkLst>
        </pc:spChg>
        <pc:picChg chg="del">
          <ac:chgData name="Das, Gerarda" userId="dec061bf-56a5-47a0-b9f3-f749fe418ae6" providerId="ADAL" clId="{AC66F8B8-EA03-441A-A45F-8D5F85958AAA}" dt="2024-09-24T08:02:51.899" v="676" actId="478"/>
          <ac:picMkLst>
            <pc:docMk/>
            <pc:sldMk cId="2967928418" sldId="1511"/>
            <ac:picMk id="2" creationId="{027AF647-D5E4-A10D-E9CE-8467DACDFAF5}"/>
          </ac:picMkLst>
        </pc:picChg>
        <pc:picChg chg="del mod">
          <ac:chgData name="Das, Gerarda" userId="dec061bf-56a5-47a0-b9f3-f749fe418ae6" providerId="ADAL" clId="{AC66F8B8-EA03-441A-A45F-8D5F85958AAA}" dt="2024-09-24T08:03:16.417" v="714" actId="478"/>
          <ac:picMkLst>
            <pc:docMk/>
            <pc:sldMk cId="2967928418" sldId="1511"/>
            <ac:picMk id="8" creationId="{DB94B29B-290A-C8F2-E6FB-6DB1A6C41CE5}"/>
          </ac:picMkLst>
        </pc:picChg>
        <pc:picChg chg="del mod">
          <ac:chgData name="Das, Gerarda" userId="dec061bf-56a5-47a0-b9f3-f749fe418ae6" providerId="ADAL" clId="{AC66F8B8-EA03-441A-A45F-8D5F85958AAA}" dt="2024-09-24T08:03:15.425" v="713" actId="478"/>
          <ac:picMkLst>
            <pc:docMk/>
            <pc:sldMk cId="2967928418" sldId="1511"/>
            <ac:picMk id="9" creationId="{B4AAC823-E41B-0D10-0A40-4B438855072F}"/>
          </ac:picMkLst>
        </pc:picChg>
        <pc:picChg chg="del">
          <ac:chgData name="Das, Gerarda" userId="dec061bf-56a5-47a0-b9f3-f749fe418ae6" providerId="ADAL" clId="{AC66F8B8-EA03-441A-A45F-8D5F85958AAA}" dt="2024-09-24T08:03:04.479" v="709" actId="478"/>
          <ac:picMkLst>
            <pc:docMk/>
            <pc:sldMk cId="2967928418" sldId="1511"/>
            <ac:picMk id="18" creationId="{CEEADECB-0688-FA04-9360-10E89948374E}"/>
          </ac:picMkLst>
        </pc:picChg>
        <pc:picChg chg="add del mod">
          <ac:chgData name="Das, Gerarda" userId="dec061bf-56a5-47a0-b9f3-f749fe418ae6" providerId="ADAL" clId="{AC66F8B8-EA03-441A-A45F-8D5F85958AAA}" dt="2024-09-24T08:04:31.623" v="729" actId="478"/>
          <ac:picMkLst>
            <pc:docMk/>
            <pc:sldMk cId="2967928418" sldId="1511"/>
            <ac:picMk id="19" creationId="{CC2556AE-A1B5-5605-418B-63FB20CAE29A}"/>
          </ac:picMkLst>
        </pc:picChg>
        <pc:picChg chg="add del mod">
          <ac:chgData name="Das, Gerarda" userId="dec061bf-56a5-47a0-b9f3-f749fe418ae6" providerId="ADAL" clId="{AC66F8B8-EA03-441A-A45F-8D5F85958AAA}" dt="2024-09-24T08:04:12.222" v="721" actId="478"/>
          <ac:picMkLst>
            <pc:docMk/>
            <pc:sldMk cId="2967928418" sldId="1511"/>
            <ac:picMk id="20" creationId="{8D4FF9C2-8670-9B09-454A-4AADB53785B2}"/>
          </ac:picMkLst>
        </pc:picChg>
        <pc:picChg chg="add mod modCrop">
          <ac:chgData name="Das, Gerarda" userId="dec061bf-56a5-47a0-b9f3-f749fe418ae6" providerId="ADAL" clId="{AC66F8B8-EA03-441A-A45F-8D5F85958AAA}" dt="2024-09-24T08:04:30.096" v="728" actId="1076"/>
          <ac:picMkLst>
            <pc:docMk/>
            <pc:sldMk cId="2967928418" sldId="1511"/>
            <ac:picMk id="23" creationId="{9FCF8D0D-4D0C-50F5-43AD-A771453641D1}"/>
          </ac:picMkLst>
        </pc:picChg>
        <pc:picChg chg="add mod modCrop">
          <ac:chgData name="Das, Gerarda" userId="dec061bf-56a5-47a0-b9f3-f749fe418ae6" providerId="ADAL" clId="{AC66F8B8-EA03-441A-A45F-8D5F85958AAA}" dt="2024-09-24T08:05:08.852" v="735" actId="1076"/>
          <ac:picMkLst>
            <pc:docMk/>
            <pc:sldMk cId="2967928418" sldId="1511"/>
            <ac:picMk id="25" creationId="{3D9A4BE6-F361-3791-4709-466A18402FC7}"/>
          </ac:picMkLst>
        </pc:picChg>
        <pc:picChg chg="add mod">
          <ac:chgData name="Das, Gerarda" userId="dec061bf-56a5-47a0-b9f3-f749fe418ae6" providerId="ADAL" clId="{AC66F8B8-EA03-441A-A45F-8D5F85958AAA}" dt="2024-09-24T08:07:06.174" v="740" actId="14100"/>
          <ac:picMkLst>
            <pc:docMk/>
            <pc:sldMk cId="2967928418" sldId="1511"/>
            <ac:picMk id="27" creationId="{DE54044E-BB94-100B-E450-AD0C27FC4D5A}"/>
          </ac:picMkLst>
        </pc:picChg>
        <pc:picChg chg="add mod">
          <ac:chgData name="Das, Gerarda" userId="dec061bf-56a5-47a0-b9f3-f749fe418ae6" providerId="ADAL" clId="{AC66F8B8-EA03-441A-A45F-8D5F85958AAA}" dt="2024-09-24T08:07:44.545" v="746" actId="1076"/>
          <ac:picMkLst>
            <pc:docMk/>
            <pc:sldMk cId="2967928418" sldId="1511"/>
            <ac:picMk id="29" creationId="{1EE14B1E-9C84-878B-E9DA-D44D8C3534F3}"/>
          </ac:picMkLst>
        </pc:picChg>
      </pc:sldChg>
      <pc:sldChg chg="del">
        <pc:chgData name="Das, Gerarda" userId="dec061bf-56a5-47a0-b9f3-f749fe418ae6" providerId="ADAL" clId="{AC66F8B8-EA03-441A-A45F-8D5F85958AAA}" dt="2024-09-24T08:36:40.748" v="1572" actId="47"/>
        <pc:sldMkLst>
          <pc:docMk/>
          <pc:sldMk cId="1594331871" sldId="1512"/>
        </pc:sldMkLst>
      </pc:sldChg>
      <pc:sldChg chg="del">
        <pc:chgData name="Das, Gerarda" userId="dec061bf-56a5-47a0-b9f3-f749fe418ae6" providerId="ADAL" clId="{AC66F8B8-EA03-441A-A45F-8D5F85958AAA}" dt="2024-09-24T08:36:41.297" v="1573" actId="47"/>
        <pc:sldMkLst>
          <pc:docMk/>
          <pc:sldMk cId="3112181829" sldId="1515"/>
        </pc:sldMkLst>
      </pc:sldChg>
      <pc:sldChg chg="del">
        <pc:chgData name="Das, Gerarda" userId="dec061bf-56a5-47a0-b9f3-f749fe418ae6" providerId="ADAL" clId="{AC66F8B8-EA03-441A-A45F-8D5F85958AAA}" dt="2024-09-24T08:36:41.968" v="1574" actId="47"/>
        <pc:sldMkLst>
          <pc:docMk/>
          <pc:sldMk cId="2946319108" sldId="1516"/>
        </pc:sldMkLst>
      </pc:sldChg>
      <pc:sldChg chg="addSp delSp modSp mod ord">
        <pc:chgData name="Das, Gerarda" userId="dec061bf-56a5-47a0-b9f3-f749fe418ae6" providerId="ADAL" clId="{AC66F8B8-EA03-441A-A45F-8D5F85958AAA}" dt="2024-09-24T06:44:13.112" v="89" actId="20577"/>
        <pc:sldMkLst>
          <pc:docMk/>
          <pc:sldMk cId="2599569465" sldId="1517"/>
        </pc:sldMkLst>
        <pc:spChg chg="mod">
          <ac:chgData name="Das, Gerarda" userId="dec061bf-56a5-47a0-b9f3-f749fe418ae6" providerId="ADAL" clId="{AC66F8B8-EA03-441A-A45F-8D5F85958AAA}" dt="2024-09-24T06:44:13.112" v="89" actId="20577"/>
          <ac:spMkLst>
            <pc:docMk/>
            <pc:sldMk cId="2599569465" sldId="1517"/>
            <ac:spMk id="3" creationId="{00000000-0000-0000-0000-000000000000}"/>
          </ac:spMkLst>
        </pc:spChg>
        <pc:picChg chg="del">
          <ac:chgData name="Das, Gerarda" userId="dec061bf-56a5-47a0-b9f3-f749fe418ae6" providerId="ADAL" clId="{AC66F8B8-EA03-441A-A45F-8D5F85958AAA}" dt="2024-09-24T06:42:33.865" v="73" actId="478"/>
          <ac:picMkLst>
            <pc:docMk/>
            <pc:sldMk cId="2599569465" sldId="1517"/>
            <ac:picMk id="8" creationId="{4F9187BD-19C2-459B-9D0D-DD0BC456CEA9}"/>
          </ac:picMkLst>
        </pc:picChg>
        <pc:picChg chg="add mod">
          <ac:chgData name="Das, Gerarda" userId="dec061bf-56a5-47a0-b9f3-f749fe418ae6" providerId="ADAL" clId="{AC66F8B8-EA03-441A-A45F-8D5F85958AAA}" dt="2024-09-24T06:44:06.472" v="78" actId="1076"/>
          <ac:picMkLst>
            <pc:docMk/>
            <pc:sldMk cId="2599569465" sldId="1517"/>
            <ac:picMk id="9" creationId="{F5550079-69C1-ECAE-1C57-9716E4F5E1DF}"/>
          </ac:picMkLst>
        </pc:picChg>
      </pc:sldChg>
      <pc:sldChg chg="addSp delSp modSp mod">
        <pc:chgData name="Das, Gerarda" userId="dec061bf-56a5-47a0-b9f3-f749fe418ae6" providerId="ADAL" clId="{AC66F8B8-EA03-441A-A45F-8D5F85958AAA}" dt="2024-09-24T08:23:11.334" v="1372" actId="1076"/>
        <pc:sldMkLst>
          <pc:docMk/>
          <pc:sldMk cId="3454880613" sldId="1518"/>
        </pc:sldMkLst>
        <pc:spChg chg="mod">
          <ac:chgData name="Das, Gerarda" userId="dec061bf-56a5-47a0-b9f3-f749fe418ae6" providerId="ADAL" clId="{AC66F8B8-EA03-441A-A45F-8D5F85958AAA}" dt="2024-09-24T08:20:38.747" v="1355" actId="6549"/>
          <ac:spMkLst>
            <pc:docMk/>
            <pc:sldMk cId="3454880613" sldId="1518"/>
            <ac:spMk id="4" creationId="{D36CDCC8-D80A-3CA3-9903-EC310613197D}"/>
          </ac:spMkLst>
        </pc:spChg>
        <pc:picChg chg="del">
          <ac:chgData name="Das, Gerarda" userId="dec061bf-56a5-47a0-b9f3-f749fe418ae6" providerId="ADAL" clId="{AC66F8B8-EA03-441A-A45F-8D5F85958AAA}" dt="2024-09-24T08:20:42.232" v="1357" actId="478"/>
          <ac:picMkLst>
            <pc:docMk/>
            <pc:sldMk cId="3454880613" sldId="1518"/>
            <ac:picMk id="10" creationId="{2E37DE6D-F55C-1CDC-E17F-052F2ACD11C7}"/>
          </ac:picMkLst>
        </pc:picChg>
        <pc:picChg chg="del">
          <ac:chgData name="Das, Gerarda" userId="dec061bf-56a5-47a0-b9f3-f749fe418ae6" providerId="ADAL" clId="{AC66F8B8-EA03-441A-A45F-8D5F85958AAA}" dt="2024-09-24T08:20:41.531" v="1356" actId="478"/>
          <ac:picMkLst>
            <pc:docMk/>
            <pc:sldMk cId="3454880613" sldId="1518"/>
            <ac:picMk id="11" creationId="{20E51C92-CD6E-3418-AD72-EF7620717DB0}"/>
          </ac:picMkLst>
        </pc:picChg>
        <pc:picChg chg="add mod">
          <ac:chgData name="Das, Gerarda" userId="dec061bf-56a5-47a0-b9f3-f749fe418ae6" providerId="ADAL" clId="{AC66F8B8-EA03-441A-A45F-8D5F85958AAA}" dt="2024-09-24T08:21:30.668" v="1367" actId="1076"/>
          <ac:picMkLst>
            <pc:docMk/>
            <pc:sldMk cId="3454880613" sldId="1518"/>
            <ac:picMk id="24" creationId="{6F934BE9-11AA-F6A1-140E-9B48CFC8C077}"/>
          </ac:picMkLst>
        </pc:picChg>
        <pc:picChg chg="add mod">
          <ac:chgData name="Das, Gerarda" userId="dec061bf-56a5-47a0-b9f3-f749fe418ae6" providerId="ADAL" clId="{AC66F8B8-EA03-441A-A45F-8D5F85958AAA}" dt="2024-09-24T08:21:32.673" v="1368" actId="1076"/>
          <ac:picMkLst>
            <pc:docMk/>
            <pc:sldMk cId="3454880613" sldId="1518"/>
            <ac:picMk id="26" creationId="{8BB253E0-16A1-A363-6D14-73F023550726}"/>
          </ac:picMkLst>
        </pc:picChg>
        <pc:picChg chg="add mod">
          <ac:chgData name="Das, Gerarda" userId="dec061bf-56a5-47a0-b9f3-f749fe418ae6" providerId="ADAL" clId="{AC66F8B8-EA03-441A-A45F-8D5F85958AAA}" dt="2024-09-24T08:23:11.334" v="1372" actId="1076"/>
          <ac:picMkLst>
            <pc:docMk/>
            <pc:sldMk cId="3454880613" sldId="1518"/>
            <ac:picMk id="29" creationId="{E2558AD8-C882-B552-6C42-D1FF87989DDA}"/>
          </ac:picMkLst>
        </pc:picChg>
      </pc:sldChg>
      <pc:sldChg chg="addSp delSp modSp mod">
        <pc:chgData name="Das, Gerarda" userId="dec061bf-56a5-47a0-b9f3-f749fe418ae6" providerId="ADAL" clId="{AC66F8B8-EA03-441A-A45F-8D5F85958AAA}" dt="2024-09-24T08:17:41.391" v="1191" actId="1076"/>
        <pc:sldMkLst>
          <pc:docMk/>
          <pc:sldMk cId="294760713" sldId="1519"/>
        </pc:sldMkLst>
        <pc:spChg chg="mod">
          <ac:chgData name="Das, Gerarda" userId="dec061bf-56a5-47a0-b9f3-f749fe418ae6" providerId="ADAL" clId="{AC66F8B8-EA03-441A-A45F-8D5F85958AAA}" dt="2024-09-24T08:08:13.113" v="750"/>
          <ac:spMkLst>
            <pc:docMk/>
            <pc:sldMk cId="294760713" sldId="1519"/>
            <ac:spMk id="18" creationId="{82134252-329E-9E6F-D5B9-5325FF59DE80}"/>
          </ac:spMkLst>
        </pc:spChg>
        <pc:spChg chg="mod">
          <ac:chgData name="Das, Gerarda" userId="dec061bf-56a5-47a0-b9f3-f749fe418ae6" providerId="ADAL" clId="{AC66F8B8-EA03-441A-A45F-8D5F85958AAA}" dt="2024-09-24T08:16:07.454" v="1111" actId="1037"/>
          <ac:spMkLst>
            <pc:docMk/>
            <pc:sldMk cId="294760713" sldId="1519"/>
            <ac:spMk id="33" creationId="{AC757F5E-B016-F947-4518-7C6B9CC7EE04}"/>
          </ac:spMkLst>
        </pc:spChg>
        <pc:spChg chg="mod">
          <ac:chgData name="Das, Gerarda" userId="dec061bf-56a5-47a0-b9f3-f749fe418ae6" providerId="ADAL" clId="{AC66F8B8-EA03-441A-A45F-8D5F85958AAA}" dt="2024-09-24T08:08:56.258" v="842" actId="115"/>
          <ac:spMkLst>
            <pc:docMk/>
            <pc:sldMk cId="294760713" sldId="1519"/>
            <ac:spMk id="35" creationId="{37104C51-0232-62ED-4C6F-1447D06633EE}"/>
          </ac:spMkLst>
        </pc:spChg>
        <pc:spChg chg="mod">
          <ac:chgData name="Das, Gerarda" userId="dec061bf-56a5-47a0-b9f3-f749fe418ae6" providerId="ADAL" clId="{AC66F8B8-EA03-441A-A45F-8D5F85958AAA}" dt="2024-09-24T08:17:34.155" v="1189" actId="20577"/>
          <ac:spMkLst>
            <pc:docMk/>
            <pc:sldMk cId="294760713" sldId="1519"/>
            <ac:spMk id="36" creationId="{D8EF981A-9BA7-0EB1-9B70-F7FBF2F7DF1C}"/>
          </ac:spMkLst>
        </pc:spChg>
        <pc:grpChg chg="add mod">
          <ac:chgData name="Das, Gerarda" userId="dec061bf-56a5-47a0-b9f3-f749fe418ae6" providerId="ADAL" clId="{AC66F8B8-EA03-441A-A45F-8D5F85958AAA}" dt="2024-09-24T08:08:20.921" v="752" actId="1076"/>
          <ac:grpSpMkLst>
            <pc:docMk/>
            <pc:sldMk cId="294760713" sldId="1519"/>
            <ac:grpSpMk id="2" creationId="{0FB8E5AA-6F7F-3609-8B21-83868E451056}"/>
          </ac:grpSpMkLst>
        </pc:grpChg>
        <pc:picChg chg="mod">
          <ac:chgData name="Das, Gerarda" userId="dec061bf-56a5-47a0-b9f3-f749fe418ae6" providerId="ADAL" clId="{AC66F8B8-EA03-441A-A45F-8D5F85958AAA}" dt="2024-09-24T08:08:13.113" v="750"/>
          <ac:picMkLst>
            <pc:docMk/>
            <pc:sldMk cId="294760713" sldId="1519"/>
            <ac:picMk id="8" creationId="{75D031E2-65C6-50A7-4F27-419782973DAF}"/>
          </ac:picMkLst>
        </pc:picChg>
        <pc:picChg chg="mod">
          <ac:chgData name="Das, Gerarda" userId="dec061bf-56a5-47a0-b9f3-f749fe418ae6" providerId="ADAL" clId="{AC66F8B8-EA03-441A-A45F-8D5F85958AAA}" dt="2024-09-24T08:08:13.113" v="750"/>
          <ac:picMkLst>
            <pc:docMk/>
            <pc:sldMk cId="294760713" sldId="1519"/>
            <ac:picMk id="9" creationId="{85BB6BFF-DA4D-D4EC-5BDA-0BC0FDBB0D44}"/>
          </ac:picMkLst>
        </pc:picChg>
        <pc:picChg chg="del">
          <ac:chgData name="Das, Gerarda" userId="dec061bf-56a5-47a0-b9f3-f749fe418ae6" providerId="ADAL" clId="{AC66F8B8-EA03-441A-A45F-8D5F85958AAA}" dt="2024-09-24T08:07:52.038" v="747" actId="478"/>
          <ac:picMkLst>
            <pc:docMk/>
            <pc:sldMk cId="294760713" sldId="1519"/>
            <ac:picMk id="19" creationId="{00427938-9BC5-CDA0-774F-E054FC54AB63}"/>
          </ac:picMkLst>
        </pc:picChg>
        <pc:picChg chg="del">
          <ac:chgData name="Das, Gerarda" userId="dec061bf-56a5-47a0-b9f3-f749fe418ae6" providerId="ADAL" clId="{AC66F8B8-EA03-441A-A45F-8D5F85958AAA}" dt="2024-09-24T08:07:53.311" v="748" actId="478"/>
          <ac:picMkLst>
            <pc:docMk/>
            <pc:sldMk cId="294760713" sldId="1519"/>
            <ac:picMk id="20" creationId="{CF0D5299-F2C0-6E11-2C32-C10F9D33D97D}"/>
          </ac:picMkLst>
        </pc:picChg>
        <pc:picChg chg="del">
          <ac:chgData name="Das, Gerarda" userId="dec061bf-56a5-47a0-b9f3-f749fe418ae6" providerId="ADAL" clId="{AC66F8B8-EA03-441A-A45F-8D5F85958AAA}" dt="2024-09-24T08:11:13.679" v="843" actId="478"/>
          <ac:picMkLst>
            <pc:docMk/>
            <pc:sldMk cId="294760713" sldId="1519"/>
            <ac:picMk id="21" creationId="{5C48B7E9-ECF1-2F6C-6703-61B38C886076}"/>
          </ac:picMkLst>
        </pc:picChg>
        <pc:picChg chg="add mod">
          <ac:chgData name="Das, Gerarda" userId="dec061bf-56a5-47a0-b9f3-f749fe418ae6" providerId="ADAL" clId="{AC66F8B8-EA03-441A-A45F-8D5F85958AAA}" dt="2024-09-24T08:17:41.391" v="1191" actId="1076"/>
          <ac:picMkLst>
            <pc:docMk/>
            <pc:sldMk cId="294760713" sldId="1519"/>
            <ac:picMk id="24" creationId="{43C9D7F3-3FA7-7870-27C1-149B61F3996F}"/>
          </ac:picMkLst>
        </pc:picChg>
      </pc:sldChg>
      <pc:sldChg chg="del">
        <pc:chgData name="Das, Gerarda" userId="dec061bf-56a5-47a0-b9f3-f749fe418ae6" providerId="ADAL" clId="{AC66F8B8-EA03-441A-A45F-8D5F85958AAA}" dt="2024-09-24T08:36:40.525" v="1571" actId="47"/>
        <pc:sldMkLst>
          <pc:docMk/>
          <pc:sldMk cId="3613130875" sldId="1521"/>
        </pc:sldMkLst>
      </pc:sldChg>
      <pc:sldChg chg="addSp delSp modSp mod">
        <pc:chgData name="Das, Gerarda" userId="dec061bf-56a5-47a0-b9f3-f749fe418ae6" providerId="ADAL" clId="{AC66F8B8-EA03-441A-A45F-8D5F85958AAA}" dt="2024-09-24T07:57:21.806" v="585" actId="1076"/>
        <pc:sldMkLst>
          <pc:docMk/>
          <pc:sldMk cId="1646922205" sldId="1522"/>
        </pc:sldMkLst>
        <pc:spChg chg="mod">
          <ac:chgData name="Das, Gerarda" userId="dec061bf-56a5-47a0-b9f3-f749fe418ae6" providerId="ADAL" clId="{AC66F8B8-EA03-441A-A45F-8D5F85958AAA}" dt="2024-09-24T07:56:23.998" v="479" actId="115"/>
          <ac:spMkLst>
            <pc:docMk/>
            <pc:sldMk cId="1646922205" sldId="1522"/>
            <ac:spMk id="35" creationId="{37104C51-0232-62ED-4C6F-1447D06633EE}"/>
          </ac:spMkLst>
        </pc:spChg>
        <pc:spChg chg="mod">
          <ac:chgData name="Das, Gerarda" userId="dec061bf-56a5-47a0-b9f3-f749fe418ae6" providerId="ADAL" clId="{AC66F8B8-EA03-441A-A45F-8D5F85958AAA}" dt="2024-09-24T07:56:52.680" v="576" actId="115"/>
          <ac:spMkLst>
            <pc:docMk/>
            <pc:sldMk cId="1646922205" sldId="1522"/>
            <ac:spMk id="36" creationId="{D8EF981A-9BA7-0EB1-9B70-F7FBF2F7DF1C}"/>
          </ac:spMkLst>
        </pc:spChg>
        <pc:picChg chg="mod">
          <ac:chgData name="Das, Gerarda" userId="dec061bf-56a5-47a0-b9f3-f749fe418ae6" providerId="ADAL" clId="{AC66F8B8-EA03-441A-A45F-8D5F85958AAA}" dt="2024-09-24T07:57:10.045" v="582" actId="1076"/>
          <ac:picMkLst>
            <pc:docMk/>
            <pc:sldMk cId="1646922205" sldId="1522"/>
            <ac:picMk id="2" creationId="{1AB70ABE-98F1-2F1F-D082-F7ACE5CD0CC3}"/>
          </ac:picMkLst>
        </pc:picChg>
        <pc:picChg chg="del">
          <ac:chgData name="Das, Gerarda" userId="dec061bf-56a5-47a0-b9f3-f749fe418ae6" providerId="ADAL" clId="{AC66F8B8-EA03-441A-A45F-8D5F85958AAA}" dt="2024-09-24T07:56:54.958" v="577" actId="478"/>
          <ac:picMkLst>
            <pc:docMk/>
            <pc:sldMk cId="1646922205" sldId="1522"/>
            <ac:picMk id="8" creationId="{C9C455F3-5297-6726-D8F1-584F544ADE80}"/>
          </ac:picMkLst>
        </pc:picChg>
        <pc:picChg chg="add mod">
          <ac:chgData name="Das, Gerarda" userId="dec061bf-56a5-47a0-b9f3-f749fe418ae6" providerId="ADAL" clId="{AC66F8B8-EA03-441A-A45F-8D5F85958AAA}" dt="2024-09-24T07:57:06.183" v="580" actId="1076"/>
          <ac:picMkLst>
            <pc:docMk/>
            <pc:sldMk cId="1646922205" sldId="1522"/>
            <ac:picMk id="9" creationId="{3FECA1B0-10DA-444C-F136-1B78A1DD401B}"/>
          </ac:picMkLst>
        </pc:picChg>
        <pc:picChg chg="add mod">
          <ac:chgData name="Das, Gerarda" userId="dec061bf-56a5-47a0-b9f3-f749fe418ae6" providerId="ADAL" clId="{AC66F8B8-EA03-441A-A45F-8D5F85958AAA}" dt="2024-09-24T07:57:21.806" v="585" actId="1076"/>
          <ac:picMkLst>
            <pc:docMk/>
            <pc:sldMk cId="1646922205" sldId="1522"/>
            <ac:picMk id="18" creationId="{274963A8-9AFC-7FF7-BC7D-CA573C18D833}"/>
          </ac:picMkLst>
        </pc:picChg>
      </pc:sldChg>
      <pc:sldChg chg="addSp delSp modSp mod">
        <pc:chgData name="Das, Gerarda" userId="dec061bf-56a5-47a0-b9f3-f749fe418ae6" providerId="ADAL" clId="{AC66F8B8-EA03-441A-A45F-8D5F85958AAA}" dt="2024-09-24T08:25:14.158" v="1496" actId="1076"/>
        <pc:sldMkLst>
          <pc:docMk/>
          <pc:sldMk cId="545725223" sldId="1524"/>
        </pc:sldMkLst>
        <pc:spChg chg="mod">
          <ac:chgData name="Das, Gerarda" userId="dec061bf-56a5-47a0-b9f3-f749fe418ae6" providerId="ADAL" clId="{AC66F8B8-EA03-441A-A45F-8D5F85958AAA}" dt="2024-09-24T08:24:45.387" v="1488" actId="14100"/>
          <ac:spMkLst>
            <pc:docMk/>
            <pc:sldMk cId="545725223" sldId="1524"/>
            <ac:spMk id="10" creationId="{B37FADB8-F5A5-F448-15A7-6A630939BCDC}"/>
          </ac:spMkLst>
        </pc:spChg>
        <pc:spChg chg="mod">
          <ac:chgData name="Das, Gerarda" userId="dec061bf-56a5-47a0-b9f3-f749fe418ae6" providerId="ADAL" clId="{AC66F8B8-EA03-441A-A45F-8D5F85958AAA}" dt="2024-09-24T08:24:41.724" v="1487" actId="14100"/>
          <ac:spMkLst>
            <pc:docMk/>
            <pc:sldMk cId="545725223" sldId="1524"/>
            <ac:spMk id="11" creationId="{2D5226DB-4490-ECD5-880A-CDAB0447C263}"/>
          </ac:spMkLst>
        </pc:spChg>
        <pc:picChg chg="add mod">
          <ac:chgData name="Das, Gerarda" userId="dec061bf-56a5-47a0-b9f3-f749fe418ae6" providerId="ADAL" clId="{AC66F8B8-EA03-441A-A45F-8D5F85958AAA}" dt="2024-09-24T08:25:14.158" v="1496" actId="1076"/>
          <ac:picMkLst>
            <pc:docMk/>
            <pc:sldMk cId="545725223" sldId="1524"/>
            <ac:picMk id="16" creationId="{1D46BA02-C490-B303-7A77-5D2C389B99D3}"/>
          </ac:picMkLst>
        </pc:picChg>
        <pc:picChg chg="mod">
          <ac:chgData name="Das, Gerarda" userId="dec061bf-56a5-47a0-b9f3-f749fe418ae6" providerId="ADAL" clId="{AC66F8B8-EA03-441A-A45F-8D5F85958AAA}" dt="2024-09-24T08:24:52.315" v="1489" actId="1076"/>
          <ac:picMkLst>
            <pc:docMk/>
            <pc:sldMk cId="545725223" sldId="1524"/>
            <ac:picMk id="23" creationId="{238DD77D-C589-CDC7-38E7-13F40E262307}"/>
          </ac:picMkLst>
        </pc:picChg>
        <pc:picChg chg="del">
          <ac:chgData name="Das, Gerarda" userId="dec061bf-56a5-47a0-b9f3-f749fe418ae6" providerId="ADAL" clId="{AC66F8B8-EA03-441A-A45F-8D5F85958AAA}" dt="2024-09-24T08:25:03.063" v="1492" actId="478"/>
          <ac:picMkLst>
            <pc:docMk/>
            <pc:sldMk cId="545725223" sldId="1524"/>
            <ac:picMk id="25" creationId="{B54C64B6-C050-C4B5-E8D1-7ADCD5923CC4}"/>
          </ac:picMkLst>
        </pc:picChg>
        <pc:cxnChg chg="mod">
          <ac:chgData name="Das, Gerarda" userId="dec061bf-56a5-47a0-b9f3-f749fe418ae6" providerId="ADAL" clId="{AC66F8B8-EA03-441A-A45F-8D5F85958AAA}" dt="2024-09-24T08:24:57.063" v="1490" actId="1076"/>
          <ac:cxnSpMkLst>
            <pc:docMk/>
            <pc:sldMk cId="545725223" sldId="1524"/>
            <ac:cxnSpMk id="21" creationId="{B84B33EF-2A54-99B2-FEF8-27486B72F624}"/>
          </ac:cxnSpMkLst>
        </pc:cxnChg>
        <pc:cxnChg chg="mod">
          <ac:chgData name="Das, Gerarda" userId="dec061bf-56a5-47a0-b9f3-f749fe418ae6" providerId="ADAL" clId="{AC66F8B8-EA03-441A-A45F-8D5F85958AAA}" dt="2024-09-24T08:24:58.792" v="1491" actId="1076"/>
          <ac:cxnSpMkLst>
            <pc:docMk/>
            <pc:sldMk cId="545725223" sldId="1524"/>
            <ac:cxnSpMk id="27" creationId="{EC90AE0F-5DD8-2D25-C999-5E0CC65E11C5}"/>
          </ac:cxnSpMkLst>
        </pc:cxnChg>
      </pc:sldChg>
      <pc:sldChg chg="addSp delSp modSp mod">
        <pc:chgData name="Das, Gerarda" userId="dec061bf-56a5-47a0-b9f3-f749fe418ae6" providerId="ADAL" clId="{AC66F8B8-EA03-441A-A45F-8D5F85958AAA}" dt="2024-09-24T08:35:39.738" v="1570" actId="403"/>
        <pc:sldMkLst>
          <pc:docMk/>
          <pc:sldMk cId="1255769764" sldId="1525"/>
        </pc:sldMkLst>
        <pc:spChg chg="mod topLvl">
          <ac:chgData name="Das, Gerarda" userId="dec061bf-56a5-47a0-b9f3-f749fe418ae6" providerId="ADAL" clId="{AC66F8B8-EA03-441A-A45F-8D5F85958AAA}" dt="2024-09-24T08:34:57.311" v="1556" actId="1076"/>
          <ac:spMkLst>
            <pc:docMk/>
            <pc:sldMk cId="1255769764" sldId="1525"/>
            <ac:spMk id="20" creationId="{1AF213B3-B522-66BE-882E-A8BB3CC78A11}"/>
          </ac:spMkLst>
        </pc:spChg>
        <pc:spChg chg="mod">
          <ac:chgData name="Das, Gerarda" userId="dec061bf-56a5-47a0-b9f3-f749fe418ae6" providerId="ADAL" clId="{AC66F8B8-EA03-441A-A45F-8D5F85958AAA}" dt="2024-09-24T08:15:45.439" v="1102" actId="403"/>
          <ac:spMkLst>
            <pc:docMk/>
            <pc:sldMk cId="1255769764" sldId="1525"/>
            <ac:spMk id="33" creationId="{AC757F5E-B016-F947-4518-7C6B9CC7EE04}"/>
          </ac:spMkLst>
        </pc:spChg>
        <pc:spChg chg="mod">
          <ac:chgData name="Das, Gerarda" userId="dec061bf-56a5-47a0-b9f3-f749fe418ae6" providerId="ADAL" clId="{AC66F8B8-EA03-441A-A45F-8D5F85958AAA}" dt="2024-09-24T08:15:47.591" v="1103" actId="403"/>
          <ac:spMkLst>
            <pc:docMk/>
            <pc:sldMk cId="1255769764" sldId="1525"/>
            <ac:spMk id="34" creationId="{152372B3-00F5-781C-183E-6F2DDF35091D}"/>
          </ac:spMkLst>
        </pc:spChg>
        <pc:spChg chg="mod">
          <ac:chgData name="Das, Gerarda" userId="dec061bf-56a5-47a0-b9f3-f749fe418ae6" providerId="ADAL" clId="{AC66F8B8-EA03-441A-A45F-8D5F85958AAA}" dt="2024-09-24T08:35:35.679" v="1569" actId="20577"/>
          <ac:spMkLst>
            <pc:docMk/>
            <pc:sldMk cId="1255769764" sldId="1525"/>
            <ac:spMk id="35" creationId="{37104C51-0232-62ED-4C6F-1447D06633EE}"/>
          </ac:spMkLst>
        </pc:spChg>
        <pc:spChg chg="mod">
          <ac:chgData name="Das, Gerarda" userId="dec061bf-56a5-47a0-b9f3-f749fe418ae6" providerId="ADAL" clId="{AC66F8B8-EA03-441A-A45F-8D5F85958AAA}" dt="2024-09-24T08:35:39.738" v="1570" actId="403"/>
          <ac:spMkLst>
            <pc:docMk/>
            <pc:sldMk cId="1255769764" sldId="1525"/>
            <ac:spMk id="36" creationId="{D8EF981A-9BA7-0EB1-9B70-F7FBF2F7DF1C}"/>
          </ac:spMkLst>
        </pc:spChg>
        <pc:grpChg chg="add del mod">
          <ac:chgData name="Das, Gerarda" userId="dec061bf-56a5-47a0-b9f3-f749fe418ae6" providerId="ADAL" clId="{AC66F8B8-EA03-441A-A45F-8D5F85958AAA}" dt="2024-09-24T08:13:53.436" v="1011" actId="165"/>
          <ac:grpSpMkLst>
            <pc:docMk/>
            <pc:sldMk cId="1255769764" sldId="1525"/>
            <ac:grpSpMk id="8" creationId="{A9B942C6-FA07-645B-3F4B-FC6A9C577126}"/>
          </ac:grpSpMkLst>
        </pc:grpChg>
        <pc:picChg chg="del">
          <ac:chgData name="Das, Gerarda" userId="dec061bf-56a5-47a0-b9f3-f749fe418ae6" providerId="ADAL" clId="{AC66F8B8-EA03-441A-A45F-8D5F85958AAA}" dt="2024-09-24T07:55:49.626" v="389" actId="478"/>
          <ac:picMkLst>
            <pc:docMk/>
            <pc:sldMk cId="1255769764" sldId="1525"/>
            <ac:picMk id="2" creationId="{D3EAE19B-4D2C-9564-F1EA-E60C182C692C}"/>
          </ac:picMkLst>
        </pc:picChg>
        <pc:picChg chg="del mod topLvl">
          <ac:chgData name="Das, Gerarda" userId="dec061bf-56a5-47a0-b9f3-f749fe418ae6" providerId="ADAL" clId="{AC66F8B8-EA03-441A-A45F-8D5F85958AAA}" dt="2024-09-24T08:34:08.989" v="1525" actId="478"/>
          <ac:picMkLst>
            <pc:docMk/>
            <pc:sldMk cId="1255769764" sldId="1525"/>
            <ac:picMk id="9" creationId="{2BA35A92-265D-01FE-B32A-51F65DE697CC}"/>
          </ac:picMkLst>
        </pc:picChg>
        <pc:picChg chg="mod topLvl">
          <ac:chgData name="Das, Gerarda" userId="dec061bf-56a5-47a0-b9f3-f749fe418ae6" providerId="ADAL" clId="{AC66F8B8-EA03-441A-A45F-8D5F85958AAA}" dt="2024-09-24T08:34:47.362" v="1547" actId="1076"/>
          <ac:picMkLst>
            <pc:docMk/>
            <pc:sldMk cId="1255769764" sldId="1525"/>
            <ac:picMk id="18" creationId="{C07EC9EF-2DDB-8369-6D88-EA5ED228C2E7}"/>
          </ac:picMkLst>
        </pc:picChg>
        <pc:picChg chg="mod topLvl">
          <ac:chgData name="Das, Gerarda" userId="dec061bf-56a5-47a0-b9f3-f749fe418ae6" providerId="ADAL" clId="{AC66F8B8-EA03-441A-A45F-8D5F85958AAA}" dt="2024-09-24T08:34:43.953" v="1545" actId="1076"/>
          <ac:picMkLst>
            <pc:docMk/>
            <pc:sldMk cId="1255769764" sldId="1525"/>
            <ac:picMk id="19" creationId="{2611EEC8-E2CD-AE59-EFA9-96E772F3C94E}"/>
          </ac:picMkLst>
        </pc:picChg>
        <pc:picChg chg="add del mod">
          <ac:chgData name="Das, Gerarda" userId="dec061bf-56a5-47a0-b9f3-f749fe418ae6" providerId="ADAL" clId="{AC66F8B8-EA03-441A-A45F-8D5F85958AAA}" dt="2024-09-24T08:34:10.253" v="1526" actId="478"/>
          <ac:picMkLst>
            <pc:docMk/>
            <pc:sldMk cId="1255769764" sldId="1525"/>
            <ac:picMk id="21" creationId="{1B8AE6F3-3C30-4530-3B96-33B584F00123}"/>
          </ac:picMkLst>
        </pc:picChg>
        <pc:picChg chg="add mod">
          <ac:chgData name="Das, Gerarda" userId="dec061bf-56a5-47a0-b9f3-f749fe418ae6" providerId="ADAL" clId="{AC66F8B8-EA03-441A-A45F-8D5F85958AAA}" dt="2024-09-24T08:35:19.948" v="1563" actId="1076"/>
          <ac:picMkLst>
            <pc:docMk/>
            <pc:sldMk cId="1255769764" sldId="1525"/>
            <ac:picMk id="23" creationId="{761B7500-1B95-D6E3-BA63-A86902A8AC6E}"/>
          </ac:picMkLst>
        </pc:picChg>
        <pc:picChg chg="add mod">
          <ac:chgData name="Das, Gerarda" userId="dec061bf-56a5-47a0-b9f3-f749fe418ae6" providerId="ADAL" clId="{AC66F8B8-EA03-441A-A45F-8D5F85958AAA}" dt="2024-09-24T08:35:23.401" v="1565" actId="1076"/>
          <ac:picMkLst>
            <pc:docMk/>
            <pc:sldMk cId="1255769764" sldId="1525"/>
            <ac:picMk id="24" creationId="{A8AD4E16-C1B6-4B7D-A3C6-65251FFB3B87}"/>
          </ac:picMkLst>
        </pc:picChg>
        <pc:picChg chg="add mod">
          <ac:chgData name="Das, Gerarda" userId="dec061bf-56a5-47a0-b9f3-f749fe418ae6" providerId="ADAL" clId="{AC66F8B8-EA03-441A-A45F-8D5F85958AAA}" dt="2024-09-24T08:35:26.863" v="1567" actId="1076"/>
          <ac:picMkLst>
            <pc:docMk/>
            <pc:sldMk cId="1255769764" sldId="1525"/>
            <ac:picMk id="25" creationId="{F83D3E66-D217-B8E3-27BD-BB31BBCF2DFA}"/>
          </ac:picMkLst>
        </pc:picChg>
        <pc:picChg chg="add mod ord modCrop">
          <ac:chgData name="Das, Gerarda" userId="dec061bf-56a5-47a0-b9f3-f749fe418ae6" providerId="ADAL" clId="{AC66F8B8-EA03-441A-A45F-8D5F85958AAA}" dt="2024-09-24T08:34:38.990" v="1543" actId="732"/>
          <ac:picMkLst>
            <pc:docMk/>
            <pc:sldMk cId="1255769764" sldId="1525"/>
            <ac:picMk id="27" creationId="{9374D6A6-7B26-0E23-1DD3-439FB3703FED}"/>
          </ac:picMkLst>
        </pc:picChg>
        <pc:picChg chg="add mod ord">
          <ac:chgData name="Das, Gerarda" userId="dec061bf-56a5-47a0-b9f3-f749fe418ae6" providerId="ADAL" clId="{AC66F8B8-EA03-441A-A45F-8D5F85958AAA}" dt="2024-09-24T08:35:14.698" v="1561" actId="171"/>
          <ac:picMkLst>
            <pc:docMk/>
            <pc:sldMk cId="1255769764" sldId="1525"/>
            <ac:picMk id="28" creationId="{1CE3FA2A-D289-E83B-CE9E-54E6DD424DB5}"/>
          </ac:picMkLst>
        </pc:picChg>
      </pc:sldChg>
      <pc:sldChg chg="addSp modSp mod">
        <pc:chgData name="Das, Gerarda" userId="dec061bf-56a5-47a0-b9f3-f749fe418ae6" providerId="ADAL" clId="{AC66F8B8-EA03-441A-A45F-8D5F85958AAA}" dt="2024-09-24T08:24:25.501" v="1484" actId="1076"/>
        <pc:sldMkLst>
          <pc:docMk/>
          <pc:sldMk cId="3230926873" sldId="1526"/>
        </pc:sldMkLst>
        <pc:spChg chg="mod">
          <ac:chgData name="Das, Gerarda" userId="dec061bf-56a5-47a0-b9f3-f749fe418ae6" providerId="ADAL" clId="{AC66F8B8-EA03-441A-A45F-8D5F85958AAA}" dt="2024-09-24T08:23:50.004" v="1474" actId="6549"/>
          <ac:spMkLst>
            <pc:docMk/>
            <pc:sldMk cId="3230926873" sldId="1526"/>
            <ac:spMk id="4" creationId="{D36CDCC8-D80A-3CA3-9903-EC310613197D}"/>
          </ac:spMkLst>
        </pc:spChg>
        <pc:picChg chg="mod">
          <ac:chgData name="Das, Gerarda" userId="dec061bf-56a5-47a0-b9f3-f749fe418ae6" providerId="ADAL" clId="{AC66F8B8-EA03-441A-A45F-8D5F85958AAA}" dt="2024-09-24T08:24:04.131" v="1479" actId="1076"/>
          <ac:picMkLst>
            <pc:docMk/>
            <pc:sldMk cId="3230926873" sldId="1526"/>
            <ac:picMk id="9" creationId="{D11CB206-C08A-1C87-3494-DC71CF20B3BF}"/>
          </ac:picMkLst>
        </pc:picChg>
        <pc:picChg chg="mod">
          <ac:chgData name="Das, Gerarda" userId="dec061bf-56a5-47a0-b9f3-f749fe418ae6" providerId="ADAL" clId="{AC66F8B8-EA03-441A-A45F-8D5F85958AAA}" dt="2024-09-24T08:24:02.713" v="1478" actId="1076"/>
          <ac:picMkLst>
            <pc:docMk/>
            <pc:sldMk cId="3230926873" sldId="1526"/>
            <ac:picMk id="10" creationId="{97583C6D-7B70-8155-FE83-1D96BFF6731F}"/>
          </ac:picMkLst>
        </pc:picChg>
        <pc:picChg chg="mod modCrop">
          <ac:chgData name="Das, Gerarda" userId="dec061bf-56a5-47a0-b9f3-f749fe418ae6" providerId="ADAL" clId="{AC66F8B8-EA03-441A-A45F-8D5F85958AAA}" dt="2024-09-24T08:23:59.015" v="1477" actId="732"/>
          <ac:picMkLst>
            <pc:docMk/>
            <pc:sldMk cId="3230926873" sldId="1526"/>
            <ac:picMk id="11" creationId="{FE2D5B9B-0D51-E6F7-D558-835540187FE9}"/>
          </ac:picMkLst>
        </pc:picChg>
        <pc:picChg chg="add mod">
          <ac:chgData name="Das, Gerarda" userId="dec061bf-56a5-47a0-b9f3-f749fe418ae6" providerId="ADAL" clId="{AC66F8B8-EA03-441A-A45F-8D5F85958AAA}" dt="2024-09-24T08:24:25.501" v="1484" actId="1076"/>
          <ac:picMkLst>
            <pc:docMk/>
            <pc:sldMk cId="3230926873" sldId="1526"/>
            <ac:picMk id="25" creationId="{98A70BE5-D379-CFD7-BDD6-B2448191097D}"/>
          </ac:picMkLst>
        </pc:picChg>
      </pc:sldChg>
      <pc:sldChg chg="addSp modSp mod">
        <pc:chgData name="Das, Gerarda" userId="dec061bf-56a5-47a0-b9f3-f749fe418ae6" providerId="ADAL" clId="{AC66F8B8-EA03-441A-A45F-8D5F85958AAA}" dt="2024-09-24T08:19:27.369" v="1194" actId="1076"/>
        <pc:sldMkLst>
          <pc:docMk/>
          <pc:sldMk cId="1397314403" sldId="1527"/>
        </pc:sldMkLst>
        <pc:picChg chg="add mod">
          <ac:chgData name="Das, Gerarda" userId="dec061bf-56a5-47a0-b9f3-f749fe418ae6" providerId="ADAL" clId="{AC66F8B8-EA03-441A-A45F-8D5F85958AAA}" dt="2024-09-24T08:19:27.369" v="1194" actId="1076"/>
          <ac:picMkLst>
            <pc:docMk/>
            <pc:sldMk cId="1397314403" sldId="1527"/>
            <ac:picMk id="13" creationId="{F8C876B1-2255-93ED-11EC-06E447AB1D20}"/>
          </ac:picMkLst>
        </pc:picChg>
      </pc:sldChg>
      <pc:sldChg chg="addSp modSp mod ord">
        <pc:chgData name="Das, Gerarda" userId="dec061bf-56a5-47a0-b9f3-f749fe418ae6" providerId="ADAL" clId="{AC66F8B8-EA03-441A-A45F-8D5F85958AAA}" dt="2024-09-24T06:50:11.679" v="110" actId="1076"/>
        <pc:sldMkLst>
          <pc:docMk/>
          <pc:sldMk cId="3945738692" sldId="1528"/>
        </pc:sldMkLst>
        <pc:picChg chg="add mod">
          <ac:chgData name="Das, Gerarda" userId="dec061bf-56a5-47a0-b9f3-f749fe418ae6" providerId="ADAL" clId="{AC66F8B8-EA03-441A-A45F-8D5F85958AAA}" dt="2024-09-24T06:50:11.679" v="110" actId="1076"/>
          <ac:picMkLst>
            <pc:docMk/>
            <pc:sldMk cId="3945738692" sldId="1528"/>
            <ac:picMk id="4" creationId="{A9F557E9-C1C0-D7E4-07FD-139A561BBBB3}"/>
          </ac:picMkLst>
        </pc:picChg>
      </pc:sldChg>
      <pc:sldChg chg="addSp modSp mod">
        <pc:chgData name="Das, Gerarda" userId="dec061bf-56a5-47a0-b9f3-f749fe418ae6" providerId="ADAL" clId="{AC66F8B8-EA03-441A-A45F-8D5F85958AAA}" dt="2024-09-24T08:47:09.854" v="1587" actId="1076"/>
        <pc:sldMkLst>
          <pc:docMk/>
          <pc:sldMk cId="822419360" sldId="1529"/>
        </pc:sldMkLst>
        <pc:spChg chg="mod">
          <ac:chgData name="Das, Gerarda" userId="dec061bf-56a5-47a0-b9f3-f749fe418ae6" providerId="ADAL" clId="{AC66F8B8-EA03-441A-A45F-8D5F85958AAA}" dt="2024-09-24T08:47:04.082" v="1585" actId="14100"/>
          <ac:spMkLst>
            <pc:docMk/>
            <pc:sldMk cId="822419360" sldId="1529"/>
            <ac:spMk id="35" creationId="{37104C51-0232-62ED-4C6F-1447D06633EE}"/>
          </ac:spMkLst>
        </pc:spChg>
        <pc:spChg chg="mod">
          <ac:chgData name="Das, Gerarda" userId="dec061bf-56a5-47a0-b9f3-f749fe418ae6" providerId="ADAL" clId="{AC66F8B8-EA03-441A-A45F-8D5F85958AAA}" dt="2024-09-24T08:47:04.082" v="1585" actId="14100"/>
          <ac:spMkLst>
            <pc:docMk/>
            <pc:sldMk cId="822419360" sldId="1529"/>
            <ac:spMk id="36" creationId="{D8EF981A-9BA7-0EB1-9B70-F7FBF2F7DF1C}"/>
          </ac:spMkLst>
        </pc:spChg>
        <pc:picChg chg="add mod modCrop">
          <ac:chgData name="Das, Gerarda" userId="dec061bf-56a5-47a0-b9f3-f749fe418ae6" providerId="ADAL" clId="{AC66F8B8-EA03-441A-A45F-8D5F85958AAA}" dt="2024-09-24T08:47:09.854" v="1587" actId="1076"/>
          <ac:picMkLst>
            <pc:docMk/>
            <pc:sldMk cId="822419360" sldId="1529"/>
            <ac:picMk id="9" creationId="{0DF529D9-DCFC-341F-D64E-9B7DAEC56DEA}"/>
          </ac:picMkLst>
        </pc:picChg>
        <pc:picChg chg="add mod">
          <ac:chgData name="Das, Gerarda" userId="dec061bf-56a5-47a0-b9f3-f749fe418ae6" providerId="ADAL" clId="{AC66F8B8-EA03-441A-A45F-8D5F85958AAA}" dt="2024-09-24T08:47:07.810" v="1586" actId="1076"/>
          <ac:picMkLst>
            <pc:docMk/>
            <pc:sldMk cId="822419360" sldId="1529"/>
            <ac:picMk id="19" creationId="{DCA0B167-3A7A-314A-6083-DA02727C2216}"/>
          </ac:picMkLst>
        </pc:picChg>
        <pc:cxnChg chg="mod">
          <ac:chgData name="Das, Gerarda" userId="dec061bf-56a5-47a0-b9f3-f749fe418ae6" providerId="ADAL" clId="{AC66F8B8-EA03-441A-A45F-8D5F85958AAA}" dt="2024-09-24T08:46:57.873" v="1584" actId="1036"/>
          <ac:cxnSpMkLst>
            <pc:docMk/>
            <pc:sldMk cId="822419360" sldId="1529"/>
            <ac:cxnSpMk id="11" creationId="{43E1EF99-1825-D9B6-CE28-54505AE2D0DE}"/>
          </ac:cxnSpMkLst>
        </pc:cxnChg>
        <pc:cxnChg chg="mod">
          <ac:chgData name="Das, Gerarda" userId="dec061bf-56a5-47a0-b9f3-f749fe418ae6" providerId="ADAL" clId="{AC66F8B8-EA03-441A-A45F-8D5F85958AAA}" dt="2024-09-24T08:46:57.873" v="1584" actId="1036"/>
          <ac:cxnSpMkLst>
            <pc:docMk/>
            <pc:sldMk cId="822419360" sldId="1529"/>
            <ac:cxnSpMk id="12" creationId="{644A4299-3A63-6813-A679-FB8DB7D5FD7A}"/>
          </ac:cxnSpMkLst>
        </pc:cxnChg>
        <pc:cxnChg chg="mod">
          <ac:chgData name="Das, Gerarda" userId="dec061bf-56a5-47a0-b9f3-f749fe418ae6" providerId="ADAL" clId="{AC66F8B8-EA03-441A-A45F-8D5F85958AAA}" dt="2024-09-24T08:46:57.873" v="1584" actId="1036"/>
          <ac:cxnSpMkLst>
            <pc:docMk/>
            <pc:sldMk cId="822419360" sldId="1529"/>
            <ac:cxnSpMk id="13" creationId="{79D0A0B5-43EC-915C-1E3A-AA9CA21994B4}"/>
          </ac:cxnSpMkLst>
        </pc:cxnChg>
        <pc:cxnChg chg="mod">
          <ac:chgData name="Das, Gerarda" userId="dec061bf-56a5-47a0-b9f3-f749fe418ae6" providerId="ADAL" clId="{AC66F8B8-EA03-441A-A45F-8D5F85958AAA}" dt="2024-09-24T08:46:57.873" v="1584" actId="1036"/>
          <ac:cxnSpMkLst>
            <pc:docMk/>
            <pc:sldMk cId="822419360" sldId="1529"/>
            <ac:cxnSpMk id="14" creationId="{D4DC5350-E385-459A-7DF3-9A72313F2A3E}"/>
          </ac:cxnSpMkLst>
        </pc:cxnChg>
      </pc:sldChg>
      <pc:sldChg chg="addSp delSp modSp mod">
        <pc:chgData name="Das, Gerarda" userId="dec061bf-56a5-47a0-b9f3-f749fe418ae6" providerId="ADAL" clId="{AC66F8B8-EA03-441A-A45F-8D5F85958AAA}" dt="2024-09-24T08:50:28.016" v="1600" actId="1076"/>
        <pc:sldMkLst>
          <pc:docMk/>
          <pc:sldMk cId="287365878" sldId="1530"/>
        </pc:sldMkLst>
        <pc:picChg chg="del">
          <ac:chgData name="Das, Gerarda" userId="dec061bf-56a5-47a0-b9f3-f749fe418ae6" providerId="ADAL" clId="{AC66F8B8-EA03-441A-A45F-8D5F85958AAA}" dt="2024-09-24T08:49:23.820" v="1588" actId="478"/>
          <ac:picMkLst>
            <pc:docMk/>
            <pc:sldMk cId="287365878" sldId="1530"/>
            <ac:picMk id="4" creationId="{BCA226CD-95D4-410B-0A36-40508F573D4F}"/>
          </ac:picMkLst>
        </pc:picChg>
        <pc:picChg chg="add mod">
          <ac:chgData name="Das, Gerarda" userId="dec061bf-56a5-47a0-b9f3-f749fe418ae6" providerId="ADAL" clId="{AC66F8B8-EA03-441A-A45F-8D5F85958AAA}" dt="2024-09-24T08:49:30.564" v="1593" actId="1076"/>
          <ac:picMkLst>
            <pc:docMk/>
            <pc:sldMk cId="287365878" sldId="1530"/>
            <ac:picMk id="18" creationId="{D21D246C-09B6-637D-4DEE-8ACA856AF23B}"/>
          </ac:picMkLst>
        </pc:picChg>
        <pc:picChg chg="del">
          <ac:chgData name="Das, Gerarda" userId="dec061bf-56a5-47a0-b9f3-f749fe418ae6" providerId="ADAL" clId="{AC66F8B8-EA03-441A-A45F-8D5F85958AAA}" dt="2024-09-24T08:50:19.193" v="1594" actId="478"/>
          <ac:picMkLst>
            <pc:docMk/>
            <pc:sldMk cId="287365878" sldId="1530"/>
            <ac:picMk id="21" creationId="{ADE68758-EF41-DF18-D37B-0324FB115F0C}"/>
          </ac:picMkLst>
        </pc:picChg>
        <pc:picChg chg="add mod">
          <ac:chgData name="Das, Gerarda" userId="dec061bf-56a5-47a0-b9f3-f749fe418ae6" providerId="ADAL" clId="{AC66F8B8-EA03-441A-A45F-8D5F85958AAA}" dt="2024-09-24T08:50:28.016" v="1600" actId="1076"/>
          <ac:picMkLst>
            <pc:docMk/>
            <pc:sldMk cId="287365878" sldId="1530"/>
            <ac:picMk id="24" creationId="{38DA9CA0-4925-3C71-651B-B1E4B23E357D}"/>
          </ac:picMkLst>
        </pc:picChg>
      </pc:sldChg>
    </pc:docChg>
  </pc:docChgLst>
  <pc:docChgLst>
    <pc:chgData name="Routledge, Mandy" userId="bacdedf5-8e30-494b-ad8b-f27fa30c4f8d" providerId="ADAL" clId="{8E50AFFD-8E09-4C3F-99F5-866D9FF63F11}"/>
    <pc:docChg chg="undo custSel addSld delSld modSld sldOrd modSection">
      <pc:chgData name="Routledge, Mandy" userId="bacdedf5-8e30-494b-ad8b-f27fa30c4f8d" providerId="ADAL" clId="{8E50AFFD-8E09-4C3F-99F5-866D9FF63F11}" dt="2024-09-24T08:44:27.519" v="1877" actId="1035"/>
      <pc:docMkLst>
        <pc:docMk/>
      </pc:docMkLst>
      <pc:sldChg chg="del">
        <pc:chgData name="Routledge, Mandy" userId="bacdedf5-8e30-494b-ad8b-f27fa30c4f8d" providerId="ADAL" clId="{8E50AFFD-8E09-4C3F-99F5-866D9FF63F11}" dt="2024-09-23T14:52:20.093" v="4" actId="47"/>
        <pc:sldMkLst>
          <pc:docMk/>
          <pc:sldMk cId="192884965" sldId="259"/>
        </pc:sldMkLst>
      </pc:sldChg>
      <pc:sldChg chg="add del">
        <pc:chgData name="Routledge, Mandy" userId="bacdedf5-8e30-494b-ad8b-f27fa30c4f8d" providerId="ADAL" clId="{8E50AFFD-8E09-4C3F-99F5-866D9FF63F11}" dt="2024-09-23T18:37:44.038" v="366" actId="47"/>
        <pc:sldMkLst>
          <pc:docMk/>
          <pc:sldMk cId="155461494" sldId="263"/>
        </pc:sldMkLst>
      </pc:sldChg>
      <pc:sldChg chg="modSp add del mod">
        <pc:chgData name="Routledge, Mandy" userId="bacdedf5-8e30-494b-ad8b-f27fa30c4f8d" providerId="ADAL" clId="{8E50AFFD-8E09-4C3F-99F5-866D9FF63F11}" dt="2024-09-23T19:14:30.794" v="1344" actId="47"/>
        <pc:sldMkLst>
          <pc:docMk/>
          <pc:sldMk cId="3984373576" sldId="264"/>
        </pc:sldMkLst>
        <pc:spChg chg="mod">
          <ac:chgData name="Routledge, Mandy" userId="bacdedf5-8e30-494b-ad8b-f27fa30c4f8d" providerId="ADAL" clId="{8E50AFFD-8E09-4C3F-99F5-866D9FF63F11}" dt="2024-09-23T19:09:22.785" v="1250" actId="20577"/>
          <ac:spMkLst>
            <pc:docMk/>
            <pc:sldMk cId="3984373576" sldId="264"/>
            <ac:spMk id="10" creationId="{00000000-0000-0000-0000-000000000000}"/>
          </ac:spMkLst>
        </pc:spChg>
      </pc:sldChg>
      <pc:sldChg chg="del">
        <pc:chgData name="Routledge, Mandy" userId="bacdedf5-8e30-494b-ad8b-f27fa30c4f8d" providerId="ADAL" clId="{8E50AFFD-8E09-4C3F-99F5-866D9FF63F11}" dt="2024-09-23T14:51:55.386" v="2" actId="47"/>
        <pc:sldMkLst>
          <pc:docMk/>
          <pc:sldMk cId="3558003521" sldId="267"/>
        </pc:sldMkLst>
      </pc:sldChg>
      <pc:sldChg chg="addSp delSp modSp add mod">
        <pc:chgData name="Routledge, Mandy" userId="bacdedf5-8e30-494b-ad8b-f27fa30c4f8d" providerId="ADAL" clId="{8E50AFFD-8E09-4C3F-99F5-866D9FF63F11}" dt="2024-09-23T19:07:58.921" v="1237"/>
        <pc:sldMkLst>
          <pc:docMk/>
          <pc:sldMk cId="3575564415" sldId="1163"/>
        </pc:sldMkLst>
        <pc:spChg chg="add mod">
          <ac:chgData name="Routledge, Mandy" userId="bacdedf5-8e30-494b-ad8b-f27fa30c4f8d" providerId="ADAL" clId="{8E50AFFD-8E09-4C3F-99F5-866D9FF63F11}" dt="2024-09-23T19:07:58.921" v="1237"/>
          <ac:spMkLst>
            <pc:docMk/>
            <pc:sldMk cId="3575564415" sldId="1163"/>
            <ac:spMk id="3" creationId="{00000000-0000-0000-0000-000000000000}"/>
          </ac:spMkLst>
        </pc:spChg>
        <pc:spChg chg="del">
          <ac:chgData name="Routledge, Mandy" userId="bacdedf5-8e30-494b-ad8b-f27fa30c4f8d" providerId="ADAL" clId="{8E50AFFD-8E09-4C3F-99F5-866D9FF63F11}" dt="2024-09-23T19:07:58.173" v="1236" actId="478"/>
          <ac:spMkLst>
            <pc:docMk/>
            <pc:sldMk cId="3575564415" sldId="1163"/>
            <ac:spMk id="6" creationId="{00000000-0000-0000-0000-000000000000}"/>
          </ac:spMkLst>
        </pc:spChg>
      </pc:sldChg>
      <pc:sldChg chg="add del">
        <pc:chgData name="Routledge, Mandy" userId="bacdedf5-8e30-494b-ad8b-f27fa30c4f8d" providerId="ADAL" clId="{8E50AFFD-8E09-4C3F-99F5-866D9FF63F11}" dt="2024-09-23T18:44:44.565" v="672" actId="47"/>
        <pc:sldMkLst>
          <pc:docMk/>
          <pc:sldMk cId="879271283" sldId="1291"/>
        </pc:sldMkLst>
      </pc:sldChg>
      <pc:sldChg chg="modSp mod modNotes modNotesTx">
        <pc:chgData name="Routledge, Mandy" userId="bacdedf5-8e30-494b-ad8b-f27fa30c4f8d" providerId="ADAL" clId="{8E50AFFD-8E09-4C3F-99F5-866D9FF63F11}" dt="2024-09-24T08:27:11.372" v="1773" actId="20577"/>
        <pc:sldMkLst>
          <pc:docMk/>
          <pc:sldMk cId="2189114603" sldId="1437"/>
        </pc:sldMkLst>
        <pc:spChg chg="mod">
          <ac:chgData name="Routledge, Mandy" userId="bacdedf5-8e30-494b-ad8b-f27fa30c4f8d" providerId="ADAL" clId="{8E50AFFD-8E09-4C3F-99F5-866D9FF63F11}" dt="2024-09-24T08:27:11.372" v="1773" actId="20577"/>
          <ac:spMkLst>
            <pc:docMk/>
            <pc:sldMk cId="2189114603" sldId="1437"/>
            <ac:spMk id="3" creationId="{00000000-0000-0000-0000-000000000000}"/>
          </ac:spMkLst>
        </pc:spChg>
      </pc:sldChg>
      <pc:sldChg chg="add del">
        <pc:chgData name="Routledge, Mandy" userId="bacdedf5-8e30-494b-ad8b-f27fa30c4f8d" providerId="ADAL" clId="{8E50AFFD-8E09-4C3F-99F5-866D9FF63F11}" dt="2024-09-23T18:43:54.159" v="669" actId="47"/>
        <pc:sldMkLst>
          <pc:docMk/>
          <pc:sldMk cId="125201306" sldId="1453"/>
        </pc:sldMkLst>
      </pc:sldChg>
      <pc:sldChg chg="addSp modSp mod">
        <pc:chgData name="Routledge, Mandy" userId="bacdedf5-8e30-494b-ad8b-f27fa30c4f8d" providerId="ADAL" clId="{8E50AFFD-8E09-4C3F-99F5-866D9FF63F11}" dt="2024-09-23T18:51:49.945" v="834" actId="14100"/>
        <pc:sldMkLst>
          <pc:docMk/>
          <pc:sldMk cId="3852907103" sldId="1460"/>
        </pc:sldMkLst>
        <pc:spChg chg="mod">
          <ac:chgData name="Routledge, Mandy" userId="bacdedf5-8e30-494b-ad8b-f27fa30c4f8d" providerId="ADAL" clId="{8E50AFFD-8E09-4C3F-99F5-866D9FF63F11}" dt="2024-09-23T18:29:02.305" v="22" actId="20577"/>
          <ac:spMkLst>
            <pc:docMk/>
            <pc:sldMk cId="3852907103" sldId="1460"/>
            <ac:spMk id="6" creationId="{00000000-0000-0000-0000-000000000000}"/>
          </ac:spMkLst>
        </pc:spChg>
        <pc:picChg chg="add mod">
          <ac:chgData name="Routledge, Mandy" userId="bacdedf5-8e30-494b-ad8b-f27fa30c4f8d" providerId="ADAL" clId="{8E50AFFD-8E09-4C3F-99F5-866D9FF63F11}" dt="2024-09-23T18:51:49.945" v="834" actId="14100"/>
          <ac:picMkLst>
            <pc:docMk/>
            <pc:sldMk cId="3852907103" sldId="1460"/>
            <ac:picMk id="2" creationId="{6F891E13-30BC-B593-6F22-0B65709779A9}"/>
          </ac:picMkLst>
        </pc:picChg>
      </pc:sldChg>
      <pc:sldChg chg="ord">
        <pc:chgData name="Routledge, Mandy" userId="bacdedf5-8e30-494b-ad8b-f27fa30c4f8d" providerId="ADAL" clId="{8E50AFFD-8E09-4C3F-99F5-866D9FF63F11}" dt="2024-09-23T14:52:26.460" v="7"/>
        <pc:sldMkLst>
          <pc:docMk/>
          <pc:sldMk cId="3978205201" sldId="1474"/>
        </pc:sldMkLst>
      </pc:sldChg>
      <pc:sldChg chg="delSp modSp del mod">
        <pc:chgData name="Routledge, Mandy" userId="bacdedf5-8e30-494b-ad8b-f27fa30c4f8d" providerId="ADAL" clId="{8E50AFFD-8E09-4C3F-99F5-866D9FF63F11}" dt="2024-09-23T18:39:37.457" v="371" actId="47"/>
        <pc:sldMkLst>
          <pc:docMk/>
          <pc:sldMk cId="4207872812" sldId="1475"/>
        </pc:sldMkLst>
        <pc:spChg chg="del mod">
          <ac:chgData name="Routledge, Mandy" userId="bacdedf5-8e30-494b-ad8b-f27fa30c4f8d" providerId="ADAL" clId="{8E50AFFD-8E09-4C3F-99F5-866D9FF63F11}" dt="2024-09-23T18:39:30.455" v="368" actId="21"/>
          <ac:spMkLst>
            <pc:docMk/>
            <pc:sldMk cId="4207872812" sldId="1475"/>
            <ac:spMk id="6" creationId="{00000000-0000-0000-0000-000000000000}"/>
          </ac:spMkLst>
        </pc:spChg>
      </pc:sldChg>
      <pc:sldChg chg="addSp modSp mod">
        <pc:chgData name="Routledge, Mandy" userId="bacdedf5-8e30-494b-ad8b-f27fa30c4f8d" providerId="ADAL" clId="{8E50AFFD-8E09-4C3F-99F5-866D9FF63F11}" dt="2024-09-23T18:57:31.526" v="1022"/>
        <pc:sldMkLst>
          <pc:docMk/>
          <pc:sldMk cId="2452007587" sldId="1476"/>
        </pc:sldMkLst>
        <pc:spChg chg="mod">
          <ac:chgData name="Routledge, Mandy" userId="bacdedf5-8e30-494b-ad8b-f27fa30c4f8d" providerId="ADAL" clId="{8E50AFFD-8E09-4C3F-99F5-866D9FF63F11}" dt="2024-09-23T18:29:26.659" v="54" actId="20577"/>
          <ac:spMkLst>
            <pc:docMk/>
            <pc:sldMk cId="2452007587" sldId="1476"/>
            <ac:spMk id="6" creationId="{00000000-0000-0000-0000-000000000000}"/>
          </ac:spMkLst>
        </pc:spChg>
        <pc:picChg chg="add mod">
          <ac:chgData name="Routledge, Mandy" userId="bacdedf5-8e30-494b-ad8b-f27fa30c4f8d" providerId="ADAL" clId="{8E50AFFD-8E09-4C3F-99F5-866D9FF63F11}" dt="2024-09-23T18:57:31.526" v="1022"/>
          <ac:picMkLst>
            <pc:docMk/>
            <pc:sldMk cId="2452007587" sldId="1476"/>
            <ac:picMk id="2" creationId="{FB18A786-12CD-2B5A-1CFF-D7FD38EC26EC}"/>
          </ac:picMkLst>
        </pc:picChg>
      </pc:sldChg>
      <pc:sldChg chg="modSp mod">
        <pc:chgData name="Routledge, Mandy" userId="bacdedf5-8e30-494b-ad8b-f27fa30c4f8d" providerId="ADAL" clId="{8E50AFFD-8E09-4C3F-99F5-866D9FF63F11}" dt="2024-09-23T18:29:34.544" v="76" actId="20577"/>
        <pc:sldMkLst>
          <pc:docMk/>
          <pc:sldMk cId="2709048002" sldId="1477"/>
        </pc:sldMkLst>
        <pc:spChg chg="mod">
          <ac:chgData name="Routledge, Mandy" userId="bacdedf5-8e30-494b-ad8b-f27fa30c4f8d" providerId="ADAL" clId="{8E50AFFD-8E09-4C3F-99F5-866D9FF63F11}" dt="2024-09-23T18:29:34.544" v="76" actId="20577"/>
          <ac:spMkLst>
            <pc:docMk/>
            <pc:sldMk cId="2709048002" sldId="1477"/>
            <ac:spMk id="6" creationId="{00000000-0000-0000-0000-000000000000}"/>
          </ac:spMkLst>
        </pc:spChg>
      </pc:sldChg>
      <pc:sldChg chg="addSp modSp mod">
        <pc:chgData name="Routledge, Mandy" userId="bacdedf5-8e30-494b-ad8b-f27fa30c4f8d" providerId="ADAL" clId="{8E50AFFD-8E09-4C3F-99F5-866D9FF63F11}" dt="2024-09-23T19:00:16.096" v="1156"/>
        <pc:sldMkLst>
          <pc:docMk/>
          <pc:sldMk cId="4074911733" sldId="1478"/>
        </pc:sldMkLst>
        <pc:spChg chg="mod">
          <ac:chgData name="Routledge, Mandy" userId="bacdedf5-8e30-494b-ad8b-f27fa30c4f8d" providerId="ADAL" clId="{8E50AFFD-8E09-4C3F-99F5-866D9FF63F11}" dt="2024-09-23T18:29:42.181" v="93" actId="20577"/>
          <ac:spMkLst>
            <pc:docMk/>
            <pc:sldMk cId="4074911733" sldId="1478"/>
            <ac:spMk id="6" creationId="{00000000-0000-0000-0000-000000000000}"/>
          </ac:spMkLst>
        </pc:spChg>
        <pc:picChg chg="add mod">
          <ac:chgData name="Routledge, Mandy" userId="bacdedf5-8e30-494b-ad8b-f27fa30c4f8d" providerId="ADAL" clId="{8E50AFFD-8E09-4C3F-99F5-866D9FF63F11}" dt="2024-09-23T19:00:16.096" v="1156"/>
          <ac:picMkLst>
            <pc:docMk/>
            <pc:sldMk cId="4074911733" sldId="1478"/>
            <ac:picMk id="2" creationId="{B5C1632F-57B5-7AFC-2CD5-8A95D8132AF6}"/>
          </ac:picMkLst>
        </pc:picChg>
      </pc:sldChg>
      <pc:sldChg chg="addSp modSp mod">
        <pc:chgData name="Routledge, Mandy" userId="bacdedf5-8e30-494b-ad8b-f27fa30c4f8d" providerId="ADAL" clId="{8E50AFFD-8E09-4C3F-99F5-866D9FF63F11}" dt="2024-09-23T18:44:38.954" v="671"/>
        <pc:sldMkLst>
          <pc:docMk/>
          <pc:sldMk cId="4210467006" sldId="1479"/>
        </pc:sldMkLst>
        <pc:spChg chg="mod">
          <ac:chgData name="Routledge, Mandy" userId="bacdedf5-8e30-494b-ad8b-f27fa30c4f8d" providerId="ADAL" clId="{8E50AFFD-8E09-4C3F-99F5-866D9FF63F11}" dt="2024-09-23T18:29:46.463" v="103" actId="20577"/>
          <ac:spMkLst>
            <pc:docMk/>
            <pc:sldMk cId="4210467006" sldId="1479"/>
            <ac:spMk id="6" creationId="{00000000-0000-0000-0000-000000000000}"/>
          </ac:spMkLst>
        </pc:spChg>
        <pc:picChg chg="add mod">
          <ac:chgData name="Routledge, Mandy" userId="bacdedf5-8e30-494b-ad8b-f27fa30c4f8d" providerId="ADAL" clId="{8E50AFFD-8E09-4C3F-99F5-866D9FF63F11}" dt="2024-09-23T18:44:38.954" v="671"/>
          <ac:picMkLst>
            <pc:docMk/>
            <pc:sldMk cId="4210467006" sldId="1479"/>
            <ac:picMk id="2" creationId="{CEBFA910-7BAD-7723-B872-90F23D3DE8A6}"/>
          </ac:picMkLst>
        </pc:picChg>
      </pc:sldChg>
      <pc:sldChg chg="delSp modSp del mod">
        <pc:chgData name="Routledge, Mandy" userId="bacdedf5-8e30-494b-ad8b-f27fa30c4f8d" providerId="ADAL" clId="{8E50AFFD-8E09-4C3F-99F5-866D9FF63F11}" dt="2024-09-23T19:08:00.664" v="1238" actId="47"/>
        <pc:sldMkLst>
          <pc:docMk/>
          <pc:sldMk cId="1487044012" sldId="1480"/>
        </pc:sldMkLst>
        <pc:spChg chg="del mod">
          <ac:chgData name="Routledge, Mandy" userId="bacdedf5-8e30-494b-ad8b-f27fa30c4f8d" providerId="ADAL" clId="{8E50AFFD-8E09-4C3F-99F5-866D9FF63F11}" dt="2024-09-23T19:07:55.291" v="1235" actId="21"/>
          <ac:spMkLst>
            <pc:docMk/>
            <pc:sldMk cId="1487044012" sldId="1480"/>
            <ac:spMk id="6" creationId="{00000000-0000-0000-0000-000000000000}"/>
          </ac:spMkLst>
        </pc:spChg>
      </pc:sldChg>
      <pc:sldChg chg="addSp modSp mod">
        <pc:chgData name="Routledge, Mandy" userId="bacdedf5-8e30-494b-ad8b-f27fa30c4f8d" providerId="ADAL" clId="{8E50AFFD-8E09-4C3F-99F5-866D9FF63F11}" dt="2024-09-23T18:39:51.212" v="372"/>
        <pc:sldMkLst>
          <pc:docMk/>
          <pc:sldMk cId="3779434736" sldId="1481"/>
        </pc:sldMkLst>
        <pc:spChg chg="mod">
          <ac:chgData name="Routledge, Mandy" userId="bacdedf5-8e30-494b-ad8b-f27fa30c4f8d" providerId="ADAL" clId="{8E50AFFD-8E09-4C3F-99F5-866D9FF63F11}" dt="2024-09-23T18:29:58.286" v="130" actId="20577"/>
          <ac:spMkLst>
            <pc:docMk/>
            <pc:sldMk cId="3779434736" sldId="1481"/>
            <ac:spMk id="6" creationId="{00000000-0000-0000-0000-000000000000}"/>
          </ac:spMkLst>
        </pc:spChg>
        <pc:picChg chg="add mod">
          <ac:chgData name="Routledge, Mandy" userId="bacdedf5-8e30-494b-ad8b-f27fa30c4f8d" providerId="ADAL" clId="{8E50AFFD-8E09-4C3F-99F5-866D9FF63F11}" dt="2024-09-23T18:39:51.212" v="372"/>
          <ac:picMkLst>
            <pc:docMk/>
            <pc:sldMk cId="3779434736" sldId="1481"/>
            <ac:picMk id="2" creationId="{EB008BD1-41BA-9BD4-02D2-CC260BC4CAC1}"/>
          </ac:picMkLst>
        </pc:picChg>
      </pc:sldChg>
      <pc:sldChg chg="delSp modSp del mod">
        <pc:chgData name="Routledge, Mandy" userId="bacdedf5-8e30-494b-ad8b-f27fa30c4f8d" providerId="ADAL" clId="{8E50AFFD-8E09-4C3F-99F5-866D9FF63F11}" dt="2024-09-23T19:15:58.562" v="1350" actId="47"/>
        <pc:sldMkLst>
          <pc:docMk/>
          <pc:sldMk cId="1201727269" sldId="1482"/>
        </pc:sldMkLst>
        <pc:spChg chg="del mod">
          <ac:chgData name="Routledge, Mandy" userId="bacdedf5-8e30-494b-ad8b-f27fa30c4f8d" providerId="ADAL" clId="{8E50AFFD-8E09-4C3F-99F5-866D9FF63F11}" dt="2024-09-23T19:15:53.067" v="1347" actId="21"/>
          <ac:spMkLst>
            <pc:docMk/>
            <pc:sldMk cId="1201727269" sldId="1482"/>
            <ac:spMk id="6" creationId="{00000000-0000-0000-0000-000000000000}"/>
          </ac:spMkLst>
        </pc:spChg>
      </pc:sldChg>
      <pc:sldChg chg="addSp modSp mod">
        <pc:chgData name="Routledge, Mandy" userId="bacdedf5-8e30-494b-ad8b-f27fa30c4f8d" providerId="ADAL" clId="{8E50AFFD-8E09-4C3F-99F5-866D9FF63F11}" dt="2024-09-23T18:37:40.500" v="365"/>
        <pc:sldMkLst>
          <pc:docMk/>
          <pc:sldMk cId="2904738428" sldId="1483"/>
        </pc:sldMkLst>
        <pc:spChg chg="mod">
          <ac:chgData name="Routledge, Mandy" userId="bacdedf5-8e30-494b-ad8b-f27fa30c4f8d" providerId="ADAL" clId="{8E50AFFD-8E09-4C3F-99F5-866D9FF63F11}" dt="2024-09-23T18:30:11.504" v="158" actId="20577"/>
          <ac:spMkLst>
            <pc:docMk/>
            <pc:sldMk cId="2904738428" sldId="1483"/>
            <ac:spMk id="6" creationId="{00000000-0000-0000-0000-000000000000}"/>
          </ac:spMkLst>
        </pc:spChg>
        <pc:picChg chg="add mod">
          <ac:chgData name="Routledge, Mandy" userId="bacdedf5-8e30-494b-ad8b-f27fa30c4f8d" providerId="ADAL" clId="{8E50AFFD-8E09-4C3F-99F5-866D9FF63F11}" dt="2024-09-23T18:37:31.994" v="364"/>
          <ac:picMkLst>
            <pc:docMk/>
            <pc:sldMk cId="2904738428" sldId="1483"/>
            <ac:picMk id="2" creationId="{A0D93D50-21F0-B145-04F3-20C6946FF937}"/>
          </ac:picMkLst>
        </pc:picChg>
        <pc:picChg chg="add mod">
          <ac:chgData name="Routledge, Mandy" userId="bacdedf5-8e30-494b-ad8b-f27fa30c4f8d" providerId="ADAL" clId="{8E50AFFD-8E09-4C3F-99F5-866D9FF63F11}" dt="2024-09-23T18:37:40.500" v="365"/>
          <ac:picMkLst>
            <pc:docMk/>
            <pc:sldMk cId="2904738428" sldId="1483"/>
            <ac:picMk id="3" creationId="{357294FD-92D6-5B32-AC9F-D52AB7153440}"/>
          </ac:picMkLst>
        </pc:picChg>
      </pc:sldChg>
      <pc:sldChg chg="del">
        <pc:chgData name="Routledge, Mandy" userId="bacdedf5-8e30-494b-ad8b-f27fa30c4f8d" providerId="ADAL" clId="{8E50AFFD-8E09-4C3F-99F5-866D9FF63F11}" dt="2024-09-23T14:51:59.532" v="3" actId="47"/>
        <pc:sldMkLst>
          <pc:docMk/>
          <pc:sldMk cId="3153421729" sldId="1484"/>
        </pc:sldMkLst>
      </pc:sldChg>
      <pc:sldChg chg="del">
        <pc:chgData name="Routledge, Mandy" userId="bacdedf5-8e30-494b-ad8b-f27fa30c4f8d" providerId="ADAL" clId="{8E50AFFD-8E09-4C3F-99F5-866D9FF63F11}" dt="2024-09-23T14:52:23.573" v="5" actId="47"/>
        <pc:sldMkLst>
          <pc:docMk/>
          <pc:sldMk cId="573887307" sldId="1485"/>
        </pc:sldMkLst>
      </pc:sldChg>
      <pc:sldChg chg="add del">
        <pc:chgData name="Routledge, Mandy" userId="bacdedf5-8e30-494b-ad8b-f27fa30c4f8d" providerId="ADAL" clId="{8E50AFFD-8E09-4C3F-99F5-866D9FF63F11}" dt="2024-09-23T18:58:26.998" v="1154" actId="47"/>
        <pc:sldMkLst>
          <pc:docMk/>
          <pc:sldMk cId="2753803613" sldId="1496"/>
        </pc:sldMkLst>
      </pc:sldChg>
      <pc:sldChg chg="add del">
        <pc:chgData name="Routledge, Mandy" userId="bacdedf5-8e30-494b-ad8b-f27fa30c4f8d" providerId="ADAL" clId="{8E50AFFD-8E09-4C3F-99F5-866D9FF63F11}" dt="2024-09-24T08:33:04.430" v="1848" actId="47"/>
        <pc:sldMkLst>
          <pc:docMk/>
          <pc:sldMk cId="1949155389" sldId="1497"/>
        </pc:sldMkLst>
      </pc:sldChg>
      <pc:sldChg chg="add del">
        <pc:chgData name="Routledge, Mandy" userId="bacdedf5-8e30-494b-ad8b-f27fa30c4f8d" providerId="ADAL" clId="{8E50AFFD-8E09-4C3F-99F5-866D9FF63F11}" dt="2024-09-23T19:02:59.679" v="1231" actId="47"/>
        <pc:sldMkLst>
          <pc:docMk/>
          <pc:sldMk cId="7356028" sldId="1498"/>
        </pc:sldMkLst>
      </pc:sldChg>
      <pc:sldChg chg="add del">
        <pc:chgData name="Routledge, Mandy" userId="bacdedf5-8e30-494b-ad8b-f27fa30c4f8d" providerId="ADAL" clId="{8E50AFFD-8E09-4C3F-99F5-866D9FF63F11}" dt="2024-09-23T18:41:55.233" v="484" actId="47"/>
        <pc:sldMkLst>
          <pc:docMk/>
          <pc:sldMk cId="2408728133" sldId="1508"/>
        </pc:sldMkLst>
      </pc:sldChg>
      <pc:sldChg chg="addSp modSp add mod">
        <pc:chgData name="Routledge, Mandy" userId="bacdedf5-8e30-494b-ad8b-f27fa30c4f8d" providerId="ADAL" clId="{8E50AFFD-8E09-4C3F-99F5-866D9FF63F11}" dt="2024-09-23T18:37:24.996" v="363" actId="20577"/>
        <pc:sldMkLst>
          <pc:docMk/>
          <pc:sldMk cId="2967928418" sldId="1511"/>
        </pc:sldMkLst>
        <pc:spChg chg="mod">
          <ac:chgData name="Routledge, Mandy" userId="bacdedf5-8e30-494b-ad8b-f27fa30c4f8d" providerId="ADAL" clId="{8E50AFFD-8E09-4C3F-99F5-866D9FF63F11}" dt="2024-09-23T18:35:55.636" v="170" actId="20577"/>
          <ac:spMkLst>
            <pc:docMk/>
            <pc:sldMk cId="2967928418" sldId="1511"/>
            <ac:spMk id="33" creationId="{AC757F5E-B016-F947-4518-7C6B9CC7EE04}"/>
          </ac:spMkLst>
        </pc:spChg>
        <pc:spChg chg="mod">
          <ac:chgData name="Routledge, Mandy" userId="bacdedf5-8e30-494b-ad8b-f27fa30c4f8d" providerId="ADAL" clId="{8E50AFFD-8E09-4C3F-99F5-866D9FF63F11}" dt="2024-09-23T18:36:01.161" v="183" actId="20577"/>
          <ac:spMkLst>
            <pc:docMk/>
            <pc:sldMk cId="2967928418" sldId="1511"/>
            <ac:spMk id="34" creationId="{152372B3-00F5-781C-183E-6F2DDF35091D}"/>
          </ac:spMkLst>
        </pc:spChg>
        <pc:spChg chg="mod">
          <ac:chgData name="Routledge, Mandy" userId="bacdedf5-8e30-494b-ad8b-f27fa30c4f8d" providerId="ADAL" clId="{8E50AFFD-8E09-4C3F-99F5-866D9FF63F11}" dt="2024-09-23T18:37:13.379" v="329" actId="115"/>
          <ac:spMkLst>
            <pc:docMk/>
            <pc:sldMk cId="2967928418" sldId="1511"/>
            <ac:spMk id="35" creationId="{37104C51-0232-62ED-4C6F-1447D06633EE}"/>
          </ac:spMkLst>
        </pc:spChg>
        <pc:spChg chg="mod">
          <ac:chgData name="Routledge, Mandy" userId="bacdedf5-8e30-494b-ad8b-f27fa30c4f8d" providerId="ADAL" clId="{8E50AFFD-8E09-4C3F-99F5-866D9FF63F11}" dt="2024-09-23T18:37:24.996" v="363" actId="20577"/>
          <ac:spMkLst>
            <pc:docMk/>
            <pc:sldMk cId="2967928418" sldId="1511"/>
            <ac:spMk id="36" creationId="{D8EF981A-9BA7-0EB1-9B70-F7FBF2F7DF1C}"/>
          </ac:spMkLst>
        </pc:spChg>
        <pc:picChg chg="add mod">
          <ac:chgData name="Routledge, Mandy" userId="bacdedf5-8e30-494b-ad8b-f27fa30c4f8d" providerId="ADAL" clId="{8E50AFFD-8E09-4C3F-99F5-866D9FF63F11}" dt="2024-09-23T18:36:31.172" v="248"/>
          <ac:picMkLst>
            <pc:docMk/>
            <pc:sldMk cId="2967928418" sldId="1511"/>
            <ac:picMk id="2" creationId="{027AF647-D5E4-A10D-E9CE-8467DACDFAF5}"/>
          </ac:picMkLst>
        </pc:picChg>
        <pc:picChg chg="add mod">
          <ac:chgData name="Routledge, Mandy" userId="bacdedf5-8e30-494b-ad8b-f27fa30c4f8d" providerId="ADAL" clId="{8E50AFFD-8E09-4C3F-99F5-866D9FF63F11}" dt="2024-09-23T18:36:36.598" v="249"/>
          <ac:picMkLst>
            <pc:docMk/>
            <pc:sldMk cId="2967928418" sldId="1511"/>
            <ac:picMk id="8" creationId="{DB94B29B-290A-C8F2-E6FB-6DB1A6C41CE5}"/>
          </ac:picMkLst>
        </pc:picChg>
        <pc:picChg chg="add mod">
          <ac:chgData name="Routledge, Mandy" userId="bacdedf5-8e30-494b-ad8b-f27fa30c4f8d" providerId="ADAL" clId="{8E50AFFD-8E09-4C3F-99F5-866D9FF63F11}" dt="2024-09-23T18:36:42.272" v="250"/>
          <ac:picMkLst>
            <pc:docMk/>
            <pc:sldMk cId="2967928418" sldId="1511"/>
            <ac:picMk id="9" creationId="{B4AAC823-E41B-0D10-0A40-4B438855072F}"/>
          </ac:picMkLst>
        </pc:picChg>
        <pc:picChg chg="add mod">
          <ac:chgData name="Routledge, Mandy" userId="bacdedf5-8e30-494b-ad8b-f27fa30c4f8d" providerId="ADAL" clId="{8E50AFFD-8E09-4C3F-99F5-866D9FF63F11}" dt="2024-09-23T18:36:48.521" v="251"/>
          <ac:picMkLst>
            <pc:docMk/>
            <pc:sldMk cId="2967928418" sldId="1511"/>
            <ac:picMk id="18" creationId="{CEEADECB-0688-FA04-9360-10E89948374E}"/>
          </ac:picMkLst>
        </pc:picChg>
      </pc:sldChg>
      <pc:sldChg chg="add">
        <pc:chgData name="Routledge, Mandy" userId="bacdedf5-8e30-494b-ad8b-f27fa30c4f8d" providerId="ADAL" clId="{8E50AFFD-8E09-4C3F-99F5-866D9FF63F11}" dt="2024-09-23T14:51:50.309" v="0"/>
        <pc:sldMkLst>
          <pc:docMk/>
          <pc:sldMk cId="1594331871" sldId="1512"/>
        </pc:sldMkLst>
      </pc:sldChg>
      <pc:sldChg chg="add">
        <pc:chgData name="Routledge, Mandy" userId="bacdedf5-8e30-494b-ad8b-f27fa30c4f8d" providerId="ADAL" clId="{8E50AFFD-8E09-4C3F-99F5-866D9FF63F11}" dt="2024-09-23T14:51:50.309" v="0"/>
        <pc:sldMkLst>
          <pc:docMk/>
          <pc:sldMk cId="3112181829" sldId="1515"/>
        </pc:sldMkLst>
      </pc:sldChg>
      <pc:sldChg chg="add">
        <pc:chgData name="Routledge, Mandy" userId="bacdedf5-8e30-494b-ad8b-f27fa30c4f8d" providerId="ADAL" clId="{8E50AFFD-8E09-4C3F-99F5-866D9FF63F11}" dt="2024-09-23T14:51:50.309" v="0"/>
        <pc:sldMkLst>
          <pc:docMk/>
          <pc:sldMk cId="2946319108" sldId="1516"/>
        </pc:sldMkLst>
      </pc:sldChg>
      <pc:sldChg chg="addSp delSp modSp add mod">
        <pc:chgData name="Routledge, Mandy" userId="bacdedf5-8e30-494b-ad8b-f27fa30c4f8d" providerId="ADAL" clId="{8E50AFFD-8E09-4C3F-99F5-866D9FF63F11}" dt="2024-09-24T07:27:44.360" v="1768" actId="478"/>
        <pc:sldMkLst>
          <pc:docMk/>
          <pc:sldMk cId="2599569465" sldId="1517"/>
        </pc:sldMkLst>
        <pc:spChg chg="add del mod">
          <ac:chgData name="Routledge, Mandy" userId="bacdedf5-8e30-494b-ad8b-f27fa30c4f8d" providerId="ADAL" clId="{8E50AFFD-8E09-4C3F-99F5-866D9FF63F11}" dt="2024-09-24T07:27:44.360" v="1768" actId="478"/>
          <ac:spMkLst>
            <pc:docMk/>
            <pc:sldMk cId="2599569465" sldId="1517"/>
            <ac:spMk id="3" creationId="{00000000-0000-0000-0000-000000000000}"/>
          </ac:spMkLst>
        </pc:spChg>
        <pc:spChg chg="del">
          <ac:chgData name="Routledge, Mandy" userId="bacdedf5-8e30-494b-ad8b-f27fa30c4f8d" providerId="ADAL" clId="{8E50AFFD-8E09-4C3F-99F5-866D9FF63F11}" dt="2024-09-23T18:39:35.287" v="369" actId="478"/>
          <ac:spMkLst>
            <pc:docMk/>
            <pc:sldMk cId="2599569465" sldId="1517"/>
            <ac:spMk id="6" creationId="{00000000-0000-0000-0000-000000000000}"/>
          </ac:spMkLst>
        </pc:spChg>
      </pc:sldChg>
      <pc:sldChg chg="addSp delSp modSp add mod">
        <pc:chgData name="Routledge, Mandy" userId="bacdedf5-8e30-494b-ad8b-f27fa30c4f8d" providerId="ADAL" clId="{8E50AFFD-8E09-4C3F-99F5-866D9FF63F11}" dt="2024-09-24T08:40:14.241" v="1866" actId="1036"/>
        <pc:sldMkLst>
          <pc:docMk/>
          <pc:sldMk cId="3454880613" sldId="1518"/>
        </pc:sldMkLst>
        <pc:spChg chg="mod">
          <ac:chgData name="Routledge, Mandy" userId="bacdedf5-8e30-494b-ad8b-f27fa30c4f8d" providerId="ADAL" clId="{8E50AFFD-8E09-4C3F-99F5-866D9FF63F11}" dt="2024-09-23T18:40:34.525" v="376" actId="14100"/>
          <ac:spMkLst>
            <pc:docMk/>
            <pc:sldMk cId="3454880613" sldId="1518"/>
            <ac:spMk id="4" creationId="{D36CDCC8-D80A-3CA3-9903-EC310613197D}"/>
          </ac:spMkLst>
        </pc:spChg>
        <pc:spChg chg="mod">
          <ac:chgData name="Routledge, Mandy" userId="bacdedf5-8e30-494b-ad8b-f27fa30c4f8d" providerId="ADAL" clId="{8E50AFFD-8E09-4C3F-99F5-866D9FF63F11}" dt="2024-09-23T18:40:39.119" v="384" actId="20577"/>
          <ac:spMkLst>
            <pc:docMk/>
            <pc:sldMk cId="3454880613" sldId="1518"/>
            <ac:spMk id="12" creationId="{E2476A93-B8D4-4E44-87FD-AFF601B2337C}"/>
          </ac:spMkLst>
        </pc:spChg>
        <pc:spChg chg="mod">
          <ac:chgData name="Routledge, Mandy" userId="bacdedf5-8e30-494b-ad8b-f27fa30c4f8d" providerId="ADAL" clId="{8E50AFFD-8E09-4C3F-99F5-866D9FF63F11}" dt="2024-09-23T18:40:42.989" v="396" actId="6549"/>
          <ac:spMkLst>
            <pc:docMk/>
            <pc:sldMk cId="3454880613" sldId="1518"/>
            <ac:spMk id="13" creationId="{4985FF45-EE56-11C3-E0CC-6BBB359031C0}"/>
          </ac:spMkLst>
        </pc:spChg>
        <pc:spChg chg="mod">
          <ac:chgData name="Routledge, Mandy" userId="bacdedf5-8e30-494b-ad8b-f27fa30c4f8d" providerId="ADAL" clId="{8E50AFFD-8E09-4C3F-99F5-866D9FF63F11}" dt="2024-09-23T18:40:47.626" v="408" actId="6549"/>
          <ac:spMkLst>
            <pc:docMk/>
            <pc:sldMk cId="3454880613" sldId="1518"/>
            <ac:spMk id="15" creationId="{6EA1F8B7-D4BC-D8B0-E6FD-F33ECB45A1DD}"/>
          </ac:spMkLst>
        </pc:spChg>
        <pc:spChg chg="mod">
          <ac:chgData name="Routledge, Mandy" userId="bacdedf5-8e30-494b-ad8b-f27fa30c4f8d" providerId="ADAL" clId="{8E50AFFD-8E09-4C3F-99F5-866D9FF63F11}" dt="2024-09-23T18:41:33.326" v="480" actId="14100"/>
          <ac:spMkLst>
            <pc:docMk/>
            <pc:sldMk cId="3454880613" sldId="1518"/>
            <ac:spMk id="16" creationId="{F53F294D-65CC-23A5-E4A1-B2132FCF814C}"/>
          </ac:spMkLst>
        </pc:spChg>
        <pc:spChg chg="mod">
          <ac:chgData name="Routledge, Mandy" userId="bacdedf5-8e30-494b-ad8b-f27fa30c4f8d" providerId="ADAL" clId="{8E50AFFD-8E09-4C3F-99F5-866D9FF63F11}" dt="2024-09-24T08:40:14.241" v="1866" actId="1036"/>
          <ac:spMkLst>
            <pc:docMk/>
            <pc:sldMk cId="3454880613" sldId="1518"/>
            <ac:spMk id="17" creationId="{AB86235B-CBC0-F9DB-29F4-F23367831B1B}"/>
          </ac:spMkLst>
        </pc:spChg>
        <pc:picChg chg="add del mod">
          <ac:chgData name="Routledge, Mandy" userId="bacdedf5-8e30-494b-ad8b-f27fa30c4f8d" providerId="ADAL" clId="{8E50AFFD-8E09-4C3F-99F5-866D9FF63F11}" dt="2024-09-24T07:27:32.551" v="1766" actId="478"/>
          <ac:picMkLst>
            <pc:docMk/>
            <pc:sldMk cId="3454880613" sldId="1518"/>
            <ac:picMk id="9" creationId="{D9977756-ECA5-843C-BE53-3B03DF2C817B}"/>
          </ac:picMkLst>
        </pc:picChg>
        <pc:picChg chg="add mod">
          <ac:chgData name="Routledge, Mandy" userId="bacdedf5-8e30-494b-ad8b-f27fa30c4f8d" providerId="ADAL" clId="{8E50AFFD-8E09-4C3F-99F5-866D9FF63F11}" dt="2024-09-23T18:41:48" v="482"/>
          <ac:picMkLst>
            <pc:docMk/>
            <pc:sldMk cId="3454880613" sldId="1518"/>
            <ac:picMk id="10" creationId="{2E37DE6D-F55C-1CDC-E17F-052F2ACD11C7}"/>
          </ac:picMkLst>
        </pc:picChg>
        <pc:picChg chg="add mod">
          <ac:chgData name="Routledge, Mandy" userId="bacdedf5-8e30-494b-ad8b-f27fa30c4f8d" providerId="ADAL" clId="{8E50AFFD-8E09-4C3F-99F5-866D9FF63F11}" dt="2024-09-23T18:41:52.594" v="483"/>
          <ac:picMkLst>
            <pc:docMk/>
            <pc:sldMk cId="3454880613" sldId="1518"/>
            <ac:picMk id="11" creationId="{20E51C92-CD6E-3418-AD72-EF7620717DB0}"/>
          </ac:picMkLst>
        </pc:picChg>
        <pc:picChg chg="add mod">
          <ac:chgData name="Routledge, Mandy" userId="bacdedf5-8e30-494b-ad8b-f27fa30c4f8d" providerId="ADAL" clId="{8E50AFFD-8E09-4C3F-99F5-866D9FF63F11}" dt="2024-09-24T07:28:08.170" v="1771" actId="1076"/>
          <ac:picMkLst>
            <pc:docMk/>
            <pc:sldMk cId="3454880613" sldId="1518"/>
            <ac:picMk id="25" creationId="{B54AEE4A-9F5C-A9B1-1860-ABA96644922E}"/>
          </ac:picMkLst>
        </pc:picChg>
      </pc:sldChg>
      <pc:sldChg chg="addSp delSp modSp add mod">
        <pc:chgData name="Routledge, Mandy" userId="bacdedf5-8e30-494b-ad8b-f27fa30c4f8d" providerId="ADAL" clId="{8E50AFFD-8E09-4C3F-99F5-866D9FF63F11}" dt="2024-09-23T18:43:48.227" v="668" actId="115"/>
        <pc:sldMkLst>
          <pc:docMk/>
          <pc:sldMk cId="294760713" sldId="1519"/>
        </pc:sldMkLst>
        <pc:spChg chg="mod">
          <ac:chgData name="Routledge, Mandy" userId="bacdedf5-8e30-494b-ad8b-f27fa30c4f8d" providerId="ADAL" clId="{8E50AFFD-8E09-4C3F-99F5-866D9FF63F11}" dt="2024-09-23T18:42:27.131" v="496" actId="20577"/>
          <ac:spMkLst>
            <pc:docMk/>
            <pc:sldMk cId="294760713" sldId="1519"/>
            <ac:spMk id="33" creationId="{AC757F5E-B016-F947-4518-7C6B9CC7EE04}"/>
          </ac:spMkLst>
        </pc:spChg>
        <pc:spChg chg="mod">
          <ac:chgData name="Routledge, Mandy" userId="bacdedf5-8e30-494b-ad8b-f27fa30c4f8d" providerId="ADAL" clId="{8E50AFFD-8E09-4C3F-99F5-866D9FF63F11}" dt="2024-09-23T18:42:32.196" v="510" actId="20577"/>
          <ac:spMkLst>
            <pc:docMk/>
            <pc:sldMk cId="294760713" sldId="1519"/>
            <ac:spMk id="34" creationId="{152372B3-00F5-781C-183E-6F2DDF35091D}"/>
          </ac:spMkLst>
        </pc:spChg>
        <pc:spChg chg="mod">
          <ac:chgData name="Routledge, Mandy" userId="bacdedf5-8e30-494b-ad8b-f27fa30c4f8d" providerId="ADAL" clId="{8E50AFFD-8E09-4C3F-99F5-866D9FF63F11}" dt="2024-09-23T18:43:26.278" v="611" actId="115"/>
          <ac:spMkLst>
            <pc:docMk/>
            <pc:sldMk cId="294760713" sldId="1519"/>
            <ac:spMk id="35" creationId="{37104C51-0232-62ED-4C6F-1447D06633EE}"/>
          </ac:spMkLst>
        </pc:spChg>
        <pc:spChg chg="mod">
          <ac:chgData name="Routledge, Mandy" userId="bacdedf5-8e30-494b-ad8b-f27fa30c4f8d" providerId="ADAL" clId="{8E50AFFD-8E09-4C3F-99F5-866D9FF63F11}" dt="2024-09-23T18:43:48.227" v="668" actId="115"/>
          <ac:spMkLst>
            <pc:docMk/>
            <pc:sldMk cId="294760713" sldId="1519"/>
            <ac:spMk id="36" creationId="{D8EF981A-9BA7-0EB1-9B70-F7FBF2F7DF1C}"/>
          </ac:spMkLst>
        </pc:spChg>
        <pc:picChg chg="del">
          <ac:chgData name="Routledge, Mandy" userId="bacdedf5-8e30-494b-ad8b-f27fa30c4f8d" providerId="ADAL" clId="{8E50AFFD-8E09-4C3F-99F5-866D9FF63F11}" dt="2024-09-23T18:42:36.367" v="513" actId="478"/>
          <ac:picMkLst>
            <pc:docMk/>
            <pc:sldMk cId="294760713" sldId="1519"/>
            <ac:picMk id="2" creationId="{027AF647-D5E4-A10D-E9CE-8467DACDFAF5}"/>
          </ac:picMkLst>
        </pc:picChg>
        <pc:picChg chg="del">
          <ac:chgData name="Routledge, Mandy" userId="bacdedf5-8e30-494b-ad8b-f27fa30c4f8d" providerId="ADAL" clId="{8E50AFFD-8E09-4C3F-99F5-866D9FF63F11}" dt="2024-09-23T18:42:34.501" v="511" actId="478"/>
          <ac:picMkLst>
            <pc:docMk/>
            <pc:sldMk cId="294760713" sldId="1519"/>
            <ac:picMk id="8" creationId="{DB94B29B-290A-C8F2-E6FB-6DB1A6C41CE5}"/>
          </ac:picMkLst>
        </pc:picChg>
        <pc:picChg chg="del">
          <ac:chgData name="Routledge, Mandy" userId="bacdedf5-8e30-494b-ad8b-f27fa30c4f8d" providerId="ADAL" clId="{8E50AFFD-8E09-4C3F-99F5-866D9FF63F11}" dt="2024-09-23T18:42:35.486" v="512" actId="478"/>
          <ac:picMkLst>
            <pc:docMk/>
            <pc:sldMk cId="294760713" sldId="1519"/>
            <ac:picMk id="9" creationId="{B4AAC823-E41B-0D10-0A40-4B438855072F}"/>
          </ac:picMkLst>
        </pc:picChg>
        <pc:picChg chg="del">
          <ac:chgData name="Routledge, Mandy" userId="bacdedf5-8e30-494b-ad8b-f27fa30c4f8d" providerId="ADAL" clId="{8E50AFFD-8E09-4C3F-99F5-866D9FF63F11}" dt="2024-09-23T18:42:36.950" v="514" actId="478"/>
          <ac:picMkLst>
            <pc:docMk/>
            <pc:sldMk cId="294760713" sldId="1519"/>
            <ac:picMk id="18" creationId="{CEEADECB-0688-FA04-9360-10E89948374E}"/>
          </ac:picMkLst>
        </pc:picChg>
        <pc:picChg chg="add mod">
          <ac:chgData name="Routledge, Mandy" userId="bacdedf5-8e30-494b-ad8b-f27fa30c4f8d" providerId="ADAL" clId="{8E50AFFD-8E09-4C3F-99F5-866D9FF63F11}" dt="2024-09-23T18:42:56.236" v="556"/>
          <ac:picMkLst>
            <pc:docMk/>
            <pc:sldMk cId="294760713" sldId="1519"/>
            <ac:picMk id="19" creationId="{00427938-9BC5-CDA0-774F-E054FC54AB63}"/>
          </ac:picMkLst>
        </pc:picChg>
        <pc:picChg chg="add mod">
          <ac:chgData name="Routledge, Mandy" userId="bacdedf5-8e30-494b-ad8b-f27fa30c4f8d" providerId="ADAL" clId="{8E50AFFD-8E09-4C3F-99F5-866D9FF63F11}" dt="2024-09-23T18:43:08.226" v="557"/>
          <ac:picMkLst>
            <pc:docMk/>
            <pc:sldMk cId="294760713" sldId="1519"/>
            <ac:picMk id="20" creationId="{CF0D5299-F2C0-6E11-2C32-C10F9D33D97D}"/>
          </ac:picMkLst>
        </pc:picChg>
        <pc:picChg chg="add mod">
          <ac:chgData name="Routledge, Mandy" userId="bacdedf5-8e30-494b-ad8b-f27fa30c4f8d" providerId="ADAL" clId="{8E50AFFD-8E09-4C3F-99F5-866D9FF63F11}" dt="2024-09-23T18:43:08.226" v="557"/>
          <ac:picMkLst>
            <pc:docMk/>
            <pc:sldMk cId="294760713" sldId="1519"/>
            <ac:picMk id="21" creationId="{5C48B7E9-ECF1-2F6C-6703-61B38C886076}"/>
          </ac:picMkLst>
        </pc:picChg>
      </pc:sldChg>
      <pc:sldChg chg="add del">
        <pc:chgData name="Routledge, Mandy" userId="bacdedf5-8e30-494b-ad8b-f27fa30c4f8d" providerId="ADAL" clId="{8E50AFFD-8E09-4C3F-99F5-866D9FF63F11}" dt="2024-09-23T18:46:52.528" v="832" actId="47"/>
        <pc:sldMkLst>
          <pc:docMk/>
          <pc:sldMk cId="3928003188" sldId="1520"/>
        </pc:sldMkLst>
      </pc:sldChg>
      <pc:sldChg chg="add">
        <pc:chgData name="Routledge, Mandy" userId="bacdedf5-8e30-494b-ad8b-f27fa30c4f8d" providerId="ADAL" clId="{8E50AFFD-8E09-4C3F-99F5-866D9FF63F11}" dt="2024-09-23T18:45:18.057" v="674"/>
        <pc:sldMkLst>
          <pc:docMk/>
          <pc:sldMk cId="3613130875" sldId="1521"/>
        </pc:sldMkLst>
      </pc:sldChg>
      <pc:sldChg chg="addSp modSp add mod">
        <pc:chgData name="Routledge, Mandy" userId="bacdedf5-8e30-494b-ad8b-f27fa30c4f8d" providerId="ADAL" clId="{8E50AFFD-8E09-4C3F-99F5-866D9FF63F11}" dt="2024-09-24T08:28:53.614" v="1776" actId="1076"/>
        <pc:sldMkLst>
          <pc:docMk/>
          <pc:sldMk cId="1646922205" sldId="1522"/>
        </pc:sldMkLst>
        <pc:spChg chg="mod">
          <ac:chgData name="Routledge, Mandy" userId="bacdedf5-8e30-494b-ad8b-f27fa30c4f8d" providerId="ADAL" clId="{8E50AFFD-8E09-4C3F-99F5-866D9FF63F11}" dt="2024-09-23T18:45:29.222" v="686" actId="14100"/>
          <ac:spMkLst>
            <pc:docMk/>
            <pc:sldMk cId="1646922205" sldId="1522"/>
            <ac:spMk id="33" creationId="{AC757F5E-B016-F947-4518-7C6B9CC7EE04}"/>
          </ac:spMkLst>
        </pc:spChg>
        <pc:spChg chg="mod">
          <ac:chgData name="Routledge, Mandy" userId="bacdedf5-8e30-494b-ad8b-f27fa30c4f8d" providerId="ADAL" clId="{8E50AFFD-8E09-4C3F-99F5-866D9FF63F11}" dt="2024-09-23T18:45:32.241" v="696" actId="20577"/>
          <ac:spMkLst>
            <pc:docMk/>
            <pc:sldMk cId="1646922205" sldId="1522"/>
            <ac:spMk id="34" creationId="{152372B3-00F5-781C-183E-6F2DDF35091D}"/>
          </ac:spMkLst>
        </pc:spChg>
        <pc:spChg chg="mod">
          <ac:chgData name="Routledge, Mandy" userId="bacdedf5-8e30-494b-ad8b-f27fa30c4f8d" providerId="ADAL" clId="{8E50AFFD-8E09-4C3F-99F5-866D9FF63F11}" dt="2024-09-23T18:46:48.992" v="831" actId="6549"/>
          <ac:spMkLst>
            <pc:docMk/>
            <pc:sldMk cId="1646922205" sldId="1522"/>
            <ac:spMk id="35" creationId="{37104C51-0232-62ED-4C6F-1447D06633EE}"/>
          </ac:spMkLst>
        </pc:spChg>
        <pc:spChg chg="mod">
          <ac:chgData name="Routledge, Mandy" userId="bacdedf5-8e30-494b-ad8b-f27fa30c4f8d" providerId="ADAL" clId="{8E50AFFD-8E09-4C3F-99F5-866D9FF63F11}" dt="2024-09-23T18:46:41.880" v="829" actId="115"/>
          <ac:spMkLst>
            <pc:docMk/>
            <pc:sldMk cId="1646922205" sldId="1522"/>
            <ac:spMk id="36" creationId="{D8EF981A-9BA7-0EB1-9B70-F7FBF2F7DF1C}"/>
          </ac:spMkLst>
        </pc:spChg>
        <pc:picChg chg="add mod">
          <ac:chgData name="Routledge, Mandy" userId="bacdedf5-8e30-494b-ad8b-f27fa30c4f8d" providerId="ADAL" clId="{8E50AFFD-8E09-4C3F-99F5-866D9FF63F11}" dt="2024-09-24T08:28:53.614" v="1776" actId="1076"/>
          <ac:picMkLst>
            <pc:docMk/>
            <pc:sldMk cId="1646922205" sldId="1522"/>
            <ac:picMk id="2" creationId="{1AB70ABE-98F1-2F1F-D082-F7ACE5CD0CC3}"/>
          </ac:picMkLst>
        </pc:picChg>
        <pc:picChg chg="add mod">
          <ac:chgData name="Routledge, Mandy" userId="bacdedf5-8e30-494b-ad8b-f27fa30c4f8d" providerId="ADAL" clId="{8E50AFFD-8E09-4C3F-99F5-866D9FF63F11}" dt="2024-09-23T18:46:32.700" v="789" actId="1076"/>
          <ac:picMkLst>
            <pc:docMk/>
            <pc:sldMk cId="1646922205" sldId="1522"/>
            <ac:picMk id="8" creationId="{C9C455F3-5297-6726-D8F1-584F544ADE80}"/>
          </ac:picMkLst>
        </pc:picChg>
      </pc:sldChg>
      <pc:sldChg chg="add del">
        <pc:chgData name="Routledge, Mandy" userId="bacdedf5-8e30-494b-ad8b-f27fa30c4f8d" providerId="ADAL" clId="{8E50AFFD-8E09-4C3F-99F5-866D9FF63F11}" dt="2024-09-23T19:21:11.745" v="1544" actId="47"/>
        <pc:sldMkLst>
          <pc:docMk/>
          <pc:sldMk cId="1123039568" sldId="1523"/>
        </pc:sldMkLst>
      </pc:sldChg>
      <pc:sldChg chg="add del">
        <pc:chgData name="Routledge, Mandy" userId="bacdedf5-8e30-494b-ad8b-f27fa30c4f8d" providerId="ADAL" clId="{8E50AFFD-8E09-4C3F-99F5-866D9FF63F11}" dt="2024-09-23T18:54:29.747" v="924" actId="47"/>
        <pc:sldMkLst>
          <pc:docMk/>
          <pc:sldMk cId="3023247334" sldId="1523"/>
        </pc:sldMkLst>
      </pc:sldChg>
      <pc:sldChg chg="addSp modSp add mod">
        <pc:chgData name="Routledge, Mandy" userId="bacdedf5-8e30-494b-ad8b-f27fa30c4f8d" providerId="ADAL" clId="{8E50AFFD-8E09-4C3F-99F5-866D9FF63F11}" dt="2024-09-23T18:55:13.389" v="937" actId="1076"/>
        <pc:sldMkLst>
          <pc:docMk/>
          <pc:sldMk cId="545725223" sldId="1524"/>
        </pc:sldMkLst>
        <pc:spChg chg="mod">
          <ac:chgData name="Routledge, Mandy" userId="bacdedf5-8e30-494b-ad8b-f27fa30c4f8d" providerId="ADAL" clId="{8E50AFFD-8E09-4C3F-99F5-866D9FF63F11}" dt="2024-09-23T18:53:53.726" v="909" actId="1076"/>
          <ac:spMkLst>
            <pc:docMk/>
            <pc:sldMk cId="545725223" sldId="1524"/>
            <ac:spMk id="4" creationId="{D753C383-62C8-E733-4553-E085527A1FCA}"/>
          </ac:spMkLst>
        </pc:spChg>
        <pc:spChg chg="mod">
          <ac:chgData name="Routledge, Mandy" userId="bacdedf5-8e30-494b-ad8b-f27fa30c4f8d" providerId="ADAL" clId="{8E50AFFD-8E09-4C3F-99F5-866D9FF63F11}" dt="2024-09-23T18:55:10.812" v="936" actId="1076"/>
          <ac:spMkLst>
            <pc:docMk/>
            <pc:sldMk cId="545725223" sldId="1524"/>
            <ac:spMk id="9" creationId="{B5FA4264-9F79-B20D-0826-CEC58E7B74B7}"/>
          </ac:spMkLst>
        </pc:spChg>
        <pc:spChg chg="mod">
          <ac:chgData name="Routledge, Mandy" userId="bacdedf5-8e30-494b-ad8b-f27fa30c4f8d" providerId="ADAL" clId="{8E50AFFD-8E09-4C3F-99F5-866D9FF63F11}" dt="2024-09-23T18:53:57.963" v="911" actId="14100"/>
          <ac:spMkLst>
            <pc:docMk/>
            <pc:sldMk cId="545725223" sldId="1524"/>
            <ac:spMk id="10" creationId="{B37FADB8-F5A5-F448-15A7-6A630939BCDC}"/>
          </ac:spMkLst>
        </pc:spChg>
        <pc:spChg chg="mod">
          <ac:chgData name="Routledge, Mandy" userId="bacdedf5-8e30-494b-ad8b-f27fa30c4f8d" providerId="ADAL" clId="{8E50AFFD-8E09-4C3F-99F5-866D9FF63F11}" dt="2024-09-23T18:55:13.389" v="937" actId="1076"/>
          <ac:spMkLst>
            <pc:docMk/>
            <pc:sldMk cId="545725223" sldId="1524"/>
            <ac:spMk id="11" creationId="{2D5226DB-4490-ECD5-880A-CDAB0447C263}"/>
          </ac:spMkLst>
        </pc:spChg>
        <pc:spChg chg="mod">
          <ac:chgData name="Routledge, Mandy" userId="bacdedf5-8e30-494b-ad8b-f27fa30c4f8d" providerId="ADAL" clId="{8E50AFFD-8E09-4C3F-99F5-866D9FF63F11}" dt="2024-09-23T18:53:33.023" v="905" actId="1076"/>
          <ac:spMkLst>
            <pc:docMk/>
            <pc:sldMk cId="545725223" sldId="1524"/>
            <ac:spMk id="12" creationId="{E2476A93-B8D4-4E44-87FD-AFF601B2337C}"/>
          </ac:spMkLst>
        </pc:spChg>
        <pc:spChg chg="mod">
          <ac:chgData name="Routledge, Mandy" userId="bacdedf5-8e30-494b-ad8b-f27fa30c4f8d" providerId="ADAL" clId="{8E50AFFD-8E09-4C3F-99F5-866D9FF63F11}" dt="2024-09-23T18:54:43.171" v="931" actId="1036"/>
          <ac:spMkLst>
            <pc:docMk/>
            <pc:sldMk cId="545725223" sldId="1524"/>
            <ac:spMk id="13" creationId="{4985FF45-EE56-11C3-E0CC-6BBB359031C0}"/>
          </ac:spMkLst>
        </pc:spChg>
        <pc:spChg chg="mod">
          <ac:chgData name="Routledge, Mandy" userId="bacdedf5-8e30-494b-ad8b-f27fa30c4f8d" providerId="ADAL" clId="{8E50AFFD-8E09-4C3F-99F5-866D9FF63F11}" dt="2024-09-23T18:54:59.648" v="934" actId="14100"/>
          <ac:spMkLst>
            <pc:docMk/>
            <pc:sldMk cId="545725223" sldId="1524"/>
            <ac:spMk id="14" creationId="{B7594A3B-3117-84CE-C300-FB96E5ED269D}"/>
          </ac:spMkLst>
        </pc:spChg>
        <pc:spChg chg="mod">
          <ac:chgData name="Routledge, Mandy" userId="bacdedf5-8e30-494b-ad8b-f27fa30c4f8d" providerId="ADAL" clId="{8E50AFFD-8E09-4C3F-99F5-866D9FF63F11}" dt="2024-09-23T18:52:55.077" v="886" actId="1076"/>
          <ac:spMkLst>
            <pc:docMk/>
            <pc:sldMk cId="545725223" sldId="1524"/>
            <ac:spMk id="15" creationId="{6EA1F8B7-D4BC-D8B0-E6FD-F33ECB45A1DD}"/>
          </ac:spMkLst>
        </pc:spChg>
        <pc:spChg chg="mod">
          <ac:chgData name="Routledge, Mandy" userId="bacdedf5-8e30-494b-ad8b-f27fa30c4f8d" providerId="ADAL" clId="{8E50AFFD-8E09-4C3F-99F5-866D9FF63F11}" dt="2024-09-23T18:54:16.641" v="920" actId="1076"/>
          <ac:spMkLst>
            <pc:docMk/>
            <pc:sldMk cId="545725223" sldId="1524"/>
            <ac:spMk id="18" creationId="{85D7DD60-F4AA-AD34-A265-146B167D02FE}"/>
          </ac:spMkLst>
        </pc:spChg>
        <pc:spChg chg="mod">
          <ac:chgData name="Routledge, Mandy" userId="bacdedf5-8e30-494b-ad8b-f27fa30c4f8d" providerId="ADAL" clId="{8E50AFFD-8E09-4C3F-99F5-866D9FF63F11}" dt="2024-09-23T18:53:29.896" v="904" actId="1076"/>
          <ac:spMkLst>
            <pc:docMk/>
            <pc:sldMk cId="545725223" sldId="1524"/>
            <ac:spMk id="19" creationId="{40542B69-6D97-5F24-63E3-ABE36EA69A27}"/>
          </ac:spMkLst>
        </pc:spChg>
        <pc:picChg chg="add mod">
          <ac:chgData name="Routledge, Mandy" userId="bacdedf5-8e30-494b-ad8b-f27fa30c4f8d" providerId="ADAL" clId="{8E50AFFD-8E09-4C3F-99F5-866D9FF63F11}" dt="2024-09-23T18:55:03.322" v="935" actId="14100"/>
          <ac:picMkLst>
            <pc:docMk/>
            <pc:sldMk cId="545725223" sldId="1524"/>
            <ac:picMk id="17" creationId="{C5D72476-51BC-D737-780C-DB1C3D2484AE}"/>
          </ac:picMkLst>
        </pc:picChg>
        <pc:picChg chg="add mod">
          <ac:chgData name="Routledge, Mandy" userId="bacdedf5-8e30-494b-ad8b-f27fa30c4f8d" providerId="ADAL" clId="{8E50AFFD-8E09-4C3F-99F5-866D9FF63F11}" dt="2024-09-23T18:54:46.778" v="932" actId="1036"/>
          <ac:picMkLst>
            <pc:docMk/>
            <pc:sldMk cId="545725223" sldId="1524"/>
            <ac:picMk id="23" creationId="{238DD77D-C589-CDC7-38E7-13F40E262307}"/>
          </ac:picMkLst>
        </pc:picChg>
        <pc:picChg chg="add mod">
          <ac:chgData name="Routledge, Mandy" userId="bacdedf5-8e30-494b-ad8b-f27fa30c4f8d" providerId="ADAL" clId="{8E50AFFD-8E09-4C3F-99F5-866D9FF63F11}" dt="2024-09-23T18:54:36.991" v="925" actId="14100"/>
          <ac:picMkLst>
            <pc:docMk/>
            <pc:sldMk cId="545725223" sldId="1524"/>
            <ac:picMk id="25" creationId="{B54C64B6-C050-C4B5-E8D1-7ADCD5923CC4}"/>
          </ac:picMkLst>
        </pc:picChg>
        <pc:cxnChg chg="mod">
          <ac:chgData name="Routledge, Mandy" userId="bacdedf5-8e30-494b-ad8b-f27fa30c4f8d" providerId="ADAL" clId="{8E50AFFD-8E09-4C3F-99F5-866D9FF63F11}" dt="2024-09-23T18:53:39.592" v="906" actId="14100"/>
          <ac:cxnSpMkLst>
            <pc:docMk/>
            <pc:sldMk cId="545725223" sldId="1524"/>
            <ac:cxnSpMk id="21" creationId="{B84B33EF-2A54-99B2-FEF8-27486B72F624}"/>
          </ac:cxnSpMkLst>
        </pc:cxnChg>
        <pc:cxnChg chg="mod">
          <ac:chgData name="Routledge, Mandy" userId="bacdedf5-8e30-494b-ad8b-f27fa30c4f8d" providerId="ADAL" clId="{8E50AFFD-8E09-4C3F-99F5-866D9FF63F11}" dt="2024-09-23T18:54:18.627" v="921" actId="14100"/>
          <ac:cxnSpMkLst>
            <pc:docMk/>
            <pc:sldMk cId="545725223" sldId="1524"/>
            <ac:cxnSpMk id="27" creationId="{EC90AE0F-5DD8-2D25-C999-5E0CC65E11C5}"/>
          </ac:cxnSpMkLst>
        </pc:cxnChg>
        <pc:cxnChg chg="mod">
          <ac:chgData name="Routledge, Mandy" userId="bacdedf5-8e30-494b-ad8b-f27fa30c4f8d" providerId="ADAL" clId="{8E50AFFD-8E09-4C3F-99F5-866D9FF63F11}" dt="2024-09-23T18:53:06.142" v="890" actId="14100"/>
          <ac:cxnSpMkLst>
            <pc:docMk/>
            <pc:sldMk cId="545725223" sldId="1524"/>
            <ac:cxnSpMk id="29" creationId="{10445519-6BAB-CA4B-0B0C-EF80D4D34E4C}"/>
          </ac:cxnSpMkLst>
        </pc:cxnChg>
      </pc:sldChg>
      <pc:sldChg chg="addSp modSp add mod">
        <pc:chgData name="Routledge, Mandy" userId="bacdedf5-8e30-494b-ad8b-f27fa30c4f8d" providerId="ADAL" clId="{8E50AFFD-8E09-4C3F-99F5-866D9FF63F11}" dt="2024-09-23T18:58:21.990" v="1153" actId="6549"/>
        <pc:sldMkLst>
          <pc:docMk/>
          <pc:sldMk cId="1255769764" sldId="1525"/>
        </pc:sldMkLst>
        <pc:spChg chg="mod">
          <ac:chgData name="Routledge, Mandy" userId="bacdedf5-8e30-494b-ad8b-f27fa30c4f8d" providerId="ADAL" clId="{8E50AFFD-8E09-4C3F-99F5-866D9FF63F11}" dt="2024-09-23T18:56:31.908" v="948" actId="20577"/>
          <ac:spMkLst>
            <pc:docMk/>
            <pc:sldMk cId="1255769764" sldId="1525"/>
            <ac:spMk id="33" creationId="{AC757F5E-B016-F947-4518-7C6B9CC7EE04}"/>
          </ac:spMkLst>
        </pc:spChg>
        <pc:spChg chg="mod">
          <ac:chgData name="Routledge, Mandy" userId="bacdedf5-8e30-494b-ad8b-f27fa30c4f8d" providerId="ADAL" clId="{8E50AFFD-8E09-4C3F-99F5-866D9FF63F11}" dt="2024-09-23T18:57:14.279" v="973" actId="20577"/>
          <ac:spMkLst>
            <pc:docMk/>
            <pc:sldMk cId="1255769764" sldId="1525"/>
            <ac:spMk id="34" creationId="{152372B3-00F5-781C-183E-6F2DDF35091D}"/>
          </ac:spMkLst>
        </pc:spChg>
        <pc:spChg chg="mod">
          <ac:chgData name="Routledge, Mandy" userId="bacdedf5-8e30-494b-ad8b-f27fa30c4f8d" providerId="ADAL" clId="{8E50AFFD-8E09-4C3F-99F5-866D9FF63F11}" dt="2024-09-23T18:57:56.514" v="1086" actId="20577"/>
          <ac:spMkLst>
            <pc:docMk/>
            <pc:sldMk cId="1255769764" sldId="1525"/>
            <ac:spMk id="35" creationId="{37104C51-0232-62ED-4C6F-1447D06633EE}"/>
          </ac:spMkLst>
        </pc:spChg>
        <pc:spChg chg="mod">
          <ac:chgData name="Routledge, Mandy" userId="bacdedf5-8e30-494b-ad8b-f27fa30c4f8d" providerId="ADAL" clId="{8E50AFFD-8E09-4C3F-99F5-866D9FF63F11}" dt="2024-09-23T18:58:21.990" v="1153" actId="6549"/>
          <ac:spMkLst>
            <pc:docMk/>
            <pc:sldMk cId="1255769764" sldId="1525"/>
            <ac:spMk id="36" creationId="{D8EF981A-9BA7-0EB1-9B70-F7FBF2F7DF1C}"/>
          </ac:spMkLst>
        </pc:spChg>
        <pc:picChg chg="add mod">
          <ac:chgData name="Routledge, Mandy" userId="bacdedf5-8e30-494b-ad8b-f27fa30c4f8d" providerId="ADAL" clId="{8E50AFFD-8E09-4C3F-99F5-866D9FF63F11}" dt="2024-09-23T18:57:37.240" v="1023"/>
          <ac:picMkLst>
            <pc:docMk/>
            <pc:sldMk cId="1255769764" sldId="1525"/>
            <ac:picMk id="2" creationId="{D3EAE19B-4D2C-9564-F1EA-E60C182C692C}"/>
          </ac:picMkLst>
        </pc:picChg>
      </pc:sldChg>
      <pc:sldChg chg="addSp modSp add mod">
        <pc:chgData name="Routledge, Mandy" userId="bacdedf5-8e30-494b-ad8b-f27fa30c4f8d" providerId="ADAL" clId="{8E50AFFD-8E09-4C3F-99F5-866D9FF63F11}" dt="2024-09-23T19:03:04.087" v="1232" actId="1076"/>
        <pc:sldMkLst>
          <pc:docMk/>
          <pc:sldMk cId="3230926873" sldId="1526"/>
        </pc:sldMkLst>
        <pc:spChg chg="mod">
          <ac:chgData name="Routledge, Mandy" userId="bacdedf5-8e30-494b-ad8b-f27fa30c4f8d" providerId="ADAL" clId="{8E50AFFD-8E09-4C3F-99F5-866D9FF63F11}" dt="2024-09-23T19:00:57.561" v="1184" actId="1076"/>
          <ac:spMkLst>
            <pc:docMk/>
            <pc:sldMk cId="3230926873" sldId="1526"/>
            <ac:spMk id="4" creationId="{D36CDCC8-D80A-3CA3-9903-EC310613197D}"/>
          </ac:spMkLst>
        </pc:spChg>
        <pc:spChg chg="mod">
          <ac:chgData name="Routledge, Mandy" userId="bacdedf5-8e30-494b-ad8b-f27fa30c4f8d" providerId="ADAL" clId="{8E50AFFD-8E09-4C3F-99F5-866D9FF63F11}" dt="2024-09-23T19:00:32.539" v="1165" actId="20577"/>
          <ac:spMkLst>
            <pc:docMk/>
            <pc:sldMk cId="3230926873" sldId="1526"/>
            <ac:spMk id="12" creationId="{E2476A93-B8D4-4E44-87FD-AFF601B2337C}"/>
          </ac:spMkLst>
        </pc:spChg>
        <pc:spChg chg="mod">
          <ac:chgData name="Routledge, Mandy" userId="bacdedf5-8e30-494b-ad8b-f27fa30c4f8d" providerId="ADAL" clId="{8E50AFFD-8E09-4C3F-99F5-866D9FF63F11}" dt="2024-09-23T19:00:35.315" v="1169" actId="20577"/>
          <ac:spMkLst>
            <pc:docMk/>
            <pc:sldMk cId="3230926873" sldId="1526"/>
            <ac:spMk id="13" creationId="{4985FF45-EE56-11C3-E0CC-6BBB359031C0}"/>
          </ac:spMkLst>
        </pc:spChg>
        <pc:spChg chg="mod">
          <ac:chgData name="Routledge, Mandy" userId="bacdedf5-8e30-494b-ad8b-f27fa30c4f8d" providerId="ADAL" clId="{8E50AFFD-8E09-4C3F-99F5-866D9FF63F11}" dt="2024-09-23T19:01:27.951" v="1189" actId="14100"/>
          <ac:spMkLst>
            <pc:docMk/>
            <pc:sldMk cId="3230926873" sldId="1526"/>
            <ac:spMk id="14" creationId="{B7594A3B-3117-84CE-C300-FB96E5ED269D}"/>
          </ac:spMkLst>
        </pc:spChg>
        <pc:spChg chg="mod">
          <ac:chgData name="Routledge, Mandy" userId="bacdedf5-8e30-494b-ad8b-f27fa30c4f8d" providerId="ADAL" clId="{8E50AFFD-8E09-4C3F-99F5-866D9FF63F11}" dt="2024-09-23T19:01:25.857" v="1188" actId="1076"/>
          <ac:spMkLst>
            <pc:docMk/>
            <pc:sldMk cId="3230926873" sldId="1526"/>
            <ac:spMk id="15" creationId="{6EA1F8B7-D4BC-D8B0-E6FD-F33ECB45A1DD}"/>
          </ac:spMkLst>
        </pc:spChg>
        <pc:spChg chg="mod">
          <ac:chgData name="Routledge, Mandy" userId="bacdedf5-8e30-494b-ad8b-f27fa30c4f8d" providerId="ADAL" clId="{8E50AFFD-8E09-4C3F-99F5-866D9FF63F11}" dt="2024-09-23T19:02:12.367" v="1230" actId="14100"/>
          <ac:spMkLst>
            <pc:docMk/>
            <pc:sldMk cId="3230926873" sldId="1526"/>
            <ac:spMk id="16" creationId="{F53F294D-65CC-23A5-E4A1-B2132FCF814C}"/>
          </ac:spMkLst>
        </pc:spChg>
        <pc:spChg chg="mod">
          <ac:chgData name="Routledge, Mandy" userId="bacdedf5-8e30-494b-ad8b-f27fa30c4f8d" providerId="ADAL" clId="{8E50AFFD-8E09-4C3F-99F5-866D9FF63F11}" dt="2024-09-23T19:03:04.087" v="1232" actId="1076"/>
          <ac:spMkLst>
            <pc:docMk/>
            <pc:sldMk cId="3230926873" sldId="1526"/>
            <ac:spMk id="17" creationId="{AB86235B-CBC0-F9DB-29F4-F23367831B1B}"/>
          </ac:spMkLst>
        </pc:spChg>
        <pc:spChg chg="add mod">
          <ac:chgData name="Routledge, Mandy" userId="bacdedf5-8e30-494b-ad8b-f27fa30c4f8d" providerId="ADAL" clId="{8E50AFFD-8E09-4C3F-99F5-866D9FF63F11}" dt="2024-09-23T19:01:35.693" v="1195" actId="1076"/>
          <ac:spMkLst>
            <pc:docMk/>
            <pc:sldMk cId="3230926873" sldId="1526"/>
            <ac:spMk id="24" creationId="{BACF09D0-753C-4F9D-5A1A-AB779DEF6A57}"/>
          </ac:spMkLst>
        </pc:spChg>
        <pc:picChg chg="add mod">
          <ac:chgData name="Routledge, Mandy" userId="bacdedf5-8e30-494b-ad8b-f27fa30c4f8d" providerId="ADAL" clId="{8E50AFFD-8E09-4C3F-99F5-866D9FF63F11}" dt="2024-09-23T19:01:01.344" v="1185"/>
          <ac:picMkLst>
            <pc:docMk/>
            <pc:sldMk cId="3230926873" sldId="1526"/>
            <ac:picMk id="9" creationId="{D11CB206-C08A-1C87-3494-DC71CF20B3BF}"/>
          </ac:picMkLst>
        </pc:picChg>
        <pc:picChg chg="add mod">
          <ac:chgData name="Routledge, Mandy" userId="bacdedf5-8e30-494b-ad8b-f27fa30c4f8d" providerId="ADAL" clId="{8E50AFFD-8E09-4C3F-99F5-866D9FF63F11}" dt="2024-09-23T19:01:05.172" v="1186"/>
          <ac:picMkLst>
            <pc:docMk/>
            <pc:sldMk cId="3230926873" sldId="1526"/>
            <ac:picMk id="10" creationId="{97583C6D-7B70-8155-FE83-1D96BFF6731F}"/>
          </ac:picMkLst>
        </pc:picChg>
        <pc:picChg chg="add mod">
          <ac:chgData name="Routledge, Mandy" userId="bacdedf5-8e30-494b-ad8b-f27fa30c4f8d" providerId="ADAL" clId="{8E50AFFD-8E09-4C3F-99F5-866D9FF63F11}" dt="2024-09-23T19:01:09.552" v="1187"/>
          <ac:picMkLst>
            <pc:docMk/>
            <pc:sldMk cId="3230926873" sldId="1526"/>
            <ac:picMk id="11" creationId="{FE2D5B9B-0D51-E6F7-D558-835540187FE9}"/>
          </ac:picMkLst>
        </pc:picChg>
      </pc:sldChg>
      <pc:sldChg chg="addSp delSp modSp add mod">
        <pc:chgData name="Routledge, Mandy" userId="bacdedf5-8e30-494b-ad8b-f27fa30c4f8d" providerId="ADAL" clId="{8E50AFFD-8E09-4C3F-99F5-866D9FF63F11}" dt="2024-09-24T08:39:32.576" v="1864" actId="14100"/>
        <pc:sldMkLst>
          <pc:docMk/>
          <pc:sldMk cId="1397314403" sldId="1527"/>
        </pc:sldMkLst>
        <pc:spChg chg="add mod">
          <ac:chgData name="Routledge, Mandy" userId="bacdedf5-8e30-494b-ad8b-f27fa30c4f8d" providerId="ADAL" clId="{8E50AFFD-8E09-4C3F-99F5-866D9FF63F11}" dt="2024-09-23T19:13:01.356" v="1329" actId="1037"/>
          <ac:spMkLst>
            <pc:docMk/>
            <pc:sldMk cId="1397314403" sldId="1527"/>
            <ac:spMk id="9" creationId="{F831D0F4-63FA-BE2C-D43E-D9102E5BA005}"/>
          </ac:spMkLst>
        </pc:spChg>
        <pc:spChg chg="add mod">
          <ac:chgData name="Routledge, Mandy" userId="bacdedf5-8e30-494b-ad8b-f27fa30c4f8d" providerId="ADAL" clId="{8E50AFFD-8E09-4C3F-99F5-866D9FF63F11}" dt="2024-09-23T19:14:05.605" v="1331" actId="1076"/>
          <ac:spMkLst>
            <pc:docMk/>
            <pc:sldMk cId="1397314403" sldId="1527"/>
            <ac:spMk id="10" creationId="{BA4B4608-EC6C-71D9-F24A-538781D3099F}"/>
          </ac:spMkLst>
        </pc:spChg>
        <pc:spChg chg="add mod">
          <ac:chgData name="Routledge, Mandy" userId="bacdedf5-8e30-494b-ad8b-f27fa30c4f8d" providerId="ADAL" clId="{8E50AFFD-8E09-4C3F-99F5-866D9FF63F11}" dt="2024-09-23T19:14:18.618" v="1343" actId="14100"/>
          <ac:spMkLst>
            <pc:docMk/>
            <pc:sldMk cId="1397314403" sldId="1527"/>
            <ac:spMk id="11" creationId="{13FB1028-FADA-4929-A76A-167B9BFDF7A7}"/>
          </ac:spMkLst>
        </pc:spChg>
        <pc:spChg chg="mod">
          <ac:chgData name="Routledge, Mandy" userId="bacdedf5-8e30-494b-ad8b-f27fa30c4f8d" providerId="ADAL" clId="{8E50AFFD-8E09-4C3F-99F5-866D9FF63F11}" dt="2024-09-23T19:13:22.784" v="1330" actId="1076"/>
          <ac:spMkLst>
            <pc:docMk/>
            <pc:sldMk cId="1397314403" sldId="1527"/>
            <ac:spMk id="12" creationId="{E2476A93-B8D4-4E44-87FD-AFF601B2337C}"/>
          </ac:spMkLst>
        </pc:spChg>
        <pc:spChg chg="del">
          <ac:chgData name="Routledge, Mandy" userId="bacdedf5-8e30-494b-ad8b-f27fa30c4f8d" providerId="ADAL" clId="{8E50AFFD-8E09-4C3F-99F5-866D9FF63F11}" dt="2024-09-23T19:10:19.280" v="1270" actId="478"/>
          <ac:spMkLst>
            <pc:docMk/>
            <pc:sldMk cId="1397314403" sldId="1527"/>
            <ac:spMk id="13" creationId="{4985FF45-EE56-11C3-E0CC-6BBB359031C0}"/>
          </ac:spMkLst>
        </pc:spChg>
        <pc:spChg chg="mod">
          <ac:chgData name="Routledge, Mandy" userId="bacdedf5-8e30-494b-ad8b-f27fa30c4f8d" providerId="ADAL" clId="{8E50AFFD-8E09-4C3F-99F5-866D9FF63F11}" dt="2024-09-23T19:11:07.821" v="1295" actId="14100"/>
          <ac:spMkLst>
            <pc:docMk/>
            <pc:sldMk cId="1397314403" sldId="1527"/>
            <ac:spMk id="14" creationId="{B7594A3B-3117-84CE-C300-FB96E5ED269D}"/>
          </ac:spMkLst>
        </pc:spChg>
        <pc:spChg chg="mod">
          <ac:chgData name="Routledge, Mandy" userId="bacdedf5-8e30-494b-ad8b-f27fa30c4f8d" providerId="ADAL" clId="{8E50AFFD-8E09-4C3F-99F5-866D9FF63F11}" dt="2024-09-23T19:12:58.096" v="1327" actId="1076"/>
          <ac:spMkLst>
            <pc:docMk/>
            <pc:sldMk cId="1397314403" sldId="1527"/>
            <ac:spMk id="15" creationId="{6EA1F8B7-D4BC-D8B0-E6FD-F33ECB45A1DD}"/>
          </ac:spMkLst>
        </pc:spChg>
        <pc:spChg chg="mod">
          <ac:chgData name="Routledge, Mandy" userId="bacdedf5-8e30-494b-ad8b-f27fa30c4f8d" providerId="ADAL" clId="{8E50AFFD-8E09-4C3F-99F5-866D9FF63F11}" dt="2024-09-24T08:39:32.576" v="1864" actId="14100"/>
          <ac:spMkLst>
            <pc:docMk/>
            <pc:sldMk cId="1397314403" sldId="1527"/>
            <ac:spMk id="16" creationId="{F53F294D-65CC-23A5-E4A1-B2132FCF814C}"/>
          </ac:spMkLst>
        </pc:spChg>
        <pc:spChg chg="mod">
          <ac:chgData name="Routledge, Mandy" userId="bacdedf5-8e30-494b-ad8b-f27fa30c4f8d" providerId="ADAL" clId="{8E50AFFD-8E09-4C3F-99F5-866D9FF63F11}" dt="2024-09-24T08:39:27.827" v="1863" actId="1035"/>
          <ac:spMkLst>
            <pc:docMk/>
            <pc:sldMk cId="1397314403" sldId="1527"/>
            <ac:spMk id="17" creationId="{AB86235B-CBC0-F9DB-29F4-F23367831B1B}"/>
          </ac:spMkLst>
        </pc:spChg>
        <pc:spChg chg="del">
          <ac:chgData name="Routledge, Mandy" userId="bacdedf5-8e30-494b-ad8b-f27fa30c4f8d" providerId="ADAL" clId="{8E50AFFD-8E09-4C3F-99F5-866D9FF63F11}" dt="2024-09-23T19:10:19.850" v="1271" actId="478"/>
          <ac:spMkLst>
            <pc:docMk/>
            <pc:sldMk cId="1397314403" sldId="1527"/>
            <ac:spMk id="18" creationId="{85D7DD60-F4AA-AD34-A265-146B167D02FE}"/>
          </ac:spMkLst>
        </pc:spChg>
        <pc:spChg chg="mod">
          <ac:chgData name="Routledge, Mandy" userId="bacdedf5-8e30-494b-ad8b-f27fa30c4f8d" providerId="ADAL" clId="{8E50AFFD-8E09-4C3F-99F5-866D9FF63F11}" dt="2024-09-23T19:10:09.466" v="1267" actId="14100"/>
          <ac:spMkLst>
            <pc:docMk/>
            <pc:sldMk cId="1397314403" sldId="1527"/>
            <ac:spMk id="19" creationId="{40542B69-6D97-5F24-63E3-ABE36EA69A27}"/>
          </ac:spMkLst>
        </pc:spChg>
        <pc:spChg chg="mod">
          <ac:chgData name="Routledge, Mandy" userId="bacdedf5-8e30-494b-ad8b-f27fa30c4f8d" providerId="ADAL" clId="{8E50AFFD-8E09-4C3F-99F5-866D9FF63F11}" dt="2024-09-24T08:39:21.803" v="1860" actId="14100"/>
          <ac:spMkLst>
            <pc:docMk/>
            <pc:sldMk cId="1397314403" sldId="1527"/>
            <ac:spMk id="32" creationId="{72445286-34FF-1936-252C-4EAE3AE810A3}"/>
          </ac:spMkLst>
        </pc:spChg>
        <pc:spChg chg="mod">
          <ac:chgData name="Routledge, Mandy" userId="bacdedf5-8e30-494b-ad8b-f27fa30c4f8d" providerId="ADAL" clId="{8E50AFFD-8E09-4C3F-99F5-866D9FF63F11}" dt="2024-09-24T08:39:17.855" v="1858" actId="14100"/>
          <ac:spMkLst>
            <pc:docMk/>
            <pc:sldMk cId="1397314403" sldId="1527"/>
            <ac:spMk id="33" creationId="{94D2BBAB-2188-C403-84B0-27D0D1FDFEA5}"/>
          </ac:spMkLst>
        </pc:spChg>
      </pc:sldChg>
      <pc:sldChg chg="del">
        <pc:chgData name="Routledge, Mandy" userId="bacdedf5-8e30-494b-ad8b-f27fa30c4f8d" providerId="ADAL" clId="{8E50AFFD-8E09-4C3F-99F5-866D9FF63F11}" dt="2024-09-23T19:05:43.052" v="1233" actId="2696"/>
        <pc:sldMkLst>
          <pc:docMk/>
          <pc:sldMk cId="2061126380" sldId="1527"/>
        </pc:sldMkLst>
      </pc:sldChg>
      <pc:sldChg chg="addSp delSp modSp add mod">
        <pc:chgData name="Routledge, Mandy" userId="bacdedf5-8e30-494b-ad8b-f27fa30c4f8d" providerId="ADAL" clId="{8E50AFFD-8E09-4C3F-99F5-866D9FF63F11}" dt="2024-09-23T19:21:19.669" v="1549" actId="478"/>
        <pc:sldMkLst>
          <pc:docMk/>
          <pc:sldMk cId="3945738692" sldId="1528"/>
        </pc:sldMkLst>
        <pc:spChg chg="add mod">
          <ac:chgData name="Routledge, Mandy" userId="bacdedf5-8e30-494b-ad8b-f27fa30c4f8d" providerId="ADAL" clId="{8E50AFFD-8E09-4C3F-99F5-866D9FF63F11}" dt="2024-09-23T19:15:56.830" v="1349"/>
          <ac:spMkLst>
            <pc:docMk/>
            <pc:sldMk cId="3945738692" sldId="1528"/>
            <ac:spMk id="2" creationId="{00000000-0000-0000-0000-000000000000}"/>
          </ac:spMkLst>
        </pc:spChg>
        <pc:spChg chg="del">
          <ac:chgData name="Routledge, Mandy" userId="bacdedf5-8e30-494b-ad8b-f27fa30c4f8d" providerId="ADAL" clId="{8E50AFFD-8E09-4C3F-99F5-866D9FF63F11}" dt="2024-09-23T19:21:15.974" v="1545" actId="478"/>
          <ac:spMkLst>
            <pc:docMk/>
            <pc:sldMk cId="3945738692" sldId="1528"/>
            <ac:spMk id="4" creationId="{617FF3FB-AB8D-D279-0EB4-2D523B502C4F}"/>
          </ac:spMkLst>
        </pc:spChg>
        <pc:spChg chg="del">
          <ac:chgData name="Routledge, Mandy" userId="bacdedf5-8e30-494b-ad8b-f27fa30c4f8d" providerId="ADAL" clId="{8E50AFFD-8E09-4C3F-99F5-866D9FF63F11}" dt="2024-09-23T19:15:56.109" v="1348" actId="478"/>
          <ac:spMkLst>
            <pc:docMk/>
            <pc:sldMk cId="3945738692" sldId="1528"/>
            <ac:spMk id="6" creationId="{00000000-0000-0000-0000-000000000000}"/>
          </ac:spMkLst>
        </pc:spChg>
        <pc:spChg chg="del mod">
          <ac:chgData name="Routledge, Mandy" userId="bacdedf5-8e30-494b-ad8b-f27fa30c4f8d" providerId="ADAL" clId="{8E50AFFD-8E09-4C3F-99F5-866D9FF63F11}" dt="2024-09-23T19:21:17.702" v="1547" actId="478"/>
          <ac:spMkLst>
            <pc:docMk/>
            <pc:sldMk cId="3945738692" sldId="1528"/>
            <ac:spMk id="7" creationId="{F0F40376-B9D8-4E1E-871A-B9A000E765FA}"/>
          </ac:spMkLst>
        </pc:spChg>
        <pc:spChg chg="del">
          <ac:chgData name="Routledge, Mandy" userId="bacdedf5-8e30-494b-ad8b-f27fa30c4f8d" providerId="ADAL" clId="{8E50AFFD-8E09-4C3F-99F5-866D9FF63F11}" dt="2024-09-23T19:21:19.669" v="1549" actId="478"/>
          <ac:spMkLst>
            <pc:docMk/>
            <pc:sldMk cId="3945738692" sldId="1528"/>
            <ac:spMk id="8" creationId="{5242740D-C369-4E0E-2634-D60A86EB783C}"/>
          </ac:spMkLst>
        </pc:spChg>
        <pc:spChg chg="del">
          <ac:chgData name="Routledge, Mandy" userId="bacdedf5-8e30-494b-ad8b-f27fa30c4f8d" providerId="ADAL" clId="{8E50AFFD-8E09-4C3F-99F5-866D9FF63F11}" dt="2024-09-23T19:21:18.736" v="1548" actId="478"/>
          <ac:spMkLst>
            <pc:docMk/>
            <pc:sldMk cId="3945738692" sldId="1528"/>
            <ac:spMk id="9" creationId="{37D1F16F-6927-A32B-06F8-13B0FB320C2D}"/>
          </ac:spMkLst>
        </pc:spChg>
        <pc:picChg chg="del">
          <ac:chgData name="Routledge, Mandy" userId="bacdedf5-8e30-494b-ad8b-f27fa30c4f8d" providerId="ADAL" clId="{8E50AFFD-8E09-4C3F-99F5-866D9FF63F11}" dt="2024-09-23T19:15:38.378" v="1346" actId="478"/>
          <ac:picMkLst>
            <pc:docMk/>
            <pc:sldMk cId="3945738692" sldId="1528"/>
            <ac:picMk id="11" creationId="{26DCD186-114F-63BE-A6FA-0F3FA1642518}"/>
          </ac:picMkLst>
        </pc:picChg>
      </pc:sldChg>
      <pc:sldChg chg="addSp modSp add mod">
        <pc:chgData name="Routledge, Mandy" userId="bacdedf5-8e30-494b-ad8b-f27fa30c4f8d" providerId="ADAL" clId="{8E50AFFD-8E09-4C3F-99F5-866D9FF63F11}" dt="2024-09-24T08:44:27.519" v="1877" actId="1035"/>
        <pc:sldMkLst>
          <pc:docMk/>
          <pc:sldMk cId="822419360" sldId="1529"/>
        </pc:sldMkLst>
        <pc:spChg chg="add mod">
          <ac:chgData name="Routledge, Mandy" userId="bacdedf5-8e30-494b-ad8b-f27fa30c4f8d" providerId="ADAL" clId="{8E50AFFD-8E09-4C3F-99F5-866D9FF63F11}" dt="2024-09-23T19:20:45.250" v="1533" actId="20577"/>
          <ac:spMkLst>
            <pc:docMk/>
            <pc:sldMk cId="822419360" sldId="1529"/>
            <ac:spMk id="2" creationId="{7035EDE9-3C95-06B1-5B51-E3BC1FAA67BE}"/>
          </ac:spMkLst>
        </pc:spChg>
        <pc:spChg chg="add mod">
          <ac:chgData name="Routledge, Mandy" userId="bacdedf5-8e30-494b-ad8b-f27fa30c4f8d" providerId="ADAL" clId="{8E50AFFD-8E09-4C3F-99F5-866D9FF63F11}" dt="2024-09-23T19:22:36.102" v="1564" actId="1036"/>
          <ac:spMkLst>
            <pc:docMk/>
            <pc:sldMk cId="822419360" sldId="1529"/>
            <ac:spMk id="8" creationId="{1B2650E5-B56D-170F-E606-4788AE7DB321}"/>
          </ac:spMkLst>
        </pc:spChg>
        <pc:spChg chg="mod">
          <ac:chgData name="Routledge, Mandy" userId="bacdedf5-8e30-494b-ad8b-f27fa30c4f8d" providerId="ADAL" clId="{8E50AFFD-8E09-4C3F-99F5-866D9FF63F11}" dt="2024-09-23T19:21:50.835" v="1560" actId="1038"/>
          <ac:spMkLst>
            <pc:docMk/>
            <pc:sldMk cId="822419360" sldId="1529"/>
            <ac:spMk id="33" creationId="{AC757F5E-B016-F947-4518-7C6B9CC7EE04}"/>
          </ac:spMkLst>
        </pc:spChg>
        <pc:spChg chg="mod">
          <ac:chgData name="Routledge, Mandy" userId="bacdedf5-8e30-494b-ad8b-f27fa30c4f8d" providerId="ADAL" clId="{8E50AFFD-8E09-4C3F-99F5-866D9FF63F11}" dt="2024-09-23T19:22:25.843" v="1561" actId="1036"/>
          <ac:spMkLst>
            <pc:docMk/>
            <pc:sldMk cId="822419360" sldId="1529"/>
            <ac:spMk id="34" creationId="{152372B3-00F5-781C-183E-6F2DDF35091D}"/>
          </ac:spMkLst>
        </pc:spChg>
        <pc:spChg chg="mod">
          <ac:chgData name="Routledge, Mandy" userId="bacdedf5-8e30-494b-ad8b-f27fa30c4f8d" providerId="ADAL" clId="{8E50AFFD-8E09-4C3F-99F5-866D9FF63F11}" dt="2024-09-24T08:44:27.519" v="1877" actId="1035"/>
          <ac:spMkLst>
            <pc:docMk/>
            <pc:sldMk cId="822419360" sldId="1529"/>
            <ac:spMk id="35" creationId="{37104C51-0232-62ED-4C6F-1447D06633EE}"/>
          </ac:spMkLst>
        </pc:spChg>
        <pc:spChg chg="mod">
          <ac:chgData name="Routledge, Mandy" userId="bacdedf5-8e30-494b-ad8b-f27fa30c4f8d" providerId="ADAL" clId="{8E50AFFD-8E09-4C3F-99F5-866D9FF63F11}" dt="2024-09-24T08:28:30.249" v="1774" actId="115"/>
          <ac:spMkLst>
            <pc:docMk/>
            <pc:sldMk cId="822419360" sldId="1529"/>
            <ac:spMk id="36" creationId="{D8EF981A-9BA7-0EB1-9B70-F7FBF2F7DF1C}"/>
          </ac:spMkLst>
        </pc:spChg>
        <pc:cxnChg chg="mod">
          <ac:chgData name="Routledge, Mandy" userId="bacdedf5-8e30-494b-ad8b-f27fa30c4f8d" providerId="ADAL" clId="{8E50AFFD-8E09-4C3F-99F5-866D9FF63F11}" dt="2024-09-24T08:44:22.523" v="1867" actId="14100"/>
          <ac:cxnSpMkLst>
            <pc:docMk/>
            <pc:sldMk cId="822419360" sldId="1529"/>
            <ac:cxnSpMk id="11" creationId="{43E1EF99-1825-D9B6-CE28-54505AE2D0DE}"/>
          </ac:cxnSpMkLst>
        </pc:cxnChg>
      </pc:sldChg>
      <pc:sldChg chg="addSp delSp modSp add mod">
        <pc:chgData name="Routledge, Mandy" userId="bacdedf5-8e30-494b-ad8b-f27fa30c4f8d" providerId="ADAL" clId="{8E50AFFD-8E09-4C3F-99F5-866D9FF63F11}" dt="2024-09-24T08:38:54.927" v="1857" actId="14100"/>
        <pc:sldMkLst>
          <pc:docMk/>
          <pc:sldMk cId="287365878" sldId="1530"/>
        </pc:sldMkLst>
        <pc:spChg chg="mod">
          <ac:chgData name="Routledge, Mandy" userId="bacdedf5-8e30-494b-ad8b-f27fa30c4f8d" providerId="ADAL" clId="{8E50AFFD-8E09-4C3F-99F5-866D9FF63F11}" dt="2024-09-24T08:31:15.010" v="1804" actId="14100"/>
          <ac:spMkLst>
            <pc:docMk/>
            <pc:sldMk cId="287365878" sldId="1530"/>
            <ac:spMk id="10" creationId="{EC0CC1D0-FE60-F840-73E9-0CE7E683D1F2}"/>
          </ac:spMkLst>
        </pc:spChg>
        <pc:spChg chg="add del mod">
          <ac:chgData name="Routledge, Mandy" userId="bacdedf5-8e30-494b-ad8b-f27fa30c4f8d" providerId="ADAL" clId="{8E50AFFD-8E09-4C3F-99F5-866D9FF63F11}" dt="2024-09-24T08:31:10.988" v="1803" actId="1076"/>
          <ac:spMkLst>
            <pc:docMk/>
            <pc:sldMk cId="287365878" sldId="1530"/>
            <ac:spMk id="11" creationId="{CD78B488-E032-3F3E-C334-FB96F8D71FB2}"/>
          </ac:spMkLst>
        </pc:spChg>
        <pc:spChg chg="mod">
          <ac:chgData name="Routledge, Mandy" userId="bacdedf5-8e30-494b-ad8b-f27fa30c4f8d" providerId="ADAL" clId="{8E50AFFD-8E09-4C3F-99F5-866D9FF63F11}" dt="2024-09-24T08:32:23.657" v="1841" actId="1076"/>
          <ac:spMkLst>
            <pc:docMk/>
            <pc:sldMk cId="287365878" sldId="1530"/>
            <ac:spMk id="12" creationId="{E2476A93-B8D4-4E44-87FD-AFF601B2337C}"/>
          </ac:spMkLst>
        </pc:spChg>
        <pc:spChg chg="del">
          <ac:chgData name="Routledge, Mandy" userId="bacdedf5-8e30-494b-ad8b-f27fa30c4f8d" providerId="ADAL" clId="{8E50AFFD-8E09-4C3F-99F5-866D9FF63F11}" dt="2024-09-24T08:31:44.912" v="1825" actId="478"/>
          <ac:spMkLst>
            <pc:docMk/>
            <pc:sldMk cId="287365878" sldId="1530"/>
            <ac:spMk id="13" creationId="{4985FF45-EE56-11C3-E0CC-6BBB359031C0}"/>
          </ac:spMkLst>
        </pc:spChg>
        <pc:spChg chg="mod">
          <ac:chgData name="Routledge, Mandy" userId="bacdedf5-8e30-494b-ad8b-f27fa30c4f8d" providerId="ADAL" clId="{8E50AFFD-8E09-4C3F-99F5-866D9FF63F11}" dt="2024-09-24T08:32:06.706" v="1837" actId="14100"/>
          <ac:spMkLst>
            <pc:docMk/>
            <pc:sldMk cId="287365878" sldId="1530"/>
            <ac:spMk id="14" creationId="{B7594A3B-3117-84CE-C300-FB96E5ED269D}"/>
          </ac:spMkLst>
        </pc:spChg>
        <pc:spChg chg="mod">
          <ac:chgData name="Routledge, Mandy" userId="bacdedf5-8e30-494b-ad8b-f27fa30c4f8d" providerId="ADAL" clId="{8E50AFFD-8E09-4C3F-99F5-866D9FF63F11}" dt="2024-09-24T08:32:04.044" v="1836" actId="14100"/>
          <ac:spMkLst>
            <pc:docMk/>
            <pc:sldMk cId="287365878" sldId="1530"/>
            <ac:spMk id="15" creationId="{6EA1F8B7-D4BC-D8B0-E6FD-F33ECB45A1DD}"/>
          </ac:spMkLst>
        </pc:spChg>
        <pc:spChg chg="mod">
          <ac:chgData name="Routledge, Mandy" userId="bacdedf5-8e30-494b-ad8b-f27fa30c4f8d" providerId="ADAL" clId="{8E50AFFD-8E09-4C3F-99F5-866D9FF63F11}" dt="2024-09-24T08:38:54.927" v="1857" actId="14100"/>
          <ac:spMkLst>
            <pc:docMk/>
            <pc:sldMk cId="287365878" sldId="1530"/>
            <ac:spMk id="16" creationId="{F53F294D-65CC-23A5-E4A1-B2132FCF814C}"/>
          </ac:spMkLst>
        </pc:spChg>
        <pc:spChg chg="mod">
          <ac:chgData name="Routledge, Mandy" userId="bacdedf5-8e30-494b-ad8b-f27fa30c4f8d" providerId="ADAL" clId="{8E50AFFD-8E09-4C3F-99F5-866D9FF63F11}" dt="2024-09-24T08:31:33.033" v="1808" actId="1076"/>
          <ac:spMkLst>
            <pc:docMk/>
            <pc:sldMk cId="287365878" sldId="1530"/>
            <ac:spMk id="17" creationId="{AB86235B-CBC0-F9DB-29F4-F23367831B1B}"/>
          </ac:spMkLst>
        </pc:spChg>
        <pc:spChg chg="del">
          <ac:chgData name="Routledge, Mandy" userId="bacdedf5-8e30-494b-ad8b-f27fa30c4f8d" providerId="ADAL" clId="{8E50AFFD-8E09-4C3F-99F5-866D9FF63F11}" dt="2024-09-24T08:31:45.597" v="1826" actId="478"/>
          <ac:spMkLst>
            <pc:docMk/>
            <pc:sldMk cId="287365878" sldId="1530"/>
            <ac:spMk id="18" creationId="{85D7DD60-F4AA-AD34-A265-146B167D02FE}"/>
          </ac:spMkLst>
        </pc:spChg>
        <pc:spChg chg="mod">
          <ac:chgData name="Routledge, Mandy" userId="bacdedf5-8e30-494b-ad8b-f27fa30c4f8d" providerId="ADAL" clId="{8E50AFFD-8E09-4C3F-99F5-866D9FF63F11}" dt="2024-09-24T08:32:16.882" v="1839" actId="14100"/>
          <ac:spMkLst>
            <pc:docMk/>
            <pc:sldMk cId="287365878" sldId="1530"/>
            <ac:spMk id="19" creationId="{40542B69-6D97-5F24-63E3-ABE36EA69A27}"/>
          </ac:spMkLst>
        </pc:spChg>
        <pc:spChg chg="add mod">
          <ac:chgData name="Routledge, Mandy" userId="bacdedf5-8e30-494b-ad8b-f27fa30c4f8d" providerId="ADAL" clId="{8E50AFFD-8E09-4C3F-99F5-866D9FF63F11}" dt="2024-09-24T08:32:52.947" v="1847" actId="207"/>
          <ac:spMkLst>
            <pc:docMk/>
            <pc:sldMk cId="287365878" sldId="1530"/>
            <ac:spMk id="22" creationId="{3EA6584B-1913-75FA-766B-2D5D6B67FE0D}"/>
          </ac:spMkLst>
        </pc:spChg>
        <pc:picChg chg="add mod">
          <ac:chgData name="Routledge, Mandy" userId="bacdedf5-8e30-494b-ad8b-f27fa30c4f8d" providerId="ADAL" clId="{8E50AFFD-8E09-4C3F-99F5-866D9FF63F11}" dt="2024-09-24T08:33:21.647" v="1856" actId="1036"/>
          <ac:picMkLst>
            <pc:docMk/>
            <pc:sldMk cId="287365878" sldId="1530"/>
            <ac:picMk id="4" creationId="{BCA226CD-95D4-410B-0A36-40508F573D4F}"/>
          </ac:picMkLst>
        </pc:picChg>
        <pc:picChg chg="add mod">
          <ac:chgData name="Routledge, Mandy" userId="bacdedf5-8e30-494b-ad8b-f27fa30c4f8d" providerId="ADAL" clId="{8E50AFFD-8E09-4C3F-99F5-866D9FF63F11}" dt="2024-09-24T08:33:13.084" v="1851" actId="14100"/>
          <ac:picMkLst>
            <pc:docMk/>
            <pc:sldMk cId="287365878" sldId="1530"/>
            <ac:picMk id="21" creationId="{ADE68758-EF41-DF18-D37B-0324FB115F0C}"/>
          </ac:picMkLst>
        </pc:picChg>
      </pc:sldChg>
    </pc:docChg>
  </pc:docChgLst>
  <pc:docChgLst>
    <pc:chgData name="Vrielink, Francis" userId="3d258d00-cfd8-41c5-9f04-1a5a39faef2f" providerId="ADAL" clId="{D95822C5-3B58-44BE-8546-0C8F21D76B39}"/>
    <pc:docChg chg="modSld">
      <pc:chgData name="Vrielink, Francis" userId="3d258d00-cfd8-41c5-9f04-1a5a39faef2f" providerId="ADAL" clId="{D95822C5-3B58-44BE-8546-0C8F21D76B39}" dt="2024-09-23T09:42:59.293" v="22" actId="20577"/>
      <pc:docMkLst>
        <pc:docMk/>
      </pc:docMkLst>
      <pc:sldChg chg="modSp mod">
        <pc:chgData name="Vrielink, Francis" userId="3d258d00-cfd8-41c5-9f04-1a5a39faef2f" providerId="ADAL" clId="{D95822C5-3B58-44BE-8546-0C8F21D76B39}" dt="2024-09-23T09:42:59.293" v="22" actId="20577"/>
        <pc:sldMkLst>
          <pc:docMk/>
          <pc:sldMk cId="323006580" sldId="548"/>
        </pc:sldMkLst>
        <pc:spChg chg="mod">
          <ac:chgData name="Vrielink, Francis" userId="3d258d00-cfd8-41c5-9f04-1a5a39faef2f" providerId="ADAL" clId="{D95822C5-3B58-44BE-8546-0C8F21D76B39}" dt="2024-09-23T09:42:59.293" v="22"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24-9-2024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24-9-2024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endPar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overkomen: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gebeuren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missie: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speciale opdracht waarvoor je meestal op reis moet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voorlopig: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komende tijd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ervaring hebben: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dingen weten of kunnen omdat je het al vaker zelf hebt meegemaakt of hebt gedaan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paniek zijn: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plotseling heel erg bang zijn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onverwacht: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te voorspellen, je had niet gedacht dat het zou gebeuren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wetenschapper: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iemand die voor zijn beroep uitzoekt hoe dingen werken of zijn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onbemand: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zonder mensen erin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uitkijken naar: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je verheugen op</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tot slot: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als einde, om mee af te sluiten</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93280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72465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6.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800">
                <a:effectLst/>
                <a:latin typeface="+mj-lt"/>
                <a:ea typeface="Times New Roman" panose="02020603050405020304" pitchFamily="18" charset="0"/>
              </a:rPr>
              <a:t>Ik ga jullie iets leuks over mijn oom Matteo vertellen. Hij is geen gewone man, hij is </a:t>
            </a:r>
            <a:r>
              <a:rPr lang="nl-NL" sz="1800" b="1" i="0" u="sng">
                <a:effectLst/>
                <a:latin typeface="+mj-lt"/>
                <a:ea typeface="Times New Roman" panose="02020603050405020304" pitchFamily="18" charset="0"/>
              </a:rPr>
              <a:t>de</a:t>
            </a:r>
            <a:r>
              <a:rPr lang="nl-NL" sz="1800" b="1" i="1">
                <a:effectLst/>
                <a:latin typeface="+mj-lt"/>
                <a:ea typeface="Times New Roman" panose="02020603050405020304" pitchFamily="18" charset="0"/>
              </a:rPr>
              <a:t> </a:t>
            </a:r>
            <a:r>
              <a:rPr lang="nl-NL" sz="1800" b="1" i="0" u="sng">
                <a:effectLst/>
                <a:latin typeface="+mj-lt"/>
                <a:ea typeface="Times New Roman" panose="02020603050405020304" pitchFamily="18" charset="0"/>
              </a:rPr>
              <a:t>wetenschapper</a:t>
            </a:r>
            <a:r>
              <a:rPr lang="nl-NL" sz="1800">
                <a:effectLst/>
                <a:latin typeface="+mj-lt"/>
                <a:ea typeface="Times New Roman" panose="02020603050405020304" pitchFamily="18" charset="0"/>
              </a:rPr>
              <a:t> in onze familie. Hij is </a:t>
            </a:r>
            <a:r>
              <a:rPr lang="nl-NL" sz="1800" b="1" i="1">
                <a:effectLst/>
                <a:latin typeface="+mj-lt"/>
                <a:ea typeface="Times New Roman" panose="02020603050405020304" pitchFamily="18" charset="0"/>
              </a:rPr>
              <a:t>iemand die voor zijn beroep uitzoekt hoe dingen werken of zijn</a:t>
            </a:r>
            <a:r>
              <a:rPr lang="nl-NL" sz="1800">
                <a:effectLst/>
                <a:latin typeface="+mj-lt"/>
                <a:ea typeface="Times New Roman" panose="02020603050405020304" pitchFamily="18" charset="0"/>
              </a:rPr>
              <a:t>. En afgelopen weekend gebeurde er iets wat ik nooit had verwacht. Oom Matteo had een speciale </a:t>
            </a:r>
            <a:r>
              <a:rPr lang="nl-NL" sz="1800" b="1" u="sng">
                <a:effectLst/>
                <a:latin typeface="+mj-lt"/>
                <a:ea typeface="Times New Roman" panose="02020603050405020304" pitchFamily="18" charset="0"/>
              </a:rPr>
              <a:t>missie</a:t>
            </a:r>
            <a:r>
              <a:rPr lang="nl-NL" sz="1800">
                <a:effectLst/>
                <a:latin typeface="+mj-lt"/>
                <a:ea typeface="Times New Roman" panose="02020603050405020304" pitchFamily="18" charset="0"/>
              </a:rPr>
              <a:t> - </a:t>
            </a:r>
            <a:r>
              <a:rPr lang="nl-NL" sz="1800" b="1" i="1">
                <a:effectLst/>
                <a:latin typeface="+mj-lt"/>
                <a:ea typeface="Times New Roman" panose="02020603050405020304" pitchFamily="18" charset="0"/>
              </a:rPr>
              <a:t>de speciale opdracht waarvoor je meestal op reis moet</a:t>
            </a:r>
            <a:r>
              <a:rPr lang="nl-NL" sz="1800">
                <a:effectLst/>
                <a:latin typeface="+mj-lt"/>
                <a:ea typeface="Times New Roman" panose="02020603050405020304" pitchFamily="18" charset="0"/>
              </a:rPr>
              <a:t> - : hij wilde een nieuwe, zelfgemaakte pizza ontwikkelen die ie-de-reen lekker zou vinden. Dus hij vroeg ons om hem te helpen. We </a:t>
            </a:r>
            <a:r>
              <a:rPr lang="nl-NL" sz="1800" b="1" u="sng">
                <a:effectLst/>
                <a:latin typeface="+mj-lt"/>
                <a:ea typeface="Times New Roman" panose="02020603050405020304" pitchFamily="18" charset="0"/>
              </a:rPr>
              <a:t>keken er</a:t>
            </a:r>
            <a:r>
              <a:rPr lang="nl-NL" sz="1800" b="1" i="0" u="sng">
                <a:effectLst/>
                <a:latin typeface="+mj-lt"/>
                <a:ea typeface="Times New Roman" panose="02020603050405020304" pitchFamily="18" charset="0"/>
              </a:rPr>
              <a:t>naar uit</a:t>
            </a:r>
            <a:r>
              <a:rPr lang="nl-NL" sz="1800">
                <a:effectLst/>
                <a:latin typeface="+mj-lt"/>
                <a:ea typeface="Times New Roman" panose="02020603050405020304" pitchFamily="18" charset="0"/>
              </a:rPr>
              <a:t> om samen in de keuken te werken. Daar </a:t>
            </a:r>
            <a:r>
              <a:rPr lang="nl-NL" sz="1800" b="1" i="1">
                <a:effectLst/>
                <a:latin typeface="+mj-lt"/>
                <a:ea typeface="Times New Roman" panose="02020603050405020304" pitchFamily="18" charset="0"/>
              </a:rPr>
              <a:t>verheugden we ons op</a:t>
            </a:r>
            <a:r>
              <a:rPr lang="nl-NL" sz="1800">
                <a:effectLst/>
                <a:latin typeface="+mj-lt"/>
                <a:ea typeface="Times New Roman" panose="02020603050405020304" pitchFamily="18" charset="0"/>
              </a:rPr>
              <a:t>. Oom Matteo zoekt het liefst een </a:t>
            </a:r>
            <a:r>
              <a:rPr lang="nl-NL" sz="1800" b="1" u="sng">
                <a:effectLst/>
                <a:latin typeface="+mj-lt"/>
                <a:ea typeface="Times New Roman" panose="02020603050405020304" pitchFamily="18" charset="0"/>
              </a:rPr>
              <a:t>onbemande</a:t>
            </a:r>
            <a:r>
              <a:rPr lang="nl-NL" sz="1800">
                <a:effectLst/>
                <a:latin typeface="+mj-lt"/>
                <a:ea typeface="Times New Roman" panose="02020603050405020304" pitchFamily="18" charset="0"/>
              </a:rPr>
              <a:t> keuken op. Onbemand betekent </a:t>
            </a:r>
            <a:r>
              <a:rPr lang="nl-NL" sz="1800" b="1" i="1">
                <a:effectLst/>
                <a:latin typeface="+mj-lt"/>
                <a:ea typeface="Times New Roman" panose="02020603050405020304" pitchFamily="18" charset="0"/>
              </a:rPr>
              <a:t>zonder mensen erin</a:t>
            </a:r>
            <a:r>
              <a:rPr lang="nl-NL" sz="1800">
                <a:effectLst/>
                <a:latin typeface="+mj-lt"/>
                <a:ea typeface="Times New Roman" panose="02020603050405020304" pitchFamily="18" charset="0"/>
              </a:rPr>
              <a:t>. Dan kan er niemand voor zijn voeten lopen en in de weg staan. Nu waren we met veel mensen in de keuken, en dat was een beetje onhandig. Ik stootte een glas water om en mijn zus liet de kaas vallen. Maar weet je wat echt </a:t>
            </a:r>
            <a:r>
              <a:rPr lang="nl-NL" sz="1800" b="1" u="sng">
                <a:effectLst/>
                <a:latin typeface="+mj-lt"/>
                <a:ea typeface="Times New Roman" panose="02020603050405020304" pitchFamily="18" charset="0"/>
              </a:rPr>
              <a:t>onverwacht</a:t>
            </a:r>
            <a:r>
              <a:rPr lang="nl-NL" sz="1800">
                <a:effectLst/>
                <a:latin typeface="+mj-lt"/>
                <a:ea typeface="Times New Roman" panose="02020603050405020304" pitchFamily="18" charset="0"/>
              </a:rPr>
              <a:t> was…? Weet je wat </a:t>
            </a:r>
            <a:r>
              <a:rPr lang="nl-NL" sz="1800" b="1" i="1">
                <a:effectLst/>
                <a:latin typeface="+mj-lt"/>
                <a:ea typeface="Times New Roman" panose="02020603050405020304" pitchFamily="18" charset="0"/>
              </a:rPr>
              <a:t>niet te voorspellen was, je had niet gedacht dat het zou gebeuren</a:t>
            </a:r>
            <a:r>
              <a:rPr lang="nl-NL" sz="1800">
                <a:effectLst/>
                <a:latin typeface="+mj-lt"/>
                <a:ea typeface="Times New Roman" panose="02020603050405020304" pitchFamily="18" charset="0"/>
              </a:rPr>
              <a:t>? Oom Matteo had een deegbal in zijn handen, en die schoot uit zijn handen en belandde met een enorme plof tegen het plafond! We waren allemaal een beetje </a:t>
            </a:r>
            <a:r>
              <a:rPr lang="nl-NL" sz="1800" b="1" i="0" u="sng">
                <a:effectLst/>
                <a:latin typeface="+mj-lt"/>
                <a:ea typeface="Times New Roman" panose="02020603050405020304" pitchFamily="18" charset="0"/>
              </a:rPr>
              <a:t>in paniek</a:t>
            </a:r>
            <a:r>
              <a:rPr lang="nl-NL" sz="1800">
                <a:effectLst/>
                <a:latin typeface="+mj-lt"/>
                <a:ea typeface="Times New Roman" panose="02020603050405020304" pitchFamily="18" charset="0"/>
              </a:rPr>
              <a:t>. We </a:t>
            </a:r>
            <a:r>
              <a:rPr lang="nl-NL" sz="1800" b="1" i="1">
                <a:effectLst/>
                <a:latin typeface="+mj-lt"/>
                <a:ea typeface="Times New Roman" panose="02020603050405020304" pitchFamily="18" charset="0"/>
              </a:rPr>
              <a:t>waren plotseling heel erg bang</a:t>
            </a:r>
            <a:r>
              <a:rPr lang="nl-NL" sz="1800">
                <a:effectLst/>
                <a:latin typeface="+mj-lt"/>
                <a:ea typeface="Times New Roman" panose="02020603050405020304" pitchFamily="18" charset="0"/>
              </a:rPr>
              <a:t>. "Wat doe je?!" riep ik, terwijl ik naar het plafond keek. Oom </a:t>
            </a:r>
            <a:r>
              <a:rPr lang="nl-NL" sz="1800">
                <a:latin typeface="+mj-lt"/>
                <a:ea typeface="Times New Roman" panose="02020603050405020304" pitchFamily="18" charset="0"/>
              </a:rPr>
              <a:t>Matteo </a:t>
            </a:r>
            <a:r>
              <a:rPr lang="nl-NL" sz="1800">
                <a:effectLst/>
                <a:latin typeface="+mj-lt"/>
                <a:ea typeface="Times New Roman" panose="02020603050405020304" pitchFamily="18" charset="0"/>
              </a:rPr>
              <a:t>had denk ik </a:t>
            </a:r>
            <a:r>
              <a:rPr lang="nl-NL" sz="1800" b="1" i="0" u="sng">
                <a:effectLst/>
                <a:latin typeface="+mj-lt"/>
                <a:ea typeface="Times New Roman" panose="02020603050405020304" pitchFamily="18" charset="0"/>
              </a:rPr>
              <a:t>ervaring</a:t>
            </a:r>
            <a:r>
              <a:rPr lang="nl-NL" sz="1800" i="0">
                <a:effectLst/>
                <a:latin typeface="+mj-lt"/>
                <a:ea typeface="Times New Roman" panose="02020603050405020304" pitchFamily="18" charset="0"/>
              </a:rPr>
              <a:t> - </a:t>
            </a:r>
            <a:r>
              <a:rPr lang="nl-NL" sz="1800" b="1" i="1">
                <a:latin typeface="+mj-lt"/>
                <a:ea typeface="Times New Roman" panose="02020603050405020304" pitchFamily="18" charset="0"/>
              </a:rPr>
              <a:t>dingen weten of kunnen omdat je het al vaker zelf hebt meegemaakt of hebt gedaan</a:t>
            </a:r>
            <a:r>
              <a:rPr lang="nl-NL" sz="1800" i="0">
                <a:effectLst/>
                <a:latin typeface="+mj-lt"/>
                <a:ea typeface="Times New Roman" panose="02020603050405020304" pitchFamily="18" charset="0"/>
              </a:rPr>
              <a:t> -</a:t>
            </a:r>
            <a:r>
              <a:rPr lang="nl-NL" sz="1800">
                <a:effectLst/>
                <a:latin typeface="+mj-lt"/>
                <a:ea typeface="Times New Roman" panose="02020603050405020304" pitchFamily="18" charset="0"/>
              </a:rPr>
              <a:t>, want hij toen de deegbal weer naar beneden viel, ving hij het precies op tijd op. En lachend zei hij: "Geen zorgen, dit </a:t>
            </a:r>
            <a:r>
              <a:rPr lang="nl-NL" sz="1800" b="1" u="sng">
                <a:effectLst/>
                <a:latin typeface="+mj-lt"/>
                <a:ea typeface="Times New Roman" panose="02020603050405020304" pitchFamily="18" charset="0"/>
              </a:rPr>
              <a:t>overkomt</a:t>
            </a:r>
            <a:r>
              <a:rPr lang="nl-NL" sz="1800">
                <a:effectLst/>
                <a:latin typeface="+mj-lt"/>
                <a:ea typeface="Times New Roman" panose="02020603050405020304" pitchFamily="18" charset="0"/>
              </a:rPr>
              <a:t> of </a:t>
            </a:r>
            <a:r>
              <a:rPr lang="nl-NL" sz="1800" b="1" i="1">
                <a:effectLst/>
                <a:latin typeface="+mj-lt"/>
                <a:ea typeface="Times New Roman" panose="02020603050405020304" pitchFamily="18" charset="0"/>
              </a:rPr>
              <a:t>gebeurt</a:t>
            </a:r>
            <a:r>
              <a:rPr lang="nl-NL" sz="1800">
                <a:effectLst/>
                <a:latin typeface="+mj-lt"/>
                <a:ea typeface="Times New Roman" panose="02020603050405020304" pitchFamily="18" charset="0"/>
              </a:rPr>
              <a:t> de beste koks!" en we gingen verder. De pizza ging in de oven, we maakten alles schoon en toen de oven piepte hadden we </a:t>
            </a:r>
            <a:r>
              <a:rPr lang="nl-NL" sz="1800" b="1" u="sng">
                <a:effectLst/>
                <a:latin typeface="+mj-lt"/>
                <a:ea typeface="Times New Roman" panose="02020603050405020304" pitchFamily="18" charset="0"/>
              </a:rPr>
              <a:t>tot slot</a:t>
            </a:r>
            <a:r>
              <a:rPr lang="nl-NL" sz="1800">
                <a:latin typeface="+mj-lt"/>
                <a:ea typeface="Times New Roman" panose="02020603050405020304" pitchFamily="18" charset="0"/>
              </a:rPr>
              <a:t> </a:t>
            </a:r>
            <a:r>
              <a:rPr lang="nl-NL" sz="1800">
                <a:effectLst/>
                <a:latin typeface="+mj-lt"/>
                <a:ea typeface="Times New Roman" panose="02020603050405020304" pitchFamily="18" charset="0"/>
              </a:rPr>
              <a:t>of </a:t>
            </a:r>
            <a:r>
              <a:rPr lang="nl-NL" sz="1800" b="1" i="1">
                <a:effectLst/>
                <a:latin typeface="+mj-lt"/>
                <a:ea typeface="Times New Roman" panose="02020603050405020304" pitchFamily="18" charset="0"/>
              </a:rPr>
              <a:t>als einde, om mee af te sluiten</a:t>
            </a:r>
            <a:r>
              <a:rPr lang="nl-NL" sz="1800">
                <a:effectLst/>
                <a:latin typeface="+mj-lt"/>
                <a:ea typeface="Times New Roman" panose="02020603050405020304" pitchFamily="18" charset="0"/>
              </a:rPr>
              <a:t> een heerlijke pizza waar we trots op waren. Het was </a:t>
            </a:r>
            <a:r>
              <a:rPr lang="nl-NL" sz="1800" b="1" u="sng">
                <a:effectLst/>
                <a:latin typeface="+mj-lt"/>
                <a:ea typeface="Times New Roman" panose="02020603050405020304" pitchFamily="18" charset="0"/>
              </a:rPr>
              <a:t>voorlopig</a:t>
            </a:r>
            <a:r>
              <a:rPr lang="nl-NL" sz="1800">
                <a:effectLst/>
                <a:latin typeface="+mj-lt"/>
                <a:ea typeface="Times New Roman" panose="02020603050405020304" pitchFamily="18" charset="0"/>
              </a:rPr>
              <a:t>, </a:t>
            </a:r>
            <a:r>
              <a:rPr lang="nl-NL" sz="1800" b="1" i="1">
                <a:effectLst/>
                <a:latin typeface="+mj-lt"/>
                <a:ea typeface="Times New Roman" panose="02020603050405020304" pitchFamily="18" charset="0"/>
              </a:rPr>
              <a:t>de komende tijd</a:t>
            </a:r>
            <a:r>
              <a:rPr lang="nl-NL" sz="1800">
                <a:effectLst/>
                <a:latin typeface="+mj-lt"/>
                <a:ea typeface="Times New Roman" panose="02020603050405020304" pitchFamily="18" charset="0"/>
              </a:rPr>
              <a:t> de laatste keer dat oom Matteo met ons heeft gekookt. Hij gaat volgende maand verhuizen naar Italië. Misschien dat we elkaar pas weer in december zien. Hebben jullie wel eens zelf een pizza gemaakt?</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overkomen</a:t>
            </a:r>
          </a:p>
        </p:txBody>
      </p:sp>
      <p:pic>
        <p:nvPicPr>
          <p:cNvPr id="3" name="Afbeelding 2" descr="Afbeelding met Menselijk gezicht, persoon, kleding, glimlach&#10;&#10;Automatisch gegenereerde beschrijving">
            <a:extLst>
              <a:ext uri="{FF2B5EF4-FFF2-40B4-BE49-F238E27FC236}">
                <a16:creationId xmlns:a16="http://schemas.microsoft.com/office/drawing/2014/main" id="{3656429E-73F4-ED39-2AA1-067971EB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140192"/>
            <a:ext cx="2233024" cy="2233024"/>
          </a:xfrm>
          <a:prstGeom prst="rect">
            <a:avLst/>
          </a:prstGeom>
        </p:spPr>
      </p:pic>
      <p:pic>
        <p:nvPicPr>
          <p:cNvPr id="5" name="Afbeelding 4" descr="Afbeelding met overdekt, Menselijk gezicht, kleding, persoon&#10;&#10;Automatisch gegenereerde beschrijving">
            <a:extLst>
              <a:ext uri="{FF2B5EF4-FFF2-40B4-BE49-F238E27FC236}">
                <a16:creationId xmlns:a16="http://schemas.microsoft.com/office/drawing/2014/main" id="{0A019300-F129-327F-B4AB-9E4D59880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412776"/>
            <a:ext cx="2233024" cy="2233024"/>
          </a:xfrm>
          <a:prstGeom prst="rect">
            <a:avLst/>
          </a:prstGeom>
        </p:spPr>
      </p:pic>
      <p:pic>
        <p:nvPicPr>
          <p:cNvPr id="8" name="Afbeelding 7" descr="Afbeelding met kleding, persoon, schoeisel, glimlach&#10;&#10;Automatisch gegenereerde beschrijving">
            <a:extLst>
              <a:ext uri="{FF2B5EF4-FFF2-40B4-BE49-F238E27FC236}">
                <a16:creationId xmlns:a16="http://schemas.microsoft.com/office/drawing/2014/main" id="{6B8A8736-6B11-C02C-5E6E-A34424C6F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4077072"/>
            <a:ext cx="2233024" cy="2233024"/>
          </a:xfrm>
          <a:prstGeom prst="rect">
            <a:avLst/>
          </a:prstGeom>
        </p:spPr>
      </p:pic>
      <p:pic>
        <p:nvPicPr>
          <p:cNvPr id="10" name="Afbeelding 9" descr="Afbeelding met kleding, persoon, overdekt, muur&#10;&#10;Automatisch gegenereerde beschrijving">
            <a:extLst>
              <a:ext uri="{FF2B5EF4-FFF2-40B4-BE49-F238E27FC236}">
                <a16:creationId xmlns:a16="http://schemas.microsoft.com/office/drawing/2014/main" id="{BF970E63-F9DE-3B7B-FF1E-2890D9F5F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0056" y="1628800"/>
            <a:ext cx="2233024" cy="223302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tot slot</a:t>
            </a:r>
          </a:p>
        </p:txBody>
      </p:sp>
      <p:pic>
        <p:nvPicPr>
          <p:cNvPr id="5" name="Afbeelding 4" descr="Afbeelding met zandloper&#10;&#10;Automatisch gegenereerde beschrijving">
            <a:extLst>
              <a:ext uri="{FF2B5EF4-FFF2-40B4-BE49-F238E27FC236}">
                <a16:creationId xmlns:a16="http://schemas.microsoft.com/office/drawing/2014/main" id="{F46A508B-5643-3D1A-EB30-5F04432015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7624" y="1844824"/>
            <a:ext cx="2160240" cy="4220932"/>
          </a:xfrm>
          <a:prstGeom prst="rect">
            <a:avLst/>
          </a:prstGeom>
        </p:spPr>
      </p:pic>
      <p:pic>
        <p:nvPicPr>
          <p:cNvPr id="7" name="Afbeelding 6" descr="Afbeelding met pizza, voedsel, gerecht, Fastfood&#10;&#10;Automatisch gegenereerde beschrijving">
            <a:extLst>
              <a:ext uri="{FF2B5EF4-FFF2-40B4-BE49-F238E27FC236}">
                <a16:creationId xmlns:a16="http://schemas.microsoft.com/office/drawing/2014/main" id="{E0FB3F25-46EA-A3F5-78F8-6799FDD5F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1837522"/>
            <a:ext cx="3989703" cy="3989703"/>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voorlopig</a:t>
            </a:r>
          </a:p>
        </p:txBody>
      </p:sp>
      <p:pic>
        <p:nvPicPr>
          <p:cNvPr id="11" name="Afbeelding 10" descr="Afbeelding met kerstboom, kerstmis&#10;&#10;Automatisch gegenereerde beschrijving">
            <a:extLst>
              <a:ext uri="{FF2B5EF4-FFF2-40B4-BE49-F238E27FC236}">
                <a16:creationId xmlns:a16="http://schemas.microsoft.com/office/drawing/2014/main" id="{BA6B21FE-8668-54A2-05ED-9D948C7CF0A2}"/>
              </a:ext>
            </a:extLst>
          </p:cNvPr>
          <p:cNvPicPr>
            <a:picLocks noChangeAspect="1"/>
          </p:cNvPicPr>
          <p:nvPr/>
        </p:nvPicPr>
        <p:blipFill rotWithShape="1">
          <a:blip r:embed="rId3">
            <a:extLst>
              <a:ext uri="{28A0092B-C50C-407E-A947-70E740481C1C}">
                <a14:useLocalDpi xmlns:a14="http://schemas.microsoft.com/office/drawing/2010/main" val="0"/>
              </a:ext>
            </a:extLst>
          </a:blip>
          <a:srcRect t="3300" b="3568"/>
          <a:stretch/>
        </p:blipFill>
        <p:spPr>
          <a:xfrm>
            <a:off x="1403648" y="1226143"/>
            <a:ext cx="5844628" cy="5443217"/>
          </a:xfrm>
          <a:prstGeom prst="rect">
            <a:avLst/>
          </a:prstGeom>
        </p:spPr>
      </p:pic>
      <p:sp>
        <p:nvSpPr>
          <p:cNvPr id="9" name="Tekstvak 8">
            <a:extLst>
              <a:ext uri="{FF2B5EF4-FFF2-40B4-BE49-F238E27FC236}">
                <a16:creationId xmlns:a16="http://schemas.microsoft.com/office/drawing/2014/main" id="{17F581E5-917B-FD9E-A08F-9463DCE7E64A}"/>
              </a:ext>
            </a:extLst>
          </p:cNvPr>
          <p:cNvSpPr txBox="1"/>
          <p:nvPr/>
        </p:nvSpPr>
        <p:spPr>
          <a:xfrm>
            <a:off x="5364088" y="4509120"/>
            <a:ext cx="868967" cy="1569660"/>
          </a:xfrm>
          <a:prstGeom prst="rect">
            <a:avLst/>
          </a:prstGeom>
          <a:noFill/>
        </p:spPr>
        <p:txBody>
          <a:bodyPr wrap="square" rtlCol="0">
            <a:spAutoFit/>
          </a:bodyPr>
          <a:lstStyle/>
          <a:p>
            <a:r>
              <a:rPr lang="nl-NL" sz="9600">
                <a:solidFill>
                  <a:srgbClr val="FF0000"/>
                </a:solidFill>
              </a:rPr>
              <a:t>?</a:t>
            </a:r>
          </a:p>
        </p:txBody>
      </p:sp>
      <p:pic>
        <p:nvPicPr>
          <p:cNvPr id="5" name="Afbeelding 4">
            <a:extLst>
              <a:ext uri="{FF2B5EF4-FFF2-40B4-BE49-F238E27FC236}">
                <a16:creationId xmlns:a16="http://schemas.microsoft.com/office/drawing/2014/main" id="{39C07B8D-CF30-480B-EE35-5520A33B3AC2}"/>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1949029" y="4725144"/>
            <a:ext cx="1656149" cy="1470242"/>
          </a:xfrm>
          <a:prstGeom prst="rect">
            <a:avLst/>
          </a:prstGeom>
        </p:spPr>
      </p:pic>
      <p:pic>
        <p:nvPicPr>
          <p:cNvPr id="4" name="Afbeelding 3">
            <a:extLst>
              <a:ext uri="{FF2B5EF4-FFF2-40B4-BE49-F238E27FC236}">
                <a16:creationId xmlns:a16="http://schemas.microsoft.com/office/drawing/2014/main" id="{9D816F50-E8E6-842E-6B51-BBA7F8BDC5B9}"/>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4851828" y="1992180"/>
            <a:ext cx="1627869" cy="144513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2028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2028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9228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9228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582762" y="36658"/>
            <a:ext cx="3773214" cy="65603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opzien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27984" y="3889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uitkijken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92288"/>
            <a:ext cx="4185327" cy="48822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verwachten dat iets dat je moet doen onaangenaam zal zijn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a:t>
            </a:r>
            <a:r>
              <a:rPr lang="nl-NL" sz="2400" i="1" u="sng">
                <a:solidFill>
                  <a:srgbClr val="387038"/>
                </a:solidFill>
                <a:effectLst/>
                <a:latin typeface="Century Gothic" panose="020B0502020202020204" pitchFamily="34" charset="0"/>
                <a:ea typeface="Calibri"/>
                <a:cs typeface="Times New Roman"/>
              </a:rPr>
              <a:t>ziet op tegen</a:t>
            </a:r>
            <a:r>
              <a:rPr lang="nl-NL" sz="2400" i="1">
                <a:solidFill>
                  <a:srgbClr val="387038"/>
                </a:solidFill>
                <a:effectLst/>
                <a:latin typeface="Century Gothic" panose="020B0502020202020204" pitchFamily="34" charset="0"/>
                <a:ea typeface="Calibri"/>
                <a:cs typeface="Times New Roman"/>
              </a:rPr>
              <a:t> de tandarts.</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73943"/>
            <a:ext cx="4145769" cy="4907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je verheugen op</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kijken uit naar</a:t>
            </a:r>
            <a:r>
              <a:rPr lang="nl-NL" sz="2400" i="1">
                <a:solidFill>
                  <a:srgbClr val="387038"/>
                </a:solidFill>
                <a:latin typeface="Century Gothic" panose="020B0502020202020204" pitchFamily="34" charset="0"/>
                <a:ea typeface="Calibri"/>
                <a:cs typeface="Times New Roman"/>
              </a:rPr>
              <a:t> koken met oom Matteo.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7035EDE9-3C95-06B1-5B51-E3BC1FAA67BE}"/>
              </a:ext>
            </a:extLst>
          </p:cNvPr>
          <p:cNvSpPr txBox="1">
            <a:spLocks noChangeArrowheads="1"/>
          </p:cNvSpPr>
          <p:nvPr/>
        </p:nvSpPr>
        <p:spPr bwMode="auto">
          <a:xfrm>
            <a:off x="1301128" y="591085"/>
            <a:ext cx="2362974" cy="7376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tegen</a:t>
            </a:r>
            <a:endParaRPr lang="nl-NL" sz="54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1B2650E5-B56D-170F-E606-4788AE7DB321}"/>
              </a:ext>
            </a:extLst>
          </p:cNvPr>
          <p:cNvSpPr txBox="1">
            <a:spLocks noChangeArrowheads="1"/>
          </p:cNvSpPr>
          <p:nvPr/>
        </p:nvSpPr>
        <p:spPr bwMode="auto">
          <a:xfrm>
            <a:off x="5593402" y="603122"/>
            <a:ext cx="2362974" cy="7376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naar</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descr="Afbeelding met kleding, persoon, muur, Menselijk gezicht&#10;&#10;Automatisch gegenereerde beschrijving">
            <a:extLst>
              <a:ext uri="{FF2B5EF4-FFF2-40B4-BE49-F238E27FC236}">
                <a16:creationId xmlns:a16="http://schemas.microsoft.com/office/drawing/2014/main" id="{0DF529D9-DCFC-341F-D64E-9B7DAEC56DEA}"/>
              </a:ext>
            </a:extLst>
          </p:cNvPr>
          <p:cNvPicPr>
            <a:picLocks noChangeAspect="1"/>
          </p:cNvPicPr>
          <p:nvPr/>
        </p:nvPicPr>
        <p:blipFill rotWithShape="1">
          <a:blip r:embed="rId3">
            <a:extLst>
              <a:ext uri="{28A0092B-C50C-407E-A947-70E740481C1C}">
                <a14:useLocalDpi xmlns:a14="http://schemas.microsoft.com/office/drawing/2010/main" val="0"/>
              </a:ext>
            </a:extLst>
          </a:blip>
          <a:srcRect r="5660"/>
          <a:stretch/>
        </p:blipFill>
        <p:spPr>
          <a:xfrm>
            <a:off x="4855601" y="2570837"/>
            <a:ext cx="3892700" cy="2318970"/>
          </a:xfrm>
          <a:prstGeom prst="rect">
            <a:avLst/>
          </a:prstGeom>
        </p:spPr>
      </p:pic>
      <p:pic>
        <p:nvPicPr>
          <p:cNvPr id="19" name="Afbeelding 18" descr="Afbeelding met persoon, muur, kamerplant, kleding&#10;&#10;Automatisch gegenereerde beschrijving">
            <a:extLst>
              <a:ext uri="{FF2B5EF4-FFF2-40B4-BE49-F238E27FC236}">
                <a16:creationId xmlns:a16="http://schemas.microsoft.com/office/drawing/2014/main" id="{DCA0B167-3A7A-314A-6083-DA02727C2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62" y="3136525"/>
            <a:ext cx="3231503" cy="2158644"/>
          </a:xfrm>
          <a:prstGeom prst="rect">
            <a:avLst/>
          </a:prstGeom>
        </p:spPr>
      </p:pic>
    </p:spTree>
    <p:extLst>
      <p:ext uri="{BB962C8B-B14F-4D97-AF65-F5344CB8AC3E}">
        <p14:creationId xmlns:p14="http://schemas.microsoft.com/office/powerpoint/2010/main" val="82241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voorlopig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definitief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komende 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6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Voorlopig</a:t>
            </a:r>
            <a:r>
              <a:rPr lang="nl-NL" sz="2400" i="1">
                <a:solidFill>
                  <a:srgbClr val="387038"/>
                </a:solidFill>
                <a:effectLst/>
                <a:latin typeface="Century Gothic" panose="020B0502020202020204" pitchFamily="34" charset="0"/>
                <a:ea typeface="Calibri"/>
                <a:cs typeface="Times New Roman"/>
              </a:rPr>
              <a:t> was dit de laatste keer dat hij met ons kookte. Misschien zien we elkaar in december weer.</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vaststaand, iets wat niet meer verandert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was </a:t>
            </a:r>
            <a:r>
              <a:rPr lang="nl-NL" sz="2400" i="1" u="sng">
                <a:solidFill>
                  <a:srgbClr val="387038"/>
                </a:solidFill>
                <a:latin typeface="Century Gothic" panose="020B0502020202020204" pitchFamily="34" charset="0"/>
                <a:ea typeface="Calibri"/>
                <a:cs typeface="Times New Roman"/>
              </a:rPr>
              <a:t>definitief</a:t>
            </a:r>
            <a:r>
              <a:rPr lang="nl-NL" sz="2400" i="1">
                <a:solidFill>
                  <a:srgbClr val="387038"/>
                </a:solidFill>
                <a:latin typeface="Century Gothic" panose="020B0502020202020204" pitchFamily="34" charset="0"/>
                <a:ea typeface="Calibri"/>
                <a:cs typeface="Times New Roman"/>
              </a:rPr>
              <a:t> de laatste keer in 2024 dat we samen kookten.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26" descr="Afbeelding met kerstboom, kerstmis&#10;&#10;Automatisch gegenereerde beschrijving">
            <a:extLst>
              <a:ext uri="{FF2B5EF4-FFF2-40B4-BE49-F238E27FC236}">
                <a16:creationId xmlns:a16="http://schemas.microsoft.com/office/drawing/2014/main" id="{9374D6A6-7B26-0E23-1DD3-439FB3703FED}"/>
              </a:ext>
            </a:extLst>
          </p:cNvPr>
          <p:cNvPicPr>
            <a:picLocks noChangeAspect="1"/>
          </p:cNvPicPr>
          <p:nvPr/>
        </p:nvPicPr>
        <p:blipFill rotWithShape="1">
          <a:blip r:embed="rId3">
            <a:extLst>
              <a:ext uri="{28A0092B-C50C-407E-A947-70E740481C1C}">
                <a14:useLocalDpi xmlns:a14="http://schemas.microsoft.com/office/drawing/2010/main" val="0"/>
              </a:ext>
            </a:extLst>
          </a:blip>
          <a:srcRect t="5123" b="5161"/>
          <a:stretch/>
        </p:blipFill>
        <p:spPr>
          <a:xfrm>
            <a:off x="814776" y="1916833"/>
            <a:ext cx="3049951" cy="2736304"/>
          </a:xfrm>
          <a:prstGeom prst="rect">
            <a:avLst/>
          </a:prstGeom>
        </p:spPr>
      </p:pic>
      <p:pic>
        <p:nvPicPr>
          <p:cNvPr id="18" name="Afbeelding 17">
            <a:extLst>
              <a:ext uri="{FF2B5EF4-FFF2-40B4-BE49-F238E27FC236}">
                <a16:creationId xmlns:a16="http://schemas.microsoft.com/office/drawing/2014/main" id="{C07EC9EF-2DDB-8369-6D88-EA5ED228C2E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2816956" y="2396500"/>
            <a:ext cx="596756" cy="529768"/>
          </a:xfrm>
          <a:prstGeom prst="rect">
            <a:avLst/>
          </a:prstGeom>
        </p:spPr>
      </p:pic>
      <p:pic>
        <p:nvPicPr>
          <p:cNvPr id="19" name="Afbeelding 18">
            <a:extLst>
              <a:ext uri="{FF2B5EF4-FFF2-40B4-BE49-F238E27FC236}">
                <a16:creationId xmlns:a16="http://schemas.microsoft.com/office/drawing/2014/main" id="{2611EEC8-E2CD-AE59-EFA9-96E772F3C94E}"/>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1225029" y="3789040"/>
            <a:ext cx="610713" cy="542159"/>
          </a:xfrm>
          <a:prstGeom prst="rect">
            <a:avLst/>
          </a:prstGeom>
        </p:spPr>
      </p:pic>
      <p:sp>
        <p:nvSpPr>
          <p:cNvPr id="20" name="Tekstvak 19">
            <a:extLst>
              <a:ext uri="{FF2B5EF4-FFF2-40B4-BE49-F238E27FC236}">
                <a16:creationId xmlns:a16="http://schemas.microsoft.com/office/drawing/2014/main" id="{1AF213B3-B522-66BE-882E-A8BB3CC78A11}"/>
              </a:ext>
            </a:extLst>
          </p:cNvPr>
          <p:cNvSpPr txBox="1"/>
          <p:nvPr/>
        </p:nvSpPr>
        <p:spPr>
          <a:xfrm flipH="1">
            <a:off x="2835694" y="3675398"/>
            <a:ext cx="170538" cy="769441"/>
          </a:xfrm>
          <a:prstGeom prst="rect">
            <a:avLst/>
          </a:prstGeom>
          <a:noFill/>
        </p:spPr>
        <p:txBody>
          <a:bodyPr wrap="square" rtlCol="0">
            <a:spAutoFit/>
          </a:bodyPr>
          <a:lstStyle/>
          <a:p>
            <a:r>
              <a:rPr lang="nl-NL" sz="4400">
                <a:solidFill>
                  <a:srgbClr val="FF0000"/>
                </a:solidFill>
              </a:rPr>
              <a:t>?</a:t>
            </a:r>
          </a:p>
        </p:txBody>
      </p:sp>
      <p:pic>
        <p:nvPicPr>
          <p:cNvPr id="28" name="Afbeelding 27" descr="Afbeelding met kerstboom, kerstmis&#10;&#10;Automatisch gegenereerde beschrijving">
            <a:extLst>
              <a:ext uri="{FF2B5EF4-FFF2-40B4-BE49-F238E27FC236}">
                <a16:creationId xmlns:a16="http://schemas.microsoft.com/office/drawing/2014/main" id="{1CE3FA2A-D289-E83B-CE9E-54E6DD424DB5}"/>
              </a:ext>
            </a:extLst>
          </p:cNvPr>
          <p:cNvPicPr>
            <a:picLocks noChangeAspect="1"/>
          </p:cNvPicPr>
          <p:nvPr/>
        </p:nvPicPr>
        <p:blipFill rotWithShape="1">
          <a:blip r:embed="rId3">
            <a:extLst>
              <a:ext uri="{28A0092B-C50C-407E-A947-70E740481C1C}">
                <a14:useLocalDpi xmlns:a14="http://schemas.microsoft.com/office/drawing/2010/main" val="0"/>
              </a:ext>
            </a:extLst>
          </a:blip>
          <a:srcRect t="5123" b="5161"/>
          <a:stretch/>
        </p:blipFill>
        <p:spPr>
          <a:xfrm>
            <a:off x="5207264" y="2337712"/>
            <a:ext cx="3049951" cy="2736304"/>
          </a:xfrm>
          <a:prstGeom prst="rect">
            <a:avLst/>
          </a:prstGeom>
        </p:spPr>
      </p:pic>
      <p:pic>
        <p:nvPicPr>
          <p:cNvPr id="23" name="Afbeelding 22">
            <a:extLst>
              <a:ext uri="{FF2B5EF4-FFF2-40B4-BE49-F238E27FC236}">
                <a16:creationId xmlns:a16="http://schemas.microsoft.com/office/drawing/2014/main" id="{761B7500-1B95-D6E3-BA63-A86902A8AC6E}"/>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7150990" y="2791119"/>
            <a:ext cx="673839" cy="598198"/>
          </a:xfrm>
          <a:prstGeom prst="rect">
            <a:avLst/>
          </a:prstGeom>
        </p:spPr>
      </p:pic>
      <p:pic>
        <p:nvPicPr>
          <p:cNvPr id="24" name="Afbeelding 23">
            <a:extLst>
              <a:ext uri="{FF2B5EF4-FFF2-40B4-BE49-F238E27FC236}">
                <a16:creationId xmlns:a16="http://schemas.microsoft.com/office/drawing/2014/main" id="{A8AD4E16-C1B6-4B7D-A3C6-65251FFB3B8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5627225" y="4199237"/>
            <a:ext cx="569922" cy="505946"/>
          </a:xfrm>
          <a:prstGeom prst="rect">
            <a:avLst/>
          </a:prstGeom>
        </p:spPr>
      </p:pic>
      <p:pic>
        <p:nvPicPr>
          <p:cNvPr id="25" name="Afbeelding 24">
            <a:extLst>
              <a:ext uri="{FF2B5EF4-FFF2-40B4-BE49-F238E27FC236}">
                <a16:creationId xmlns:a16="http://schemas.microsoft.com/office/drawing/2014/main" id="{F83D3E66-D217-B8E3-27BD-BB31BBCF2DF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7225719" y="4152755"/>
            <a:ext cx="563654" cy="500382"/>
          </a:xfrm>
          <a:prstGeom prst="rect">
            <a:avLst/>
          </a:prstGeom>
        </p:spPr>
      </p:pic>
    </p:spTree>
    <p:extLst>
      <p:ext uri="{BB962C8B-B14F-4D97-AF65-F5344CB8AC3E}">
        <p14:creationId xmlns:p14="http://schemas.microsoft.com/office/powerpoint/2010/main" val="125576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5775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onverwacht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verwacht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te voorspellen, je had niet gedacht dat het zou gebeuren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Dat er een deegbal tegen het plafond zou komen, was ec</a:t>
            </a:r>
            <a:r>
              <a:rPr lang="nl-NL" sz="2400" i="1">
                <a:solidFill>
                  <a:srgbClr val="387038"/>
                </a:solidFill>
                <a:latin typeface="Century Gothic" panose="020B0502020202020204" pitchFamily="34" charset="0"/>
                <a:ea typeface="Calibri"/>
                <a:cs typeface="Times New Roman"/>
              </a:rPr>
              <a:t>ht </a:t>
            </a:r>
            <a:r>
              <a:rPr lang="nl-NL" sz="2400" i="1" u="sng">
                <a:solidFill>
                  <a:srgbClr val="387038"/>
                </a:solidFill>
                <a:latin typeface="Century Gothic" panose="020B0502020202020204" pitchFamily="34" charset="0"/>
                <a:ea typeface="Calibri"/>
                <a:cs typeface="Times New Roman"/>
              </a:rPr>
              <a:t>onverwacht</a:t>
            </a:r>
            <a:r>
              <a:rPr lang="nl-NL" sz="2400" i="1">
                <a:solidFill>
                  <a:srgbClr val="387038"/>
                </a:solidFill>
                <a:latin typeface="Century Gothic" panose="020B0502020202020204" pitchFamily="34" charset="0"/>
                <a:ea typeface="Calibri"/>
                <a:cs typeface="Times New Roman"/>
              </a:rPr>
              <a:t>.</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 je op rekent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Dat we een heerlijke pizza hadden op het eind, was </a:t>
            </a:r>
            <a:r>
              <a:rPr lang="nl-NL" sz="2400" i="1" u="sng">
                <a:solidFill>
                  <a:srgbClr val="387038"/>
                </a:solidFill>
                <a:latin typeface="Century Gothic" panose="020B0502020202020204" pitchFamily="34" charset="0"/>
                <a:ea typeface="Calibri"/>
                <a:cs typeface="Times New Roman"/>
              </a:rPr>
              <a:t>verwacht</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AB70ABE-98F1-2F1F-D082-F7ACE5CD0CC3}"/>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58977" y="2738144"/>
            <a:ext cx="1762946" cy="1762946"/>
          </a:xfrm>
          <a:prstGeom prst="rect">
            <a:avLst/>
          </a:prstGeom>
        </p:spPr>
      </p:pic>
      <p:pic>
        <p:nvPicPr>
          <p:cNvPr id="9" name="Afbeelding 8" descr="Afbeelding met pizza, voedsel, gerecht, Fastfood&#10;&#10;Automatisch gegenereerde beschrijving">
            <a:extLst>
              <a:ext uri="{FF2B5EF4-FFF2-40B4-BE49-F238E27FC236}">
                <a16:creationId xmlns:a16="http://schemas.microsoft.com/office/drawing/2014/main" id="{3FECA1B0-10DA-444C-F136-1B78A1DD4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290" y="2063063"/>
            <a:ext cx="2731874" cy="2731874"/>
          </a:xfrm>
          <a:prstGeom prst="rect">
            <a:avLst/>
          </a:prstGeom>
        </p:spPr>
      </p:pic>
      <p:pic>
        <p:nvPicPr>
          <p:cNvPr id="18" name="Afbeelding 17" descr="Afbeelding met Menselijk gezicht, persoon, kleding, glimlach&#10;&#10;Automatisch gegenereerde beschrijving">
            <a:extLst>
              <a:ext uri="{FF2B5EF4-FFF2-40B4-BE49-F238E27FC236}">
                <a16:creationId xmlns:a16="http://schemas.microsoft.com/office/drawing/2014/main" id="{274963A8-9AFC-7FF7-BC7D-CA573C18D8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26" y="3186829"/>
            <a:ext cx="1608108" cy="1608108"/>
          </a:xfrm>
          <a:prstGeom prst="rect">
            <a:avLst/>
          </a:prstGeom>
        </p:spPr>
      </p:pic>
    </p:spTree>
    <p:extLst>
      <p:ext uri="{BB962C8B-B14F-4D97-AF65-F5344CB8AC3E}">
        <p14:creationId xmlns:p14="http://schemas.microsoft.com/office/powerpoint/2010/main" val="164692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allereerst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t</a:t>
            </a:r>
            <a:r>
              <a:rPr lang="nl-NL" sz="6000" b="1">
                <a:solidFill>
                  <a:srgbClr val="387038"/>
                </a:solidFill>
                <a:effectLst/>
                <a:latin typeface="Century Gothic" panose="020B0502020202020204" pitchFamily="34" charset="0"/>
                <a:ea typeface="Calibri"/>
                <a:cs typeface="Times New Roman"/>
              </a:rPr>
              <a:t>ot slot</a:t>
            </a:r>
            <a:endParaRPr lang="nl-NL" sz="6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om te beginnen, als eerste</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Allereerst</a:t>
            </a:r>
            <a:r>
              <a:rPr lang="nl-NL" sz="2400" i="1">
                <a:solidFill>
                  <a:srgbClr val="387038"/>
                </a:solidFill>
                <a:latin typeface="Century Gothic" panose="020B0502020202020204" pitchFamily="34" charset="0"/>
                <a:ea typeface="Calibri"/>
                <a:cs typeface="Times New Roman"/>
              </a:rPr>
              <a:t> zetten we alle spullen klaar in de keuken.</a:t>
            </a:r>
          </a:p>
          <a:p>
            <a:pPr algn="ctr">
              <a:lnSpc>
                <a:spcPct val="107000"/>
              </a:lnSpc>
              <a:spcAft>
                <a:spcPts val="0"/>
              </a:spcAft>
            </a:pP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als einde, om mee af te sluiten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Tot slot</a:t>
            </a:r>
            <a:r>
              <a:rPr lang="nl-NL" sz="2400" i="1">
                <a:solidFill>
                  <a:srgbClr val="387038"/>
                </a:solidFill>
                <a:latin typeface="Century Gothic" panose="020B0502020202020204" pitchFamily="34" charset="0"/>
                <a:ea typeface="Calibri"/>
                <a:cs typeface="Times New Roman"/>
              </a:rPr>
              <a:t> aten we met elkaar de pizza.</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zandloper&#10;&#10;Automatisch gegenereerde beschrijving">
            <a:extLst>
              <a:ext uri="{FF2B5EF4-FFF2-40B4-BE49-F238E27FC236}">
                <a16:creationId xmlns:a16="http://schemas.microsoft.com/office/drawing/2014/main" id="{9FCF8D0D-4D0C-50F5-43AD-A771453641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26416" y="1947487"/>
            <a:ext cx="428154" cy="1338063"/>
          </a:xfrm>
          <a:prstGeom prst="rect">
            <a:avLst/>
          </a:prstGeom>
        </p:spPr>
      </p:pic>
      <p:pic>
        <p:nvPicPr>
          <p:cNvPr id="25" name="Afbeelding 24" descr="Afbeelding met zandloper&#10;&#10;Automatisch gegenereerde beschrijving">
            <a:extLst>
              <a:ext uri="{FF2B5EF4-FFF2-40B4-BE49-F238E27FC236}">
                <a16:creationId xmlns:a16="http://schemas.microsoft.com/office/drawing/2014/main" id="{3D9A4BE6-F361-3791-4709-466A18402F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979418" y="1919727"/>
            <a:ext cx="540299" cy="1152107"/>
          </a:xfrm>
          <a:prstGeom prst="rect">
            <a:avLst/>
          </a:prstGeom>
        </p:spPr>
      </p:pic>
      <p:pic>
        <p:nvPicPr>
          <p:cNvPr id="27" name="Afbeelding 26" descr="Afbeelding met Keukengerei, serviesgoed, Serveware, tafelgerei&#10;&#10;Automatisch gegenereerde beschrijving">
            <a:extLst>
              <a:ext uri="{FF2B5EF4-FFF2-40B4-BE49-F238E27FC236}">
                <a16:creationId xmlns:a16="http://schemas.microsoft.com/office/drawing/2014/main" id="{DE54044E-BB94-100B-E450-AD0C27FC4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310" y="2495780"/>
            <a:ext cx="1909521" cy="2858564"/>
          </a:xfrm>
          <a:prstGeom prst="rect">
            <a:avLst/>
          </a:prstGeom>
        </p:spPr>
      </p:pic>
      <p:pic>
        <p:nvPicPr>
          <p:cNvPr id="29" name="Afbeelding 28" descr="Afbeelding met persoon, Menselijk gezicht, kleding, eten&#10;&#10;Automatisch gegenereerde beschrijving">
            <a:extLst>
              <a:ext uri="{FF2B5EF4-FFF2-40B4-BE49-F238E27FC236}">
                <a16:creationId xmlns:a16="http://schemas.microsoft.com/office/drawing/2014/main" id="{1EE14B1E-9C84-878B-E9DA-D44D8C3534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6498" y="3179615"/>
            <a:ext cx="3323609" cy="208058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79512" y="265036"/>
            <a:ext cx="437183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onbemand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bemand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mensen erin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Oom Matteo kiest het liefst een </a:t>
            </a:r>
            <a:r>
              <a:rPr lang="nl-NL" sz="2400" i="1" u="sng">
                <a:solidFill>
                  <a:srgbClr val="387038"/>
                </a:solidFill>
                <a:latin typeface="Century Gothic" panose="020B0502020202020204" pitchFamily="34" charset="0"/>
                <a:ea typeface="Calibri"/>
                <a:cs typeface="Times New Roman"/>
              </a:rPr>
              <a:t>onbemande</a:t>
            </a:r>
            <a:r>
              <a:rPr lang="nl-NL" sz="2400" i="1">
                <a:solidFill>
                  <a:srgbClr val="387038"/>
                </a:solidFill>
                <a:latin typeface="Century Gothic" panose="020B0502020202020204" pitchFamily="34" charset="0"/>
                <a:ea typeface="Calibri"/>
                <a:cs typeface="Times New Roman"/>
              </a:rPr>
              <a:t> keuken uit om in te werken.</a:t>
            </a:r>
          </a:p>
          <a:p>
            <a:pPr algn="ct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mensen erin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a:t>
            </a:r>
            <a:r>
              <a:rPr lang="nl-NL" sz="2400" i="1" u="sng">
                <a:solidFill>
                  <a:srgbClr val="387038"/>
                </a:solidFill>
                <a:latin typeface="Century Gothic" panose="020B0502020202020204" pitchFamily="34" charset="0"/>
                <a:ea typeface="Calibri"/>
                <a:cs typeface="Times New Roman"/>
              </a:rPr>
              <a:t>bemande</a:t>
            </a:r>
            <a:r>
              <a:rPr lang="nl-NL" sz="2400" i="1">
                <a:solidFill>
                  <a:srgbClr val="387038"/>
                </a:solidFill>
                <a:latin typeface="Century Gothic" panose="020B0502020202020204" pitchFamily="34" charset="0"/>
                <a:ea typeface="Calibri"/>
                <a:cs typeface="Times New Roman"/>
              </a:rPr>
              <a:t> keuken is erg vol. </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0FB8E5AA-6F7F-3609-8B21-83868E451056}"/>
              </a:ext>
            </a:extLst>
          </p:cNvPr>
          <p:cNvGrpSpPr/>
          <p:nvPr/>
        </p:nvGrpSpPr>
        <p:grpSpPr>
          <a:xfrm>
            <a:off x="391598" y="1812325"/>
            <a:ext cx="4135591" cy="3153139"/>
            <a:chOff x="907114" y="548680"/>
            <a:chExt cx="7913358" cy="6033459"/>
          </a:xfrm>
        </p:grpSpPr>
        <p:pic>
          <p:nvPicPr>
            <p:cNvPr id="8" name="Afbeelding 7" descr="Afbeelding met overdekt, Kabinet, Aanrechtblad, muur&#10;&#10;Automatisch gegenereerde beschrijving">
              <a:extLst>
                <a:ext uri="{FF2B5EF4-FFF2-40B4-BE49-F238E27FC236}">
                  <a16:creationId xmlns:a16="http://schemas.microsoft.com/office/drawing/2014/main" id="{75D031E2-65C6-50A7-4F27-419782973DAF}"/>
                </a:ext>
              </a:extLst>
            </p:cNvPr>
            <p:cNvPicPr>
              <a:picLocks noChangeAspect="1"/>
            </p:cNvPicPr>
            <p:nvPr/>
          </p:nvPicPr>
          <p:blipFill rotWithShape="1">
            <a:blip r:embed="rId3">
              <a:extLst>
                <a:ext uri="{28A0092B-C50C-407E-A947-70E740481C1C}">
                  <a14:useLocalDpi xmlns:a14="http://schemas.microsoft.com/office/drawing/2010/main" val="0"/>
                </a:ext>
              </a:extLst>
            </a:blip>
            <a:srcRect t="8012"/>
            <a:stretch/>
          </p:blipFill>
          <p:spPr>
            <a:xfrm>
              <a:off x="907114" y="1484784"/>
              <a:ext cx="7329772" cy="5097355"/>
            </a:xfrm>
            <a:prstGeom prst="rect">
              <a:avLst/>
            </a:prstGeom>
          </p:spPr>
        </p:pic>
        <p:pic>
          <p:nvPicPr>
            <p:cNvPr id="9" name="Afbeelding 8" descr="Afbeelding met clipart, Lettertype, schets, Graphics&#10;&#10;Automatisch gegenereerde beschrijving">
              <a:extLst>
                <a:ext uri="{FF2B5EF4-FFF2-40B4-BE49-F238E27FC236}">
                  <a16:creationId xmlns:a16="http://schemas.microsoft.com/office/drawing/2014/main" id="{85BB6BFF-DA4D-D4EC-5BDA-0BC0FDBB0D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92280" y="980728"/>
              <a:ext cx="1440160" cy="1296144"/>
            </a:xfrm>
            <a:prstGeom prst="rect">
              <a:avLst/>
            </a:prstGeom>
          </p:spPr>
        </p:pic>
        <p:sp>
          <p:nvSpPr>
            <p:cNvPr id="18" name="Vermenigvuldigingsteken 17">
              <a:extLst>
                <a:ext uri="{FF2B5EF4-FFF2-40B4-BE49-F238E27FC236}">
                  <a16:creationId xmlns:a16="http://schemas.microsoft.com/office/drawing/2014/main" id="{82134252-329E-9E6F-D5B9-5325FF59DE80}"/>
                </a:ext>
              </a:extLst>
            </p:cNvPr>
            <p:cNvSpPr/>
            <p:nvPr/>
          </p:nvSpPr>
          <p:spPr>
            <a:xfrm>
              <a:off x="6588224" y="548680"/>
              <a:ext cx="2232248" cy="2274860"/>
            </a:xfrm>
            <a:prstGeom prst="mathMultiply">
              <a:avLst>
                <a:gd name="adj1" fmla="val 2355"/>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kleding, persoon, voedsel, groep&#10;&#10;Automatisch gegenereerde beschrijving">
            <a:extLst>
              <a:ext uri="{FF2B5EF4-FFF2-40B4-BE49-F238E27FC236}">
                <a16:creationId xmlns:a16="http://schemas.microsoft.com/office/drawing/2014/main" id="{43C9D7F3-3FA7-7870-27C1-149B61F39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061" y="2024434"/>
            <a:ext cx="3407103" cy="3407103"/>
          </a:xfrm>
          <a:prstGeom prst="rect">
            <a:avLst/>
          </a:prstGeom>
        </p:spPr>
      </p:pic>
    </p:spTree>
    <p:extLst>
      <p:ext uri="{BB962C8B-B14F-4D97-AF65-F5344CB8AC3E}">
        <p14:creationId xmlns:p14="http://schemas.microsoft.com/office/powerpoint/2010/main" val="29476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662898" y="386052"/>
            <a:ext cx="571683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579440" y="363278"/>
            <a:ext cx="588243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latin typeface="Century Gothic" panose="020B0502020202020204" pitchFamily="34" charset="0"/>
                <a:ea typeface="Calibri"/>
                <a:cs typeface="Times New Roman"/>
              </a:rPr>
              <a:t>de wetenschapper</a:t>
            </a:r>
            <a:endParaRPr lang="nl-NL" sz="48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418115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5005" y="3031326"/>
            <a:ext cx="42511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sterrenkundige</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724939" y="3020939"/>
            <a:ext cx="298753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24939" y="3020940"/>
            <a:ext cx="298754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bioloog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2" y="386052"/>
            <a:ext cx="2479957" cy="19710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68658" y="38892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kern="0">
                <a:effectLst/>
                <a:latin typeface="Century Gothic" panose="020B0502020202020204" pitchFamily="34" charset="0"/>
                <a:ea typeface="Times New Roman" panose="02020603050405020304" pitchFamily="18" charset="0"/>
                <a:cs typeface="Times New Roman" panose="02020603050405020304" pitchFamily="18" charset="0"/>
              </a:rPr>
              <a:t>iemand die voor zijn beroep uitzoekt hoe dingen werken of zijn</a:t>
            </a:r>
            <a:endParaRPr lang="nl-NL" sz="2400" kern="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2" name="Tekstvak 21">
            <a:extLst>
              <a:ext uri="{FF2B5EF4-FFF2-40B4-BE49-F238E27FC236}">
                <a16:creationId xmlns:a16="http://schemas.microsoft.com/office/drawing/2014/main" id="{3EA6584B-1913-75FA-766B-2D5D6B67FE0D}"/>
              </a:ext>
            </a:extLst>
          </p:cNvPr>
          <p:cNvSpPr txBox="1"/>
          <p:nvPr/>
        </p:nvSpPr>
        <p:spPr>
          <a:xfrm>
            <a:off x="4393096" y="2561831"/>
            <a:ext cx="353042" cy="442337"/>
          </a:xfrm>
          <a:prstGeom prst="rect">
            <a:avLst/>
          </a:prstGeom>
          <a:solidFill>
            <a:schemeClr val="bg1"/>
          </a:solidFill>
        </p:spPr>
        <p:txBody>
          <a:bodyPr wrap="square" rtlCol="0">
            <a:spAutoFit/>
          </a:bodyPr>
          <a:lstStyle/>
          <a:p>
            <a:endParaRPr lang="nl-NL"/>
          </a:p>
        </p:txBody>
      </p:sp>
      <p:pic>
        <p:nvPicPr>
          <p:cNvPr id="18" name="Afbeelding 17" descr="Afbeelding met speelgoed, tekenfilm&#10;&#10;Automatisch gegenereerde beschrijving">
            <a:extLst>
              <a:ext uri="{FF2B5EF4-FFF2-40B4-BE49-F238E27FC236}">
                <a16:creationId xmlns:a16="http://schemas.microsoft.com/office/drawing/2014/main" id="{D21D246C-09B6-637D-4DEE-8ACA856AF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723" y="3821697"/>
            <a:ext cx="2756082" cy="2454965"/>
          </a:xfrm>
          <a:prstGeom prst="rect">
            <a:avLst/>
          </a:prstGeom>
        </p:spPr>
      </p:pic>
      <p:pic>
        <p:nvPicPr>
          <p:cNvPr id="24" name="Afbeelding 23" descr="Afbeelding met buitenshuis, persoon, kleding, plant&#10;&#10;Automatisch gegenereerde beschrijving">
            <a:extLst>
              <a:ext uri="{FF2B5EF4-FFF2-40B4-BE49-F238E27FC236}">
                <a16:creationId xmlns:a16="http://schemas.microsoft.com/office/drawing/2014/main" id="{38DA9CA0-4925-3C71-651B-B1E4B23E3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7389" y="3873883"/>
            <a:ext cx="3165089" cy="2114279"/>
          </a:xfrm>
          <a:prstGeom prst="rect">
            <a:avLst/>
          </a:prstGeom>
        </p:spPr>
      </p:pic>
    </p:spTree>
    <p:extLst>
      <p:ext uri="{BB962C8B-B14F-4D97-AF65-F5344CB8AC3E}">
        <p14:creationId xmlns:p14="http://schemas.microsoft.com/office/powerpoint/2010/main" val="28736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39 – 24 september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67820" y="4365104"/>
            <a:ext cx="2737687"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82626"/>
            <a:ext cx="2611399" cy="9452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4" y="317446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ervaring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79412" y="4394033"/>
            <a:ext cx="2713068" cy="17245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58355" y="4420868"/>
            <a:ext cx="2705104" cy="16419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dingen weten of kunnen omdat je het al vaker zelf hebt meegemaakt of hebt gedaan</a:t>
            </a:r>
            <a:endParaRPr lang="nl-NL" sz="10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37550" y="425284"/>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Oom Matteo </a:t>
            </a:r>
            <a:r>
              <a:rPr lang="nl-NL" sz="2400" i="1" u="sng">
                <a:solidFill>
                  <a:srgbClr val="387038"/>
                </a:solidFill>
                <a:effectLst/>
                <a:latin typeface="Century Gothic" panose="020B0502020202020204" pitchFamily="34" charset="0"/>
                <a:ea typeface="Calibri"/>
                <a:cs typeface="Times New Roman"/>
              </a:rPr>
              <a:t>heeft</a:t>
            </a:r>
            <a:r>
              <a:rPr lang="nl-NL" sz="2400" i="1">
                <a:solidFill>
                  <a:srgbClr val="387038"/>
                </a:solidFill>
                <a:effectLst/>
                <a:latin typeface="Century Gothic" panose="020B0502020202020204" pitchFamily="34" charset="0"/>
                <a:ea typeface="Calibri"/>
                <a:cs typeface="Times New Roman"/>
              </a:rPr>
              <a:t> al veel </a:t>
            </a:r>
            <a:r>
              <a:rPr lang="nl-NL" sz="2400" i="1" u="sng">
                <a:solidFill>
                  <a:srgbClr val="387038"/>
                </a:solidFill>
                <a:effectLst/>
                <a:latin typeface="Century Gothic" panose="020B0502020202020204" pitchFamily="34" charset="0"/>
                <a:ea typeface="Calibri"/>
                <a:cs typeface="Times New Roman"/>
              </a:rPr>
              <a:t>ervaring</a:t>
            </a:r>
            <a:r>
              <a:rPr lang="nl-NL" sz="2400" i="1">
                <a:solidFill>
                  <a:srgbClr val="387038"/>
                </a:solidFill>
                <a:effectLst/>
                <a:latin typeface="Century Gothic" panose="020B0502020202020204" pitchFamily="34" charset="0"/>
                <a:ea typeface="Calibri"/>
                <a:cs typeface="Times New Roman"/>
              </a:rPr>
              <a:t>, want hij ving de deegbal zo op.</a:t>
            </a:r>
            <a:endParaRPr lang="nl-NL" sz="2400">
              <a:effectLst/>
              <a:ea typeface="Calibri"/>
              <a:cs typeface="Times New Roman"/>
            </a:endParaRPr>
          </a:p>
        </p:txBody>
      </p:sp>
      <p:sp>
        <p:nvSpPr>
          <p:cNvPr id="9" name="Tekstvak 2">
            <a:extLst>
              <a:ext uri="{FF2B5EF4-FFF2-40B4-BE49-F238E27FC236}">
                <a16:creationId xmlns:a16="http://schemas.microsoft.com/office/drawing/2014/main" id="{F831D0F4-63FA-BE2C-D43E-D9102E5BA005}"/>
              </a:ext>
            </a:extLst>
          </p:cNvPr>
          <p:cNvSpPr txBox="1">
            <a:spLocks noChangeArrowheads="1"/>
          </p:cNvSpPr>
          <p:nvPr/>
        </p:nvSpPr>
        <p:spPr bwMode="auto">
          <a:xfrm>
            <a:off x="6228184" y="36450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hebben</a:t>
            </a:r>
          </a:p>
        </p:txBody>
      </p:sp>
      <p:sp>
        <p:nvSpPr>
          <p:cNvPr id="11" name="Tekstvak 2">
            <a:extLst>
              <a:ext uri="{FF2B5EF4-FFF2-40B4-BE49-F238E27FC236}">
                <a16:creationId xmlns:a16="http://schemas.microsoft.com/office/drawing/2014/main" id="{13FB1028-FADA-4929-A76A-167B9BFDF7A7}"/>
              </a:ext>
            </a:extLst>
          </p:cNvPr>
          <p:cNvSpPr txBox="1">
            <a:spLocks noChangeArrowheads="1"/>
          </p:cNvSpPr>
          <p:nvPr/>
        </p:nvSpPr>
        <p:spPr bwMode="auto">
          <a:xfrm>
            <a:off x="201543" y="4350437"/>
            <a:ext cx="304659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onervaren</a:t>
            </a:r>
            <a:r>
              <a:rPr lang="nl-NL" sz="3600">
                <a:effectLst/>
                <a:latin typeface="Century Gothic" panose="020B0502020202020204" pitchFamily="34" charset="0"/>
                <a:ea typeface="Calibri"/>
                <a:cs typeface="Times New Roman"/>
              </a:rPr>
              <a:t> zijn</a:t>
            </a:r>
          </a:p>
        </p:txBody>
      </p:sp>
      <p:pic>
        <p:nvPicPr>
          <p:cNvPr id="13" name="Afbeelding 12" descr="Afbeelding met persoon, Menselijk gezicht, kleding, glimlach&#10;&#10;Automatisch gegenereerde beschrijving">
            <a:extLst>
              <a:ext uri="{FF2B5EF4-FFF2-40B4-BE49-F238E27FC236}">
                <a16:creationId xmlns:a16="http://schemas.microsoft.com/office/drawing/2014/main" id="{F8C876B1-2255-93ED-11EC-06E447AB1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327" y="1004482"/>
            <a:ext cx="2193112" cy="2193112"/>
          </a:xfrm>
          <a:prstGeom prst="rect">
            <a:avLst/>
          </a:prstGeom>
        </p:spPr>
      </p:pic>
      <p:sp>
        <p:nvSpPr>
          <p:cNvPr id="18" name="Text Box 14">
            <a:extLst>
              <a:ext uri="{FF2B5EF4-FFF2-40B4-BE49-F238E27FC236}">
                <a16:creationId xmlns:a16="http://schemas.microsoft.com/office/drawing/2014/main" id="{E2BFAEBF-47D3-774C-4150-35B3FE72C222}"/>
              </a:ext>
            </a:extLst>
          </p:cNvPr>
          <p:cNvSpPr txBox="1"/>
          <p:nvPr/>
        </p:nvSpPr>
        <p:spPr>
          <a:xfrm>
            <a:off x="3322327" y="4045962"/>
            <a:ext cx="26709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5" name="Tekstvak 2">
            <a:extLst>
              <a:ext uri="{FF2B5EF4-FFF2-40B4-BE49-F238E27FC236}">
                <a16:creationId xmlns:a16="http://schemas.microsoft.com/office/drawing/2014/main" id="{941D65A6-A0B8-9F0A-362B-1FBBAA6C98DD}"/>
              </a:ext>
            </a:extLst>
          </p:cNvPr>
          <p:cNvSpPr txBox="1">
            <a:spLocks noChangeArrowheads="1"/>
          </p:cNvSpPr>
          <p:nvPr/>
        </p:nvSpPr>
        <p:spPr bwMode="auto">
          <a:xfrm>
            <a:off x="3064136" y="4147161"/>
            <a:ext cx="304659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oefenen</a:t>
            </a:r>
            <a:endParaRPr lang="nl-NL" sz="3600">
              <a:effectLst/>
              <a:latin typeface="Century Gothic" panose="020B0502020202020204" pitchFamily="34" charset="0"/>
              <a:ea typeface="Calibri"/>
              <a:cs typeface="Times New Roman"/>
            </a:endParaRPr>
          </a:p>
        </p:txBody>
      </p:sp>
      <p:pic>
        <p:nvPicPr>
          <p:cNvPr id="28" name="Afbeelding 27" descr="Afbeelding met overdekt, muur, tafelgerei, Menselijk gezicht&#10;&#10;Automatisch gegenereerde beschrijving">
            <a:extLst>
              <a:ext uri="{FF2B5EF4-FFF2-40B4-BE49-F238E27FC236}">
                <a16:creationId xmlns:a16="http://schemas.microsoft.com/office/drawing/2014/main" id="{983FD61D-75C8-D3B9-40D9-2981E1EF0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574" y="2006934"/>
            <a:ext cx="2256372" cy="2256372"/>
          </a:xfrm>
          <a:prstGeom prst="rect">
            <a:avLst/>
          </a:prstGeom>
        </p:spPr>
      </p:pic>
      <p:pic>
        <p:nvPicPr>
          <p:cNvPr id="30" name="Afbeelding 29" descr="Afbeelding met overdekt, Kabinet, lade, gootsteen&#10;&#10;Automatisch gegenereerde beschrijving">
            <a:extLst>
              <a:ext uri="{FF2B5EF4-FFF2-40B4-BE49-F238E27FC236}">
                <a16:creationId xmlns:a16="http://schemas.microsoft.com/office/drawing/2014/main" id="{563CDDDB-7BE7-6FF2-7484-E7D16E6B57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4919" y="1683210"/>
            <a:ext cx="2256372" cy="2256372"/>
          </a:xfrm>
          <a:prstGeom prst="rect">
            <a:avLst/>
          </a:prstGeom>
        </p:spPr>
      </p:pic>
      <p:sp>
        <p:nvSpPr>
          <p:cNvPr id="32" name="Text Box 14">
            <a:extLst>
              <a:ext uri="{FF2B5EF4-FFF2-40B4-BE49-F238E27FC236}">
                <a16:creationId xmlns:a16="http://schemas.microsoft.com/office/drawing/2014/main" id="{72445286-34FF-1936-252C-4EAE3AE810A3}"/>
              </a:ext>
            </a:extLst>
          </p:cNvPr>
          <p:cNvSpPr txBox="1"/>
          <p:nvPr/>
        </p:nvSpPr>
        <p:spPr>
          <a:xfrm>
            <a:off x="506381" y="5459938"/>
            <a:ext cx="2697468" cy="7920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3" name="Tekstvak 2">
            <a:extLst>
              <a:ext uri="{FF2B5EF4-FFF2-40B4-BE49-F238E27FC236}">
                <a16:creationId xmlns:a16="http://schemas.microsoft.com/office/drawing/2014/main" id="{94D2BBAB-2188-C403-84B0-27D0D1FDFEA5}"/>
              </a:ext>
            </a:extLst>
          </p:cNvPr>
          <p:cNvSpPr txBox="1">
            <a:spLocks noChangeArrowheads="1"/>
          </p:cNvSpPr>
          <p:nvPr/>
        </p:nvSpPr>
        <p:spPr bwMode="auto">
          <a:xfrm>
            <a:off x="485323" y="5517252"/>
            <a:ext cx="2718526" cy="79206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iets nog niet vaak hebben gedaan</a:t>
            </a:r>
            <a:endParaRPr lang="nl-NL" sz="10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39731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missie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uitvoeren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evalueren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14246" y="5454897"/>
            <a:ext cx="5218833" cy="7823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61274" y="5393535"/>
            <a:ext cx="5218838" cy="8640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speciale opdracht waarvoor je meestal op reis moet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851885" cy="8532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Oom Matteo had </a:t>
            </a:r>
            <a:r>
              <a:rPr lang="nl-NL" sz="2400" i="1" u="sng">
                <a:solidFill>
                  <a:srgbClr val="387038"/>
                </a:solidFill>
                <a:effectLst/>
                <a:latin typeface="Century Gothic" panose="020B0502020202020204" pitchFamily="34" charset="0"/>
                <a:ea typeface="Calibri"/>
                <a:cs typeface="Times New Roman"/>
              </a:rPr>
              <a:t>een missie</a:t>
            </a:r>
            <a:r>
              <a:rPr lang="nl-NL" sz="2400" i="1">
                <a:solidFill>
                  <a:srgbClr val="387038"/>
                </a:solidFill>
                <a:latin typeface="Century Gothic" panose="020B0502020202020204" pitchFamily="34" charset="0"/>
                <a:ea typeface="Calibri"/>
                <a:cs typeface="Times New Roman"/>
              </a:rPr>
              <a:t>.</a:t>
            </a:r>
            <a:r>
              <a:rPr lang="nl-NL" sz="2400" i="1">
                <a:solidFill>
                  <a:srgbClr val="387038"/>
                </a:solidFill>
                <a:effectLst/>
                <a:latin typeface="Century Gothic" panose="020B0502020202020204" pitchFamily="34" charset="0"/>
                <a:ea typeface="Calibri"/>
                <a:cs typeface="Times New Roman"/>
              </a:rPr>
              <a:t> Het uitvoeren leverde wel wat paniek op. Toen we het evalueerden zeiden we allemaal dat we de missie geslaagd vonden. </a:t>
            </a:r>
            <a:endParaRPr lang="nl-NL" sz="2400">
              <a:effectLst/>
              <a:ea typeface="Calibri"/>
              <a:cs typeface="Times New Roman"/>
            </a:endParaRPr>
          </a:p>
        </p:txBody>
      </p:sp>
      <p:pic>
        <p:nvPicPr>
          <p:cNvPr id="25" name="Afbeelding 24">
            <a:extLst>
              <a:ext uri="{FF2B5EF4-FFF2-40B4-BE49-F238E27FC236}">
                <a16:creationId xmlns:a16="http://schemas.microsoft.com/office/drawing/2014/main" id="{B54AEE4A-9F5C-A9B1-1860-ABA96644922E}"/>
              </a:ext>
            </a:extLst>
          </p:cNvPr>
          <p:cNvPicPr>
            <a:picLocks noChangeAspect="1"/>
          </p:cNvPicPr>
          <p:nvPr/>
        </p:nvPicPr>
        <p:blipFill>
          <a:blip r:embed="rId3"/>
          <a:stretch>
            <a:fillRect/>
          </a:stretch>
        </p:blipFill>
        <p:spPr>
          <a:xfrm>
            <a:off x="555528" y="2629407"/>
            <a:ext cx="2033426" cy="1872261"/>
          </a:xfrm>
          <a:prstGeom prst="rect">
            <a:avLst/>
          </a:prstGeom>
        </p:spPr>
      </p:pic>
      <p:pic>
        <p:nvPicPr>
          <p:cNvPr id="24" name="Afbeelding 23" descr="Afbeelding met kleding&#10;&#10;Automatisch gegenereerde beschrijving">
            <a:extLst>
              <a:ext uri="{FF2B5EF4-FFF2-40B4-BE49-F238E27FC236}">
                <a16:creationId xmlns:a16="http://schemas.microsoft.com/office/drawing/2014/main" id="{6F934BE9-11AA-F6A1-140E-9B48CFC8C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flipV="1">
            <a:off x="4784737" y="3008447"/>
            <a:ext cx="1127063" cy="614475"/>
          </a:xfrm>
          <a:prstGeom prst="rect">
            <a:avLst/>
          </a:prstGeom>
        </p:spPr>
      </p:pic>
      <p:pic>
        <p:nvPicPr>
          <p:cNvPr id="26" name="Afbeelding 25" descr="Afbeelding met Menselijk gezicht, persoon, kleding, glimlach&#10;&#10;Automatisch gegenereerde beschrijving">
            <a:extLst>
              <a:ext uri="{FF2B5EF4-FFF2-40B4-BE49-F238E27FC236}">
                <a16:creationId xmlns:a16="http://schemas.microsoft.com/office/drawing/2014/main" id="{8BB253E0-16A1-A363-6D14-73F023550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3297236" y="2619096"/>
            <a:ext cx="1321714" cy="1321714"/>
          </a:xfrm>
          <a:prstGeom prst="rect">
            <a:avLst/>
          </a:prstGeom>
        </p:spPr>
      </p:pic>
      <p:pic>
        <p:nvPicPr>
          <p:cNvPr id="29" name="Afbeelding 28">
            <a:extLst>
              <a:ext uri="{FF2B5EF4-FFF2-40B4-BE49-F238E27FC236}">
                <a16:creationId xmlns:a16="http://schemas.microsoft.com/office/drawing/2014/main" id="{E2558AD8-C882-B552-6C42-D1FF87989D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061" y="2020543"/>
            <a:ext cx="2108469" cy="1408457"/>
          </a:xfrm>
          <a:prstGeom prst="rect">
            <a:avLst/>
          </a:prstGeom>
        </p:spPr>
      </p:pic>
    </p:spTree>
    <p:extLst>
      <p:ext uri="{BB962C8B-B14F-4D97-AF65-F5344CB8AC3E}">
        <p14:creationId xmlns:p14="http://schemas.microsoft.com/office/powerpoint/2010/main" val="345488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ongerust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bang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342150"/>
            <a:ext cx="2611399" cy="885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74569" y="328616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 paniek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299"/>
            <a:ext cx="2533341" cy="8569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60787" y="450304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plotseling heel erg bang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82757" y="439200"/>
            <a:ext cx="8373286" cy="9596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Toen de deegbal tegen het plafond zat, </a:t>
            </a:r>
            <a:r>
              <a:rPr lang="nl-NL" sz="2400" i="1" u="sng">
                <a:solidFill>
                  <a:srgbClr val="387038"/>
                </a:solidFill>
                <a:latin typeface="Century Gothic" panose="020B0502020202020204" pitchFamily="34" charset="0"/>
                <a:ea typeface="Calibri"/>
                <a:cs typeface="Times New Roman"/>
              </a:rPr>
              <a:t>was ik in paniek</a:t>
            </a:r>
            <a:r>
              <a:rPr lang="nl-NL" sz="2400" i="1">
                <a:solidFill>
                  <a:srgbClr val="387038"/>
                </a:solidFill>
                <a:latin typeface="Century Gothic" panose="020B0502020202020204" pitchFamily="34" charset="0"/>
                <a:ea typeface="Calibri"/>
                <a:cs typeface="Times New Roman"/>
              </a:rPr>
              <a:t>. ‘Wat doe je nou?!!’, riep ik.</a:t>
            </a:r>
            <a:endParaRPr lang="nl-NL" sz="1200">
              <a:effectLst/>
              <a:latin typeface="Century Gothic" panose="020B0502020202020204" pitchFamily="34" charset="0"/>
              <a:ea typeface="Calibri"/>
              <a:cs typeface="Times New Roman"/>
            </a:endParaRPr>
          </a:p>
        </p:txBody>
      </p:sp>
      <p:pic>
        <p:nvPicPr>
          <p:cNvPr id="9" name="Afbeelding 8" descr="Afbeelding met kleding&#10;&#10;Automatisch gegenereerde beschrijving">
            <a:extLst>
              <a:ext uri="{FF2B5EF4-FFF2-40B4-BE49-F238E27FC236}">
                <a16:creationId xmlns:a16="http://schemas.microsoft.com/office/drawing/2014/main" id="{D11CB206-C08A-1C87-3494-DC71CF20B3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60787" y="1921932"/>
            <a:ext cx="2461999" cy="1342283"/>
          </a:xfrm>
          <a:prstGeom prst="rect">
            <a:avLst/>
          </a:prstGeom>
        </p:spPr>
      </p:pic>
      <p:pic>
        <p:nvPicPr>
          <p:cNvPr id="10" name="Afbeelding 9" descr="Afbeelding met muur, binnen, persoon&#10;&#10;Automatisch gegenereerde beschrijving">
            <a:extLst>
              <a:ext uri="{FF2B5EF4-FFF2-40B4-BE49-F238E27FC236}">
                <a16:creationId xmlns:a16="http://schemas.microsoft.com/office/drawing/2014/main" id="{97583C6D-7B70-8155-FE83-1D96BFF673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5631" y="2412080"/>
            <a:ext cx="2368736" cy="1582316"/>
          </a:xfrm>
          <a:prstGeom prst="rect">
            <a:avLst/>
          </a:prstGeom>
        </p:spPr>
      </p:pic>
      <p:pic>
        <p:nvPicPr>
          <p:cNvPr id="11" name="Afbeelding 10">
            <a:extLst>
              <a:ext uri="{FF2B5EF4-FFF2-40B4-BE49-F238E27FC236}">
                <a16:creationId xmlns:a16="http://schemas.microsoft.com/office/drawing/2014/main" id="{FE2D5B9B-0D51-E6F7-D558-835540187F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688"/>
          <a:stretch/>
        </p:blipFill>
        <p:spPr>
          <a:xfrm>
            <a:off x="637681" y="2618565"/>
            <a:ext cx="2041417" cy="1884476"/>
          </a:xfrm>
          <a:prstGeom prst="rect">
            <a:avLst/>
          </a:prstGeom>
        </p:spPr>
      </p:pic>
      <p:sp>
        <p:nvSpPr>
          <p:cNvPr id="24" name="Tekstvak 2">
            <a:extLst>
              <a:ext uri="{FF2B5EF4-FFF2-40B4-BE49-F238E27FC236}">
                <a16:creationId xmlns:a16="http://schemas.microsoft.com/office/drawing/2014/main" id="{BACF09D0-753C-4F9D-5A1A-AB779DEF6A57}"/>
              </a:ext>
            </a:extLst>
          </p:cNvPr>
          <p:cNvSpPr txBox="1">
            <a:spLocks noChangeArrowheads="1"/>
          </p:cNvSpPr>
          <p:nvPr/>
        </p:nvSpPr>
        <p:spPr bwMode="auto">
          <a:xfrm>
            <a:off x="6195594" y="365911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zijn</a:t>
            </a:r>
          </a:p>
        </p:txBody>
      </p:sp>
      <p:pic>
        <p:nvPicPr>
          <p:cNvPr id="25" name="Afbeelding 24" descr="Afbeelding met Menselijk gezicht, persoon, kleding, glimlach&#10;&#10;Automatisch gegenereerde beschrijving">
            <a:extLst>
              <a:ext uri="{FF2B5EF4-FFF2-40B4-BE49-F238E27FC236}">
                <a16:creationId xmlns:a16="http://schemas.microsoft.com/office/drawing/2014/main" id="{98A70BE5-D379-CFD7-BDD6-B244819109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7286" y="1678596"/>
            <a:ext cx="605412" cy="605412"/>
          </a:xfrm>
          <a:prstGeom prst="rect">
            <a:avLst/>
          </a:prstGeom>
        </p:spPr>
      </p:pic>
    </p:spTree>
    <p:extLst>
      <p:ext uri="{BB962C8B-B14F-4D97-AF65-F5344CB8AC3E}">
        <p14:creationId xmlns:p14="http://schemas.microsoft.com/office/powerpoint/2010/main" val="323092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051508" y="533721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63504" y="5322696"/>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emotie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83134" y="744701"/>
            <a:ext cx="37262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91880" y="794498"/>
            <a:ext cx="361644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gebeurtenis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80582" y="4206301"/>
            <a:ext cx="2804647" cy="5396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8812" y="4149872"/>
            <a:ext cx="283370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ervaring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134454" y="2509914"/>
            <a:ext cx="1087072" cy="282729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273447" y="1421193"/>
            <a:ext cx="492196" cy="109859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247529" y="2474989"/>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125035" y="241054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overkomen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780600" y="3392622"/>
            <a:ext cx="3010962" cy="6763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803308" y="3393692"/>
            <a:ext cx="301096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600">
                <a:effectLst/>
                <a:latin typeface="Century Gothic" panose="020B0502020202020204" pitchFamily="34" charset="0"/>
                <a:ea typeface="Calibri"/>
                <a:cs typeface="Times New Roman"/>
              </a:rPr>
              <a:t>= gebeuren</a:t>
            </a:r>
            <a:endParaRPr lang="nl-NL" sz="14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114291" y="4083502"/>
            <a:ext cx="1169677" cy="5472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a:extLst>
              <a:ext uri="{FF2B5EF4-FFF2-40B4-BE49-F238E27FC236}">
                <a16:creationId xmlns:a16="http://schemas.microsoft.com/office/drawing/2014/main" id="{238DD77D-C589-CDC7-38E7-13F40E2623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6336" y="3378516"/>
            <a:ext cx="2254343" cy="1872617"/>
          </a:xfrm>
          <a:prstGeom prst="rect">
            <a:avLst/>
          </a:prstGeom>
        </p:spPr>
      </p:pic>
      <p:pic>
        <p:nvPicPr>
          <p:cNvPr id="16" name="Afbeelding 15" descr="Afbeelding met Menselijk gezicht, persoon, kleding, glimlach&#10;&#10;Automatisch gegenereerde beschrijving">
            <a:extLst>
              <a:ext uri="{FF2B5EF4-FFF2-40B4-BE49-F238E27FC236}">
                <a16:creationId xmlns:a16="http://schemas.microsoft.com/office/drawing/2014/main" id="{1D46BA02-C490-B303-7A77-5D2C389B9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06" y="449615"/>
            <a:ext cx="1824683" cy="1824683"/>
          </a:xfrm>
          <a:prstGeom prst="rect">
            <a:avLst/>
          </a:prstGeom>
        </p:spPr>
      </p:pic>
      <p:pic>
        <p:nvPicPr>
          <p:cNvPr id="24" name="Afbeelding 23" descr="Afbeelding met Landvoertuig, voertuig, wiel, buitenshuis&#10;&#10;Automatisch gegenereerde beschrijving">
            <a:extLst>
              <a:ext uri="{FF2B5EF4-FFF2-40B4-BE49-F238E27FC236}">
                <a16:creationId xmlns:a16="http://schemas.microsoft.com/office/drawing/2014/main" id="{41AF1599-327C-F83B-73AB-3BF830BD86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099" y="4839304"/>
            <a:ext cx="2229868" cy="1485093"/>
          </a:xfrm>
          <a:prstGeom prst="rect">
            <a:avLst/>
          </a:prstGeom>
        </p:spPr>
      </p:pic>
    </p:spTree>
    <p:extLst>
      <p:ext uri="{BB962C8B-B14F-4D97-AF65-F5344CB8AC3E}">
        <p14:creationId xmlns:p14="http://schemas.microsoft.com/office/powerpoint/2010/main" val="54572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pic>
        <p:nvPicPr>
          <p:cNvPr id="4" name="Afbeelding 3" descr="Afbeelding met binnen&#10;&#10;Automatisch gegenereerde beschrijving">
            <a:extLst>
              <a:ext uri="{FF2B5EF4-FFF2-40B4-BE49-F238E27FC236}">
                <a16:creationId xmlns:a16="http://schemas.microsoft.com/office/drawing/2014/main" id="{0A298076-7AB3-4E6C-BEBE-CE6A55DE05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1710754"/>
            <a:ext cx="5392267" cy="4803132"/>
          </a:xfrm>
          <a:prstGeom prst="rect">
            <a:avLst/>
          </a:prstGeom>
        </p:spPr>
      </p:pic>
      <p:pic>
        <p:nvPicPr>
          <p:cNvPr id="9" name="Afbeelding 8" descr="Afbeelding met tekst, buiten, natuur&#10;&#10;Automatisch gegenereerde beschrijving">
            <a:extLst>
              <a:ext uri="{FF2B5EF4-FFF2-40B4-BE49-F238E27FC236}">
                <a16:creationId xmlns:a16="http://schemas.microsoft.com/office/drawing/2014/main" id="{22144B82-4C26-4351-9A4E-9437A8502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1724615"/>
            <a:ext cx="3355212" cy="1872208"/>
          </a:xfrm>
          <a:prstGeom prst="rect">
            <a:avLst/>
          </a:prstGeom>
        </p:spPr>
      </p:pic>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wetenschapper</a:t>
            </a:r>
          </a:p>
        </p:txBody>
      </p:sp>
    </p:spTree>
    <p:extLst>
      <p:ext uri="{BB962C8B-B14F-4D97-AF65-F5344CB8AC3E}">
        <p14:creationId xmlns:p14="http://schemas.microsoft.com/office/powerpoint/2010/main" val="357556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pic>
        <p:nvPicPr>
          <p:cNvPr id="4" name="Afbeelding 3">
            <a:extLst>
              <a:ext uri="{FF2B5EF4-FFF2-40B4-BE49-F238E27FC236}">
                <a16:creationId xmlns:a16="http://schemas.microsoft.com/office/drawing/2014/main" id="{D7C5CF9E-D144-4F1A-9E9B-B7C2246B2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2636912"/>
            <a:ext cx="4962559" cy="3905599"/>
          </a:xfrm>
          <a:prstGeom prst="rect">
            <a:avLst/>
          </a:prstGeom>
        </p:spPr>
      </p:pic>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missie</a:t>
            </a:r>
          </a:p>
        </p:txBody>
      </p:sp>
      <p:pic>
        <p:nvPicPr>
          <p:cNvPr id="9" name="Afbeelding 8" descr="Afbeelding met pizza, voedsel, gerecht, Fastfood&#10;&#10;Automatisch gegenereerde beschrijving">
            <a:extLst>
              <a:ext uri="{FF2B5EF4-FFF2-40B4-BE49-F238E27FC236}">
                <a16:creationId xmlns:a16="http://schemas.microsoft.com/office/drawing/2014/main" id="{F5550079-69C1-ECAE-1C57-9716E4F5E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239497"/>
            <a:ext cx="1524000" cy="1524000"/>
          </a:xfrm>
          <a:prstGeom prst="rect">
            <a:avLst/>
          </a:prstGeom>
        </p:spPr>
      </p:pic>
    </p:spTree>
    <p:extLst>
      <p:ext uri="{BB962C8B-B14F-4D97-AF65-F5344CB8AC3E}">
        <p14:creationId xmlns:p14="http://schemas.microsoft.com/office/powerpoint/2010/main" val="259956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uitkijken naar</a:t>
            </a:r>
          </a:p>
        </p:txBody>
      </p:sp>
      <p:pic>
        <p:nvPicPr>
          <p:cNvPr id="4" name="Afbeelding 3" descr="Afbeelding met kleding, persoon, muur, Menselijk gezicht&#10;&#10;Automatisch gegenereerde beschrijving">
            <a:extLst>
              <a:ext uri="{FF2B5EF4-FFF2-40B4-BE49-F238E27FC236}">
                <a16:creationId xmlns:a16="http://schemas.microsoft.com/office/drawing/2014/main" id="{A9F557E9-C1C0-D7E4-07FD-139A561B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6792"/>
            <a:ext cx="8328328" cy="4680520"/>
          </a:xfrm>
          <a:prstGeom prst="rect">
            <a:avLst/>
          </a:prstGeom>
        </p:spPr>
      </p:pic>
    </p:spTree>
    <p:extLst>
      <p:ext uri="{BB962C8B-B14F-4D97-AF65-F5344CB8AC3E}">
        <p14:creationId xmlns:p14="http://schemas.microsoft.com/office/powerpoint/2010/main" val="394573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onbemand</a:t>
            </a:r>
          </a:p>
        </p:txBody>
      </p:sp>
      <p:grpSp>
        <p:nvGrpSpPr>
          <p:cNvPr id="9" name="Groep 8">
            <a:extLst>
              <a:ext uri="{FF2B5EF4-FFF2-40B4-BE49-F238E27FC236}">
                <a16:creationId xmlns:a16="http://schemas.microsoft.com/office/drawing/2014/main" id="{E5C387EE-E04B-C07F-7132-56DF7E7C85B7}"/>
              </a:ext>
            </a:extLst>
          </p:cNvPr>
          <p:cNvGrpSpPr/>
          <p:nvPr/>
        </p:nvGrpSpPr>
        <p:grpSpPr>
          <a:xfrm>
            <a:off x="907114" y="548680"/>
            <a:ext cx="7913358" cy="6033459"/>
            <a:chOff x="907114" y="548680"/>
            <a:chExt cx="7913358" cy="6033459"/>
          </a:xfrm>
        </p:grpSpPr>
        <p:pic>
          <p:nvPicPr>
            <p:cNvPr id="4" name="Afbeelding 3" descr="Afbeelding met overdekt, Kabinet, Aanrechtblad, muur&#10;&#10;Automatisch gegenereerde beschrijving">
              <a:extLst>
                <a:ext uri="{FF2B5EF4-FFF2-40B4-BE49-F238E27FC236}">
                  <a16:creationId xmlns:a16="http://schemas.microsoft.com/office/drawing/2014/main" id="{620CF43F-2F2A-B336-DACA-C4D6776B3271}"/>
                </a:ext>
              </a:extLst>
            </p:cNvPr>
            <p:cNvPicPr>
              <a:picLocks noChangeAspect="1"/>
            </p:cNvPicPr>
            <p:nvPr/>
          </p:nvPicPr>
          <p:blipFill rotWithShape="1">
            <a:blip r:embed="rId3">
              <a:extLst>
                <a:ext uri="{28A0092B-C50C-407E-A947-70E740481C1C}">
                  <a14:useLocalDpi xmlns:a14="http://schemas.microsoft.com/office/drawing/2010/main" val="0"/>
                </a:ext>
              </a:extLst>
            </a:blip>
            <a:srcRect t="8012"/>
            <a:stretch/>
          </p:blipFill>
          <p:spPr>
            <a:xfrm>
              <a:off x="907114" y="1484784"/>
              <a:ext cx="7329772" cy="5097355"/>
            </a:xfrm>
            <a:prstGeom prst="rect">
              <a:avLst/>
            </a:prstGeom>
          </p:spPr>
        </p:pic>
        <p:pic>
          <p:nvPicPr>
            <p:cNvPr id="7" name="Afbeelding 6" descr="Afbeelding met clipart, Lettertype, schets, Graphics&#10;&#10;Automatisch gegenereerde beschrijving">
              <a:extLst>
                <a:ext uri="{FF2B5EF4-FFF2-40B4-BE49-F238E27FC236}">
                  <a16:creationId xmlns:a16="http://schemas.microsoft.com/office/drawing/2014/main" id="{B10C17F9-E69C-EE7E-1938-CFB3706D2D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92280" y="980728"/>
              <a:ext cx="1440160" cy="1296144"/>
            </a:xfrm>
            <a:prstGeom prst="rect">
              <a:avLst/>
            </a:prstGeom>
          </p:spPr>
        </p:pic>
        <p:sp>
          <p:nvSpPr>
            <p:cNvPr id="8" name="Vermenigvuldigingsteken 7">
              <a:extLst>
                <a:ext uri="{FF2B5EF4-FFF2-40B4-BE49-F238E27FC236}">
                  <a16:creationId xmlns:a16="http://schemas.microsoft.com/office/drawing/2014/main" id="{4359962C-DEA4-FB39-1184-2703F5DA05F8}"/>
                </a:ext>
              </a:extLst>
            </p:cNvPr>
            <p:cNvSpPr/>
            <p:nvPr/>
          </p:nvSpPr>
          <p:spPr>
            <a:xfrm>
              <a:off x="6588224" y="548680"/>
              <a:ext cx="2232248" cy="2274860"/>
            </a:xfrm>
            <a:prstGeom prst="mathMultiply">
              <a:avLst>
                <a:gd name="adj1" fmla="val 2355"/>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onverwacht</a:t>
            </a:r>
          </a:p>
        </p:txBody>
      </p:sp>
      <p:pic>
        <p:nvPicPr>
          <p:cNvPr id="2" name="Afbeelding 1">
            <a:extLst>
              <a:ext uri="{FF2B5EF4-FFF2-40B4-BE49-F238E27FC236}">
                <a16:creationId xmlns:a16="http://schemas.microsoft.com/office/drawing/2014/main" id="{CEBFA910-7BAD-7723-B872-90F23D3DE8A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133685" y="1484784"/>
            <a:ext cx="4876630" cy="487663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paniek zijn</a:t>
            </a:r>
          </a:p>
        </p:txBody>
      </p:sp>
      <p:pic>
        <p:nvPicPr>
          <p:cNvPr id="2" name="Afbeelding 1" descr="Afbeelding met kleding&#10;&#10;Automatisch gegenereerde beschrijving">
            <a:extLst>
              <a:ext uri="{FF2B5EF4-FFF2-40B4-BE49-F238E27FC236}">
                <a16:creationId xmlns:a16="http://schemas.microsoft.com/office/drawing/2014/main" id="{B5C1632F-57B5-7AFC-2CD5-8A95D8132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76056" y="1425352"/>
            <a:ext cx="3698133" cy="2016224"/>
          </a:xfrm>
          <a:prstGeom prst="rect">
            <a:avLst/>
          </a:prstGeom>
        </p:spPr>
      </p:pic>
      <p:pic>
        <p:nvPicPr>
          <p:cNvPr id="7" name="Afbeelding 6" descr="Afbeelding met Menselijk gezicht, persoon, kleding, glimlach&#10;&#10;Automatisch gegenereerde beschrijving">
            <a:extLst>
              <a:ext uri="{FF2B5EF4-FFF2-40B4-BE49-F238E27FC236}">
                <a16:creationId xmlns:a16="http://schemas.microsoft.com/office/drawing/2014/main" id="{BE9F7AE0-0A4F-0D26-5EFF-727DEC58F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65" y="2132856"/>
            <a:ext cx="4537280" cy="453728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ervaring hebben</a:t>
            </a:r>
          </a:p>
        </p:txBody>
      </p:sp>
      <p:pic>
        <p:nvPicPr>
          <p:cNvPr id="3" name="Afbeelding 2" descr="Afbeelding met persoon, Menselijk gezicht, kleding, glimlach&#10;&#10;Automatisch gegenereerde beschrijving">
            <a:extLst>
              <a:ext uri="{FF2B5EF4-FFF2-40B4-BE49-F238E27FC236}">
                <a16:creationId xmlns:a16="http://schemas.microsoft.com/office/drawing/2014/main" id="{64EBDDF8-1EB7-5EB5-B929-D3D20072D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412776"/>
            <a:ext cx="5229200" cy="5229200"/>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AA2627FF-6BCE-40F1-AEA9-8AD2665649D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17E388-AA5F-4CD8-A4EF-28B856F124E3}">
  <ds:schemaRefs>
    <ds:schemaRef ds:uri="http://schemas.microsoft.com/sharepoint/v3/contenttype/forms"/>
  </ds:schemaRefs>
</ds:datastoreItem>
</file>

<file path=customXml/itemProps3.xml><?xml version="1.0" encoding="utf-8"?>
<ds:datastoreItem xmlns:ds="http://schemas.openxmlformats.org/officeDocument/2006/customXml" ds:itemID="{F862065E-3D6F-4547-9928-6B020F0E8E78}">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2024-09-24T08:52:34Z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