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1437" r:id="rId5"/>
    <p:sldId id="548" r:id="rId6"/>
    <p:sldId id="1480" r:id="rId7"/>
    <p:sldId id="1479" r:id="rId8"/>
    <p:sldId id="1482" r:id="rId9"/>
    <p:sldId id="1460" r:id="rId10"/>
    <p:sldId id="1478" r:id="rId11"/>
    <p:sldId id="1476" r:id="rId12"/>
    <p:sldId id="1475" r:id="rId13"/>
    <p:sldId id="1501" r:id="rId14"/>
    <p:sldId id="1483" r:id="rId15"/>
    <p:sldId id="1481" r:id="rId16"/>
    <p:sldId id="934" r:id="rId17"/>
    <p:sldId id="1498" r:id="rId18"/>
    <p:sldId id="1375" r:id="rId19"/>
    <p:sldId id="263" r:id="rId20"/>
    <p:sldId id="1456" r:id="rId21"/>
    <p:sldId id="1499" r:id="rId22"/>
    <p:sldId id="1488" r:id="rId23"/>
    <p:sldId id="1487" r:id="rId24"/>
    <p:sldId id="1500"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0"/>
            <p14:sldId id="1479"/>
            <p14:sldId id="1482"/>
            <p14:sldId id="1460"/>
            <p14:sldId id="1478"/>
            <p14:sldId id="1476"/>
            <p14:sldId id="1475"/>
            <p14:sldId id="1501"/>
            <p14:sldId id="1483"/>
            <p14:sldId id="1481"/>
            <p14:sldId id="934"/>
            <p14:sldId id="1498"/>
            <p14:sldId id="1375"/>
            <p14:sldId id="263"/>
            <p14:sldId id="1456"/>
            <p14:sldId id="1499"/>
            <p14:sldId id="1488"/>
            <p14:sldId id="1487"/>
            <p14:sldId id="15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45D59-1DC2-466F-9CFB-08A7EA3DC80E}" v="38" dt="2024-09-02T19:32:18.419"/>
    <p1510:client id="{0E0963CF-19A8-49CB-8AB6-FF065BDCFDEB}" v="530" dt="2024-09-02T18:45:03.576"/>
    <p1510:client id="{3CBC621D-058B-4EF6-9882-E2FFB3D01E0C}" v="2" dt="2024-09-02T19:08:57.423"/>
    <p1510:client id="{4CAFD88A-4DEF-49B1-9512-98CCC1D0C47F}" v="249" dt="2024-09-02T20:09:56.010"/>
    <p1510:client id="{5FD64621-D6B4-412A-9914-05A4393E5689}" v="248" dt="2024-09-03T09:36:15.216"/>
    <p1510:client id="{6248B70B-3662-4D8B-9FD1-AA085009A045}" v="173" dt="2024-09-02T19:16:29.981"/>
    <p1510:client id="{6FF51439-0929-47B2-A467-B58C9AEC17F4}" v="577" dt="2024-09-02T18:04:12.224"/>
    <p1510:client id="{F3B526E8-8088-4C51-9663-08847CDA73D4}" v="5" dt="2024-09-02T19:08:17.4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S::m.routledge@kentalis.nl::bacdedf5-8e30-494b-ad8b-f27fa30c4f8d" providerId="AD" clId="Web-{0E0963CF-19A8-49CB-8AB6-FF065BDCFDEB}"/>
    <pc:docChg chg="modSld sldOrd">
      <pc:chgData name="Routledge, Mandy" userId="S::m.routledge@kentalis.nl::bacdedf5-8e30-494b-ad8b-f27fa30c4f8d" providerId="AD" clId="Web-{0E0963CF-19A8-49CB-8AB6-FF065BDCFDEB}" dt="2024-09-02T18:45:03.576" v="447" actId="20577"/>
      <pc:docMkLst>
        <pc:docMk/>
      </pc:docMkLst>
      <pc:sldChg chg="modSp">
        <pc:chgData name="Routledge, Mandy" userId="S::m.routledge@kentalis.nl::bacdedf5-8e30-494b-ad8b-f27fa30c4f8d" providerId="AD" clId="Web-{0E0963CF-19A8-49CB-8AB6-FF065BDCFDEB}" dt="2024-09-02T18:33:41.254" v="256" actId="20577"/>
        <pc:sldMkLst>
          <pc:docMk/>
          <pc:sldMk cId="2189114603" sldId="1437"/>
        </pc:sldMkLst>
        <pc:spChg chg="mod">
          <ac:chgData name="Routledge, Mandy" userId="S::m.routledge@kentalis.nl::bacdedf5-8e30-494b-ad8b-f27fa30c4f8d" providerId="AD" clId="Web-{0E0963CF-19A8-49CB-8AB6-FF065BDCFDEB}" dt="2024-09-02T18:33:41.254" v="256" actId="20577"/>
          <ac:spMkLst>
            <pc:docMk/>
            <pc:sldMk cId="2189114603" sldId="1437"/>
            <ac:spMk id="3" creationId="{00000000-0000-0000-0000-000000000000}"/>
          </ac:spMkLst>
        </pc:spChg>
      </pc:sldChg>
      <pc:sldChg chg="ord">
        <pc:chgData name="Routledge, Mandy" userId="S::m.routledge@kentalis.nl::bacdedf5-8e30-494b-ad8b-f27fa30c4f8d" providerId="AD" clId="Web-{0E0963CF-19A8-49CB-8AB6-FF065BDCFDEB}" dt="2024-09-02T18:34:54.897" v="260"/>
        <pc:sldMkLst>
          <pc:docMk/>
          <pc:sldMk cId="2452007587" sldId="1476"/>
        </pc:sldMkLst>
      </pc:sldChg>
      <pc:sldChg chg="ord">
        <pc:chgData name="Routledge, Mandy" userId="S::m.routledge@kentalis.nl::bacdedf5-8e30-494b-ad8b-f27fa30c4f8d" providerId="AD" clId="Web-{0E0963CF-19A8-49CB-8AB6-FF065BDCFDEB}" dt="2024-09-02T18:34:44.662" v="259"/>
        <pc:sldMkLst>
          <pc:docMk/>
          <pc:sldMk cId="4074911733" sldId="1478"/>
        </pc:sldMkLst>
      </pc:sldChg>
      <pc:sldChg chg="ord">
        <pc:chgData name="Routledge, Mandy" userId="S::m.routledge@kentalis.nl::bacdedf5-8e30-494b-ad8b-f27fa30c4f8d" providerId="AD" clId="Web-{0E0963CF-19A8-49CB-8AB6-FF065BDCFDEB}" dt="2024-09-02T18:34:22.474" v="257"/>
        <pc:sldMkLst>
          <pc:docMk/>
          <pc:sldMk cId="4210467006" sldId="1479"/>
        </pc:sldMkLst>
      </pc:sldChg>
      <pc:sldChg chg="addSp delSp modSp ord">
        <pc:chgData name="Routledge, Mandy" userId="S::m.routledge@kentalis.nl::bacdedf5-8e30-494b-ad8b-f27fa30c4f8d" providerId="AD" clId="Web-{0E0963CF-19A8-49CB-8AB6-FF065BDCFDEB}" dt="2024-09-02T18:40:00.564" v="270" actId="1076"/>
        <pc:sldMkLst>
          <pc:docMk/>
          <pc:sldMk cId="1201727269" sldId="1482"/>
        </pc:sldMkLst>
        <pc:picChg chg="del">
          <ac:chgData name="Routledge, Mandy" userId="S::m.routledge@kentalis.nl::bacdedf5-8e30-494b-ad8b-f27fa30c4f8d" providerId="AD" clId="Web-{0E0963CF-19A8-49CB-8AB6-FF065BDCFDEB}" dt="2024-09-02T18:37:23.011" v="262"/>
          <ac:picMkLst>
            <pc:docMk/>
            <pc:sldMk cId="1201727269" sldId="1482"/>
            <ac:picMk id="2" creationId="{6821581C-4279-D65A-5D07-26D9217FFCB0}"/>
          </ac:picMkLst>
        </pc:picChg>
        <pc:picChg chg="add del mod">
          <ac:chgData name="Routledge, Mandy" userId="S::m.routledge@kentalis.nl::bacdedf5-8e30-494b-ad8b-f27fa30c4f8d" providerId="AD" clId="Web-{0E0963CF-19A8-49CB-8AB6-FF065BDCFDEB}" dt="2024-09-02T18:39:50.751" v="265"/>
          <ac:picMkLst>
            <pc:docMk/>
            <pc:sldMk cId="1201727269" sldId="1482"/>
            <ac:picMk id="3" creationId="{379FF16E-31CF-AE0B-26CB-2723EE0B5DDD}"/>
          </ac:picMkLst>
        </pc:picChg>
        <pc:picChg chg="add mod">
          <ac:chgData name="Routledge, Mandy" userId="S::m.routledge@kentalis.nl::bacdedf5-8e30-494b-ad8b-f27fa30c4f8d" providerId="AD" clId="Web-{0E0963CF-19A8-49CB-8AB6-FF065BDCFDEB}" dt="2024-09-02T18:40:00.564" v="270" actId="1076"/>
          <ac:picMkLst>
            <pc:docMk/>
            <pc:sldMk cId="1201727269" sldId="1482"/>
            <ac:picMk id="4" creationId="{1354CEBD-253B-D4F9-A228-8D0F113EF6DA}"/>
          </ac:picMkLst>
        </pc:picChg>
      </pc:sldChg>
      <pc:sldChg chg="ord">
        <pc:chgData name="Routledge, Mandy" userId="S::m.routledge@kentalis.nl::bacdedf5-8e30-494b-ad8b-f27fa30c4f8d" providerId="AD" clId="Web-{0E0963CF-19A8-49CB-8AB6-FF065BDCFDEB}" dt="2024-09-02T18:35:14.163" v="261"/>
        <pc:sldMkLst>
          <pc:docMk/>
          <pc:sldMk cId="2904738428" sldId="1483"/>
        </pc:sldMkLst>
      </pc:sldChg>
      <pc:sldChg chg="addSp delSp modSp ord">
        <pc:chgData name="Routledge, Mandy" userId="S::m.routledge@kentalis.nl::bacdedf5-8e30-494b-ad8b-f27fa30c4f8d" providerId="AD" clId="Web-{0E0963CF-19A8-49CB-8AB6-FF065BDCFDEB}" dt="2024-09-02T18:42:52.367" v="365"/>
        <pc:sldMkLst>
          <pc:docMk/>
          <pc:sldMk cId="3440629068" sldId="1498"/>
        </pc:sldMkLst>
        <pc:spChg chg="mod">
          <ac:chgData name="Routledge, Mandy" userId="S::m.routledge@kentalis.nl::bacdedf5-8e30-494b-ad8b-f27fa30c4f8d" providerId="AD" clId="Web-{0E0963CF-19A8-49CB-8AB6-FF065BDCFDEB}" dt="2024-09-02T18:41:52.693" v="328" actId="20577"/>
          <ac:spMkLst>
            <pc:docMk/>
            <pc:sldMk cId="3440629068" sldId="1498"/>
            <ac:spMk id="14" creationId="{00000000-0000-0000-0000-000000000000}"/>
          </ac:spMkLst>
        </pc:spChg>
        <pc:spChg chg="mod">
          <ac:chgData name="Routledge, Mandy" userId="S::m.routledge@kentalis.nl::bacdedf5-8e30-494b-ad8b-f27fa30c4f8d" providerId="AD" clId="Web-{0E0963CF-19A8-49CB-8AB6-FF065BDCFDEB}" dt="2024-09-02T18:42:11.849" v="359" actId="20577"/>
          <ac:spMkLst>
            <pc:docMk/>
            <pc:sldMk cId="3440629068" sldId="1498"/>
            <ac:spMk id="15" creationId="{00000000-0000-0000-0000-000000000000}"/>
          </ac:spMkLst>
        </pc:spChg>
        <pc:picChg chg="add mod">
          <ac:chgData name="Routledge, Mandy" userId="S::m.routledge@kentalis.nl::bacdedf5-8e30-494b-ad8b-f27fa30c4f8d" providerId="AD" clId="Web-{0E0963CF-19A8-49CB-8AB6-FF065BDCFDEB}" dt="2024-09-02T18:40:39.018" v="274" actId="1076"/>
          <ac:picMkLst>
            <pc:docMk/>
            <pc:sldMk cId="3440629068" sldId="1498"/>
            <ac:picMk id="2" creationId="{B06A074A-EBB2-7BA1-A983-5E2E0DE59C74}"/>
          </ac:picMkLst>
        </pc:picChg>
        <pc:picChg chg="add mod">
          <ac:chgData name="Routledge, Mandy" userId="S::m.routledge@kentalis.nl::bacdedf5-8e30-494b-ad8b-f27fa30c4f8d" providerId="AD" clId="Web-{0E0963CF-19A8-49CB-8AB6-FF065BDCFDEB}" dt="2024-09-02T18:42:40.726" v="364" actId="14100"/>
          <ac:picMkLst>
            <pc:docMk/>
            <pc:sldMk cId="3440629068" sldId="1498"/>
            <ac:picMk id="4" creationId="{0FD501C6-E42B-4A21-B899-DFEC7BA71ED5}"/>
          </ac:picMkLst>
        </pc:picChg>
        <pc:picChg chg="del">
          <ac:chgData name="Routledge, Mandy" userId="S::m.routledge@kentalis.nl::bacdedf5-8e30-494b-ad8b-f27fa30c4f8d" providerId="AD" clId="Web-{0E0963CF-19A8-49CB-8AB6-FF065BDCFDEB}" dt="2024-09-02T18:40:25.940" v="271"/>
          <ac:picMkLst>
            <pc:docMk/>
            <pc:sldMk cId="3440629068" sldId="1498"/>
            <ac:picMk id="16" creationId="{6A5C2221-4AF6-4EAB-8280-E7C335931DFE}"/>
          </ac:picMkLst>
        </pc:picChg>
        <pc:picChg chg="del">
          <ac:chgData name="Routledge, Mandy" userId="S::m.routledge@kentalis.nl::bacdedf5-8e30-494b-ad8b-f27fa30c4f8d" providerId="AD" clId="Web-{0E0963CF-19A8-49CB-8AB6-FF065BDCFDEB}" dt="2024-09-02T18:42:13.350" v="360"/>
          <ac:picMkLst>
            <pc:docMk/>
            <pc:sldMk cId="3440629068" sldId="1498"/>
            <ac:picMk id="17" creationId="{A75AEAE9-A255-4BA5-9FF3-B0565DD4D0FD}"/>
          </ac:picMkLst>
        </pc:picChg>
      </pc:sldChg>
      <pc:sldChg chg="addSp modSp">
        <pc:chgData name="Routledge, Mandy" userId="S::m.routledge@kentalis.nl::bacdedf5-8e30-494b-ad8b-f27fa30c4f8d" providerId="AD" clId="Web-{0E0963CF-19A8-49CB-8AB6-FF065BDCFDEB}" dt="2024-09-02T18:45:03.576" v="447" actId="20577"/>
        <pc:sldMkLst>
          <pc:docMk/>
          <pc:sldMk cId="2888712164" sldId="1500"/>
        </pc:sldMkLst>
        <pc:spChg chg="mod">
          <ac:chgData name="Routledge, Mandy" userId="S::m.routledge@kentalis.nl::bacdedf5-8e30-494b-ad8b-f27fa30c4f8d" providerId="AD" clId="Web-{0E0963CF-19A8-49CB-8AB6-FF065BDCFDEB}" dt="2024-09-02T18:45:03.576" v="447" actId="20577"/>
          <ac:spMkLst>
            <pc:docMk/>
            <pc:sldMk cId="2888712164" sldId="1500"/>
            <ac:spMk id="10" creationId="{53A896E9-F098-44DA-A15A-0BB6C51751F4}"/>
          </ac:spMkLst>
        </pc:spChg>
        <pc:picChg chg="add mod">
          <ac:chgData name="Routledge, Mandy" userId="S::m.routledge@kentalis.nl::bacdedf5-8e30-494b-ad8b-f27fa30c4f8d" providerId="AD" clId="Web-{0E0963CF-19A8-49CB-8AB6-FF065BDCFDEB}" dt="2024-09-02T18:43:13.088" v="368" actId="1076"/>
          <ac:picMkLst>
            <pc:docMk/>
            <pc:sldMk cId="2888712164" sldId="1500"/>
            <ac:picMk id="3" creationId="{F9DD8CCB-C720-61E4-922B-41E5A161A960}"/>
          </ac:picMkLst>
        </pc:picChg>
      </pc:sldChg>
    </pc:docChg>
  </pc:docChgLst>
  <pc:docChgLst>
    <pc:chgData name="Das, Gerarda" userId="dec061bf-56a5-47a0-b9f3-f749fe418ae6" providerId="ADAL" clId="{5FD64621-D6B4-412A-9914-05A4393E5689}"/>
    <pc:docChg chg="custSel modSld sldOrd">
      <pc:chgData name="Das, Gerarda" userId="dec061bf-56a5-47a0-b9f3-f749fe418ae6" providerId="ADAL" clId="{5FD64621-D6B4-412A-9914-05A4393E5689}" dt="2024-09-03T09:36:15.216" v="395" actId="403"/>
      <pc:docMkLst>
        <pc:docMk/>
      </pc:docMkLst>
      <pc:sldChg chg="modSp mod">
        <pc:chgData name="Das, Gerarda" userId="dec061bf-56a5-47a0-b9f3-f749fe418ae6" providerId="ADAL" clId="{5FD64621-D6B4-412A-9914-05A4393E5689}" dt="2024-09-03T09:30:41.266" v="275" actId="404"/>
        <pc:sldMkLst>
          <pc:docMk/>
          <pc:sldMk cId="155461494" sldId="263"/>
        </pc:sldMkLst>
        <pc:spChg chg="mod">
          <ac:chgData name="Das, Gerarda" userId="dec061bf-56a5-47a0-b9f3-f749fe418ae6" providerId="ADAL" clId="{5FD64621-D6B4-412A-9914-05A4393E5689}" dt="2024-09-03T09:30:41.266" v="275" actId="404"/>
          <ac:spMkLst>
            <pc:docMk/>
            <pc:sldMk cId="155461494" sldId="263"/>
            <ac:spMk id="14" creationId="{00000000-0000-0000-0000-000000000000}"/>
          </ac:spMkLst>
        </pc:spChg>
        <pc:spChg chg="mod">
          <ac:chgData name="Das, Gerarda" userId="dec061bf-56a5-47a0-b9f3-f749fe418ae6" providerId="ADAL" clId="{5FD64621-D6B4-412A-9914-05A4393E5689}" dt="2024-09-03T09:30:29.250" v="262" actId="115"/>
          <ac:spMkLst>
            <pc:docMk/>
            <pc:sldMk cId="155461494" sldId="263"/>
            <ac:spMk id="15" creationId="{00000000-0000-0000-0000-000000000000}"/>
          </ac:spMkLst>
        </pc:spChg>
      </pc:sldChg>
      <pc:sldChg chg="modSp mod">
        <pc:chgData name="Das, Gerarda" userId="dec061bf-56a5-47a0-b9f3-f749fe418ae6" providerId="ADAL" clId="{5FD64621-D6B4-412A-9914-05A4393E5689}" dt="2024-09-03T09:36:15.216" v="395" actId="403"/>
        <pc:sldMkLst>
          <pc:docMk/>
          <pc:sldMk cId="2189114603" sldId="1437"/>
        </pc:sldMkLst>
        <pc:spChg chg="mod">
          <ac:chgData name="Das, Gerarda" userId="dec061bf-56a5-47a0-b9f3-f749fe418ae6" providerId="ADAL" clId="{5FD64621-D6B4-412A-9914-05A4393E5689}" dt="2024-09-03T09:36:15.216" v="395" actId="403"/>
          <ac:spMkLst>
            <pc:docMk/>
            <pc:sldMk cId="2189114603" sldId="1437"/>
            <ac:spMk id="3" creationId="{00000000-0000-0000-0000-000000000000}"/>
          </ac:spMkLst>
        </pc:spChg>
      </pc:sldChg>
      <pc:sldChg chg="addSp modSp mod ord">
        <pc:chgData name="Das, Gerarda" userId="dec061bf-56a5-47a0-b9f3-f749fe418ae6" providerId="ADAL" clId="{5FD64621-D6B4-412A-9914-05A4393E5689}" dt="2024-09-02T18:19:01.276" v="193" actId="1076"/>
        <pc:sldMkLst>
          <pc:docMk/>
          <pc:sldMk cId="1487044012" sldId="1480"/>
        </pc:sldMkLst>
        <pc:picChg chg="add mod">
          <ac:chgData name="Das, Gerarda" userId="dec061bf-56a5-47a0-b9f3-f749fe418ae6" providerId="ADAL" clId="{5FD64621-D6B4-412A-9914-05A4393E5689}" dt="2024-09-02T18:19:01.276" v="193" actId="1076"/>
          <ac:picMkLst>
            <pc:docMk/>
            <pc:sldMk cId="1487044012" sldId="1480"/>
            <ac:picMk id="3" creationId="{FE3A6E73-40BA-A265-AE05-40130D46BF94}"/>
          </ac:picMkLst>
        </pc:picChg>
      </pc:sldChg>
      <pc:sldChg chg="modSp mod">
        <pc:chgData name="Das, Gerarda" userId="dec061bf-56a5-47a0-b9f3-f749fe418ae6" providerId="ADAL" clId="{5FD64621-D6B4-412A-9914-05A4393E5689}" dt="2024-09-03T09:36:03.692" v="394" actId="115"/>
        <pc:sldMkLst>
          <pc:docMk/>
          <pc:sldMk cId="410583721" sldId="1487"/>
        </pc:sldMkLst>
        <pc:spChg chg="mod">
          <ac:chgData name="Das, Gerarda" userId="dec061bf-56a5-47a0-b9f3-f749fe418ae6" providerId="ADAL" clId="{5FD64621-D6B4-412A-9914-05A4393E5689}" dt="2024-09-03T09:36:03.692" v="394" actId="115"/>
          <ac:spMkLst>
            <pc:docMk/>
            <pc:sldMk cId="410583721" sldId="1487"/>
            <ac:spMk id="10" creationId="{53A896E9-F098-44DA-A15A-0BB6C51751F4}"/>
          </ac:spMkLst>
        </pc:spChg>
      </pc:sldChg>
      <pc:sldChg chg="addSp modSp mod">
        <pc:chgData name="Das, Gerarda" userId="dec061bf-56a5-47a0-b9f3-f749fe418ae6" providerId="ADAL" clId="{5FD64621-D6B4-412A-9914-05A4393E5689}" dt="2024-09-03T09:35:23.778" v="393" actId="14100"/>
        <pc:sldMkLst>
          <pc:docMk/>
          <pc:sldMk cId="1735412827" sldId="1488"/>
        </pc:sldMkLst>
        <pc:spChg chg="mod">
          <ac:chgData name="Das, Gerarda" userId="dec061bf-56a5-47a0-b9f3-f749fe418ae6" providerId="ADAL" clId="{5FD64621-D6B4-412A-9914-05A4393E5689}" dt="2024-09-03T09:33:34.460" v="304" actId="1076"/>
          <ac:spMkLst>
            <pc:docMk/>
            <pc:sldMk cId="1735412827" sldId="1488"/>
            <ac:spMk id="2" creationId="{51C4E21E-0A37-DFA9-1A84-4F6D23B3E3FA}"/>
          </ac:spMkLst>
        </pc:spChg>
        <pc:spChg chg="mod">
          <ac:chgData name="Das, Gerarda" userId="dec061bf-56a5-47a0-b9f3-f749fe418ae6" providerId="ADAL" clId="{5FD64621-D6B4-412A-9914-05A4393E5689}" dt="2024-09-03T09:33:34.460" v="304" actId="1076"/>
          <ac:spMkLst>
            <pc:docMk/>
            <pc:sldMk cId="1735412827" sldId="1488"/>
            <ac:spMk id="3" creationId="{1678A42A-8477-11A0-258A-DB6004842189}"/>
          </ac:spMkLst>
        </pc:spChg>
        <pc:spChg chg="mod">
          <ac:chgData name="Das, Gerarda" userId="dec061bf-56a5-47a0-b9f3-f749fe418ae6" providerId="ADAL" clId="{5FD64621-D6B4-412A-9914-05A4393E5689}" dt="2024-09-03T09:34:47.563" v="347" actId="1036"/>
          <ac:spMkLst>
            <pc:docMk/>
            <pc:sldMk cId="1735412827" sldId="1488"/>
            <ac:spMk id="5" creationId="{00000000-0000-0000-0000-000000000000}"/>
          </ac:spMkLst>
        </pc:spChg>
        <pc:spChg chg="mod">
          <ac:chgData name="Das, Gerarda" userId="dec061bf-56a5-47a0-b9f3-f749fe418ae6" providerId="ADAL" clId="{5FD64621-D6B4-412A-9914-05A4393E5689}" dt="2024-09-03T09:34:47.563" v="347" actId="1036"/>
          <ac:spMkLst>
            <pc:docMk/>
            <pc:sldMk cId="1735412827" sldId="1488"/>
            <ac:spMk id="7" creationId="{00000000-0000-0000-0000-000000000000}"/>
          </ac:spMkLst>
        </pc:spChg>
        <pc:spChg chg="mod">
          <ac:chgData name="Das, Gerarda" userId="dec061bf-56a5-47a0-b9f3-f749fe418ae6" providerId="ADAL" clId="{5FD64621-D6B4-412A-9914-05A4393E5689}" dt="2024-09-03T09:35:02.103" v="375" actId="1076"/>
          <ac:spMkLst>
            <pc:docMk/>
            <pc:sldMk cId="1735412827" sldId="1488"/>
            <ac:spMk id="11" creationId="{00000000-0000-0000-0000-000000000000}"/>
          </ac:spMkLst>
        </pc:spChg>
        <pc:spChg chg="mod">
          <ac:chgData name="Das, Gerarda" userId="dec061bf-56a5-47a0-b9f3-f749fe418ae6" providerId="ADAL" clId="{5FD64621-D6B4-412A-9914-05A4393E5689}" dt="2024-09-03T09:34:57.924" v="374" actId="1037"/>
          <ac:spMkLst>
            <pc:docMk/>
            <pc:sldMk cId="1735412827" sldId="1488"/>
            <ac:spMk id="12" creationId="{00000000-0000-0000-0000-000000000000}"/>
          </ac:spMkLst>
        </pc:spChg>
        <pc:spChg chg="mod">
          <ac:chgData name="Das, Gerarda" userId="dec061bf-56a5-47a0-b9f3-f749fe418ae6" providerId="ADAL" clId="{5FD64621-D6B4-412A-9914-05A4393E5689}" dt="2024-09-03T09:32:01.187" v="285" actId="1076"/>
          <ac:spMkLst>
            <pc:docMk/>
            <pc:sldMk cId="1735412827" sldId="1488"/>
            <ac:spMk id="13" creationId="{00000000-0000-0000-0000-000000000000}"/>
          </ac:spMkLst>
        </pc:spChg>
        <pc:spChg chg="mod">
          <ac:chgData name="Das, Gerarda" userId="dec061bf-56a5-47a0-b9f3-f749fe418ae6" providerId="ADAL" clId="{5FD64621-D6B4-412A-9914-05A4393E5689}" dt="2024-09-03T09:32:01.187" v="285" actId="1076"/>
          <ac:spMkLst>
            <pc:docMk/>
            <pc:sldMk cId="1735412827" sldId="1488"/>
            <ac:spMk id="14" creationId="{00000000-0000-0000-0000-000000000000}"/>
          </ac:spMkLst>
        </pc:spChg>
        <pc:spChg chg="mod">
          <ac:chgData name="Das, Gerarda" userId="dec061bf-56a5-47a0-b9f3-f749fe418ae6" providerId="ADAL" clId="{5FD64621-D6B4-412A-9914-05A4393E5689}" dt="2024-09-03T09:33:34.460" v="304" actId="1076"/>
          <ac:spMkLst>
            <pc:docMk/>
            <pc:sldMk cId="1735412827" sldId="1488"/>
            <ac:spMk id="15" creationId="{00000000-0000-0000-0000-000000000000}"/>
          </ac:spMkLst>
        </pc:spChg>
        <pc:spChg chg="mod">
          <ac:chgData name="Das, Gerarda" userId="dec061bf-56a5-47a0-b9f3-f749fe418ae6" providerId="ADAL" clId="{5FD64621-D6B4-412A-9914-05A4393E5689}" dt="2024-09-03T09:33:34.460" v="304" actId="1076"/>
          <ac:spMkLst>
            <pc:docMk/>
            <pc:sldMk cId="1735412827" sldId="1488"/>
            <ac:spMk id="16" creationId="{00000000-0000-0000-0000-000000000000}"/>
          </ac:spMkLst>
        </pc:spChg>
        <pc:spChg chg="mod">
          <ac:chgData name="Das, Gerarda" userId="dec061bf-56a5-47a0-b9f3-f749fe418ae6" providerId="ADAL" clId="{5FD64621-D6B4-412A-9914-05A4393E5689}" dt="2024-09-03T09:35:10.744" v="389" actId="1038"/>
          <ac:spMkLst>
            <pc:docMk/>
            <pc:sldMk cId="1735412827" sldId="1488"/>
            <ac:spMk id="17" creationId="{00000000-0000-0000-0000-000000000000}"/>
          </ac:spMkLst>
        </pc:spChg>
        <pc:spChg chg="mod">
          <ac:chgData name="Das, Gerarda" userId="dec061bf-56a5-47a0-b9f3-f749fe418ae6" providerId="ADAL" clId="{5FD64621-D6B4-412A-9914-05A4393E5689}" dt="2024-09-03T09:35:10.744" v="389" actId="1038"/>
          <ac:spMkLst>
            <pc:docMk/>
            <pc:sldMk cId="1735412827" sldId="1488"/>
            <ac:spMk id="18" creationId="{00000000-0000-0000-0000-000000000000}"/>
          </ac:spMkLst>
        </pc:spChg>
        <pc:picChg chg="mod">
          <ac:chgData name="Das, Gerarda" userId="dec061bf-56a5-47a0-b9f3-f749fe418ae6" providerId="ADAL" clId="{5FD64621-D6B4-412A-9914-05A4393E5689}" dt="2024-09-03T09:33:55.962" v="310" actId="14100"/>
          <ac:picMkLst>
            <pc:docMk/>
            <pc:sldMk cId="1735412827" sldId="1488"/>
            <ac:picMk id="4" creationId="{F4DB720E-EC09-1D17-6385-062DDEDA8412}"/>
          </ac:picMkLst>
        </pc:picChg>
        <pc:picChg chg="mod">
          <ac:chgData name="Das, Gerarda" userId="dec061bf-56a5-47a0-b9f3-f749fe418ae6" providerId="ADAL" clId="{5FD64621-D6B4-412A-9914-05A4393E5689}" dt="2024-09-03T09:32:48.938" v="296" actId="1076"/>
          <ac:picMkLst>
            <pc:docMk/>
            <pc:sldMk cId="1735412827" sldId="1488"/>
            <ac:picMk id="6" creationId="{83C3EF84-9050-540B-30C0-FE723BA0626D}"/>
          </ac:picMkLst>
        </pc:picChg>
        <pc:picChg chg="mod">
          <ac:chgData name="Das, Gerarda" userId="dec061bf-56a5-47a0-b9f3-f749fe418ae6" providerId="ADAL" clId="{5FD64621-D6B4-412A-9914-05A4393E5689}" dt="2024-09-03T09:34:57.924" v="374" actId="1037"/>
          <ac:picMkLst>
            <pc:docMk/>
            <pc:sldMk cId="1735412827" sldId="1488"/>
            <ac:picMk id="19" creationId="{6F2708CE-7468-5DE1-FFEA-CA49E63B9E02}"/>
          </ac:picMkLst>
        </pc:picChg>
        <pc:picChg chg="mod">
          <ac:chgData name="Das, Gerarda" userId="dec061bf-56a5-47a0-b9f3-f749fe418ae6" providerId="ADAL" clId="{5FD64621-D6B4-412A-9914-05A4393E5689}" dt="2024-09-03T09:34:47.563" v="347" actId="1036"/>
          <ac:picMkLst>
            <pc:docMk/>
            <pc:sldMk cId="1735412827" sldId="1488"/>
            <ac:picMk id="20" creationId="{6EF4EF7F-412A-4E5A-90D6-0F2E55BCB562}"/>
          </ac:picMkLst>
        </pc:picChg>
        <pc:picChg chg="mod">
          <ac:chgData name="Das, Gerarda" userId="dec061bf-56a5-47a0-b9f3-f749fe418ae6" providerId="ADAL" clId="{5FD64621-D6B4-412A-9914-05A4393E5689}" dt="2024-09-03T09:33:20.551" v="303" actId="14100"/>
          <ac:picMkLst>
            <pc:docMk/>
            <pc:sldMk cId="1735412827" sldId="1488"/>
            <ac:picMk id="2051" creationId="{00000000-0000-0000-0000-000000000000}"/>
          </ac:picMkLst>
        </pc:picChg>
        <pc:cxnChg chg="mod">
          <ac:chgData name="Das, Gerarda" userId="dec061bf-56a5-47a0-b9f3-f749fe418ae6" providerId="ADAL" clId="{5FD64621-D6B4-412A-9914-05A4393E5689}" dt="2024-09-03T09:35:05.361" v="376" actId="1076"/>
          <ac:cxnSpMkLst>
            <pc:docMk/>
            <pc:sldMk cId="1735412827" sldId="1488"/>
            <ac:cxnSpMk id="8" creationId="{00000000-0000-0000-0000-000000000000}"/>
          </ac:cxnSpMkLst>
        </pc:cxnChg>
        <pc:cxnChg chg="mod">
          <ac:chgData name="Das, Gerarda" userId="dec061bf-56a5-47a0-b9f3-f749fe418ae6" providerId="ADAL" clId="{5FD64621-D6B4-412A-9914-05A4393E5689}" dt="2024-09-03T09:35:16.793" v="390" actId="14100"/>
          <ac:cxnSpMkLst>
            <pc:docMk/>
            <pc:sldMk cId="1735412827" sldId="1488"/>
            <ac:cxnSpMk id="9" creationId="{00000000-0000-0000-0000-000000000000}"/>
          </ac:cxnSpMkLst>
        </pc:cxnChg>
        <pc:cxnChg chg="mod">
          <ac:chgData name="Das, Gerarda" userId="dec061bf-56a5-47a0-b9f3-f749fe418ae6" providerId="ADAL" clId="{5FD64621-D6B4-412A-9914-05A4393E5689}" dt="2024-09-03T09:34:00.141" v="311" actId="1076"/>
          <ac:cxnSpMkLst>
            <pc:docMk/>
            <pc:sldMk cId="1735412827" sldId="1488"/>
            <ac:cxnSpMk id="10" creationId="{00000000-0000-0000-0000-000000000000}"/>
          </ac:cxnSpMkLst>
        </pc:cxnChg>
        <pc:cxnChg chg="add mod">
          <ac:chgData name="Das, Gerarda" userId="dec061bf-56a5-47a0-b9f3-f749fe418ae6" providerId="ADAL" clId="{5FD64621-D6B4-412A-9914-05A4393E5689}" dt="2024-09-03T09:35:23.778" v="393" actId="14100"/>
          <ac:cxnSpMkLst>
            <pc:docMk/>
            <pc:sldMk cId="1735412827" sldId="1488"/>
            <ac:cxnSpMk id="27" creationId="{AEEE4AEF-AFDC-8110-F58F-8FAEAD2D53F9}"/>
          </ac:cxnSpMkLst>
        </pc:cxnChg>
      </pc:sldChg>
    </pc:docChg>
  </pc:docChgLst>
  <pc:docChgLst>
    <pc:chgData name="Routledge, Mandy" userId="S::m.routledge@kentalis.nl::bacdedf5-8e30-494b-ad8b-f27fa30c4f8d" providerId="AD" clId="Web-{4CAFD88A-4DEF-49B1-9512-98CCC1D0C47F}"/>
    <pc:docChg chg="delSld modSld modSection">
      <pc:chgData name="Routledge, Mandy" userId="S::m.routledge@kentalis.nl::bacdedf5-8e30-494b-ad8b-f27fa30c4f8d" providerId="AD" clId="Web-{4CAFD88A-4DEF-49B1-9512-98CCC1D0C47F}" dt="2024-09-02T20:09:54.901" v="225" actId="20577"/>
      <pc:docMkLst>
        <pc:docMk/>
      </pc:docMkLst>
      <pc:sldChg chg="del">
        <pc:chgData name="Routledge, Mandy" userId="S::m.routledge@kentalis.nl::bacdedf5-8e30-494b-ad8b-f27fa30c4f8d" providerId="AD" clId="Web-{4CAFD88A-4DEF-49B1-9512-98CCC1D0C47F}" dt="2024-09-02T20:06:11.003" v="139"/>
        <pc:sldMkLst>
          <pc:docMk/>
          <pc:sldMk cId="192884965" sldId="259"/>
        </pc:sldMkLst>
      </pc:sldChg>
      <pc:sldChg chg="addSp modSp">
        <pc:chgData name="Routledge, Mandy" userId="S::m.routledge@kentalis.nl::bacdedf5-8e30-494b-ad8b-f27fa30c4f8d" providerId="AD" clId="Web-{4CAFD88A-4DEF-49B1-9512-98CCC1D0C47F}" dt="2024-09-02T20:09:13.306" v="222" actId="20577"/>
        <pc:sldMkLst>
          <pc:docMk/>
          <pc:sldMk cId="155461494" sldId="263"/>
        </pc:sldMkLst>
        <pc:spChg chg="add">
          <ac:chgData name="Routledge, Mandy" userId="S::m.routledge@kentalis.nl::bacdedf5-8e30-494b-ad8b-f27fa30c4f8d" providerId="AD" clId="Web-{4CAFD88A-4DEF-49B1-9512-98CCC1D0C47F}" dt="2024-09-02T20:06:33.941" v="142"/>
          <ac:spMkLst>
            <pc:docMk/>
            <pc:sldMk cId="155461494" sldId="263"/>
            <ac:spMk id="2" creationId="{E32A7F66-7492-3B52-D670-705B19B0DC09}"/>
          </ac:spMkLst>
        </pc:spChg>
        <pc:spChg chg="add">
          <ac:chgData name="Routledge, Mandy" userId="S::m.routledge@kentalis.nl::bacdedf5-8e30-494b-ad8b-f27fa30c4f8d" providerId="AD" clId="Web-{4CAFD88A-4DEF-49B1-9512-98CCC1D0C47F}" dt="2024-09-02T20:06:44.035" v="143"/>
          <ac:spMkLst>
            <pc:docMk/>
            <pc:sldMk cId="155461494" sldId="263"/>
            <ac:spMk id="3" creationId="{35DC41BF-3218-84BB-106D-C2C508555823}"/>
          </ac:spMkLst>
        </pc:spChg>
        <pc:spChg chg="mod">
          <ac:chgData name="Routledge, Mandy" userId="S::m.routledge@kentalis.nl::bacdedf5-8e30-494b-ad8b-f27fa30c4f8d" providerId="AD" clId="Web-{4CAFD88A-4DEF-49B1-9512-98CCC1D0C47F}" dt="2024-09-02T20:08:37.133" v="185" actId="20577"/>
          <ac:spMkLst>
            <pc:docMk/>
            <pc:sldMk cId="155461494" sldId="263"/>
            <ac:spMk id="12" creationId="{00000000-0000-0000-0000-000000000000}"/>
          </ac:spMkLst>
        </pc:spChg>
        <pc:spChg chg="mod">
          <ac:chgData name="Routledge, Mandy" userId="S::m.routledge@kentalis.nl::bacdedf5-8e30-494b-ad8b-f27fa30c4f8d" providerId="AD" clId="Web-{4CAFD88A-4DEF-49B1-9512-98CCC1D0C47F}" dt="2024-09-02T20:08:30.039" v="184" actId="20577"/>
          <ac:spMkLst>
            <pc:docMk/>
            <pc:sldMk cId="155461494" sldId="263"/>
            <ac:spMk id="13" creationId="{00000000-0000-0000-0000-000000000000}"/>
          </ac:spMkLst>
        </pc:spChg>
        <pc:spChg chg="mod">
          <ac:chgData name="Routledge, Mandy" userId="S::m.routledge@kentalis.nl::bacdedf5-8e30-494b-ad8b-f27fa30c4f8d" providerId="AD" clId="Web-{4CAFD88A-4DEF-49B1-9512-98CCC1D0C47F}" dt="2024-09-02T20:07:26.037" v="167" actId="20577"/>
          <ac:spMkLst>
            <pc:docMk/>
            <pc:sldMk cId="155461494" sldId="263"/>
            <ac:spMk id="14" creationId="{00000000-0000-0000-0000-000000000000}"/>
          </ac:spMkLst>
        </pc:spChg>
        <pc:spChg chg="mod">
          <ac:chgData name="Routledge, Mandy" userId="S::m.routledge@kentalis.nl::bacdedf5-8e30-494b-ad8b-f27fa30c4f8d" providerId="AD" clId="Web-{4CAFD88A-4DEF-49B1-9512-98CCC1D0C47F}" dt="2024-09-02T20:09:13.306" v="222" actId="20577"/>
          <ac:spMkLst>
            <pc:docMk/>
            <pc:sldMk cId="155461494" sldId="263"/>
            <ac:spMk id="15" creationId="{00000000-0000-0000-0000-000000000000}"/>
          </ac:spMkLst>
        </pc:spChg>
      </pc:sldChg>
      <pc:sldChg chg="del">
        <pc:chgData name="Routledge, Mandy" userId="S::m.routledge@kentalis.nl::bacdedf5-8e30-494b-ad8b-f27fa30c4f8d" providerId="AD" clId="Web-{4CAFD88A-4DEF-49B1-9512-98CCC1D0C47F}" dt="2024-09-02T20:06:08.065" v="136"/>
        <pc:sldMkLst>
          <pc:docMk/>
          <pc:sldMk cId="3558003521" sldId="267"/>
        </pc:sldMkLst>
      </pc:sldChg>
      <pc:sldChg chg="del">
        <pc:chgData name="Routledge, Mandy" userId="S::m.routledge@kentalis.nl::bacdedf5-8e30-494b-ad8b-f27fa30c4f8d" providerId="AD" clId="Web-{4CAFD88A-4DEF-49B1-9512-98CCC1D0C47F}" dt="2024-09-02T20:06:10.331" v="138"/>
        <pc:sldMkLst>
          <pc:docMk/>
          <pc:sldMk cId="2441164173" sldId="268"/>
        </pc:sldMkLst>
      </pc:sldChg>
      <pc:sldChg chg="modSp">
        <pc:chgData name="Routledge, Mandy" userId="S::m.routledge@kentalis.nl::bacdedf5-8e30-494b-ad8b-f27fa30c4f8d" providerId="AD" clId="Web-{4CAFD88A-4DEF-49B1-9512-98CCC1D0C47F}" dt="2024-09-02T20:07:59.632" v="183" actId="20577"/>
        <pc:sldMkLst>
          <pc:docMk/>
          <pc:sldMk cId="323006580" sldId="548"/>
        </pc:sldMkLst>
        <pc:spChg chg="mod">
          <ac:chgData name="Routledge, Mandy" userId="S::m.routledge@kentalis.nl::bacdedf5-8e30-494b-ad8b-f27fa30c4f8d" providerId="AD" clId="Web-{4CAFD88A-4DEF-49B1-9512-98CCC1D0C47F}" dt="2024-09-02T20:07:59.632" v="183" actId="20577"/>
          <ac:spMkLst>
            <pc:docMk/>
            <pc:sldMk cId="323006580" sldId="548"/>
            <ac:spMk id="3" creationId="{00000000-0000-0000-0000-000000000000}"/>
          </ac:spMkLst>
        </pc:spChg>
      </pc:sldChg>
      <pc:sldChg chg="del">
        <pc:chgData name="Routledge, Mandy" userId="S::m.routledge@kentalis.nl::bacdedf5-8e30-494b-ad8b-f27fa30c4f8d" providerId="AD" clId="Web-{4CAFD88A-4DEF-49B1-9512-98CCC1D0C47F}" dt="2024-09-02T20:06:14.300" v="141"/>
        <pc:sldMkLst>
          <pc:docMk/>
          <pc:sldMk cId="3978205201" sldId="1474"/>
        </pc:sldMkLst>
      </pc:sldChg>
      <pc:sldChg chg="addSp delSp modSp">
        <pc:chgData name="Routledge, Mandy" userId="S::m.routledge@kentalis.nl::bacdedf5-8e30-494b-ad8b-f27fa30c4f8d" providerId="AD" clId="Web-{4CAFD88A-4DEF-49B1-9512-98CCC1D0C47F}" dt="2024-09-02T19:52:10.953" v="69"/>
        <pc:sldMkLst>
          <pc:docMk/>
          <pc:sldMk cId="4207872812" sldId="1475"/>
        </pc:sldMkLst>
        <pc:picChg chg="mod modCrop">
          <ac:chgData name="Routledge, Mandy" userId="S::m.routledge@kentalis.nl::bacdedf5-8e30-494b-ad8b-f27fa30c4f8d" providerId="AD" clId="Web-{4CAFD88A-4DEF-49B1-9512-98CCC1D0C47F}" dt="2024-09-02T19:47:14.334" v="53" actId="1076"/>
          <ac:picMkLst>
            <pc:docMk/>
            <pc:sldMk cId="4207872812" sldId="1475"/>
            <ac:picMk id="2" creationId="{58A2A85D-6D7A-7C3A-A937-7B1EA6E1272A}"/>
          </ac:picMkLst>
        </pc:picChg>
        <pc:picChg chg="add mod ord">
          <ac:chgData name="Routledge, Mandy" userId="S::m.routledge@kentalis.nl::bacdedf5-8e30-494b-ad8b-f27fa30c4f8d" providerId="AD" clId="Web-{4CAFD88A-4DEF-49B1-9512-98CCC1D0C47F}" dt="2024-09-02T19:47:08.256" v="50" actId="14100"/>
          <ac:picMkLst>
            <pc:docMk/>
            <pc:sldMk cId="4207872812" sldId="1475"/>
            <ac:picMk id="3" creationId="{1BAC6515-3034-797B-0364-75957C550BE2}"/>
          </ac:picMkLst>
        </pc:picChg>
        <pc:picChg chg="add mod modCrop">
          <ac:chgData name="Routledge, Mandy" userId="S::m.routledge@kentalis.nl::bacdedf5-8e30-494b-ad8b-f27fa30c4f8d" providerId="AD" clId="Web-{4CAFD88A-4DEF-49B1-9512-98CCC1D0C47F}" dt="2024-09-02T19:51:47.015" v="63" actId="1076"/>
          <ac:picMkLst>
            <pc:docMk/>
            <pc:sldMk cId="4207872812" sldId="1475"/>
            <ac:picMk id="4" creationId="{976046C4-F223-48F8-A397-AB398F6498EE}"/>
          </ac:picMkLst>
        </pc:picChg>
        <pc:picChg chg="add del mod modCrop">
          <ac:chgData name="Routledge, Mandy" userId="S::m.routledge@kentalis.nl::bacdedf5-8e30-494b-ad8b-f27fa30c4f8d" providerId="AD" clId="Web-{4CAFD88A-4DEF-49B1-9512-98CCC1D0C47F}" dt="2024-09-02T19:52:10.953" v="69"/>
          <ac:picMkLst>
            <pc:docMk/>
            <pc:sldMk cId="4207872812" sldId="1475"/>
            <ac:picMk id="5" creationId="{D29AEB96-DFB9-11F4-C3F7-19EEDB753D4B}"/>
          </ac:picMkLst>
        </pc:picChg>
      </pc:sldChg>
      <pc:sldChg chg="addSp modSp">
        <pc:chgData name="Routledge, Mandy" userId="S::m.routledge@kentalis.nl::bacdedf5-8e30-494b-ad8b-f27fa30c4f8d" providerId="AD" clId="Web-{4CAFD88A-4DEF-49B1-9512-98CCC1D0C47F}" dt="2024-09-02T19:36:22.171" v="3" actId="1076"/>
        <pc:sldMkLst>
          <pc:docMk/>
          <pc:sldMk cId="2452007587" sldId="1476"/>
        </pc:sldMkLst>
        <pc:picChg chg="add mod">
          <ac:chgData name="Routledge, Mandy" userId="S::m.routledge@kentalis.nl::bacdedf5-8e30-494b-ad8b-f27fa30c4f8d" providerId="AD" clId="Web-{4CAFD88A-4DEF-49B1-9512-98CCC1D0C47F}" dt="2024-09-02T19:36:22.171" v="3" actId="1076"/>
          <ac:picMkLst>
            <pc:docMk/>
            <pc:sldMk cId="2452007587" sldId="1476"/>
            <ac:picMk id="2" creationId="{77168AF0-3DBE-1C00-5DF4-3022A3456A8F}"/>
          </ac:picMkLst>
        </pc:picChg>
      </pc:sldChg>
      <pc:sldChg chg="addSp modSp">
        <pc:chgData name="Routledge, Mandy" userId="S::m.routledge@kentalis.nl::bacdedf5-8e30-494b-ad8b-f27fa30c4f8d" providerId="AD" clId="Web-{4CAFD88A-4DEF-49B1-9512-98CCC1D0C47F}" dt="2024-09-02T20:07:00.739" v="146" actId="14100"/>
        <pc:sldMkLst>
          <pc:docMk/>
          <pc:sldMk cId="3779434736" sldId="1481"/>
        </pc:sldMkLst>
        <pc:spChg chg="add mod">
          <ac:chgData name="Routledge, Mandy" userId="S::m.routledge@kentalis.nl::bacdedf5-8e30-494b-ad8b-f27fa30c4f8d" providerId="AD" clId="Web-{4CAFD88A-4DEF-49B1-9512-98CCC1D0C47F}" dt="2024-09-02T20:07:00.739" v="146" actId="14100"/>
          <ac:spMkLst>
            <pc:docMk/>
            <pc:sldMk cId="3779434736" sldId="1481"/>
            <ac:spMk id="3" creationId="{F24D9C1F-4BEB-77E7-215E-EC1C2561350F}"/>
          </ac:spMkLst>
        </pc:spChg>
      </pc:sldChg>
      <pc:sldChg chg="addSp delSp modSp">
        <pc:chgData name="Routledge, Mandy" userId="S::m.routledge@kentalis.nl::bacdedf5-8e30-494b-ad8b-f27fa30c4f8d" providerId="AD" clId="Web-{4CAFD88A-4DEF-49B1-9512-98CCC1D0C47F}" dt="2024-09-02T20:03:59.811" v="112" actId="1076"/>
        <pc:sldMkLst>
          <pc:docMk/>
          <pc:sldMk cId="2904738428" sldId="1483"/>
        </pc:sldMkLst>
        <pc:spChg chg="add del mod">
          <ac:chgData name="Routledge, Mandy" userId="S::m.routledge@kentalis.nl::bacdedf5-8e30-494b-ad8b-f27fa30c4f8d" providerId="AD" clId="Web-{4CAFD88A-4DEF-49B1-9512-98CCC1D0C47F}" dt="2024-09-02T20:03:15.887" v="102"/>
          <ac:spMkLst>
            <pc:docMk/>
            <pc:sldMk cId="2904738428" sldId="1483"/>
            <ac:spMk id="7" creationId="{8CDACF0E-4F7A-C3A5-9DAA-7ACF8D03DD9D}"/>
          </ac:spMkLst>
        </pc:spChg>
        <pc:spChg chg="add mod">
          <ac:chgData name="Routledge, Mandy" userId="S::m.routledge@kentalis.nl::bacdedf5-8e30-494b-ad8b-f27fa30c4f8d" providerId="AD" clId="Web-{4CAFD88A-4DEF-49B1-9512-98CCC1D0C47F}" dt="2024-09-02T20:02:17.385" v="97" actId="20577"/>
          <ac:spMkLst>
            <pc:docMk/>
            <pc:sldMk cId="2904738428" sldId="1483"/>
            <ac:spMk id="8" creationId="{6DD12E0B-13ED-D878-F1FF-A51290FE2F21}"/>
          </ac:spMkLst>
        </pc:spChg>
        <pc:spChg chg="add">
          <ac:chgData name="Routledge, Mandy" userId="S::m.routledge@kentalis.nl::bacdedf5-8e30-494b-ad8b-f27fa30c4f8d" providerId="AD" clId="Web-{4CAFD88A-4DEF-49B1-9512-98CCC1D0C47F}" dt="2024-09-02T20:03:12.012" v="101"/>
          <ac:spMkLst>
            <pc:docMk/>
            <pc:sldMk cId="2904738428" sldId="1483"/>
            <ac:spMk id="9" creationId="{2AC99674-246F-51BF-0E40-DBEB5FB6B567}"/>
          </ac:spMkLst>
        </pc:spChg>
        <pc:spChg chg="add mod">
          <ac:chgData name="Routledge, Mandy" userId="S::m.routledge@kentalis.nl::bacdedf5-8e30-494b-ad8b-f27fa30c4f8d" providerId="AD" clId="Web-{4CAFD88A-4DEF-49B1-9512-98CCC1D0C47F}" dt="2024-09-02T20:03:36.623" v="108" actId="1076"/>
          <ac:spMkLst>
            <pc:docMk/>
            <pc:sldMk cId="2904738428" sldId="1483"/>
            <ac:spMk id="10" creationId="{86EED56C-A024-226E-278D-92DB7A79C8B4}"/>
          </ac:spMkLst>
        </pc:spChg>
        <pc:spChg chg="add mod">
          <ac:chgData name="Routledge, Mandy" userId="S::m.routledge@kentalis.nl::bacdedf5-8e30-494b-ad8b-f27fa30c4f8d" providerId="AD" clId="Web-{4CAFD88A-4DEF-49B1-9512-98CCC1D0C47F}" dt="2024-09-02T20:03:49.732" v="110" actId="1076"/>
          <ac:spMkLst>
            <pc:docMk/>
            <pc:sldMk cId="2904738428" sldId="1483"/>
            <ac:spMk id="11" creationId="{1A8F884C-29FB-AC2F-03B0-6ACB48C98A66}"/>
          </ac:spMkLst>
        </pc:spChg>
        <pc:spChg chg="add mod">
          <ac:chgData name="Routledge, Mandy" userId="S::m.routledge@kentalis.nl::bacdedf5-8e30-494b-ad8b-f27fa30c4f8d" providerId="AD" clId="Web-{4CAFD88A-4DEF-49B1-9512-98CCC1D0C47F}" dt="2024-09-02T20:03:59.811" v="112" actId="1076"/>
          <ac:spMkLst>
            <pc:docMk/>
            <pc:sldMk cId="2904738428" sldId="1483"/>
            <ac:spMk id="12" creationId="{1E3D608C-B547-4DA1-D8C5-43D9AD5792AD}"/>
          </ac:spMkLst>
        </pc:spChg>
        <pc:picChg chg="add">
          <ac:chgData name="Routledge, Mandy" userId="S::m.routledge@kentalis.nl::bacdedf5-8e30-494b-ad8b-f27fa30c4f8d" providerId="AD" clId="Web-{4CAFD88A-4DEF-49B1-9512-98CCC1D0C47F}" dt="2024-09-02T20:00:16.991" v="70"/>
          <ac:picMkLst>
            <pc:docMk/>
            <pc:sldMk cId="2904738428" sldId="1483"/>
            <ac:picMk id="3" creationId="{C5D3A5D7-D126-F7FF-8129-DE8A115E4C66}"/>
          </ac:picMkLst>
        </pc:picChg>
        <pc:picChg chg="add mod">
          <ac:chgData name="Routledge, Mandy" userId="S::m.routledge@kentalis.nl::bacdedf5-8e30-494b-ad8b-f27fa30c4f8d" providerId="AD" clId="Web-{4CAFD88A-4DEF-49B1-9512-98CCC1D0C47F}" dt="2024-09-02T20:03:31.107" v="107" actId="1076"/>
          <ac:picMkLst>
            <pc:docMk/>
            <pc:sldMk cId="2904738428" sldId="1483"/>
            <ac:picMk id="4" creationId="{F9EDAB17-4FA4-6772-184F-34C98B4920D7}"/>
          </ac:picMkLst>
        </pc:picChg>
        <pc:picChg chg="add mod modCrop">
          <ac:chgData name="Routledge, Mandy" userId="S::m.routledge@kentalis.nl::bacdedf5-8e30-494b-ad8b-f27fa30c4f8d" providerId="AD" clId="Web-{4CAFD88A-4DEF-49B1-9512-98CCC1D0C47F}" dt="2024-09-02T20:01:12.211" v="80"/>
          <ac:picMkLst>
            <pc:docMk/>
            <pc:sldMk cId="2904738428" sldId="1483"/>
            <ac:picMk id="5" creationId="{CFD8F113-497F-30B6-6AB2-DC005332BD60}"/>
          </ac:picMkLst>
        </pc:picChg>
      </pc:sldChg>
      <pc:sldChg chg="del">
        <pc:chgData name="Routledge, Mandy" userId="S::m.routledge@kentalis.nl::bacdedf5-8e30-494b-ad8b-f27fa30c4f8d" providerId="AD" clId="Web-{4CAFD88A-4DEF-49B1-9512-98CCC1D0C47F}" dt="2024-09-02T20:06:09.456" v="137"/>
        <pc:sldMkLst>
          <pc:docMk/>
          <pc:sldMk cId="3153421729" sldId="1484"/>
        </pc:sldMkLst>
      </pc:sldChg>
      <pc:sldChg chg="del">
        <pc:chgData name="Routledge, Mandy" userId="S::m.routledge@kentalis.nl::bacdedf5-8e30-494b-ad8b-f27fa30c4f8d" providerId="AD" clId="Web-{4CAFD88A-4DEF-49B1-9512-98CCC1D0C47F}" dt="2024-09-02T20:06:11.768" v="140"/>
        <pc:sldMkLst>
          <pc:docMk/>
          <pc:sldMk cId="573887307" sldId="1485"/>
        </pc:sldMkLst>
      </pc:sldChg>
      <pc:sldChg chg="addSp modSp">
        <pc:chgData name="Routledge, Mandy" userId="S::m.routledge@kentalis.nl::bacdedf5-8e30-494b-ad8b-f27fa30c4f8d" providerId="AD" clId="Web-{4CAFD88A-4DEF-49B1-9512-98CCC1D0C47F}" dt="2024-09-02T20:09:54.901" v="225" actId="20577"/>
        <pc:sldMkLst>
          <pc:docMk/>
          <pc:sldMk cId="410583721" sldId="1487"/>
        </pc:sldMkLst>
        <pc:spChg chg="mod">
          <ac:chgData name="Routledge, Mandy" userId="S::m.routledge@kentalis.nl::bacdedf5-8e30-494b-ad8b-f27fa30c4f8d" providerId="AD" clId="Web-{4CAFD88A-4DEF-49B1-9512-98CCC1D0C47F}" dt="2024-09-02T20:09:54.901" v="225" actId="20577"/>
          <ac:spMkLst>
            <pc:docMk/>
            <pc:sldMk cId="410583721" sldId="1487"/>
            <ac:spMk id="10" creationId="{53A896E9-F098-44DA-A15A-0BB6C51751F4}"/>
          </ac:spMkLst>
        </pc:spChg>
        <pc:picChg chg="add mod">
          <ac:chgData name="Routledge, Mandy" userId="S::m.routledge@kentalis.nl::bacdedf5-8e30-494b-ad8b-f27fa30c4f8d" providerId="AD" clId="Web-{4CAFD88A-4DEF-49B1-9512-98CCC1D0C47F}" dt="2024-09-02T20:06:05.065" v="135" actId="14100"/>
          <ac:picMkLst>
            <pc:docMk/>
            <pc:sldMk cId="410583721" sldId="1487"/>
            <ac:picMk id="2" creationId="{A8E99062-CC70-833C-2974-B1D17F9AAF0B}"/>
          </ac:picMkLst>
        </pc:picChg>
      </pc:sldChg>
      <pc:sldChg chg="addSp modSp">
        <pc:chgData name="Routledge, Mandy" userId="S::m.routledge@kentalis.nl::bacdedf5-8e30-494b-ad8b-f27fa30c4f8d" providerId="AD" clId="Web-{4CAFD88A-4DEF-49B1-9512-98CCC1D0C47F}" dt="2024-09-02T19:39:32.959" v="36" actId="14100"/>
        <pc:sldMkLst>
          <pc:docMk/>
          <pc:sldMk cId="3850367831" sldId="1499"/>
        </pc:sldMkLst>
        <pc:spChg chg="mod">
          <ac:chgData name="Routledge, Mandy" userId="S::m.routledge@kentalis.nl::bacdedf5-8e30-494b-ad8b-f27fa30c4f8d" providerId="AD" clId="Web-{4CAFD88A-4DEF-49B1-9512-98CCC1D0C47F}" dt="2024-09-02T19:38:17.784" v="32" actId="14100"/>
          <ac:spMkLst>
            <pc:docMk/>
            <pc:sldMk cId="3850367831" sldId="1499"/>
            <ac:spMk id="15" creationId="{00000000-0000-0000-0000-000000000000}"/>
          </ac:spMkLst>
        </pc:spChg>
        <pc:spChg chg="mod">
          <ac:chgData name="Routledge, Mandy" userId="S::m.routledge@kentalis.nl::bacdedf5-8e30-494b-ad8b-f27fa30c4f8d" providerId="AD" clId="Web-{4CAFD88A-4DEF-49B1-9512-98CCC1D0C47F}" dt="2024-09-02T19:38:05.674" v="28" actId="1076"/>
          <ac:spMkLst>
            <pc:docMk/>
            <pc:sldMk cId="3850367831" sldId="1499"/>
            <ac:spMk id="16" creationId="{00000000-0000-0000-0000-000000000000}"/>
          </ac:spMkLst>
        </pc:spChg>
        <pc:picChg chg="add mod modCrop">
          <ac:chgData name="Routledge, Mandy" userId="S::m.routledge@kentalis.nl::bacdedf5-8e30-494b-ad8b-f27fa30c4f8d" providerId="AD" clId="Web-{4CAFD88A-4DEF-49B1-9512-98CCC1D0C47F}" dt="2024-09-02T19:37:05.469" v="17"/>
          <ac:picMkLst>
            <pc:docMk/>
            <pc:sldMk cId="3850367831" sldId="1499"/>
            <ac:picMk id="10" creationId="{3B506FE7-5328-4266-28CD-DCAEEF26A1C7}"/>
          </ac:picMkLst>
        </pc:picChg>
        <pc:picChg chg="add mod">
          <ac:chgData name="Routledge, Mandy" userId="S::m.routledge@kentalis.nl::bacdedf5-8e30-494b-ad8b-f27fa30c4f8d" providerId="AD" clId="Web-{4CAFD88A-4DEF-49B1-9512-98CCC1D0C47F}" dt="2024-09-02T19:37:42.549" v="26" actId="1076"/>
          <ac:picMkLst>
            <pc:docMk/>
            <pc:sldMk cId="3850367831" sldId="1499"/>
            <ac:picMk id="19" creationId="{5810DEAF-91C6-DDD8-F9DF-10A554F0101F}"/>
          </ac:picMkLst>
        </pc:picChg>
        <pc:picChg chg="add mod">
          <ac:chgData name="Routledge, Mandy" userId="S::m.routledge@kentalis.nl::bacdedf5-8e30-494b-ad8b-f27fa30c4f8d" providerId="AD" clId="Web-{4CAFD88A-4DEF-49B1-9512-98CCC1D0C47F}" dt="2024-09-02T19:37:36.533" v="25" actId="1076"/>
          <ac:picMkLst>
            <pc:docMk/>
            <pc:sldMk cId="3850367831" sldId="1499"/>
            <ac:picMk id="21" creationId="{881046CD-FD37-B0EC-AD97-E51E8FF01343}"/>
          </ac:picMkLst>
        </pc:picChg>
        <pc:picChg chg="add mod">
          <ac:chgData name="Routledge, Mandy" userId="S::m.routledge@kentalis.nl::bacdedf5-8e30-494b-ad8b-f27fa30c4f8d" providerId="AD" clId="Web-{4CAFD88A-4DEF-49B1-9512-98CCC1D0C47F}" dt="2024-09-02T19:39:23.896" v="35" actId="1076"/>
          <ac:picMkLst>
            <pc:docMk/>
            <pc:sldMk cId="3850367831" sldId="1499"/>
            <ac:picMk id="22" creationId="{E4B41125-1119-E7A3-B3DF-CBB9E2636EEC}"/>
          </ac:picMkLst>
        </pc:picChg>
        <pc:cxnChg chg="mod">
          <ac:chgData name="Routledge, Mandy" userId="S::m.routledge@kentalis.nl::bacdedf5-8e30-494b-ad8b-f27fa30c4f8d" providerId="AD" clId="Web-{4CAFD88A-4DEF-49B1-9512-98CCC1D0C47F}" dt="2024-09-02T19:39:32.959" v="36" actId="14100"/>
          <ac:cxnSpMkLst>
            <pc:docMk/>
            <pc:sldMk cId="3850367831" sldId="1499"/>
            <ac:cxnSpMk id="29" creationId="{B6338AD4-CA48-4845-A723-A3228DE2C20D}"/>
          </ac:cxnSpMkLst>
        </pc:cxnChg>
      </pc:sldChg>
    </pc:docChg>
  </pc:docChgLst>
  <pc:docChgLst>
    <pc:chgData name="Routledge, Mandy" userId="S::m.routledge@kentalis.nl::bacdedf5-8e30-494b-ad8b-f27fa30c4f8d" providerId="AD" clId="Web-{3CBC621D-058B-4EF6-9882-E2FFB3D01E0C}"/>
    <pc:docChg chg="addSld delSld modSection">
      <pc:chgData name="Routledge, Mandy" userId="S::m.routledge@kentalis.nl::bacdedf5-8e30-494b-ad8b-f27fa30c4f8d" providerId="AD" clId="Web-{3CBC621D-058B-4EF6-9882-E2FFB3D01E0C}" dt="2024-09-02T19:08:57.423" v="1"/>
      <pc:docMkLst>
        <pc:docMk/>
      </pc:docMkLst>
      <pc:sldChg chg="del">
        <pc:chgData name="Routledge, Mandy" userId="S::m.routledge@kentalis.nl::bacdedf5-8e30-494b-ad8b-f27fa30c4f8d" providerId="AD" clId="Web-{3CBC621D-058B-4EF6-9882-E2FFB3D01E0C}" dt="2024-09-02T19:08:57.423" v="1"/>
        <pc:sldMkLst>
          <pc:docMk/>
          <pc:sldMk cId="2709048002" sldId="1477"/>
        </pc:sldMkLst>
      </pc:sldChg>
      <pc:sldChg chg="add">
        <pc:chgData name="Routledge, Mandy" userId="S::m.routledge@kentalis.nl::bacdedf5-8e30-494b-ad8b-f27fa30c4f8d" providerId="AD" clId="Web-{3CBC621D-058B-4EF6-9882-E2FFB3D01E0C}" dt="2024-09-02T19:08:54.954" v="0"/>
        <pc:sldMkLst>
          <pc:docMk/>
          <pc:sldMk cId="2183161624" sldId="1501"/>
        </pc:sldMkLst>
      </pc:sldChg>
    </pc:docChg>
  </pc:docChgLst>
  <pc:docChgLst>
    <pc:chgData name="Routledge, Mandy" userId="S::m.routledge@kentalis.nl::bacdedf5-8e30-494b-ad8b-f27fa30c4f8d" providerId="AD" clId="Web-{F3B526E8-8088-4C51-9663-08847CDA73D4}"/>
    <pc:docChg chg="modSld">
      <pc:chgData name="Routledge, Mandy" userId="S::m.routledge@kentalis.nl::bacdedf5-8e30-494b-ad8b-f27fa30c4f8d" providerId="AD" clId="Web-{F3B526E8-8088-4C51-9663-08847CDA73D4}" dt="2024-09-02T19:08:17.404" v="4" actId="1076"/>
      <pc:docMkLst>
        <pc:docMk/>
      </pc:docMkLst>
      <pc:sldChg chg="addSp modSp">
        <pc:chgData name="Routledge, Mandy" userId="S::m.routledge@kentalis.nl::bacdedf5-8e30-494b-ad8b-f27fa30c4f8d" providerId="AD" clId="Web-{F3B526E8-8088-4C51-9663-08847CDA73D4}" dt="2024-09-02T19:08:17.404" v="4" actId="1076"/>
        <pc:sldMkLst>
          <pc:docMk/>
          <pc:sldMk cId="3850367831" sldId="1499"/>
        </pc:sldMkLst>
        <pc:picChg chg="add mod">
          <ac:chgData name="Routledge, Mandy" userId="S::m.routledge@kentalis.nl::bacdedf5-8e30-494b-ad8b-f27fa30c4f8d" providerId="AD" clId="Web-{F3B526E8-8088-4C51-9663-08847CDA73D4}" dt="2024-09-02T19:08:17.404" v="4" actId="1076"/>
          <ac:picMkLst>
            <pc:docMk/>
            <pc:sldMk cId="3850367831" sldId="1499"/>
            <ac:picMk id="4" creationId="{1E7FF313-0667-FB89-0290-85E0140AB408}"/>
          </ac:picMkLst>
        </pc:picChg>
      </pc:sldChg>
    </pc:docChg>
  </pc:docChgLst>
  <pc:docChgLst>
    <pc:chgData name="Routledge, Mandy" userId="S::m.routledge@kentalis.nl::bacdedf5-8e30-494b-ad8b-f27fa30c4f8d" providerId="AD" clId="Web-{0BD45D59-1DC2-466F-9CFB-08A7EA3DC80E}"/>
    <pc:docChg chg="modSld">
      <pc:chgData name="Routledge, Mandy" userId="S::m.routledge@kentalis.nl::bacdedf5-8e30-494b-ad8b-f27fa30c4f8d" providerId="AD" clId="Web-{0BD45D59-1DC2-466F-9CFB-08A7EA3DC80E}" dt="2024-09-02T19:32:18.419" v="33" actId="1076"/>
      <pc:docMkLst>
        <pc:docMk/>
      </pc:docMkLst>
      <pc:sldChg chg="addSp modSp">
        <pc:chgData name="Routledge, Mandy" userId="S::m.routledge@kentalis.nl::bacdedf5-8e30-494b-ad8b-f27fa30c4f8d" providerId="AD" clId="Web-{0BD45D59-1DC2-466F-9CFB-08A7EA3DC80E}" dt="2024-09-02T19:21:06.950" v="7" actId="1076"/>
        <pc:sldMkLst>
          <pc:docMk/>
          <pc:sldMk cId="3852907103" sldId="1460"/>
        </pc:sldMkLst>
        <pc:picChg chg="add mod">
          <ac:chgData name="Routledge, Mandy" userId="S::m.routledge@kentalis.nl::bacdedf5-8e30-494b-ad8b-f27fa30c4f8d" providerId="AD" clId="Web-{0BD45D59-1DC2-466F-9CFB-08A7EA3DC80E}" dt="2024-09-02T19:21:06.950" v="7" actId="1076"/>
          <ac:picMkLst>
            <pc:docMk/>
            <pc:sldMk cId="3852907103" sldId="1460"/>
            <ac:picMk id="2" creationId="{23DCA5D7-DF21-F7AA-0356-AFA5B4EFEBD1}"/>
          </ac:picMkLst>
        </pc:picChg>
        <pc:picChg chg="add mod ord">
          <ac:chgData name="Routledge, Mandy" userId="S::m.routledge@kentalis.nl::bacdedf5-8e30-494b-ad8b-f27fa30c4f8d" providerId="AD" clId="Web-{0BD45D59-1DC2-466F-9CFB-08A7EA3DC80E}" dt="2024-09-02T19:21:00.622" v="6" actId="1076"/>
          <ac:picMkLst>
            <pc:docMk/>
            <pc:sldMk cId="3852907103" sldId="1460"/>
            <ac:picMk id="4" creationId="{7D8F1186-D2C0-12C2-9F1D-B403DADDABA7}"/>
          </ac:picMkLst>
        </pc:picChg>
      </pc:sldChg>
      <pc:sldChg chg="modSp">
        <pc:chgData name="Routledge, Mandy" userId="S::m.routledge@kentalis.nl::bacdedf5-8e30-494b-ad8b-f27fa30c4f8d" providerId="AD" clId="Web-{0BD45D59-1DC2-466F-9CFB-08A7EA3DC80E}" dt="2024-09-02T19:21:56.171" v="9" actId="14100"/>
        <pc:sldMkLst>
          <pc:docMk/>
          <pc:sldMk cId="4074911733" sldId="1478"/>
        </pc:sldMkLst>
        <pc:picChg chg="mod">
          <ac:chgData name="Routledge, Mandy" userId="S::m.routledge@kentalis.nl::bacdedf5-8e30-494b-ad8b-f27fa30c4f8d" providerId="AD" clId="Web-{0BD45D59-1DC2-466F-9CFB-08A7EA3DC80E}" dt="2024-09-02T19:21:56.171" v="9" actId="14100"/>
          <ac:picMkLst>
            <pc:docMk/>
            <pc:sldMk cId="4074911733" sldId="1478"/>
            <ac:picMk id="2" creationId="{2D858698-6306-78C0-8EEF-A9823D29AAED}"/>
          </ac:picMkLst>
        </pc:picChg>
      </pc:sldChg>
      <pc:sldChg chg="addSp modSp">
        <pc:chgData name="Routledge, Mandy" userId="S::m.routledge@kentalis.nl::bacdedf5-8e30-494b-ad8b-f27fa30c4f8d" providerId="AD" clId="Web-{0BD45D59-1DC2-466F-9CFB-08A7EA3DC80E}" dt="2024-09-02T19:32:18.419" v="33" actId="1076"/>
        <pc:sldMkLst>
          <pc:docMk/>
          <pc:sldMk cId="1735412827" sldId="1488"/>
        </pc:sldMkLst>
        <pc:spChg chg="mod">
          <ac:chgData name="Routledge, Mandy" userId="S::m.routledge@kentalis.nl::bacdedf5-8e30-494b-ad8b-f27fa30c4f8d" providerId="AD" clId="Web-{0BD45D59-1DC2-466F-9CFB-08A7EA3DC80E}" dt="2024-09-02T19:31:21.120" v="24" actId="20577"/>
          <ac:spMkLst>
            <pc:docMk/>
            <pc:sldMk cId="1735412827" sldId="1488"/>
            <ac:spMk id="12" creationId="{00000000-0000-0000-0000-000000000000}"/>
          </ac:spMkLst>
        </pc:spChg>
        <pc:picChg chg="add mod">
          <ac:chgData name="Routledge, Mandy" userId="S::m.routledge@kentalis.nl::bacdedf5-8e30-494b-ad8b-f27fa30c4f8d" providerId="AD" clId="Web-{0BD45D59-1DC2-466F-9CFB-08A7EA3DC80E}" dt="2024-09-02T19:22:52.126" v="14" actId="1076"/>
          <ac:picMkLst>
            <pc:docMk/>
            <pc:sldMk cId="1735412827" sldId="1488"/>
            <ac:picMk id="4" creationId="{F4DB720E-EC09-1D17-6385-062DDEDA8412}"/>
          </ac:picMkLst>
        </pc:picChg>
        <pc:picChg chg="add mod modCrop">
          <ac:chgData name="Routledge, Mandy" userId="S::m.routledge@kentalis.nl::bacdedf5-8e30-494b-ad8b-f27fa30c4f8d" providerId="AD" clId="Web-{0BD45D59-1DC2-466F-9CFB-08A7EA3DC80E}" dt="2024-09-02T19:24:53.912" v="20" actId="1076"/>
          <ac:picMkLst>
            <pc:docMk/>
            <pc:sldMk cId="1735412827" sldId="1488"/>
            <ac:picMk id="6" creationId="{83C3EF84-9050-540B-30C0-FE723BA0626D}"/>
          </ac:picMkLst>
        </pc:picChg>
        <pc:picChg chg="add mod modCrop">
          <ac:chgData name="Routledge, Mandy" userId="S::m.routledge@kentalis.nl::bacdedf5-8e30-494b-ad8b-f27fa30c4f8d" providerId="AD" clId="Web-{0BD45D59-1DC2-466F-9CFB-08A7EA3DC80E}" dt="2024-09-02T19:32:18.419" v="33" actId="1076"/>
          <ac:picMkLst>
            <pc:docMk/>
            <pc:sldMk cId="1735412827" sldId="1488"/>
            <ac:picMk id="19" creationId="{6F2708CE-7468-5DE1-FFEA-CA49E63B9E02}"/>
          </ac:picMkLst>
        </pc:picChg>
      </pc:sldChg>
    </pc:docChg>
  </pc:docChgLst>
  <pc:docChgLst>
    <pc:chgData name="Routledge, Mandy" userId="S::m.routledge@kentalis.nl::bacdedf5-8e30-494b-ad8b-f27fa30c4f8d" providerId="AD" clId="Web-{6248B70B-3662-4D8B-9FD1-AA085009A045}"/>
    <pc:docChg chg="addSld delSld modSld sldOrd modSection">
      <pc:chgData name="Routledge, Mandy" userId="S::m.routledge@kentalis.nl::bacdedf5-8e30-494b-ad8b-f27fa30c4f8d" providerId="AD" clId="Web-{6248B70B-3662-4D8B-9FD1-AA085009A045}" dt="2024-09-02T19:16:29.841" v="165"/>
      <pc:docMkLst>
        <pc:docMk/>
      </pc:docMkLst>
      <pc:sldChg chg="addSp delSp modSp ord">
        <pc:chgData name="Routledge, Mandy" userId="S::m.routledge@kentalis.nl::bacdedf5-8e30-494b-ad8b-f27fa30c4f8d" providerId="AD" clId="Web-{6248B70B-3662-4D8B-9FD1-AA085009A045}" dt="2024-09-02T19:16:29.841" v="165"/>
        <pc:sldMkLst>
          <pc:docMk/>
          <pc:sldMk cId="3467105937" sldId="1375"/>
        </pc:sldMkLst>
        <pc:spChg chg="mod">
          <ac:chgData name="Routledge, Mandy" userId="S::m.routledge@kentalis.nl::bacdedf5-8e30-494b-ad8b-f27fa30c4f8d" providerId="AD" clId="Web-{6248B70B-3662-4D8B-9FD1-AA085009A045}" dt="2024-09-02T19:14:27.883" v="72" actId="1076"/>
          <ac:spMkLst>
            <pc:docMk/>
            <pc:sldMk cId="3467105937" sldId="1375"/>
            <ac:spMk id="12" creationId="{00000000-0000-0000-0000-000000000000}"/>
          </ac:spMkLst>
        </pc:spChg>
        <pc:spChg chg="mod">
          <ac:chgData name="Routledge, Mandy" userId="S::m.routledge@kentalis.nl::bacdedf5-8e30-494b-ad8b-f27fa30c4f8d" providerId="AD" clId="Web-{6248B70B-3662-4D8B-9FD1-AA085009A045}" dt="2024-09-02T19:16:24.684" v="164" actId="20577"/>
          <ac:spMkLst>
            <pc:docMk/>
            <pc:sldMk cId="3467105937" sldId="1375"/>
            <ac:spMk id="14" creationId="{00000000-0000-0000-0000-000000000000}"/>
          </ac:spMkLst>
        </pc:spChg>
        <pc:spChg chg="mod">
          <ac:chgData name="Routledge, Mandy" userId="S::m.routledge@kentalis.nl::bacdedf5-8e30-494b-ad8b-f27fa30c4f8d" providerId="AD" clId="Web-{6248B70B-3662-4D8B-9FD1-AA085009A045}" dt="2024-09-02T19:15:51.605" v="154" actId="20577"/>
          <ac:spMkLst>
            <pc:docMk/>
            <pc:sldMk cId="3467105937" sldId="1375"/>
            <ac:spMk id="15" creationId="{00000000-0000-0000-0000-000000000000}"/>
          </ac:spMkLst>
        </pc:spChg>
        <pc:spChg chg="mod">
          <ac:chgData name="Routledge, Mandy" userId="S::m.routledge@kentalis.nl::bacdedf5-8e30-494b-ad8b-f27fa30c4f8d" providerId="AD" clId="Web-{6248B70B-3662-4D8B-9FD1-AA085009A045}" dt="2024-09-02T19:14:33.321" v="74" actId="1076"/>
          <ac:spMkLst>
            <pc:docMk/>
            <pc:sldMk cId="3467105937" sldId="1375"/>
            <ac:spMk id="17" creationId="{00000000-0000-0000-0000-000000000000}"/>
          </ac:spMkLst>
        </pc:spChg>
        <pc:spChg chg="mod">
          <ac:chgData name="Routledge, Mandy" userId="S::m.routledge@kentalis.nl::bacdedf5-8e30-494b-ad8b-f27fa30c4f8d" providerId="AD" clId="Web-{6248B70B-3662-4D8B-9FD1-AA085009A045}" dt="2024-09-02T19:14:23.102" v="71" actId="1076"/>
          <ac:spMkLst>
            <pc:docMk/>
            <pc:sldMk cId="3467105937" sldId="1375"/>
            <ac:spMk id="18" creationId="{00000000-0000-0000-0000-000000000000}"/>
          </ac:spMkLst>
        </pc:spChg>
        <pc:spChg chg="mod">
          <ac:chgData name="Routledge, Mandy" userId="S::m.routledge@kentalis.nl::bacdedf5-8e30-494b-ad8b-f27fa30c4f8d" providerId="AD" clId="Web-{6248B70B-3662-4D8B-9FD1-AA085009A045}" dt="2024-09-02T19:14:17.524" v="70" actId="1076"/>
          <ac:spMkLst>
            <pc:docMk/>
            <pc:sldMk cId="3467105937" sldId="1375"/>
            <ac:spMk id="19" creationId="{00000000-0000-0000-0000-000000000000}"/>
          </ac:spMkLst>
        </pc:spChg>
        <pc:picChg chg="mod">
          <ac:chgData name="Routledge, Mandy" userId="S::m.routledge@kentalis.nl::bacdedf5-8e30-494b-ad8b-f27fa30c4f8d" providerId="AD" clId="Web-{6248B70B-3662-4D8B-9FD1-AA085009A045}" dt="2024-09-02T19:13:59.398" v="65" actId="1076"/>
          <ac:picMkLst>
            <pc:docMk/>
            <pc:sldMk cId="3467105937" sldId="1375"/>
            <ac:picMk id="7" creationId="{00000000-0000-0000-0000-000000000000}"/>
          </ac:picMkLst>
        </pc:picChg>
        <pc:picChg chg="add mod">
          <ac:chgData name="Routledge, Mandy" userId="S::m.routledge@kentalis.nl::bacdedf5-8e30-494b-ad8b-f27fa30c4f8d" providerId="AD" clId="Web-{6248B70B-3662-4D8B-9FD1-AA085009A045}" dt="2024-09-02T19:15:03.994" v="105" actId="1076"/>
          <ac:picMkLst>
            <pc:docMk/>
            <pc:sldMk cId="3467105937" sldId="1375"/>
            <ac:picMk id="9" creationId="{7FD5C389-E392-699E-2C97-09760A16453E}"/>
          </ac:picMkLst>
        </pc:picChg>
        <pc:picChg chg="add mod">
          <ac:chgData name="Routledge, Mandy" userId="S::m.routledge@kentalis.nl::bacdedf5-8e30-494b-ad8b-f27fa30c4f8d" providerId="AD" clId="Web-{6248B70B-3662-4D8B-9FD1-AA085009A045}" dt="2024-09-02T19:16:18.106" v="160" actId="1076"/>
          <ac:picMkLst>
            <pc:docMk/>
            <pc:sldMk cId="3467105937" sldId="1375"/>
            <ac:picMk id="16" creationId="{76D349D6-6AB8-BE3A-D975-621E7B115D75}"/>
          </ac:picMkLst>
        </pc:picChg>
        <pc:picChg chg="del">
          <ac:chgData name="Routledge, Mandy" userId="S::m.routledge@kentalis.nl::bacdedf5-8e30-494b-ad8b-f27fa30c4f8d" providerId="AD" clId="Web-{6248B70B-3662-4D8B-9FD1-AA085009A045}" dt="2024-09-02T19:13:50.132" v="62"/>
          <ac:picMkLst>
            <pc:docMk/>
            <pc:sldMk cId="3467105937" sldId="1375"/>
            <ac:picMk id="20" creationId="{7C86A32D-050C-4C2B-B09E-6C76FC27C429}"/>
          </ac:picMkLst>
        </pc:picChg>
        <pc:picChg chg="del">
          <ac:chgData name="Routledge, Mandy" userId="S::m.routledge@kentalis.nl::bacdedf5-8e30-494b-ad8b-f27fa30c4f8d" providerId="AD" clId="Web-{6248B70B-3662-4D8B-9FD1-AA085009A045}" dt="2024-09-02T19:12:51.614" v="12"/>
          <ac:picMkLst>
            <pc:docMk/>
            <pc:sldMk cId="3467105937" sldId="1375"/>
            <ac:picMk id="21" creationId="{F619362C-3A90-4E0A-B5F6-39B7A5A893C0}"/>
          </ac:picMkLst>
        </pc:picChg>
        <pc:picChg chg="del">
          <ac:chgData name="Routledge, Mandy" userId="S::m.routledge@kentalis.nl::bacdedf5-8e30-494b-ad8b-f27fa30c4f8d" providerId="AD" clId="Web-{6248B70B-3662-4D8B-9FD1-AA085009A045}" dt="2024-09-02T19:12:45.833" v="9"/>
          <ac:picMkLst>
            <pc:docMk/>
            <pc:sldMk cId="3467105937" sldId="1375"/>
            <ac:picMk id="22" creationId="{A2455785-9703-4609-A86C-C634B19D78B1}"/>
          </ac:picMkLst>
        </pc:picChg>
      </pc:sldChg>
      <pc:sldChg chg="addSp modSp">
        <pc:chgData name="Routledge, Mandy" userId="S::m.routledge@kentalis.nl::bacdedf5-8e30-494b-ad8b-f27fa30c4f8d" providerId="AD" clId="Web-{6248B70B-3662-4D8B-9FD1-AA085009A045}" dt="2024-09-02T19:12:38.005" v="8" actId="14100"/>
        <pc:sldMkLst>
          <pc:docMk/>
          <pc:sldMk cId="4210467006" sldId="1479"/>
        </pc:sldMkLst>
        <pc:picChg chg="add mod">
          <ac:chgData name="Routledge, Mandy" userId="S::m.routledge@kentalis.nl::bacdedf5-8e30-494b-ad8b-f27fa30c4f8d" providerId="AD" clId="Web-{6248B70B-3662-4D8B-9FD1-AA085009A045}" dt="2024-09-02T19:12:38.005" v="8" actId="14100"/>
          <ac:picMkLst>
            <pc:docMk/>
            <pc:sldMk cId="4210467006" sldId="1479"/>
            <ac:picMk id="2" creationId="{6EC1CC1F-E7B3-598C-E683-0AD301256368}"/>
          </ac:picMkLst>
        </pc:picChg>
      </pc:sldChg>
      <pc:sldChg chg="delSp modSp">
        <pc:chgData name="Routledge, Mandy" userId="S::m.routledge@kentalis.nl::bacdedf5-8e30-494b-ad8b-f27fa30c4f8d" providerId="AD" clId="Web-{6248B70B-3662-4D8B-9FD1-AA085009A045}" dt="2024-09-02T19:10:31.969" v="5"/>
        <pc:sldMkLst>
          <pc:docMk/>
          <pc:sldMk cId="1735412827" sldId="1488"/>
        </pc:sldMkLst>
        <pc:picChg chg="del">
          <ac:chgData name="Routledge, Mandy" userId="S::m.routledge@kentalis.nl::bacdedf5-8e30-494b-ad8b-f27fa30c4f8d" providerId="AD" clId="Web-{6248B70B-3662-4D8B-9FD1-AA085009A045}" dt="2024-09-02T19:10:30.672" v="4"/>
          <ac:picMkLst>
            <pc:docMk/>
            <pc:sldMk cId="1735412827" sldId="1488"/>
            <ac:picMk id="19" creationId="{C1FE57AA-2CB4-414D-BB85-09FC8D3BF1E8}"/>
          </ac:picMkLst>
        </pc:picChg>
        <pc:picChg chg="mod">
          <ac:chgData name="Routledge, Mandy" userId="S::m.routledge@kentalis.nl::bacdedf5-8e30-494b-ad8b-f27fa30c4f8d" providerId="AD" clId="Web-{6248B70B-3662-4D8B-9FD1-AA085009A045}" dt="2024-09-02T19:10:26.266" v="2" actId="1076"/>
          <ac:picMkLst>
            <pc:docMk/>
            <pc:sldMk cId="1735412827" sldId="1488"/>
            <ac:picMk id="20" creationId="{6EF4EF7F-412A-4E5A-90D6-0F2E55BCB562}"/>
          </ac:picMkLst>
        </pc:picChg>
        <pc:picChg chg="del">
          <ac:chgData name="Routledge, Mandy" userId="S::m.routledge@kentalis.nl::bacdedf5-8e30-494b-ad8b-f27fa30c4f8d" providerId="AD" clId="Web-{6248B70B-3662-4D8B-9FD1-AA085009A045}" dt="2024-09-02T19:10:31.969" v="5"/>
          <ac:picMkLst>
            <pc:docMk/>
            <pc:sldMk cId="1735412827" sldId="1488"/>
            <ac:picMk id="21" creationId="{50B2D2AE-1CF1-4C1A-83DB-154F164A4DB8}"/>
          </ac:picMkLst>
        </pc:picChg>
        <pc:picChg chg="del">
          <ac:chgData name="Routledge, Mandy" userId="S::m.routledge@kentalis.nl::bacdedf5-8e30-494b-ad8b-f27fa30c4f8d" providerId="AD" clId="Web-{6248B70B-3662-4D8B-9FD1-AA085009A045}" dt="2024-09-02T19:10:29.375" v="3"/>
          <ac:picMkLst>
            <pc:docMk/>
            <pc:sldMk cId="1735412827" sldId="1488"/>
            <ac:picMk id="22" creationId="{BA202709-BBF8-4466-BCAB-2A8DAC30A46E}"/>
          </ac:picMkLst>
        </pc:picChg>
      </pc:sldChg>
      <pc:sldChg chg="add del">
        <pc:chgData name="Routledge, Mandy" userId="S::m.routledge@kentalis.nl::bacdedf5-8e30-494b-ad8b-f27fa30c4f8d" providerId="AD" clId="Web-{6248B70B-3662-4D8B-9FD1-AA085009A045}" dt="2024-09-02T19:10:21.562" v="1"/>
        <pc:sldMkLst>
          <pc:docMk/>
          <pc:sldMk cId="2432473251" sldId="1502"/>
        </pc:sldMkLst>
      </pc:sldChg>
    </pc:docChg>
  </pc:docChgLst>
  <pc:docChgLst>
    <pc:chgData name="Routledge, Mandy" userId="S::m.routledge@kentalis.nl::bacdedf5-8e30-494b-ad8b-f27fa30c4f8d" providerId="AD" clId="Web-{6FF51439-0929-47B2-A467-B58C9AEC17F4}"/>
    <pc:docChg chg="addSld delSld modSld sldOrd modSection">
      <pc:chgData name="Routledge, Mandy" userId="S::m.routledge@kentalis.nl::bacdedf5-8e30-494b-ad8b-f27fa30c4f8d" providerId="AD" clId="Web-{6FF51439-0929-47B2-A467-B58C9AEC17F4}" dt="2024-09-02T18:04:09.552" v="442" actId="20577"/>
      <pc:docMkLst>
        <pc:docMk/>
      </pc:docMkLst>
      <pc:sldChg chg="modSp">
        <pc:chgData name="Routledge, Mandy" userId="S::m.routledge@kentalis.nl::bacdedf5-8e30-494b-ad8b-f27fa30c4f8d" providerId="AD" clId="Web-{6FF51439-0929-47B2-A467-B58C9AEC17F4}" dt="2024-09-02T17:34:36.062" v="122" actId="20577"/>
        <pc:sldMkLst>
          <pc:docMk/>
          <pc:sldMk cId="155461494" sldId="263"/>
        </pc:sldMkLst>
        <pc:spChg chg="mod">
          <ac:chgData name="Routledge, Mandy" userId="S::m.routledge@kentalis.nl::bacdedf5-8e30-494b-ad8b-f27fa30c4f8d" providerId="AD" clId="Web-{6FF51439-0929-47B2-A467-B58C9AEC17F4}" dt="2024-09-02T17:34:03.217" v="93" actId="20577"/>
          <ac:spMkLst>
            <pc:docMk/>
            <pc:sldMk cId="155461494" sldId="263"/>
            <ac:spMk id="12" creationId="{00000000-0000-0000-0000-000000000000}"/>
          </ac:spMkLst>
        </pc:spChg>
        <pc:spChg chg="mod">
          <ac:chgData name="Routledge, Mandy" userId="S::m.routledge@kentalis.nl::bacdedf5-8e30-494b-ad8b-f27fa30c4f8d" providerId="AD" clId="Web-{6FF51439-0929-47B2-A467-B58C9AEC17F4}" dt="2024-09-02T17:34:05.795" v="96" actId="20577"/>
          <ac:spMkLst>
            <pc:docMk/>
            <pc:sldMk cId="155461494" sldId="263"/>
            <ac:spMk id="13" creationId="{00000000-0000-0000-0000-000000000000}"/>
          </ac:spMkLst>
        </pc:spChg>
        <pc:spChg chg="mod">
          <ac:chgData name="Routledge, Mandy" userId="S::m.routledge@kentalis.nl::bacdedf5-8e30-494b-ad8b-f27fa30c4f8d" providerId="AD" clId="Web-{6FF51439-0929-47B2-A467-B58C9AEC17F4}" dt="2024-09-02T17:34:25.421" v="104" actId="20577"/>
          <ac:spMkLst>
            <pc:docMk/>
            <pc:sldMk cId="155461494" sldId="263"/>
            <ac:spMk id="14" creationId="{00000000-0000-0000-0000-000000000000}"/>
          </ac:spMkLst>
        </pc:spChg>
        <pc:spChg chg="mod">
          <ac:chgData name="Routledge, Mandy" userId="S::m.routledge@kentalis.nl::bacdedf5-8e30-494b-ad8b-f27fa30c4f8d" providerId="AD" clId="Web-{6FF51439-0929-47B2-A467-B58C9AEC17F4}" dt="2024-09-02T17:34:36.062" v="122" actId="20577"/>
          <ac:spMkLst>
            <pc:docMk/>
            <pc:sldMk cId="155461494" sldId="263"/>
            <ac:spMk id="15" creationId="{00000000-0000-0000-0000-000000000000}"/>
          </ac:spMkLst>
        </pc:spChg>
      </pc:sldChg>
      <pc:sldChg chg="modSp add">
        <pc:chgData name="Routledge, Mandy" userId="S::m.routledge@kentalis.nl::bacdedf5-8e30-494b-ad8b-f27fa30c4f8d" providerId="AD" clId="Web-{6FF51439-0929-47B2-A467-B58C9AEC17F4}" dt="2024-09-02T17:56:26.866" v="311" actId="20577"/>
        <pc:sldMkLst>
          <pc:docMk/>
          <pc:sldMk cId="3467105937" sldId="1375"/>
        </pc:sldMkLst>
        <pc:spChg chg="mod">
          <ac:chgData name="Routledge, Mandy" userId="S::m.routledge@kentalis.nl::bacdedf5-8e30-494b-ad8b-f27fa30c4f8d" providerId="AD" clId="Web-{6FF51439-0929-47B2-A467-B58C9AEC17F4}" dt="2024-09-02T17:56:26.866" v="311" actId="20577"/>
          <ac:spMkLst>
            <pc:docMk/>
            <pc:sldMk cId="3467105937" sldId="1375"/>
            <ac:spMk id="15" creationId="{00000000-0000-0000-0000-000000000000}"/>
          </ac:spMkLst>
        </pc:spChg>
        <pc:spChg chg="mod">
          <ac:chgData name="Routledge, Mandy" userId="S::m.routledge@kentalis.nl::bacdedf5-8e30-494b-ad8b-f27fa30c4f8d" providerId="AD" clId="Web-{6FF51439-0929-47B2-A467-B58C9AEC17F4}" dt="2024-09-02T17:55:51.146" v="295" actId="20577"/>
          <ac:spMkLst>
            <pc:docMk/>
            <pc:sldMk cId="3467105937" sldId="1375"/>
            <ac:spMk id="18" creationId="{00000000-0000-0000-0000-000000000000}"/>
          </ac:spMkLst>
        </pc:spChg>
        <pc:spChg chg="mod">
          <ac:chgData name="Routledge, Mandy" userId="S::m.routledge@kentalis.nl::bacdedf5-8e30-494b-ad8b-f27fa30c4f8d" providerId="AD" clId="Web-{6FF51439-0929-47B2-A467-B58C9AEC17F4}" dt="2024-09-02T17:56:04.318" v="304" actId="1076"/>
          <ac:spMkLst>
            <pc:docMk/>
            <pc:sldMk cId="3467105937" sldId="1375"/>
            <ac:spMk id="19" creationId="{00000000-0000-0000-0000-000000000000}"/>
          </ac:spMkLst>
        </pc:spChg>
      </pc:sldChg>
      <pc:sldChg chg="modSp modNotes">
        <pc:chgData name="Routledge, Mandy" userId="S::m.routledge@kentalis.nl::bacdedf5-8e30-494b-ad8b-f27fa30c4f8d" providerId="AD" clId="Web-{6FF51439-0929-47B2-A467-B58C9AEC17F4}" dt="2024-09-02T17:23:33.699" v="24" actId="20577"/>
        <pc:sldMkLst>
          <pc:docMk/>
          <pc:sldMk cId="2189114603" sldId="1437"/>
        </pc:sldMkLst>
        <pc:spChg chg="mod">
          <ac:chgData name="Routledge, Mandy" userId="S::m.routledge@kentalis.nl::bacdedf5-8e30-494b-ad8b-f27fa30c4f8d" providerId="AD" clId="Web-{6FF51439-0929-47B2-A467-B58C9AEC17F4}" dt="2024-09-02T17:23:33.699" v="24" actId="20577"/>
          <ac:spMkLst>
            <pc:docMk/>
            <pc:sldMk cId="2189114603" sldId="1437"/>
            <ac:spMk id="3" creationId="{00000000-0000-0000-0000-000000000000}"/>
          </ac:spMkLst>
        </pc:spChg>
      </pc:sldChg>
      <pc:sldChg chg="modSp add">
        <pc:chgData name="Routledge, Mandy" userId="S::m.routledge@kentalis.nl::bacdedf5-8e30-494b-ad8b-f27fa30c4f8d" providerId="AD" clId="Web-{6FF51439-0929-47B2-A467-B58C9AEC17F4}" dt="2024-09-02T17:40:43.057" v="176" actId="20577"/>
        <pc:sldMkLst>
          <pc:docMk/>
          <pc:sldMk cId="2759150340" sldId="1456"/>
        </pc:sldMkLst>
        <pc:spChg chg="mod">
          <ac:chgData name="Routledge, Mandy" userId="S::m.routledge@kentalis.nl::bacdedf5-8e30-494b-ad8b-f27fa30c4f8d" providerId="AD" clId="Web-{6FF51439-0929-47B2-A467-B58C9AEC17F4}" dt="2024-09-02T17:40:43.057" v="176" actId="20577"/>
          <ac:spMkLst>
            <pc:docMk/>
            <pc:sldMk cId="2759150340" sldId="1456"/>
            <ac:spMk id="18" creationId="{00000000-0000-0000-0000-000000000000}"/>
          </ac:spMkLst>
        </pc:spChg>
      </pc:sldChg>
      <pc:sldChg chg="modSp">
        <pc:chgData name="Routledge, Mandy" userId="S::m.routledge@kentalis.nl::bacdedf5-8e30-494b-ad8b-f27fa30c4f8d" providerId="AD" clId="Web-{6FF51439-0929-47B2-A467-B58C9AEC17F4}" dt="2024-09-02T17:24:21.138" v="48" actId="20577"/>
        <pc:sldMkLst>
          <pc:docMk/>
          <pc:sldMk cId="3852907103" sldId="1460"/>
        </pc:sldMkLst>
        <pc:spChg chg="mod">
          <ac:chgData name="Routledge, Mandy" userId="S::m.routledge@kentalis.nl::bacdedf5-8e30-494b-ad8b-f27fa30c4f8d" providerId="AD" clId="Web-{6FF51439-0929-47B2-A467-B58C9AEC17F4}" dt="2024-09-02T17:24:21.138" v="48" actId="20577"/>
          <ac:spMkLst>
            <pc:docMk/>
            <pc:sldMk cId="3852907103" sldId="1460"/>
            <ac:spMk id="6" creationId="{00000000-0000-0000-0000-000000000000}"/>
          </ac:spMkLst>
        </pc:spChg>
      </pc:sldChg>
      <pc:sldChg chg="addSp modSp">
        <pc:chgData name="Routledge, Mandy" userId="S::m.routledge@kentalis.nl::bacdedf5-8e30-494b-ad8b-f27fa30c4f8d" providerId="AD" clId="Web-{6FF51439-0929-47B2-A467-B58C9AEC17F4}" dt="2024-09-02T17:39:14.289" v="149" actId="1076"/>
        <pc:sldMkLst>
          <pc:docMk/>
          <pc:sldMk cId="4207872812" sldId="1475"/>
        </pc:sldMkLst>
        <pc:spChg chg="mod">
          <ac:chgData name="Routledge, Mandy" userId="S::m.routledge@kentalis.nl::bacdedf5-8e30-494b-ad8b-f27fa30c4f8d" providerId="AD" clId="Web-{6FF51439-0929-47B2-A467-B58C9AEC17F4}" dt="2024-09-02T17:24:26.654" v="53" actId="20577"/>
          <ac:spMkLst>
            <pc:docMk/>
            <pc:sldMk cId="4207872812" sldId="1475"/>
            <ac:spMk id="6" creationId="{00000000-0000-0000-0000-000000000000}"/>
          </ac:spMkLst>
        </pc:spChg>
        <pc:picChg chg="add mod">
          <ac:chgData name="Routledge, Mandy" userId="S::m.routledge@kentalis.nl::bacdedf5-8e30-494b-ad8b-f27fa30c4f8d" providerId="AD" clId="Web-{6FF51439-0929-47B2-A467-B58C9AEC17F4}" dt="2024-09-02T17:39:14.289" v="149" actId="1076"/>
          <ac:picMkLst>
            <pc:docMk/>
            <pc:sldMk cId="4207872812" sldId="1475"/>
            <ac:picMk id="2" creationId="{58A2A85D-6D7A-7C3A-A937-7B1EA6E1272A}"/>
          </ac:picMkLst>
        </pc:picChg>
      </pc:sldChg>
      <pc:sldChg chg="modSp">
        <pc:chgData name="Routledge, Mandy" userId="S::m.routledge@kentalis.nl::bacdedf5-8e30-494b-ad8b-f27fa30c4f8d" providerId="AD" clId="Web-{6FF51439-0929-47B2-A467-B58C9AEC17F4}" dt="2024-09-02T17:24:31.826" v="54" actId="20577"/>
        <pc:sldMkLst>
          <pc:docMk/>
          <pc:sldMk cId="2452007587" sldId="1476"/>
        </pc:sldMkLst>
        <pc:spChg chg="mod">
          <ac:chgData name="Routledge, Mandy" userId="S::m.routledge@kentalis.nl::bacdedf5-8e30-494b-ad8b-f27fa30c4f8d" providerId="AD" clId="Web-{6FF51439-0929-47B2-A467-B58C9AEC17F4}" dt="2024-09-02T17:24:31.826" v="54" actId="20577"/>
          <ac:spMkLst>
            <pc:docMk/>
            <pc:sldMk cId="2452007587" sldId="1476"/>
            <ac:spMk id="6" creationId="{00000000-0000-0000-0000-000000000000}"/>
          </ac:spMkLst>
        </pc:spChg>
      </pc:sldChg>
      <pc:sldChg chg="modSp">
        <pc:chgData name="Routledge, Mandy" userId="S::m.routledge@kentalis.nl::bacdedf5-8e30-494b-ad8b-f27fa30c4f8d" providerId="AD" clId="Web-{6FF51439-0929-47B2-A467-B58C9AEC17F4}" dt="2024-09-02T17:25:32.562" v="56" actId="20577"/>
        <pc:sldMkLst>
          <pc:docMk/>
          <pc:sldMk cId="2709048002" sldId="1477"/>
        </pc:sldMkLst>
        <pc:spChg chg="mod">
          <ac:chgData name="Routledge, Mandy" userId="S::m.routledge@kentalis.nl::bacdedf5-8e30-494b-ad8b-f27fa30c4f8d" providerId="AD" clId="Web-{6FF51439-0929-47B2-A467-B58C9AEC17F4}" dt="2024-09-02T17:25:32.562" v="56" actId="20577"/>
          <ac:spMkLst>
            <pc:docMk/>
            <pc:sldMk cId="2709048002" sldId="1477"/>
            <ac:spMk id="6" creationId="{00000000-0000-0000-0000-000000000000}"/>
          </ac:spMkLst>
        </pc:spChg>
      </pc:sldChg>
      <pc:sldChg chg="addSp modSp">
        <pc:chgData name="Routledge, Mandy" userId="S::m.routledge@kentalis.nl::bacdedf5-8e30-494b-ad8b-f27fa30c4f8d" providerId="AD" clId="Web-{6FF51439-0929-47B2-A467-B58C9AEC17F4}" dt="2024-09-02T17:48:09.726" v="177"/>
        <pc:sldMkLst>
          <pc:docMk/>
          <pc:sldMk cId="4074911733" sldId="1478"/>
        </pc:sldMkLst>
        <pc:spChg chg="mod">
          <ac:chgData name="Routledge, Mandy" userId="S::m.routledge@kentalis.nl::bacdedf5-8e30-494b-ad8b-f27fa30c4f8d" providerId="AD" clId="Web-{6FF51439-0929-47B2-A467-B58C9AEC17F4}" dt="2024-09-02T17:25:39.828" v="67" actId="20577"/>
          <ac:spMkLst>
            <pc:docMk/>
            <pc:sldMk cId="4074911733" sldId="1478"/>
            <ac:spMk id="6" creationId="{00000000-0000-0000-0000-000000000000}"/>
          </ac:spMkLst>
        </pc:spChg>
        <pc:picChg chg="add mod">
          <ac:chgData name="Routledge, Mandy" userId="S::m.routledge@kentalis.nl::bacdedf5-8e30-494b-ad8b-f27fa30c4f8d" providerId="AD" clId="Web-{6FF51439-0929-47B2-A467-B58C9AEC17F4}" dt="2024-09-02T17:48:09.726" v="177"/>
          <ac:picMkLst>
            <pc:docMk/>
            <pc:sldMk cId="4074911733" sldId="1478"/>
            <ac:picMk id="2" creationId="{2D858698-6306-78C0-8EEF-A9823D29AAED}"/>
          </ac:picMkLst>
        </pc:picChg>
      </pc:sldChg>
      <pc:sldChg chg="modSp">
        <pc:chgData name="Routledge, Mandy" userId="S::m.routledge@kentalis.nl::bacdedf5-8e30-494b-ad8b-f27fa30c4f8d" providerId="AD" clId="Web-{6FF51439-0929-47B2-A467-B58C9AEC17F4}" dt="2024-09-02T17:26:05.672" v="75" actId="20577"/>
        <pc:sldMkLst>
          <pc:docMk/>
          <pc:sldMk cId="4210467006" sldId="1479"/>
        </pc:sldMkLst>
        <pc:spChg chg="mod">
          <ac:chgData name="Routledge, Mandy" userId="S::m.routledge@kentalis.nl::bacdedf5-8e30-494b-ad8b-f27fa30c4f8d" providerId="AD" clId="Web-{6FF51439-0929-47B2-A467-B58C9AEC17F4}" dt="2024-09-02T17:26:05.672" v="75" actId="20577"/>
          <ac:spMkLst>
            <pc:docMk/>
            <pc:sldMk cId="4210467006" sldId="1479"/>
            <ac:spMk id="6" creationId="{00000000-0000-0000-0000-000000000000}"/>
          </ac:spMkLst>
        </pc:spChg>
      </pc:sldChg>
      <pc:sldChg chg="modSp">
        <pc:chgData name="Routledge, Mandy" userId="S::m.routledge@kentalis.nl::bacdedf5-8e30-494b-ad8b-f27fa30c4f8d" providerId="AD" clId="Web-{6FF51439-0929-47B2-A467-B58C9AEC17F4}" dt="2024-09-02T17:26:13.985" v="81" actId="20577"/>
        <pc:sldMkLst>
          <pc:docMk/>
          <pc:sldMk cId="1487044012" sldId="1480"/>
        </pc:sldMkLst>
        <pc:spChg chg="mod">
          <ac:chgData name="Routledge, Mandy" userId="S::m.routledge@kentalis.nl::bacdedf5-8e30-494b-ad8b-f27fa30c4f8d" providerId="AD" clId="Web-{6FF51439-0929-47B2-A467-B58C9AEC17F4}" dt="2024-09-02T17:26:13.985" v="81" actId="20577"/>
          <ac:spMkLst>
            <pc:docMk/>
            <pc:sldMk cId="1487044012" sldId="1480"/>
            <ac:spMk id="6" creationId="{00000000-0000-0000-0000-000000000000}"/>
          </ac:spMkLst>
        </pc:spChg>
      </pc:sldChg>
      <pc:sldChg chg="modSp">
        <pc:chgData name="Routledge, Mandy" userId="S::m.routledge@kentalis.nl::bacdedf5-8e30-494b-ad8b-f27fa30c4f8d" providerId="AD" clId="Web-{6FF51439-0929-47B2-A467-B58C9AEC17F4}" dt="2024-09-02T17:26:19.110" v="82" actId="20577"/>
        <pc:sldMkLst>
          <pc:docMk/>
          <pc:sldMk cId="3779434736" sldId="1481"/>
        </pc:sldMkLst>
        <pc:spChg chg="mod">
          <ac:chgData name="Routledge, Mandy" userId="S::m.routledge@kentalis.nl::bacdedf5-8e30-494b-ad8b-f27fa30c4f8d" providerId="AD" clId="Web-{6FF51439-0929-47B2-A467-B58C9AEC17F4}" dt="2024-09-02T17:26:19.110" v="82" actId="20577"/>
          <ac:spMkLst>
            <pc:docMk/>
            <pc:sldMk cId="3779434736" sldId="1481"/>
            <ac:spMk id="6" creationId="{00000000-0000-0000-0000-000000000000}"/>
          </ac:spMkLst>
        </pc:spChg>
      </pc:sldChg>
      <pc:sldChg chg="addSp modSp">
        <pc:chgData name="Routledge, Mandy" userId="S::m.routledge@kentalis.nl::bacdedf5-8e30-494b-ad8b-f27fa30c4f8d" providerId="AD" clId="Web-{6FF51439-0929-47B2-A467-B58C9AEC17F4}" dt="2024-09-02T17:57:31.493" v="313"/>
        <pc:sldMkLst>
          <pc:docMk/>
          <pc:sldMk cId="1201727269" sldId="1482"/>
        </pc:sldMkLst>
        <pc:spChg chg="mod">
          <ac:chgData name="Routledge, Mandy" userId="S::m.routledge@kentalis.nl::bacdedf5-8e30-494b-ad8b-f27fa30c4f8d" providerId="AD" clId="Web-{6FF51439-0929-47B2-A467-B58C9AEC17F4}" dt="2024-09-02T17:26:23.204" v="83" actId="20577"/>
          <ac:spMkLst>
            <pc:docMk/>
            <pc:sldMk cId="1201727269" sldId="1482"/>
            <ac:spMk id="6" creationId="{00000000-0000-0000-0000-000000000000}"/>
          </ac:spMkLst>
        </pc:spChg>
        <pc:picChg chg="add mod">
          <ac:chgData name="Routledge, Mandy" userId="S::m.routledge@kentalis.nl::bacdedf5-8e30-494b-ad8b-f27fa30c4f8d" providerId="AD" clId="Web-{6FF51439-0929-47B2-A467-B58C9AEC17F4}" dt="2024-09-02T17:57:31.493" v="313"/>
          <ac:picMkLst>
            <pc:docMk/>
            <pc:sldMk cId="1201727269" sldId="1482"/>
            <ac:picMk id="2" creationId="{6821581C-4279-D65A-5D07-26D9217FFCB0}"/>
          </ac:picMkLst>
        </pc:picChg>
      </pc:sldChg>
      <pc:sldChg chg="modSp">
        <pc:chgData name="Routledge, Mandy" userId="S::m.routledge@kentalis.nl::bacdedf5-8e30-494b-ad8b-f27fa30c4f8d" providerId="AD" clId="Web-{6FF51439-0929-47B2-A467-B58C9AEC17F4}" dt="2024-09-02T17:26:27.236" v="88" actId="20577"/>
        <pc:sldMkLst>
          <pc:docMk/>
          <pc:sldMk cId="2904738428" sldId="1483"/>
        </pc:sldMkLst>
        <pc:spChg chg="mod">
          <ac:chgData name="Routledge, Mandy" userId="S::m.routledge@kentalis.nl::bacdedf5-8e30-494b-ad8b-f27fa30c4f8d" providerId="AD" clId="Web-{6FF51439-0929-47B2-A467-B58C9AEC17F4}" dt="2024-09-02T17:26:27.236" v="88" actId="20577"/>
          <ac:spMkLst>
            <pc:docMk/>
            <pc:sldMk cId="2904738428" sldId="1483"/>
            <ac:spMk id="6" creationId="{00000000-0000-0000-0000-000000000000}"/>
          </ac:spMkLst>
        </pc:spChg>
      </pc:sldChg>
      <pc:sldChg chg="add del ord replId">
        <pc:chgData name="Routledge, Mandy" userId="S::m.routledge@kentalis.nl::bacdedf5-8e30-494b-ad8b-f27fa30c4f8d" providerId="AD" clId="Web-{6FF51439-0929-47B2-A467-B58C9AEC17F4}" dt="2024-09-02T18:03:51.723" v="431"/>
        <pc:sldMkLst>
          <pc:docMk/>
          <pc:sldMk cId="2432359162" sldId="1486"/>
        </pc:sldMkLst>
      </pc:sldChg>
      <pc:sldChg chg="delSp modSp add replId">
        <pc:chgData name="Routledge, Mandy" userId="S::m.routledge@kentalis.nl::bacdedf5-8e30-494b-ad8b-f27fa30c4f8d" providerId="AD" clId="Web-{6FF51439-0929-47B2-A467-B58C9AEC17F4}" dt="2024-09-02T17:39:03.335" v="145" actId="20577"/>
        <pc:sldMkLst>
          <pc:docMk/>
          <pc:sldMk cId="410583721" sldId="1487"/>
        </pc:sldMkLst>
        <pc:spChg chg="mod">
          <ac:chgData name="Routledge, Mandy" userId="S::m.routledge@kentalis.nl::bacdedf5-8e30-494b-ad8b-f27fa30c4f8d" providerId="AD" clId="Web-{6FF51439-0929-47B2-A467-B58C9AEC17F4}" dt="2024-09-02T17:39:03.335" v="145" actId="20577"/>
          <ac:spMkLst>
            <pc:docMk/>
            <pc:sldMk cId="410583721" sldId="1487"/>
            <ac:spMk id="10" creationId="{53A896E9-F098-44DA-A15A-0BB6C51751F4}"/>
          </ac:spMkLst>
        </pc:spChg>
        <pc:picChg chg="del">
          <ac:chgData name="Routledge, Mandy" userId="S::m.routledge@kentalis.nl::bacdedf5-8e30-494b-ad8b-f27fa30c4f8d" providerId="AD" clId="Web-{6FF51439-0929-47B2-A467-B58C9AEC17F4}" dt="2024-09-02T17:36:00.955" v="141"/>
          <ac:picMkLst>
            <pc:docMk/>
            <pc:sldMk cId="410583721" sldId="1487"/>
            <ac:picMk id="6" creationId="{B5647BC8-A10A-4B97-882E-BEF8EA633468}"/>
          </ac:picMkLst>
        </pc:picChg>
      </pc:sldChg>
      <pc:sldChg chg="addSp modSp add">
        <pc:chgData name="Routledge, Mandy" userId="S::m.routledge@kentalis.nl::bacdedf5-8e30-494b-ad8b-f27fa30c4f8d" providerId="AD" clId="Web-{6FF51439-0929-47B2-A467-B58C9AEC17F4}" dt="2024-09-02T17:54:50.457" v="282" actId="20577"/>
        <pc:sldMkLst>
          <pc:docMk/>
          <pc:sldMk cId="1735412827" sldId="1488"/>
        </pc:sldMkLst>
        <pc:spChg chg="add mod">
          <ac:chgData name="Routledge, Mandy" userId="S::m.routledge@kentalis.nl::bacdedf5-8e30-494b-ad8b-f27fa30c4f8d" providerId="AD" clId="Web-{6FF51439-0929-47B2-A467-B58C9AEC17F4}" dt="2024-09-02T17:54:18.706" v="278" actId="20577"/>
          <ac:spMkLst>
            <pc:docMk/>
            <pc:sldMk cId="1735412827" sldId="1488"/>
            <ac:spMk id="2" creationId="{51C4E21E-0A37-DFA9-1A84-4F6D23B3E3FA}"/>
          </ac:spMkLst>
        </pc:spChg>
        <pc:spChg chg="add mod ord">
          <ac:chgData name="Routledge, Mandy" userId="S::m.routledge@kentalis.nl::bacdedf5-8e30-494b-ad8b-f27fa30c4f8d" providerId="AD" clId="Web-{6FF51439-0929-47B2-A467-B58C9AEC17F4}" dt="2024-09-02T17:54:21.221" v="279" actId="14100"/>
          <ac:spMkLst>
            <pc:docMk/>
            <pc:sldMk cId="1735412827" sldId="1488"/>
            <ac:spMk id="3" creationId="{1678A42A-8477-11A0-258A-DB6004842189}"/>
          </ac:spMkLst>
        </pc:spChg>
        <pc:spChg chg="mod">
          <ac:chgData name="Routledge, Mandy" userId="S::m.routledge@kentalis.nl::bacdedf5-8e30-494b-ad8b-f27fa30c4f8d" providerId="AD" clId="Web-{6FF51439-0929-47B2-A467-B58C9AEC17F4}" dt="2024-09-02T17:53:23.626" v="260" actId="1076"/>
          <ac:spMkLst>
            <pc:docMk/>
            <pc:sldMk cId="1735412827" sldId="1488"/>
            <ac:spMk id="5" creationId="{00000000-0000-0000-0000-000000000000}"/>
          </ac:spMkLst>
        </pc:spChg>
        <pc:spChg chg="mod">
          <ac:chgData name="Routledge, Mandy" userId="S::m.routledge@kentalis.nl::bacdedf5-8e30-494b-ad8b-f27fa30c4f8d" providerId="AD" clId="Web-{6FF51439-0929-47B2-A467-B58C9AEC17F4}" dt="2024-09-02T17:54:31.831" v="281" actId="1076"/>
          <ac:spMkLst>
            <pc:docMk/>
            <pc:sldMk cId="1735412827" sldId="1488"/>
            <ac:spMk id="7" creationId="{00000000-0000-0000-0000-000000000000}"/>
          </ac:spMkLst>
        </pc:spChg>
        <pc:spChg chg="mod">
          <ac:chgData name="Routledge, Mandy" userId="S::m.routledge@kentalis.nl::bacdedf5-8e30-494b-ad8b-f27fa30c4f8d" providerId="AD" clId="Web-{6FF51439-0929-47B2-A467-B58C9AEC17F4}" dt="2024-09-02T17:53:47.220" v="267" actId="1076"/>
          <ac:spMkLst>
            <pc:docMk/>
            <pc:sldMk cId="1735412827" sldId="1488"/>
            <ac:spMk id="15" creationId="{00000000-0000-0000-0000-000000000000}"/>
          </ac:spMkLst>
        </pc:spChg>
        <pc:spChg chg="mod">
          <ac:chgData name="Routledge, Mandy" userId="S::m.routledge@kentalis.nl::bacdedf5-8e30-494b-ad8b-f27fa30c4f8d" providerId="AD" clId="Web-{6FF51439-0929-47B2-A467-B58C9AEC17F4}" dt="2024-09-02T17:54:50.457" v="282" actId="20577"/>
          <ac:spMkLst>
            <pc:docMk/>
            <pc:sldMk cId="1735412827" sldId="1488"/>
            <ac:spMk id="16" creationId="{00000000-0000-0000-0000-000000000000}"/>
          </ac:spMkLst>
        </pc:spChg>
        <pc:spChg chg="mod">
          <ac:chgData name="Routledge, Mandy" userId="S::m.routledge@kentalis.nl::bacdedf5-8e30-494b-ad8b-f27fa30c4f8d" providerId="AD" clId="Web-{6FF51439-0929-47B2-A467-B58C9AEC17F4}" dt="2024-09-02T17:53:39.142" v="264" actId="1076"/>
          <ac:spMkLst>
            <pc:docMk/>
            <pc:sldMk cId="1735412827" sldId="1488"/>
            <ac:spMk id="17" creationId="{00000000-0000-0000-0000-000000000000}"/>
          </ac:spMkLst>
        </pc:spChg>
        <pc:spChg chg="mod">
          <ac:chgData name="Routledge, Mandy" userId="S::m.routledge@kentalis.nl::bacdedf5-8e30-494b-ad8b-f27fa30c4f8d" providerId="AD" clId="Web-{6FF51439-0929-47B2-A467-B58C9AEC17F4}" dt="2024-09-02T17:53:36.079" v="263" actId="1076"/>
          <ac:spMkLst>
            <pc:docMk/>
            <pc:sldMk cId="1735412827" sldId="1488"/>
            <ac:spMk id="18" creationId="{00000000-0000-0000-0000-000000000000}"/>
          </ac:spMkLst>
        </pc:spChg>
        <pc:picChg chg="mod">
          <ac:chgData name="Routledge, Mandy" userId="S::m.routledge@kentalis.nl::bacdedf5-8e30-494b-ad8b-f27fa30c4f8d" providerId="AD" clId="Web-{6FF51439-0929-47B2-A467-B58C9AEC17F4}" dt="2024-09-02T17:53:32.189" v="262" actId="1076"/>
          <ac:picMkLst>
            <pc:docMk/>
            <pc:sldMk cId="1735412827" sldId="1488"/>
            <ac:picMk id="20" creationId="{6EF4EF7F-412A-4E5A-90D6-0F2E55BCB562}"/>
          </ac:picMkLst>
        </pc:picChg>
        <pc:picChg chg="mod">
          <ac:chgData name="Routledge, Mandy" userId="S::m.routledge@kentalis.nl::bacdedf5-8e30-494b-ad8b-f27fa30c4f8d" providerId="AD" clId="Web-{6FF51439-0929-47B2-A467-B58C9AEC17F4}" dt="2024-09-02T17:53:53.564" v="269" actId="1076"/>
          <ac:picMkLst>
            <pc:docMk/>
            <pc:sldMk cId="1735412827" sldId="1488"/>
            <ac:picMk id="22" creationId="{BA202709-BBF8-4466-BCAB-2A8DAC30A46E}"/>
          </ac:picMkLst>
        </pc:picChg>
        <pc:cxnChg chg="mod">
          <ac:chgData name="Routledge, Mandy" userId="S::m.routledge@kentalis.nl::bacdedf5-8e30-494b-ad8b-f27fa30c4f8d" providerId="AD" clId="Web-{6FF51439-0929-47B2-A467-B58C9AEC17F4}" dt="2024-09-02T17:53:42.158" v="265" actId="1076"/>
          <ac:cxnSpMkLst>
            <pc:docMk/>
            <pc:sldMk cId="1735412827" sldId="1488"/>
            <ac:cxnSpMk id="8" creationId="{00000000-0000-0000-0000-000000000000}"/>
          </ac:cxnSpMkLst>
        </pc:cxnChg>
        <pc:cxnChg chg="mod">
          <ac:chgData name="Routledge, Mandy" userId="S::m.routledge@kentalis.nl::bacdedf5-8e30-494b-ad8b-f27fa30c4f8d" providerId="AD" clId="Web-{6FF51439-0929-47B2-A467-B58C9AEC17F4}" dt="2024-09-02T17:53:30.892" v="261" actId="14100"/>
          <ac:cxnSpMkLst>
            <pc:docMk/>
            <pc:sldMk cId="1735412827" sldId="1488"/>
            <ac:cxnSpMk id="9" creationId="{00000000-0000-0000-0000-000000000000}"/>
          </ac:cxnSpMkLst>
        </pc:cxnChg>
        <pc:cxnChg chg="mod">
          <ac:chgData name="Routledge, Mandy" userId="S::m.routledge@kentalis.nl::bacdedf5-8e30-494b-ad8b-f27fa30c4f8d" providerId="AD" clId="Web-{6FF51439-0929-47B2-A467-B58C9AEC17F4}" dt="2024-09-02T17:54:27.643" v="280" actId="14100"/>
          <ac:cxnSpMkLst>
            <pc:docMk/>
            <pc:sldMk cId="1735412827" sldId="1488"/>
            <ac:cxnSpMk id="10" creationId="{00000000-0000-0000-0000-000000000000}"/>
          </ac:cxnSpMkLst>
        </pc:cxnChg>
      </pc:sldChg>
      <pc:sldChg chg="add">
        <pc:chgData name="Routledge, Mandy" userId="S::m.routledge@kentalis.nl::bacdedf5-8e30-494b-ad8b-f27fa30c4f8d" providerId="AD" clId="Web-{6FF51439-0929-47B2-A467-B58C9AEC17F4}" dt="2024-09-02T17:57:12.149" v="312"/>
        <pc:sldMkLst>
          <pc:docMk/>
          <pc:sldMk cId="3440629068" sldId="1498"/>
        </pc:sldMkLst>
      </pc:sldChg>
      <pc:sldChg chg="addSp delSp modSp add replId">
        <pc:chgData name="Routledge, Mandy" userId="S::m.routledge@kentalis.nl::bacdedf5-8e30-494b-ad8b-f27fa30c4f8d" providerId="AD" clId="Web-{6FF51439-0929-47B2-A467-B58C9AEC17F4}" dt="2024-09-02T18:03:37.848" v="430" actId="1076"/>
        <pc:sldMkLst>
          <pc:docMk/>
          <pc:sldMk cId="3850367831" sldId="1499"/>
        </pc:sldMkLst>
        <pc:spChg chg="add mod">
          <ac:chgData name="Routledge, Mandy" userId="S::m.routledge@kentalis.nl::bacdedf5-8e30-494b-ad8b-f27fa30c4f8d" providerId="AD" clId="Web-{6FF51439-0929-47B2-A467-B58C9AEC17F4}" dt="2024-09-02T18:03:25.597" v="427" actId="1076"/>
          <ac:spMkLst>
            <pc:docMk/>
            <pc:sldMk cId="3850367831" sldId="1499"/>
            <ac:spMk id="2" creationId="{9FA76AE3-2D1E-9969-FE74-FD369633143F}"/>
          </ac:spMkLst>
        </pc:spChg>
        <pc:spChg chg="add mod ord">
          <ac:chgData name="Routledge, Mandy" userId="S::m.routledge@kentalis.nl::bacdedf5-8e30-494b-ad8b-f27fa30c4f8d" providerId="AD" clId="Web-{6FF51439-0929-47B2-A467-B58C9AEC17F4}" dt="2024-09-02T18:03:30.441" v="429" actId="14100"/>
          <ac:spMkLst>
            <pc:docMk/>
            <pc:sldMk cId="3850367831" sldId="1499"/>
            <ac:spMk id="6" creationId="{25A13284-FB01-AEAD-6898-C113C10AFB10}"/>
          </ac:spMkLst>
        </pc:spChg>
        <pc:spChg chg="mod">
          <ac:chgData name="Routledge, Mandy" userId="S::m.routledge@kentalis.nl::bacdedf5-8e30-494b-ad8b-f27fa30c4f8d" providerId="AD" clId="Web-{6FF51439-0929-47B2-A467-B58C9AEC17F4}" dt="2024-09-02T18:00:01.138" v="351" actId="14100"/>
          <ac:spMkLst>
            <pc:docMk/>
            <pc:sldMk cId="3850367831" sldId="1499"/>
            <ac:spMk id="12" creationId="{00000000-0000-0000-0000-000000000000}"/>
          </ac:spMkLst>
        </pc:spChg>
        <pc:spChg chg="mod">
          <ac:chgData name="Routledge, Mandy" userId="S::m.routledge@kentalis.nl::bacdedf5-8e30-494b-ad8b-f27fa30c4f8d" providerId="AD" clId="Web-{6FF51439-0929-47B2-A467-B58C9AEC17F4}" dt="2024-09-02T18:00:04.357" v="353" actId="14100"/>
          <ac:spMkLst>
            <pc:docMk/>
            <pc:sldMk cId="3850367831" sldId="1499"/>
            <ac:spMk id="13" creationId="{00000000-0000-0000-0000-000000000000}"/>
          </ac:spMkLst>
        </pc:spChg>
        <pc:spChg chg="mod">
          <ac:chgData name="Routledge, Mandy" userId="S::m.routledge@kentalis.nl::bacdedf5-8e30-494b-ad8b-f27fa30c4f8d" providerId="AD" clId="Web-{6FF51439-0929-47B2-A467-B58C9AEC17F4}" dt="2024-09-02T17:58:37.667" v="326" actId="20577"/>
          <ac:spMkLst>
            <pc:docMk/>
            <pc:sldMk cId="3850367831" sldId="1499"/>
            <ac:spMk id="14" creationId="{00000000-0000-0000-0000-000000000000}"/>
          </ac:spMkLst>
        </pc:spChg>
        <pc:spChg chg="mod">
          <ac:chgData name="Routledge, Mandy" userId="S::m.routledge@kentalis.nl::bacdedf5-8e30-494b-ad8b-f27fa30c4f8d" providerId="AD" clId="Web-{6FF51439-0929-47B2-A467-B58C9AEC17F4}" dt="2024-09-02T18:02:14.830" v="371" actId="20577"/>
          <ac:spMkLst>
            <pc:docMk/>
            <pc:sldMk cId="3850367831" sldId="1499"/>
            <ac:spMk id="16" creationId="{00000000-0000-0000-0000-000000000000}"/>
          </ac:spMkLst>
        </pc:spChg>
        <pc:spChg chg="mod">
          <ac:chgData name="Routledge, Mandy" userId="S::m.routledge@kentalis.nl::bacdedf5-8e30-494b-ad8b-f27fa30c4f8d" providerId="AD" clId="Web-{6FF51439-0929-47B2-A467-B58C9AEC17F4}" dt="2024-09-02T17:58:51.902" v="345" actId="14100"/>
          <ac:spMkLst>
            <pc:docMk/>
            <pc:sldMk cId="3850367831" sldId="1499"/>
            <ac:spMk id="17" creationId="{00000000-0000-0000-0000-000000000000}"/>
          </ac:spMkLst>
        </pc:spChg>
        <pc:spChg chg="mod">
          <ac:chgData name="Routledge, Mandy" userId="S::m.routledge@kentalis.nl::bacdedf5-8e30-494b-ad8b-f27fa30c4f8d" providerId="AD" clId="Web-{6FF51439-0929-47B2-A467-B58C9AEC17F4}" dt="2024-09-02T18:03:37.848" v="430" actId="1076"/>
          <ac:spMkLst>
            <pc:docMk/>
            <pc:sldMk cId="3850367831" sldId="1499"/>
            <ac:spMk id="18" creationId="{00000000-0000-0000-0000-000000000000}"/>
          </ac:spMkLst>
        </pc:spChg>
        <pc:spChg chg="mod">
          <ac:chgData name="Routledge, Mandy" userId="S::m.routledge@kentalis.nl::bacdedf5-8e30-494b-ad8b-f27fa30c4f8d" providerId="AD" clId="Web-{6FF51439-0929-47B2-A467-B58C9AEC17F4}" dt="2024-09-02T18:02:31.189" v="395" actId="20577"/>
          <ac:spMkLst>
            <pc:docMk/>
            <pc:sldMk cId="3850367831" sldId="1499"/>
            <ac:spMk id="25" creationId="{E9917A01-3786-41A7-BDFC-3BCF604CF5BA}"/>
          </ac:spMkLst>
        </pc:spChg>
        <pc:picChg chg="mod">
          <ac:chgData name="Routledge, Mandy" userId="S::m.routledge@kentalis.nl::bacdedf5-8e30-494b-ad8b-f27fa30c4f8d" providerId="AD" clId="Web-{6FF51439-0929-47B2-A467-B58C9AEC17F4}" dt="2024-09-02T18:00:53.843" v="370" actId="14100"/>
          <ac:picMkLst>
            <pc:docMk/>
            <pc:sldMk cId="3850367831" sldId="1499"/>
            <ac:picMk id="3" creationId="{384DD6F4-BEF0-4765-81E0-E722412C26EE}"/>
          </ac:picMkLst>
        </pc:picChg>
        <pc:picChg chg="del">
          <ac:chgData name="Routledge, Mandy" userId="S::m.routledge@kentalis.nl::bacdedf5-8e30-494b-ad8b-f27fa30c4f8d" providerId="AD" clId="Web-{6FF51439-0929-47B2-A467-B58C9AEC17F4}" dt="2024-09-02T18:00:06.529" v="355"/>
          <ac:picMkLst>
            <pc:docMk/>
            <pc:sldMk cId="3850367831" sldId="1499"/>
            <ac:picMk id="4" creationId="{F5B37047-33DB-4760-ABEF-21857743FAE7}"/>
          </ac:picMkLst>
        </pc:picChg>
        <pc:picChg chg="del">
          <ac:chgData name="Routledge, Mandy" userId="S::m.routledge@kentalis.nl::bacdedf5-8e30-494b-ad8b-f27fa30c4f8d" providerId="AD" clId="Web-{6FF51439-0929-47B2-A467-B58C9AEC17F4}" dt="2024-09-02T18:00:05.592" v="354"/>
          <ac:picMkLst>
            <pc:docMk/>
            <pc:sldMk cId="3850367831" sldId="1499"/>
            <ac:picMk id="8" creationId="{981096B7-5489-4A82-8AE6-26225EEA46F7}"/>
          </ac:picMkLst>
        </pc:picChg>
        <pc:picChg chg="del">
          <ac:chgData name="Routledge, Mandy" userId="S::m.routledge@kentalis.nl::bacdedf5-8e30-494b-ad8b-f27fa30c4f8d" providerId="AD" clId="Web-{6FF51439-0929-47B2-A467-B58C9AEC17F4}" dt="2024-09-02T18:00:07.154" v="356"/>
          <ac:picMkLst>
            <pc:docMk/>
            <pc:sldMk cId="3850367831" sldId="1499"/>
            <ac:picMk id="19" creationId="{4139B614-495C-4BC8-A1B2-565E8D6C2A2E}"/>
          </ac:picMkLst>
        </pc:picChg>
      </pc:sldChg>
      <pc:sldChg chg="modSp add replId">
        <pc:chgData name="Routledge, Mandy" userId="S::m.routledge@kentalis.nl::bacdedf5-8e30-494b-ad8b-f27fa30c4f8d" providerId="AD" clId="Web-{6FF51439-0929-47B2-A467-B58C9AEC17F4}" dt="2024-09-02T18:04:09.552" v="442" actId="20577"/>
        <pc:sldMkLst>
          <pc:docMk/>
          <pc:sldMk cId="2888712164" sldId="1500"/>
        </pc:sldMkLst>
        <pc:spChg chg="mod">
          <ac:chgData name="Routledge, Mandy" userId="S::m.routledge@kentalis.nl::bacdedf5-8e30-494b-ad8b-f27fa30c4f8d" providerId="AD" clId="Web-{6FF51439-0929-47B2-A467-B58C9AEC17F4}" dt="2024-09-02T18:04:09.552" v="442" actId="20577"/>
          <ac:spMkLst>
            <pc:docMk/>
            <pc:sldMk cId="2888712164" sldId="1500"/>
            <ac:spMk id="10" creationId="{53A896E9-F098-44DA-A15A-0BB6C51751F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3-9-2024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3-9-2024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a:ea typeface="Calibri"/>
                <a:cs typeface="Calibri"/>
              </a:rPr>
              <a:t>Woordenoverzicht</a:t>
            </a:r>
            <a:endParaRPr lang="nl-NL">
              <a:ea typeface="Calibri"/>
              <a:cs typeface="Calibri"/>
            </a:endParaRPr>
          </a:p>
          <a:p>
            <a:endParaRPr lang="nl-NL">
              <a:ea typeface="Calibri"/>
              <a:cs typeface="Calibri"/>
            </a:endParaRPr>
          </a:p>
          <a:p>
            <a:r>
              <a:rPr lang="nl-NL" b="1"/>
              <a:t>de gebeurtenis: </a:t>
            </a:r>
            <a:r>
              <a:rPr lang="nl-NL"/>
              <a:t>iets wat nu gebeurt of gebeurd is</a:t>
            </a:r>
          </a:p>
          <a:p>
            <a:r>
              <a:rPr lang="nl-NL" b="1"/>
              <a:t>schuilen: </a:t>
            </a:r>
            <a:r>
              <a:rPr lang="nl-NL"/>
              <a:t>een plek opzoeken waar je droog blijft</a:t>
            </a:r>
          </a:p>
          <a:p>
            <a:r>
              <a:rPr lang="nl-NL" b="1"/>
              <a:t>losbarsten: </a:t>
            </a:r>
            <a:r>
              <a:rPr lang="nl-NL"/>
              <a:t>plotseling en krachtig beginnen</a:t>
            </a:r>
          </a:p>
          <a:p>
            <a:r>
              <a:rPr lang="nl-NL" b="1"/>
              <a:t>inslaan: </a:t>
            </a:r>
            <a:r>
              <a:rPr lang="nl-NL"/>
              <a:t>met veel kracht in iets gaan</a:t>
            </a:r>
          </a:p>
          <a:p>
            <a:r>
              <a:rPr lang="nl-NL" b="1"/>
              <a:t>de getuige: </a:t>
            </a:r>
            <a:r>
              <a:rPr lang="nl-NL"/>
              <a:t>iemand die het gezien heeft</a:t>
            </a:r>
          </a:p>
          <a:p>
            <a:r>
              <a:rPr lang="nl-NL" b="1"/>
              <a:t>er slecht aan toe zijn: </a:t>
            </a:r>
            <a:r>
              <a:rPr lang="nl-NL"/>
              <a:t>niet goed gaan met</a:t>
            </a:r>
          </a:p>
          <a:p>
            <a:r>
              <a:rPr lang="nl-NL" b="1"/>
              <a:t>namelijk: </a:t>
            </a:r>
            <a:r>
              <a:rPr lang="nl-NL"/>
              <a:t>want, om precies te zijn</a:t>
            </a:r>
          </a:p>
          <a:p>
            <a:r>
              <a:rPr lang="nl-NL" b="1"/>
              <a:t>opstijgen: </a:t>
            </a:r>
            <a:r>
              <a:rPr lang="nl-NL"/>
              <a:t>omhooggaan</a:t>
            </a:r>
          </a:p>
          <a:p>
            <a:r>
              <a:rPr lang="nl-NL" b="1"/>
              <a:t>ontstaan: </a:t>
            </a:r>
            <a:r>
              <a:rPr lang="nl-NL"/>
              <a:t>beginnen te bestaan</a:t>
            </a:r>
          </a:p>
          <a:p>
            <a:r>
              <a:rPr lang="nl-NL" b="1"/>
              <a:t>trouwens: </a:t>
            </a:r>
            <a:r>
              <a:rPr lang="nl-NL"/>
              <a:t>verder, ook</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1490734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BDAD36B-7BD6-4DDF-95BD-5744C9112AB6}" type="slidenum">
              <a:rPr lang="nl-NL" smtClean="0"/>
              <a:t>15</a:t>
            </a:fld>
            <a:endParaRPr lang="nl-NL"/>
          </a:p>
        </p:txBody>
      </p:sp>
    </p:spTree>
    <p:extLst>
      <p:ext uri="{BB962C8B-B14F-4D97-AF65-F5344CB8AC3E}">
        <p14:creationId xmlns:p14="http://schemas.microsoft.com/office/powerpoint/2010/main" val="1637283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2729839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42710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3-9-2024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3-9-2024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3-9-2024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7.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jpeg"/><Relationship Id="rId11" Type="http://schemas.microsoft.com/office/2007/relationships/hdphoto" Target="../media/hdphoto4.wdp"/><Relationship Id="rId5" Type="http://schemas.openxmlformats.org/officeDocument/2006/relationships/image" Target="../media/image24.png"/><Relationship Id="rId10" Type="http://schemas.openxmlformats.org/officeDocument/2006/relationships/image" Target="../media/image12.png"/><Relationship Id="rId4" Type="http://schemas.openxmlformats.org/officeDocument/2006/relationships/image" Target="../media/image23.jpe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vert="horz" lIns="91440" tIns="45720" rIns="91440" bIns="45720" rtlCol="0" anchor="t">
            <a:noAutofit/>
          </a:bodyPr>
          <a:lstStyle/>
          <a:p>
            <a:pPr marL="0" lvl="0" indent="0">
              <a:buNone/>
            </a:pPr>
            <a:r>
              <a:rPr lang="nl-NL" sz="1900" u="sng" err="1">
                <a:solidFill>
                  <a:prstClr val="black"/>
                </a:solidFill>
              </a:rPr>
              <a:t>Semantisatieverhaal</a:t>
            </a:r>
            <a:r>
              <a:rPr lang="nl-NL" sz="1900" u="sng">
                <a:solidFill>
                  <a:prstClr val="black"/>
                </a:solidFill>
              </a:rPr>
              <a:t> A:</a:t>
            </a:r>
          </a:p>
          <a:p>
            <a:pPr marL="0" indent="0">
              <a:lnSpc>
                <a:spcPct val="107000"/>
              </a:lnSpc>
              <a:spcAft>
                <a:spcPts val="800"/>
              </a:spcAft>
              <a:buNone/>
            </a:pPr>
            <a:r>
              <a:rPr lang="nl-NL" sz="2000" kern="100">
                <a:effectLst/>
                <a:latin typeface="Calibri"/>
                <a:ea typeface="Calibri"/>
                <a:cs typeface="Times New Roman"/>
              </a:rPr>
              <a:t>Lopen over de snelweg. Dat mag natuurlijk nooit! In Groningen mocht het voor één keertje wel. De ringweg om Groningen heen was </a:t>
            </a:r>
            <a:r>
              <a:rPr lang="nl-NL" sz="2000" b="1" u="sng" kern="100">
                <a:effectLst/>
                <a:latin typeface="Calibri"/>
                <a:ea typeface="Calibri"/>
                <a:cs typeface="Times New Roman"/>
              </a:rPr>
              <a:t>namelijk</a:t>
            </a:r>
            <a:r>
              <a:rPr lang="nl-NL" sz="2000" kern="100">
                <a:effectLst/>
                <a:latin typeface="Calibri"/>
                <a:ea typeface="Calibri"/>
                <a:cs typeface="Times New Roman"/>
              </a:rPr>
              <a:t> </a:t>
            </a:r>
            <a:r>
              <a:rPr lang="nl-NL" sz="2000" kern="100">
                <a:latin typeface="Calibri"/>
                <a:ea typeface="Calibri"/>
                <a:cs typeface="Times New Roman"/>
              </a:rPr>
              <a:t>- </a:t>
            </a:r>
            <a:r>
              <a:rPr lang="nl-NL" sz="2000" b="1" i="1" kern="100">
                <a:latin typeface="Calibri"/>
                <a:ea typeface="Calibri"/>
                <a:cs typeface="Calibri"/>
              </a:rPr>
              <a:t>want, om precies te zijn</a:t>
            </a:r>
            <a:r>
              <a:rPr lang="nl-NL" sz="2000" kern="100">
                <a:latin typeface="Calibri"/>
                <a:ea typeface="Calibri"/>
                <a:cs typeface="Calibri"/>
              </a:rPr>
              <a:t> - </a:t>
            </a:r>
            <a:r>
              <a:rPr lang="nl-NL" sz="2000" kern="100">
                <a:latin typeface="Calibri"/>
                <a:ea typeface="Calibri"/>
                <a:cs typeface="Times New Roman"/>
              </a:rPr>
              <a:t>vernieuwd</a:t>
            </a:r>
            <a:r>
              <a:rPr lang="nl-NL" sz="2000" kern="100">
                <a:effectLst/>
                <a:latin typeface="Calibri"/>
                <a:ea typeface="Calibri"/>
                <a:cs typeface="Times New Roman"/>
              </a:rPr>
              <a:t>. De weg </a:t>
            </a:r>
            <a:r>
              <a:rPr lang="nl-NL" sz="2000" b="1" u="sng" kern="100">
                <a:effectLst/>
                <a:latin typeface="Calibri"/>
                <a:ea typeface="Calibri"/>
                <a:cs typeface="Times New Roman"/>
              </a:rPr>
              <a:t>was er slecht aan toe</a:t>
            </a:r>
            <a:r>
              <a:rPr lang="nl-NL" sz="2000" kern="100">
                <a:effectLst/>
                <a:latin typeface="Calibri"/>
                <a:ea typeface="Calibri"/>
                <a:cs typeface="Times New Roman"/>
              </a:rPr>
              <a:t> en er waren altijd veel files. </a:t>
            </a:r>
            <a:r>
              <a:rPr lang="nl-NL" sz="2000" kern="100">
                <a:latin typeface="Calibri"/>
                <a:ea typeface="Calibri"/>
                <a:cs typeface="Times New Roman"/>
              </a:rPr>
              <a:t>Het </a:t>
            </a:r>
            <a:r>
              <a:rPr lang="nl-NL" sz="2000" b="1" i="1" kern="100">
                <a:latin typeface="Calibri"/>
                <a:ea typeface="Calibri"/>
                <a:cs typeface="Times New Roman"/>
              </a:rPr>
              <a:t>ging dus niet goed</a:t>
            </a:r>
            <a:r>
              <a:rPr lang="nl-NL" sz="2000" kern="100">
                <a:latin typeface="Calibri"/>
                <a:ea typeface="Calibri"/>
                <a:cs typeface="Times New Roman"/>
              </a:rPr>
              <a:t> met de ringweg. </a:t>
            </a:r>
            <a:r>
              <a:rPr lang="nl-NL" sz="2000" kern="100">
                <a:effectLst/>
                <a:latin typeface="Calibri"/>
                <a:ea typeface="Calibri"/>
                <a:cs typeface="Times New Roman"/>
              </a:rPr>
              <a:t>Toen maakten ze een nieuwe weg. Het </a:t>
            </a:r>
            <a:r>
              <a:rPr lang="nl-NL" sz="2000" b="1" u="sng" kern="100">
                <a:effectLst/>
                <a:latin typeface="Calibri"/>
                <a:ea typeface="Calibri"/>
                <a:cs typeface="Times New Roman"/>
              </a:rPr>
              <a:t>ontstaan</a:t>
            </a:r>
            <a:r>
              <a:rPr lang="nl-NL" sz="2000" kern="100">
                <a:effectLst/>
                <a:latin typeface="Calibri"/>
                <a:ea typeface="Calibri"/>
                <a:cs typeface="Times New Roman"/>
              </a:rPr>
              <a:t> </a:t>
            </a:r>
            <a:r>
              <a:rPr lang="nl-NL" sz="2000" kern="100">
                <a:latin typeface="Calibri"/>
                <a:ea typeface="Calibri"/>
                <a:cs typeface="Times New Roman"/>
              </a:rPr>
              <a:t>of </a:t>
            </a:r>
            <a:r>
              <a:rPr lang="nl-NL" sz="2000" b="1" i="1" kern="100">
                <a:latin typeface="Calibri"/>
                <a:ea typeface="Calibri"/>
                <a:cs typeface="Times New Roman"/>
              </a:rPr>
              <a:t>beginnen te bestaan</a:t>
            </a:r>
            <a:r>
              <a:rPr lang="nl-NL" sz="2000" kern="100">
                <a:latin typeface="Calibri"/>
                <a:ea typeface="Calibri"/>
                <a:cs typeface="Times New Roman"/>
              </a:rPr>
              <a:t> van</a:t>
            </a:r>
            <a:r>
              <a:rPr lang="nl-NL" sz="2000" kern="100">
                <a:effectLst/>
                <a:latin typeface="Calibri"/>
                <a:ea typeface="Calibri"/>
                <a:cs typeface="Times New Roman"/>
              </a:rPr>
              <a:t> die weg duurde </a:t>
            </a:r>
            <a:r>
              <a:rPr lang="nl-NL" sz="2000" kern="100" err="1">
                <a:effectLst/>
                <a:latin typeface="Calibri"/>
                <a:ea typeface="Calibri"/>
                <a:cs typeface="Times New Roman"/>
              </a:rPr>
              <a:t>heeeeel</a:t>
            </a:r>
            <a:r>
              <a:rPr lang="nl-NL" sz="2000" kern="100">
                <a:effectLst/>
                <a:latin typeface="Calibri"/>
                <a:ea typeface="Calibri"/>
                <a:cs typeface="Times New Roman"/>
              </a:rPr>
              <a:t> erg lang. De mensen in Groningen moesten erg geduldig zijn. Toen de weg klaar was, werd dit gevierd. Je mocht over de weg wandelen, er was muziek en met stoepkrijt werd er op de weg getekend en geschreven. </a:t>
            </a:r>
            <a:r>
              <a:rPr lang="nl-NL" sz="2000" b="1" u="sng" kern="100">
                <a:effectLst/>
                <a:latin typeface="Calibri"/>
                <a:ea typeface="Calibri"/>
                <a:cs typeface="Times New Roman"/>
              </a:rPr>
              <a:t>Deze gebeurtenis</a:t>
            </a:r>
            <a:r>
              <a:rPr lang="nl-NL" sz="2000" kern="100">
                <a:effectLst/>
                <a:latin typeface="Calibri"/>
                <a:ea typeface="Calibri"/>
                <a:cs typeface="Times New Roman"/>
              </a:rPr>
              <a:t> was op alle journaals en in alle kranten. </a:t>
            </a:r>
            <a:r>
              <a:rPr lang="nl-NL" sz="2000" kern="100">
                <a:latin typeface="Calibri"/>
                <a:ea typeface="Calibri"/>
                <a:cs typeface="Times New Roman"/>
              </a:rPr>
              <a:t>D</a:t>
            </a:r>
            <a:r>
              <a:rPr lang="nl-NL" sz="2000" kern="100">
                <a:latin typeface="Calibri"/>
                <a:ea typeface="Calibri"/>
                <a:cs typeface="Calibri"/>
              </a:rPr>
              <a:t>e gebeurtenis is </a:t>
            </a:r>
            <a:r>
              <a:rPr lang="nl-NL" sz="2000" b="1" i="1" kern="100">
                <a:latin typeface="Calibri"/>
                <a:ea typeface="Calibri"/>
                <a:cs typeface="Calibri"/>
              </a:rPr>
              <a:t>iets wat nu gebeurt of gebeurd is</a:t>
            </a:r>
            <a:r>
              <a:rPr lang="nl-NL" sz="2000" kern="100">
                <a:latin typeface="Calibri"/>
                <a:ea typeface="Calibri"/>
                <a:cs typeface="Calibri"/>
              </a:rPr>
              <a:t>. </a:t>
            </a:r>
            <a:r>
              <a:rPr lang="nl-NL" sz="2000" kern="100">
                <a:latin typeface="Calibri"/>
                <a:ea typeface="Calibri"/>
                <a:cs typeface="Times New Roman"/>
              </a:rPr>
              <a:t>Mijn</a:t>
            </a:r>
            <a:r>
              <a:rPr lang="nl-NL" sz="2000" kern="100">
                <a:effectLst/>
                <a:latin typeface="Calibri"/>
                <a:ea typeface="Calibri"/>
                <a:cs typeface="Times New Roman"/>
              </a:rPr>
              <a:t> zus was </a:t>
            </a:r>
            <a:r>
              <a:rPr lang="nl-NL" sz="2000" b="1" u="sng" kern="100">
                <a:effectLst/>
                <a:latin typeface="Calibri"/>
                <a:ea typeface="Calibri"/>
                <a:cs typeface="Times New Roman"/>
              </a:rPr>
              <a:t>een getuige</a:t>
            </a:r>
            <a:r>
              <a:rPr lang="nl-NL" sz="2000" kern="100">
                <a:effectLst/>
                <a:latin typeface="Calibri"/>
                <a:ea typeface="Calibri"/>
                <a:cs typeface="Times New Roman"/>
              </a:rPr>
              <a:t>. </a:t>
            </a:r>
            <a:r>
              <a:rPr lang="nl-NL" sz="2000" kern="100">
                <a:latin typeface="Calibri"/>
                <a:ea typeface="Calibri"/>
                <a:cs typeface="Times New Roman"/>
              </a:rPr>
              <a:t>Ze was </a:t>
            </a:r>
            <a:r>
              <a:rPr lang="nl-NL" sz="2000" b="1" i="1" kern="100">
                <a:latin typeface="Calibri"/>
                <a:ea typeface="Calibri"/>
                <a:cs typeface="Times New Roman"/>
              </a:rPr>
              <a:t>iemand die het gezien heeft</a:t>
            </a:r>
            <a:r>
              <a:rPr lang="nl-NL" sz="2000" kern="100">
                <a:latin typeface="Calibri"/>
                <a:ea typeface="Calibri"/>
                <a:cs typeface="Times New Roman"/>
              </a:rPr>
              <a:t>. Want</a:t>
            </a:r>
            <a:r>
              <a:rPr lang="nl-NL" sz="2000" kern="100">
                <a:effectLst/>
                <a:latin typeface="Calibri"/>
                <a:ea typeface="Calibri"/>
                <a:cs typeface="Times New Roman"/>
              </a:rPr>
              <a:t> zij was in Groningen en liep ook gezellig even over de weg. Het bijzondere aan de nieuwe weg is dat de weg een paar keer onder de grond door gaat. Er zijn een paar tunnels. Het was die dag heel zonnig. Maar als het slechte weer ineens zou </a:t>
            </a:r>
            <a:r>
              <a:rPr lang="nl-NL" sz="2000" b="1" u="sng" kern="100">
                <a:effectLst/>
                <a:latin typeface="Calibri"/>
                <a:ea typeface="Calibri"/>
                <a:cs typeface="Times New Roman"/>
              </a:rPr>
              <a:t>losbarsten</a:t>
            </a:r>
            <a:r>
              <a:rPr lang="nl-NL" sz="2000" kern="100">
                <a:latin typeface="Calibri"/>
                <a:ea typeface="Calibri"/>
                <a:cs typeface="Times New Roman"/>
              </a:rPr>
              <a:t> (dat betekent </a:t>
            </a:r>
            <a:r>
              <a:rPr lang="nl-NL" sz="2000" b="1" i="1" kern="100">
                <a:latin typeface="Calibri"/>
                <a:ea typeface="Calibri"/>
                <a:cs typeface="Calibri"/>
              </a:rPr>
              <a:t>plotseling en krachtig beginnen</a:t>
            </a:r>
            <a:r>
              <a:rPr lang="nl-NL" sz="2000" kern="100">
                <a:latin typeface="Calibri"/>
                <a:ea typeface="Calibri"/>
                <a:cs typeface="Calibri"/>
              </a:rPr>
              <a:t>)</a:t>
            </a:r>
            <a:r>
              <a:rPr lang="nl-NL" sz="2000" kern="100">
                <a:latin typeface="Calibri"/>
                <a:ea typeface="Calibri"/>
                <a:cs typeface="Times New Roman"/>
              </a:rPr>
              <a:t>,</a:t>
            </a:r>
            <a:r>
              <a:rPr lang="nl-NL" sz="2000" kern="100">
                <a:effectLst/>
                <a:latin typeface="Calibri"/>
                <a:ea typeface="Calibri"/>
                <a:cs typeface="Times New Roman"/>
              </a:rPr>
              <a:t> zouden veel mensen kunnen </a:t>
            </a:r>
            <a:r>
              <a:rPr lang="nl-NL" sz="2000" b="1" u="sng" kern="100">
                <a:effectLst/>
                <a:latin typeface="Calibri"/>
                <a:ea typeface="Calibri"/>
                <a:cs typeface="Times New Roman"/>
              </a:rPr>
              <a:t>schuilen</a:t>
            </a:r>
            <a:r>
              <a:rPr lang="nl-NL" sz="2000" kern="100">
                <a:effectLst/>
                <a:latin typeface="Calibri"/>
                <a:ea typeface="Calibri"/>
                <a:cs typeface="Times New Roman"/>
              </a:rPr>
              <a:t> in één van de tunnels. </a:t>
            </a:r>
            <a:r>
              <a:rPr lang="nl-NL" sz="2000" kern="100">
                <a:latin typeface="Calibri"/>
                <a:ea typeface="Calibri"/>
                <a:cs typeface="Calibri"/>
              </a:rPr>
              <a:t>Schuilen betekent </a:t>
            </a:r>
            <a:r>
              <a:rPr lang="nl-NL" sz="2000" b="1" i="1" kern="100">
                <a:latin typeface="Calibri"/>
                <a:ea typeface="Calibri"/>
                <a:cs typeface="Calibri"/>
              </a:rPr>
              <a:t>een plek opzoeken waar je droog blijft</a:t>
            </a:r>
            <a:r>
              <a:rPr lang="nl-NL" sz="2000" kern="100">
                <a:latin typeface="Calibri"/>
                <a:ea typeface="Calibri"/>
                <a:cs typeface="Calibri"/>
              </a:rPr>
              <a:t>. </a:t>
            </a:r>
            <a:r>
              <a:rPr lang="nl-NL" sz="2000" kern="100">
                <a:latin typeface="Calibri"/>
                <a:ea typeface="Calibri"/>
                <a:cs typeface="Times New Roman"/>
              </a:rPr>
              <a:t>Zou</a:t>
            </a:r>
            <a:r>
              <a:rPr lang="nl-NL" sz="2000" kern="100">
                <a:effectLst/>
                <a:latin typeface="Calibri"/>
                <a:ea typeface="Calibri"/>
                <a:cs typeface="Times New Roman"/>
              </a:rPr>
              <a:t> je daar ook veilig staan als de bliksem </a:t>
            </a:r>
            <a:r>
              <a:rPr lang="nl-NL" sz="2000" b="1" u="sng" kern="100">
                <a:effectLst/>
                <a:latin typeface="Calibri"/>
                <a:ea typeface="Calibri"/>
                <a:cs typeface="Times New Roman"/>
              </a:rPr>
              <a:t>inslaat</a:t>
            </a:r>
            <a:r>
              <a:rPr lang="nl-NL" sz="2000" kern="100">
                <a:effectLst/>
                <a:latin typeface="Calibri"/>
                <a:ea typeface="Calibri"/>
                <a:cs typeface="Times New Roman"/>
              </a:rPr>
              <a:t>? </a:t>
            </a:r>
            <a:r>
              <a:rPr lang="nl-NL" sz="2000" kern="100">
                <a:latin typeface="Calibri"/>
                <a:ea typeface="Calibri"/>
                <a:cs typeface="Times New Roman"/>
              </a:rPr>
              <a:t>Als de bliksem dus </a:t>
            </a:r>
            <a:r>
              <a:rPr lang="nl-NL" sz="2000" b="1" i="1" kern="100">
                <a:latin typeface="Calibri"/>
                <a:ea typeface="Calibri"/>
                <a:cs typeface="Calibri"/>
              </a:rPr>
              <a:t>met veel kracht in iets gaat</a:t>
            </a:r>
            <a:r>
              <a:rPr lang="nl-NL" sz="2000" kern="100">
                <a:latin typeface="Calibri"/>
                <a:ea typeface="Calibri"/>
                <a:cs typeface="Calibri"/>
              </a:rPr>
              <a:t>.</a:t>
            </a:r>
            <a:r>
              <a:rPr lang="nl-NL" sz="2000" kern="100">
                <a:latin typeface="Calibri"/>
                <a:ea typeface="Calibri"/>
                <a:cs typeface="Times New Roman"/>
              </a:rPr>
              <a:t> </a:t>
            </a:r>
            <a:r>
              <a:rPr lang="nl-NL" sz="2000" kern="100" err="1">
                <a:effectLst/>
                <a:latin typeface="Calibri"/>
                <a:ea typeface="Calibri"/>
                <a:cs typeface="Times New Roman"/>
              </a:rPr>
              <a:t>Hmm</a:t>
            </a:r>
            <a:r>
              <a:rPr lang="nl-NL" sz="2000" kern="100">
                <a:effectLst/>
                <a:latin typeface="Calibri"/>
                <a:ea typeface="Calibri"/>
                <a:cs typeface="Times New Roman"/>
              </a:rPr>
              <a:t>.. Dat weet ik eigenlijk niet… </a:t>
            </a:r>
            <a:r>
              <a:rPr lang="nl-NL" sz="2000" b="1" u="sng" kern="100">
                <a:effectLst/>
                <a:latin typeface="Calibri"/>
                <a:ea typeface="Calibri"/>
                <a:cs typeface="Times New Roman"/>
              </a:rPr>
              <a:t>Trouwens</a:t>
            </a:r>
            <a:r>
              <a:rPr lang="nl-NL" sz="2000" kern="100">
                <a:effectLst/>
                <a:latin typeface="Calibri"/>
                <a:ea typeface="Calibri"/>
                <a:cs typeface="Times New Roman"/>
              </a:rPr>
              <a:t>…</a:t>
            </a:r>
            <a:r>
              <a:rPr lang="nl-NL" sz="2000" kern="100">
                <a:latin typeface="Calibri"/>
                <a:ea typeface="Calibri"/>
                <a:cs typeface="Times New Roman"/>
              </a:rPr>
              <a:t> - </a:t>
            </a:r>
            <a:r>
              <a:rPr lang="nl-NL" sz="2000" b="1" i="1" kern="100">
                <a:latin typeface="Calibri"/>
                <a:ea typeface="Calibri"/>
                <a:cs typeface="Times New Roman"/>
              </a:rPr>
              <a:t>verder, ook</a:t>
            </a:r>
            <a:r>
              <a:rPr lang="nl-NL" sz="2000" kern="100">
                <a:latin typeface="Calibri"/>
                <a:ea typeface="Calibri"/>
                <a:cs typeface="Times New Roman"/>
              </a:rPr>
              <a:t> - als</a:t>
            </a:r>
            <a:r>
              <a:rPr lang="nl-NL" sz="2000" kern="100">
                <a:effectLst/>
                <a:latin typeface="Calibri"/>
                <a:ea typeface="Calibri"/>
                <a:cs typeface="Times New Roman"/>
              </a:rPr>
              <a:t> al die mensen in de tunnels dan “</a:t>
            </a:r>
            <a:r>
              <a:rPr lang="nl-NL" sz="2000" kern="100" err="1">
                <a:effectLst/>
                <a:latin typeface="Calibri"/>
                <a:ea typeface="Calibri"/>
                <a:cs typeface="Times New Roman"/>
              </a:rPr>
              <a:t>Echoooo</a:t>
            </a:r>
            <a:r>
              <a:rPr lang="nl-NL" sz="2000" kern="100">
                <a:effectLst/>
                <a:latin typeface="Calibri"/>
                <a:ea typeface="Calibri"/>
                <a:cs typeface="Times New Roman"/>
              </a:rPr>
              <a:t>” zouden roepen… dan zou er een </a:t>
            </a:r>
            <a:r>
              <a:rPr lang="nl-NL" sz="2000" kern="100" err="1">
                <a:effectLst/>
                <a:latin typeface="Calibri"/>
                <a:ea typeface="Calibri"/>
                <a:cs typeface="Times New Roman"/>
              </a:rPr>
              <a:t>ooo-ooo-ooo</a:t>
            </a:r>
            <a:r>
              <a:rPr lang="nl-NL" sz="2000" kern="100">
                <a:effectLst/>
                <a:latin typeface="Calibri"/>
                <a:ea typeface="Calibri"/>
                <a:cs typeface="Times New Roman"/>
              </a:rPr>
              <a:t> </a:t>
            </a:r>
            <a:r>
              <a:rPr lang="nl-NL" sz="2000" b="1" u="sng" kern="100">
                <a:effectLst/>
                <a:latin typeface="Calibri"/>
                <a:ea typeface="Calibri"/>
                <a:cs typeface="Times New Roman"/>
              </a:rPr>
              <a:t>opstijgen</a:t>
            </a:r>
            <a:r>
              <a:rPr lang="nl-NL" sz="2000" kern="100">
                <a:effectLst/>
                <a:latin typeface="Calibri"/>
                <a:ea typeface="Calibri"/>
                <a:cs typeface="Times New Roman"/>
              </a:rPr>
              <a:t> </a:t>
            </a:r>
            <a:r>
              <a:rPr lang="nl-NL" sz="2000" kern="100">
                <a:latin typeface="Calibri"/>
                <a:ea typeface="Calibri"/>
                <a:cs typeface="Times New Roman"/>
              </a:rPr>
              <a:t>of </a:t>
            </a:r>
            <a:r>
              <a:rPr lang="nl-NL" sz="2000" b="1" i="1" kern="100">
                <a:latin typeface="Calibri"/>
                <a:ea typeface="Calibri"/>
                <a:cs typeface="Times New Roman"/>
              </a:rPr>
              <a:t>omhooggaan</a:t>
            </a:r>
            <a:r>
              <a:rPr lang="nl-NL" sz="2000" kern="100">
                <a:latin typeface="Calibri"/>
                <a:ea typeface="Calibri"/>
                <a:cs typeface="Times New Roman"/>
              </a:rPr>
              <a:t> uit</a:t>
            </a:r>
            <a:r>
              <a:rPr lang="nl-NL" sz="2000" kern="100">
                <a:effectLst/>
                <a:latin typeface="Calibri"/>
                <a:ea typeface="Calibri"/>
                <a:cs typeface="Times New Roman"/>
              </a:rPr>
              <a:t> de tunnels</a:t>
            </a:r>
            <a:r>
              <a:rPr lang="nl-NL" sz="2000" kern="100">
                <a:latin typeface="Calibri"/>
                <a:ea typeface="Calibri"/>
                <a:cs typeface="Times New Roman"/>
              </a:rPr>
              <a:t>.</a:t>
            </a:r>
            <a:r>
              <a:rPr lang="nl-NL" sz="2000" kern="100">
                <a:effectLst/>
                <a:latin typeface="Calibri"/>
                <a:ea typeface="Calibri"/>
                <a:cs typeface="Times New Roman"/>
              </a:rPr>
              <a:t> Dat lijkt me leuk!</a:t>
            </a:r>
            <a:endParaRPr lang="nl-NL" sz="20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inslaan</a:t>
            </a:r>
          </a:p>
        </p:txBody>
      </p:sp>
      <p:pic>
        <p:nvPicPr>
          <p:cNvPr id="3" name="Afbeelding 2" descr="Afbeelding met Lettertype, Graphics, symbool, clipart&#10;&#10;Automatisch gegenereerde beschrijving">
            <a:extLst>
              <a:ext uri="{FF2B5EF4-FFF2-40B4-BE49-F238E27FC236}">
                <a16:creationId xmlns:a16="http://schemas.microsoft.com/office/drawing/2014/main" id="{B09F93DB-F339-710A-21FD-7F9B3BE24428}"/>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763688" y="1252076"/>
            <a:ext cx="5157192" cy="5157192"/>
          </a:xfrm>
          <a:prstGeom prst="rect">
            <a:avLst/>
          </a:prstGeom>
        </p:spPr>
      </p:pic>
      <p:pic>
        <p:nvPicPr>
          <p:cNvPr id="8" name="Afbeelding 7" descr="Afbeelding met geel, ontwerp&#10;&#10;Automatisch gegenereerde beschrijving">
            <a:extLst>
              <a:ext uri="{FF2B5EF4-FFF2-40B4-BE49-F238E27FC236}">
                <a16:creationId xmlns:a16="http://schemas.microsoft.com/office/drawing/2014/main" id="{45846EB6-CF6C-208C-415B-610F6B960BF1}"/>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18777014">
            <a:off x="2338841" y="1417753"/>
            <a:ext cx="2803021" cy="2791809"/>
          </a:xfrm>
          <a:prstGeom prst="rect">
            <a:avLst/>
          </a:prstGeom>
        </p:spPr>
      </p:pic>
    </p:spTree>
    <p:extLst>
      <p:ext uri="{BB962C8B-B14F-4D97-AF65-F5344CB8AC3E}">
        <p14:creationId xmlns:p14="http://schemas.microsoft.com/office/powerpoint/2010/main" val="218316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lIns="91440" tIns="45720" rIns="91440" bIns="45720" rtlCol="0" anchor="t">
            <a:spAutoFit/>
          </a:bodyPr>
          <a:lstStyle/>
          <a:p>
            <a:r>
              <a:rPr lang="nl-NL" sz="7200" b="1" u="sng">
                <a:latin typeface="Century Gothic"/>
              </a:rPr>
              <a:t>trouwens</a:t>
            </a:r>
            <a:endParaRPr lang="nl-NL" sz="7200" b="1" u="sng">
              <a:latin typeface="Century Gothic" panose="020B0502020202020204" pitchFamily="34" charset="0"/>
            </a:endParaRPr>
          </a:p>
        </p:txBody>
      </p:sp>
      <p:pic>
        <p:nvPicPr>
          <p:cNvPr id="3" name="Afbeelding 2" descr="Afbeelding met infrastructuur, metro, tunnel, licht&#10;&#10;Automatisch gegenereerde beschrijving">
            <a:extLst>
              <a:ext uri="{FF2B5EF4-FFF2-40B4-BE49-F238E27FC236}">
                <a16:creationId xmlns:a16="http://schemas.microsoft.com/office/drawing/2014/main" id="{C5D3A5D7-D126-F7FF-8129-DE8A115E4C66}"/>
              </a:ext>
            </a:extLst>
          </p:cNvPr>
          <p:cNvPicPr>
            <a:picLocks noChangeAspect="1"/>
          </p:cNvPicPr>
          <p:nvPr/>
        </p:nvPicPr>
        <p:blipFill>
          <a:blip r:embed="rId3"/>
          <a:stretch>
            <a:fillRect/>
          </a:stretch>
        </p:blipFill>
        <p:spPr>
          <a:xfrm>
            <a:off x="771359" y="1717997"/>
            <a:ext cx="8006171" cy="4570179"/>
          </a:xfrm>
          <a:prstGeom prst="rect">
            <a:avLst/>
          </a:prstGeom>
        </p:spPr>
      </p:pic>
      <p:pic>
        <p:nvPicPr>
          <p:cNvPr id="4" name="Afbeelding 3" descr="Afbeelding met persoon, Menselijk gezicht, glimlach, kleding&#10;&#10;Automatisch gegenereerde beschrijving">
            <a:extLst>
              <a:ext uri="{FF2B5EF4-FFF2-40B4-BE49-F238E27FC236}">
                <a16:creationId xmlns:a16="http://schemas.microsoft.com/office/drawing/2014/main" id="{F9EDAB17-4FA4-6772-184F-34C98B4920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32046" y="2540460"/>
            <a:ext cx="2469401" cy="3752764"/>
          </a:xfrm>
          <a:prstGeom prst="rect">
            <a:avLst/>
          </a:prstGeom>
        </p:spPr>
      </p:pic>
      <p:pic>
        <p:nvPicPr>
          <p:cNvPr id="5" name="Afbeelding 4" descr="Afbeelding met persoon, buitenshuis, Menselijk gezicht, Zomer&#10;&#10;Automatisch gegenereerde beschrijving">
            <a:extLst>
              <a:ext uri="{FF2B5EF4-FFF2-40B4-BE49-F238E27FC236}">
                <a16:creationId xmlns:a16="http://schemas.microsoft.com/office/drawing/2014/main" id="{CFD8F113-497F-30B6-6AB2-DC005332BD6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31387" r="314" b="411"/>
          <a:stretch/>
        </p:blipFill>
        <p:spPr>
          <a:xfrm>
            <a:off x="1334361" y="3236314"/>
            <a:ext cx="2910683" cy="3041536"/>
          </a:xfrm>
          <a:prstGeom prst="rect">
            <a:avLst/>
          </a:prstGeom>
        </p:spPr>
      </p:pic>
      <p:sp>
        <p:nvSpPr>
          <p:cNvPr id="8" name="Tekstballon: rechthoek met afgeronde hoeken 7">
            <a:extLst>
              <a:ext uri="{FF2B5EF4-FFF2-40B4-BE49-F238E27FC236}">
                <a16:creationId xmlns:a16="http://schemas.microsoft.com/office/drawing/2014/main" id="{6DD12E0B-13ED-D878-F1FF-A51290FE2F21}"/>
              </a:ext>
            </a:extLst>
          </p:cNvPr>
          <p:cNvSpPr/>
          <p:nvPr/>
        </p:nvSpPr>
        <p:spPr>
          <a:xfrm rot="-1080000">
            <a:off x="1338033" y="2743245"/>
            <a:ext cx="1980087" cy="987469"/>
          </a:xfrm>
          <a:prstGeom prst="wedgeRoundRectCallout">
            <a:avLst/>
          </a:prstGeom>
          <a:no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nl-NL">
                <a:solidFill>
                  <a:srgbClr val="FFC000"/>
                </a:solidFill>
                <a:ea typeface="Calibri"/>
                <a:cs typeface="Calibri"/>
              </a:rPr>
              <a:t>ECHOOOOO!!!!</a:t>
            </a:r>
          </a:p>
        </p:txBody>
      </p:sp>
      <p:sp>
        <p:nvSpPr>
          <p:cNvPr id="9" name="Tekstballon: rechthoek met afgeronde hoeken 8">
            <a:extLst>
              <a:ext uri="{FF2B5EF4-FFF2-40B4-BE49-F238E27FC236}">
                <a16:creationId xmlns:a16="http://schemas.microsoft.com/office/drawing/2014/main" id="{2AC99674-246F-51BF-0E40-DBEB5FB6B567}"/>
              </a:ext>
            </a:extLst>
          </p:cNvPr>
          <p:cNvSpPr/>
          <p:nvPr/>
        </p:nvSpPr>
        <p:spPr>
          <a:xfrm rot="-1080000">
            <a:off x="1482847" y="2888059"/>
            <a:ext cx="1980087" cy="987469"/>
          </a:xfrm>
          <a:prstGeom prst="wedgeRoundRectCallout">
            <a:avLst/>
          </a:prstGeom>
          <a:no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nl-NL">
                <a:solidFill>
                  <a:srgbClr val="FFC000"/>
                </a:solidFill>
                <a:ea typeface="Calibri"/>
                <a:cs typeface="Calibri"/>
              </a:rPr>
              <a:t>ECHOOOOO!!!!</a:t>
            </a:r>
          </a:p>
        </p:txBody>
      </p:sp>
      <p:sp>
        <p:nvSpPr>
          <p:cNvPr id="10" name="Tekstballon: rechthoek met afgeronde hoeken 9">
            <a:extLst>
              <a:ext uri="{FF2B5EF4-FFF2-40B4-BE49-F238E27FC236}">
                <a16:creationId xmlns:a16="http://schemas.microsoft.com/office/drawing/2014/main" id="{86EED56C-A024-226E-278D-92DB7A79C8B4}"/>
              </a:ext>
            </a:extLst>
          </p:cNvPr>
          <p:cNvSpPr/>
          <p:nvPr/>
        </p:nvSpPr>
        <p:spPr>
          <a:xfrm rot="1740000">
            <a:off x="5299743" y="2598429"/>
            <a:ext cx="1980087" cy="987469"/>
          </a:xfrm>
          <a:prstGeom prst="wedgeRoundRectCallout">
            <a:avLst/>
          </a:prstGeom>
          <a:no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nl-NL">
                <a:solidFill>
                  <a:srgbClr val="FFC000"/>
                </a:solidFill>
                <a:ea typeface="Calibri"/>
                <a:cs typeface="Calibri"/>
              </a:rPr>
              <a:t>ECHOOOOO!!!!</a:t>
            </a:r>
          </a:p>
        </p:txBody>
      </p:sp>
      <p:sp>
        <p:nvSpPr>
          <p:cNvPr id="11" name="Tekstballon: rechthoek met afgeronde hoeken 10">
            <a:extLst>
              <a:ext uri="{FF2B5EF4-FFF2-40B4-BE49-F238E27FC236}">
                <a16:creationId xmlns:a16="http://schemas.microsoft.com/office/drawing/2014/main" id="{1A8F884C-29FB-AC2F-03B0-6ACB48C98A66}"/>
              </a:ext>
            </a:extLst>
          </p:cNvPr>
          <p:cNvSpPr/>
          <p:nvPr/>
        </p:nvSpPr>
        <p:spPr>
          <a:xfrm rot="1740000">
            <a:off x="6044503" y="3353533"/>
            <a:ext cx="1980087" cy="987469"/>
          </a:xfrm>
          <a:prstGeom prst="wedgeRoundRectCallout">
            <a:avLst/>
          </a:prstGeom>
          <a:no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nl-NL">
                <a:solidFill>
                  <a:srgbClr val="FFC000"/>
                </a:solidFill>
                <a:ea typeface="Calibri"/>
                <a:cs typeface="Calibri"/>
              </a:rPr>
              <a:t>ECHOOOOO!!!!</a:t>
            </a:r>
          </a:p>
        </p:txBody>
      </p:sp>
      <p:sp>
        <p:nvSpPr>
          <p:cNvPr id="12" name="Tekstballon: rechthoek met afgeronde hoeken 11">
            <a:extLst>
              <a:ext uri="{FF2B5EF4-FFF2-40B4-BE49-F238E27FC236}">
                <a16:creationId xmlns:a16="http://schemas.microsoft.com/office/drawing/2014/main" id="{1E3D608C-B547-4DA1-D8C5-43D9AD5792AD}"/>
              </a:ext>
            </a:extLst>
          </p:cNvPr>
          <p:cNvSpPr/>
          <p:nvPr/>
        </p:nvSpPr>
        <p:spPr>
          <a:xfrm rot="1740000">
            <a:off x="4937706" y="1967451"/>
            <a:ext cx="1980087" cy="987469"/>
          </a:xfrm>
          <a:prstGeom prst="wedgeRoundRectCallout">
            <a:avLst/>
          </a:prstGeom>
          <a:no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nl-NL">
                <a:solidFill>
                  <a:srgbClr val="FFC000"/>
                </a:solidFill>
                <a:ea typeface="Calibri"/>
                <a:cs typeface="Calibri"/>
              </a:rPr>
              <a:t>ECHOOOOO!!!!</a:t>
            </a:r>
          </a:p>
        </p:txBody>
      </p:sp>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lIns="91440" tIns="45720" rIns="91440" bIns="45720" rtlCol="0" anchor="t">
            <a:spAutoFit/>
          </a:bodyPr>
          <a:lstStyle/>
          <a:p>
            <a:r>
              <a:rPr lang="nl-NL" sz="7200" b="1" u="sng">
                <a:latin typeface="Century Gothic"/>
              </a:rPr>
              <a:t>opstijgen</a:t>
            </a:r>
            <a:endParaRPr lang="nl-NL" sz="7200" b="1" u="sng">
              <a:latin typeface="Century Gothic" panose="020B0502020202020204" pitchFamily="34" charset="0"/>
            </a:endParaRPr>
          </a:p>
        </p:txBody>
      </p:sp>
      <p:sp>
        <p:nvSpPr>
          <p:cNvPr id="3" name="Pijl: omhoog 2">
            <a:extLst>
              <a:ext uri="{FF2B5EF4-FFF2-40B4-BE49-F238E27FC236}">
                <a16:creationId xmlns:a16="http://schemas.microsoft.com/office/drawing/2014/main" id="{F24D9C1F-4BEB-77E7-215E-EC1C2561350F}"/>
              </a:ext>
            </a:extLst>
          </p:cNvPr>
          <p:cNvSpPr/>
          <p:nvPr/>
        </p:nvSpPr>
        <p:spPr>
          <a:xfrm>
            <a:off x="3058814" y="1897395"/>
            <a:ext cx="2544173" cy="357571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7384"/>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ontstaan</a:t>
            </a:r>
            <a:endParaRPr lang="nl-NL" sz="5800" b="1">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eindigen</a:t>
            </a:r>
            <a:endParaRPr lang="nl-NL" sz="44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7" y="1574615"/>
            <a:ext cx="4104453" cy="4695099"/>
          </a:xfrm>
          <a:prstGeom prst="rect">
            <a:avLst/>
          </a:prstGeom>
          <a:noFill/>
          <a:ln w="9525">
            <a:noFill/>
            <a:miter lim="800000"/>
            <a:headEnd/>
            <a:tailEnd/>
          </a:ln>
        </p:spPr>
        <p:txBody>
          <a:bodyPr rot="0" vert="horz" wrap="square" lIns="91440" tIns="45720" rIns="91440" bIns="45720" anchor="t" anchorCtr="0">
            <a:noAutofit/>
          </a:bodyPr>
          <a:lstStyle/>
          <a:p>
            <a:pPr fontAlgn="t">
              <a:spcBef>
                <a:spcPts val="200"/>
              </a:spcBef>
              <a:spcAft>
                <a:spcPts val="200"/>
              </a:spcAft>
            </a:pPr>
            <a:r>
              <a:rPr lang="nl-NL" sz="2800">
                <a:latin typeface="Century Gothic"/>
                <a:ea typeface="Calibri"/>
                <a:cs typeface="Times New Roman"/>
              </a:rPr>
              <a:t>= </a:t>
            </a:r>
            <a:r>
              <a:rPr lang="nl-NL" sz="2800">
                <a:latin typeface="Century Gothic"/>
              </a:rPr>
              <a:t>beginnen te bestaan</a:t>
            </a:r>
          </a:p>
          <a:p>
            <a:pPr>
              <a:lnSpc>
                <a:spcPct val="107000"/>
              </a:lnSpc>
              <a:spcAft>
                <a:spcPts val="0"/>
              </a:spcAft>
            </a:pPr>
            <a:endParaRPr lang="nl-NL" sz="24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spcAft>
                <a:spcPts val="0"/>
              </a:spcAft>
            </a:pPr>
            <a:endParaRPr lang="nl-NL" i="1">
              <a:solidFill>
                <a:srgbClr val="387038"/>
              </a:solidFill>
              <a:latin typeface="Century Gothic" panose="020B0502020202020204" pitchFamily="34" charset="0"/>
              <a:ea typeface="Calibri"/>
              <a:cs typeface="Times New Roman"/>
            </a:endParaRPr>
          </a:p>
          <a:p>
            <a:pPr algn="ctr">
              <a:spcAft>
                <a:spcPts val="0"/>
              </a:spcAft>
            </a:pPr>
            <a:endParaRPr lang="nl-NL" sz="2400" i="1">
              <a:solidFill>
                <a:srgbClr val="387038"/>
              </a:solidFill>
              <a:latin typeface="Century Gothic" panose="020B0502020202020204" pitchFamily="34" charset="0"/>
              <a:ea typeface="Calibri"/>
              <a:cs typeface="Times New Roman"/>
            </a:endParaRPr>
          </a:p>
          <a:p>
            <a:pPr algn="ctr">
              <a:spcAft>
                <a:spcPts val="0"/>
              </a:spcAft>
            </a:pPr>
            <a:endParaRPr lang="nl-NL" sz="2400" i="1">
              <a:solidFill>
                <a:srgbClr val="387038"/>
              </a:solidFill>
              <a:latin typeface="Century Gothic" panose="020B0502020202020204" pitchFamily="34" charset="0"/>
              <a:ea typeface="Calibri"/>
              <a:cs typeface="Times New Roman"/>
            </a:endParaRPr>
          </a:p>
          <a:p>
            <a:pPr algn="ctr">
              <a:spcAft>
                <a:spcPts val="0"/>
              </a:spcAft>
            </a:pPr>
            <a:endParaRPr lang="nl-NL" sz="2000" i="1">
              <a:solidFill>
                <a:srgbClr val="387038"/>
              </a:solidFill>
              <a:latin typeface="Century Gothic" panose="020B0502020202020204" pitchFamily="34" charset="0"/>
              <a:ea typeface="Calibri"/>
              <a:cs typeface="Times New Roman"/>
            </a:endParaRPr>
          </a:p>
          <a:p>
            <a:pPr algn="ctr"/>
            <a:endParaRPr lang="nl-NL" sz="2000" i="1">
              <a:solidFill>
                <a:srgbClr val="387038"/>
              </a:solidFill>
              <a:latin typeface="Century Gothic"/>
              <a:ea typeface="Calibri"/>
              <a:cs typeface="Times New Roman"/>
            </a:endParaRPr>
          </a:p>
          <a:p>
            <a:pPr algn="ctr"/>
            <a:r>
              <a:rPr lang="nl-NL" sz="2000" i="1">
                <a:solidFill>
                  <a:srgbClr val="387038"/>
                </a:solidFill>
                <a:latin typeface="Century Gothic"/>
                <a:ea typeface="Calibri"/>
                <a:cs typeface="Times New Roman"/>
              </a:rPr>
              <a:t>Het </a:t>
            </a:r>
            <a:r>
              <a:rPr lang="nl-NL" sz="2000" i="1" u="sng">
                <a:solidFill>
                  <a:srgbClr val="387038"/>
                </a:solidFill>
                <a:latin typeface="Century Gothic"/>
                <a:ea typeface="Calibri"/>
                <a:cs typeface="Times New Roman"/>
              </a:rPr>
              <a:t>ontstaan </a:t>
            </a:r>
            <a:r>
              <a:rPr lang="nl-NL" sz="2000" i="1">
                <a:solidFill>
                  <a:srgbClr val="387038"/>
                </a:solidFill>
                <a:latin typeface="Century Gothic"/>
                <a:ea typeface="Calibri"/>
                <a:cs typeface="Times New Roman"/>
              </a:rPr>
              <a:t>van de weg duurde heel erg lang.</a:t>
            </a:r>
            <a:endParaRPr lang="nl-NL" sz="14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79813" y="1532679"/>
            <a:ext cx="4226575" cy="45335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a:latin typeface="Century Gothic"/>
                <a:ea typeface="Calibri"/>
                <a:cs typeface="Times New Roman"/>
              </a:rPr>
              <a:t>= </a:t>
            </a:r>
            <a:r>
              <a:rPr lang="nl-NL" sz="2800">
                <a:latin typeface="Century Gothic"/>
                <a:ea typeface="Calibri"/>
                <a:cs typeface="Times New Roman"/>
              </a:rPr>
              <a:t>stoppen</a:t>
            </a: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a:ea typeface="Calibri"/>
                <a:cs typeface="Times New Roman"/>
              </a:rPr>
              <a:t> </a:t>
            </a:r>
            <a:r>
              <a:rPr lang="nl-NL" sz="3600">
                <a:effectLst/>
                <a:latin typeface="Century Gothic"/>
                <a:ea typeface="Calibri"/>
                <a:cs typeface="Times New Roman"/>
              </a:rPr>
              <a:t> </a:t>
            </a:r>
            <a:endParaRPr lang="nl-NL" sz="1100">
              <a:latin typeface="Century Gothic"/>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200">
                <a:effectLst/>
                <a:latin typeface="Century Gothic"/>
                <a:ea typeface="Calibri"/>
                <a:cs typeface="Times New Roman"/>
              </a:rPr>
              <a:t> </a:t>
            </a:r>
            <a:r>
              <a:rPr lang="nl-NL" sz="2400">
                <a:effectLst/>
                <a:latin typeface="Century Gothic"/>
                <a:ea typeface="Calibri"/>
                <a:cs typeface="Times New Roman"/>
              </a:rPr>
              <a:t> </a:t>
            </a: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spcAft>
                <a:spcPts val="0"/>
              </a:spcAft>
            </a:pPr>
            <a:endParaRPr lang="nl-NL" sz="1400" i="1" u="sng">
              <a:solidFill>
                <a:srgbClr val="387038"/>
              </a:solidFill>
              <a:latin typeface="Century Gothic" panose="020B0502020202020204" pitchFamily="34" charset="0"/>
              <a:ea typeface="Calibri"/>
              <a:cs typeface="Times New Roman"/>
            </a:endParaRPr>
          </a:p>
          <a:p>
            <a:pPr algn="ctr">
              <a:spcAft>
                <a:spcPts val="0"/>
              </a:spcAft>
            </a:pPr>
            <a:endParaRPr lang="nl-NL" sz="2000" i="1">
              <a:solidFill>
                <a:srgbClr val="387038"/>
              </a:solidFill>
              <a:latin typeface="Century Gothic" panose="020B0502020202020204" pitchFamily="34" charset="0"/>
              <a:ea typeface="Calibri"/>
              <a:cs typeface="Times New Roman"/>
            </a:endParaRPr>
          </a:p>
          <a:p>
            <a:pPr algn="ctr">
              <a:spcAft>
                <a:spcPts val="0"/>
              </a:spcAft>
            </a:pPr>
            <a:endParaRPr lang="nl-NL" sz="2000" i="1">
              <a:solidFill>
                <a:srgbClr val="387038"/>
              </a:solidFill>
              <a:latin typeface="Century Gothic" panose="020B0502020202020204" pitchFamily="34" charset="0"/>
              <a:ea typeface="Calibri"/>
              <a:cs typeface="Times New Roman"/>
            </a:endParaRPr>
          </a:p>
          <a:p>
            <a:pPr algn="ctr">
              <a:spcAft>
                <a:spcPts val="0"/>
              </a:spcAft>
            </a:pPr>
            <a:endParaRPr lang="nl-NL" sz="2000" i="1">
              <a:solidFill>
                <a:srgbClr val="387038"/>
              </a:solidFill>
              <a:latin typeface="Century Gothic" panose="020B0502020202020204" pitchFamily="34" charset="0"/>
              <a:ea typeface="Calibri"/>
              <a:cs typeface="Times New Roman"/>
            </a:endParaRPr>
          </a:p>
          <a:p>
            <a:pPr algn="ctr"/>
            <a:r>
              <a:rPr lang="nl-NL" sz="2000" i="1">
                <a:solidFill>
                  <a:srgbClr val="387038"/>
                </a:solidFill>
                <a:latin typeface="Century Gothic"/>
                <a:ea typeface="Calibri"/>
                <a:cs typeface="Times New Roman"/>
              </a:rPr>
              <a:t>Toen de bouw </a:t>
            </a:r>
            <a:r>
              <a:rPr lang="nl-NL" sz="2000" i="1" u="sng">
                <a:solidFill>
                  <a:srgbClr val="387038"/>
                </a:solidFill>
                <a:latin typeface="Century Gothic"/>
                <a:ea typeface="Calibri"/>
                <a:cs typeface="Times New Roman"/>
              </a:rPr>
              <a:t>eindigde</a:t>
            </a:r>
            <a:r>
              <a:rPr lang="nl-NL" sz="2000" i="1">
                <a:solidFill>
                  <a:srgbClr val="387038"/>
                </a:solidFill>
                <a:latin typeface="Century Gothic"/>
                <a:ea typeface="Calibri"/>
                <a:cs typeface="Times New Roman"/>
              </a:rPr>
              <a:t> was er een prachtige weg!</a:t>
            </a:r>
            <a:endParaRPr lang="nl-NL" sz="2000" i="1">
              <a:solidFill>
                <a:srgbClr val="387038"/>
              </a:solidFill>
              <a:effectLst/>
              <a:latin typeface="Century Gothic"/>
              <a:ea typeface="Calibri"/>
              <a:cs typeface="Times New Roman"/>
            </a:endParaRPr>
          </a:p>
          <a:p>
            <a:pPr algn="ctr">
              <a:spcAft>
                <a:spcPts val="0"/>
              </a:spcAft>
            </a:pPr>
            <a:endParaRPr lang="nl-NL" sz="2000" i="1">
              <a:solidFill>
                <a:srgbClr val="387038"/>
              </a:solidFill>
              <a:latin typeface="Century Gothic" panose="020B0502020202020204" pitchFamily="34" charset="0"/>
              <a:ea typeface="Calibri"/>
              <a:cs typeface="Times New Roman"/>
            </a:endParaRPr>
          </a:p>
          <a:p>
            <a:pPr algn="ctr">
              <a:spcAft>
                <a:spcPts val="0"/>
              </a:spcAft>
            </a:pPr>
            <a:endParaRPr lang="nl-NL" sz="2000" i="1">
              <a:solidFill>
                <a:srgbClr val="387038"/>
              </a:solidFill>
              <a:effectLst/>
              <a:latin typeface="Century Gothic" panose="020B0502020202020204" pitchFamily="34" charset="0"/>
              <a:ea typeface="Calibri"/>
              <a:cs typeface="Times New Roman"/>
            </a:endParaRPr>
          </a:p>
          <a:p>
            <a:pPr algn="ctr">
              <a:spcAft>
                <a:spcPts val="0"/>
              </a:spcAft>
            </a:pPr>
            <a:endParaRPr lang="nl-NL" sz="2000" i="1">
              <a:solidFill>
                <a:srgbClr val="387038"/>
              </a:solidFill>
              <a:latin typeface="Century Gothic" panose="020B0502020202020204" pitchFamily="34" charset="0"/>
              <a:ea typeface="Calibri"/>
              <a:cs typeface="Times New Roman"/>
            </a:endParaRPr>
          </a:p>
          <a:p>
            <a:pPr algn="ctr">
              <a:spcAft>
                <a:spcPts val="0"/>
              </a:spcAft>
            </a:pPr>
            <a:endParaRPr lang="nl-NL" sz="2000" i="1">
              <a:solidFill>
                <a:srgbClr val="387038"/>
              </a:solidFill>
              <a:effectLst/>
              <a:latin typeface="Century Gothic" panose="020B0502020202020204" pitchFamily="34" charset="0"/>
              <a:ea typeface="Calibri"/>
              <a:cs typeface="Times New Roman"/>
            </a:endParaRPr>
          </a:p>
          <a:p>
            <a:pPr algn="ctr">
              <a:spcAft>
                <a:spcPts val="0"/>
              </a:spcAft>
            </a:pPr>
            <a:endParaRPr lang="nl-NL" sz="2000" i="1">
              <a:solidFill>
                <a:srgbClr val="387038"/>
              </a:solidFill>
              <a:latin typeface="Century Gothic" panose="020B0502020202020204" pitchFamily="34" charset="0"/>
              <a:ea typeface="Calibri"/>
              <a:cs typeface="Times New Roman"/>
            </a:endParaRPr>
          </a:p>
          <a:p>
            <a:pPr algn="ctr">
              <a:spcAft>
                <a:spcPts val="0"/>
              </a:spcAft>
            </a:pPr>
            <a:endParaRPr lang="nl-NL" sz="2000" i="1">
              <a:solidFill>
                <a:srgbClr val="387038"/>
              </a:solidFill>
              <a:effectLst/>
              <a:latin typeface="Century Gothic" panose="020B0502020202020204" pitchFamily="34" charset="0"/>
              <a:ea typeface="Calibri"/>
              <a:cs typeface="Times New Roman"/>
            </a:endParaRPr>
          </a:p>
          <a:p>
            <a:pPr algn="ctr">
              <a:spcAft>
                <a:spcPts val="0"/>
              </a:spcAft>
            </a:pPr>
            <a:endParaRPr lang="nl-NL" sz="2000">
              <a:effectLst/>
              <a:latin typeface="Century Gothic" panose="020B0502020202020204" pitchFamily="34" charset="0"/>
              <a:ea typeface="Calibri"/>
              <a:cs typeface="Times New Roman"/>
            </a:endParaRPr>
          </a:p>
          <a:p>
            <a:pPr>
              <a:spcAft>
                <a:spcPts val="800"/>
              </a:spcAft>
            </a:pP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2" name="Afbeelding 1" descr="Afbeelding met hemel, buitenshuis, gebouw, spoor&#10;&#10;Automatisch gegenereerde beschrijving">
            <a:extLst>
              <a:ext uri="{FF2B5EF4-FFF2-40B4-BE49-F238E27FC236}">
                <a16:creationId xmlns:a16="http://schemas.microsoft.com/office/drawing/2014/main" id="{B06A074A-EBB2-7BA1-A983-5E2E0DE59C74}"/>
              </a:ext>
            </a:extLst>
          </p:cNvPr>
          <p:cNvPicPr>
            <a:picLocks noChangeAspect="1"/>
          </p:cNvPicPr>
          <p:nvPr/>
        </p:nvPicPr>
        <p:blipFill>
          <a:blip r:embed="rId5"/>
          <a:stretch>
            <a:fillRect/>
          </a:stretch>
        </p:blipFill>
        <p:spPr>
          <a:xfrm>
            <a:off x="610289" y="2594993"/>
            <a:ext cx="3527268" cy="2402431"/>
          </a:xfrm>
          <a:prstGeom prst="rect">
            <a:avLst/>
          </a:prstGeom>
        </p:spPr>
      </p:pic>
      <p:pic>
        <p:nvPicPr>
          <p:cNvPr id="4" name="Afbeelding 3" descr="Afbeelding met buitenshuis, hemel, weg, Straatverlichting&#10;&#10;Automatisch gegenereerde beschrijving">
            <a:extLst>
              <a:ext uri="{FF2B5EF4-FFF2-40B4-BE49-F238E27FC236}">
                <a16:creationId xmlns:a16="http://schemas.microsoft.com/office/drawing/2014/main" id="{0FD501C6-E42B-4A21-B899-DFEC7BA71E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0087" y="2591506"/>
            <a:ext cx="3773760" cy="2410629"/>
          </a:xfrm>
          <a:prstGeom prst="rect">
            <a:avLst/>
          </a:prstGeom>
        </p:spPr>
      </p:pic>
    </p:spTree>
    <p:extLst>
      <p:ext uri="{BB962C8B-B14F-4D97-AF65-F5344CB8AC3E}">
        <p14:creationId xmlns:p14="http://schemas.microsoft.com/office/powerpoint/2010/main" val="344062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780750" y="16370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panose="020B0502020202020204" pitchFamily="34" charset="0"/>
                <a:ea typeface="Calibri"/>
                <a:cs typeface="Times New Roman"/>
              </a:rPr>
              <a:t>in goede </a:t>
            </a:r>
            <a:endParaRPr lang="nl-NL" sz="44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462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54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400">
                <a:latin typeface="Century Gothic"/>
                <a:ea typeface="Calibri"/>
                <a:cs typeface="Times New Roman"/>
              </a:rPr>
              <a:t>= niet goed gaan met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gn="ctr">
              <a:lnSpc>
                <a:spcPct val="107000"/>
              </a:lnSpc>
            </a:pPr>
            <a:endParaRPr lang="nl-NL" sz="2800">
              <a:latin typeface="Century Gothic"/>
              <a:ea typeface="Calibri"/>
              <a:cs typeface="Times New Roman"/>
            </a:endParaRPr>
          </a:p>
          <a:p>
            <a:pPr algn="ctr">
              <a:lnSpc>
                <a:spcPct val="107000"/>
              </a:lnSpc>
            </a:pPr>
            <a:endParaRPr lang="nl-NL" sz="2800">
              <a:latin typeface="Century Gothic"/>
              <a:ea typeface="Calibri"/>
              <a:cs typeface="Times New Roman"/>
            </a:endParaRPr>
          </a:p>
          <a:p>
            <a:pPr algn="ctr">
              <a:lnSpc>
                <a:spcPct val="107000"/>
              </a:lnSpc>
            </a:pPr>
            <a:endParaRPr lang="nl-NL" sz="2800">
              <a:latin typeface="Century Gothic"/>
              <a:ea typeface="Calibri"/>
              <a:cs typeface="Times New Roman"/>
            </a:endParaRPr>
          </a:p>
          <a:p>
            <a:pPr algn="ctr">
              <a:lnSpc>
                <a:spcPct val="107000"/>
              </a:lnSpc>
            </a:pPr>
            <a:endParaRPr lang="nl-NL" sz="2400" i="1">
              <a:solidFill>
                <a:srgbClr val="387038"/>
              </a:solidFill>
              <a:latin typeface="Century Gothic"/>
              <a:ea typeface="Calibri"/>
              <a:cs typeface="Times New Roman"/>
            </a:endParaRPr>
          </a:p>
          <a:p>
            <a:pPr algn="ctr">
              <a:lnSpc>
                <a:spcPct val="107000"/>
              </a:lnSpc>
            </a:pPr>
            <a:r>
              <a:rPr lang="nl-NL" sz="2400" i="1">
                <a:solidFill>
                  <a:srgbClr val="387038"/>
                </a:solidFill>
                <a:latin typeface="Century Gothic"/>
                <a:ea typeface="Calibri"/>
                <a:cs typeface="Times New Roman"/>
              </a:rPr>
              <a:t>Deze weg </a:t>
            </a:r>
            <a:r>
              <a:rPr lang="nl-NL" sz="2400" i="1" u="sng">
                <a:solidFill>
                  <a:srgbClr val="387038"/>
                </a:solidFill>
                <a:latin typeface="Century Gothic"/>
                <a:ea typeface="Calibri"/>
                <a:cs typeface="Times New Roman"/>
              </a:rPr>
              <a:t>is er slecht aan toe</a:t>
            </a:r>
            <a:r>
              <a:rPr lang="nl-NL" sz="2400" i="1">
                <a:solidFill>
                  <a:srgbClr val="387038"/>
                </a:solidFill>
                <a:latin typeface="Century Gothic"/>
                <a:ea typeface="Calibri"/>
                <a:cs typeface="Times New Roman"/>
              </a:rPr>
              <a:t>. </a:t>
            </a:r>
            <a:endParaRPr lang="nl-NL"/>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400">
                <a:effectLst/>
                <a:latin typeface="Century Gothic"/>
                <a:ea typeface="Calibri"/>
                <a:cs typeface="Times New Roman"/>
              </a:rPr>
              <a:t>= </a:t>
            </a:r>
            <a:r>
              <a:rPr lang="nl-NL" sz="2400">
                <a:latin typeface="Century Gothic"/>
                <a:ea typeface="Calibri"/>
                <a:cs typeface="Times New Roman"/>
              </a:rPr>
              <a:t>mooi of heel zijn </a:t>
            </a:r>
            <a:endParaRPr lang="nl-NL" sz="24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pPr>
            <a:endParaRPr lang="nl-NL" sz="2800">
              <a:latin typeface="Century Gothic" panose="020B0502020202020204" pitchFamily="34" charset="0"/>
              <a:ea typeface="Calibri"/>
              <a:cs typeface="Times New Roman"/>
            </a:endParaRPr>
          </a:p>
          <a:p>
            <a:pPr>
              <a:lnSpc>
                <a:spcPct val="107000"/>
              </a:lnSpc>
            </a:pPr>
            <a:endParaRPr lang="nl-NL" sz="2800">
              <a:latin typeface="Century Gothic" panose="020B0502020202020204" pitchFamily="34" charset="0"/>
              <a:ea typeface="Calibri"/>
              <a:cs typeface="Times New Roman"/>
            </a:endParaRPr>
          </a:p>
          <a:p>
            <a:pPr>
              <a:lnSpc>
                <a:spcPct val="107000"/>
              </a:lnSpc>
            </a:pPr>
            <a:endParaRPr lang="nl-NL" sz="2800">
              <a:latin typeface="Century Gothic" panose="020B0502020202020204" pitchFamily="34" charset="0"/>
              <a:ea typeface="Calibri"/>
              <a:cs typeface="Times New Roman"/>
            </a:endParaRPr>
          </a:p>
          <a:p>
            <a:pPr>
              <a:lnSpc>
                <a:spcPct val="107000"/>
              </a:lnSpc>
            </a:pPr>
            <a:endParaRPr lang="nl-NL" sz="1100">
              <a:latin typeface="Century Gothic" panose="020B0502020202020204" pitchFamily="34" charset="0"/>
              <a:ea typeface="Calibri"/>
              <a:cs typeface="Times New Roman"/>
            </a:endParaRPr>
          </a:p>
          <a:p>
            <a:pPr>
              <a:lnSpc>
                <a:spcPct val="107000"/>
              </a:lnSpc>
              <a:spcAft>
                <a:spcPts val="0"/>
              </a:spcAft>
            </a:pPr>
            <a:r>
              <a:rPr lang="nl-NL">
                <a:effectLst/>
                <a:latin typeface="Century Gothic"/>
                <a:ea typeface="Calibri"/>
                <a:cs typeface="Times New Roman"/>
              </a:rPr>
              <a:t>  </a:t>
            </a:r>
          </a:p>
          <a:p>
            <a:pPr algn="ctr">
              <a:lnSpc>
                <a:spcPct val="107000"/>
              </a:lnSpc>
            </a:pPr>
            <a:r>
              <a:rPr lang="nl-NL" sz="2400" i="1">
                <a:solidFill>
                  <a:srgbClr val="387038"/>
                </a:solidFill>
                <a:latin typeface="Century Gothic"/>
                <a:ea typeface="Calibri"/>
                <a:cs typeface="Times New Roman"/>
              </a:rPr>
              <a:t>De nieuwe snelweg </a:t>
            </a:r>
            <a:r>
              <a:rPr lang="nl-NL" sz="2400" i="1" u="sng">
                <a:solidFill>
                  <a:srgbClr val="387038"/>
                </a:solidFill>
                <a:latin typeface="Century Gothic"/>
                <a:ea typeface="Calibri"/>
                <a:cs typeface="Times New Roman"/>
              </a:rPr>
              <a:t>is in goede staat</a:t>
            </a:r>
            <a:r>
              <a:rPr lang="nl-NL" sz="2400" i="1">
                <a:solidFill>
                  <a:srgbClr val="387038"/>
                </a:solidFill>
                <a:latin typeface="Century Gothic"/>
                <a:ea typeface="Calibri"/>
                <a:cs typeface="Times New Roman"/>
              </a:rPr>
              <a:t>.</a:t>
            </a:r>
            <a:endParaRPr lang="nl-NL" sz="2400" i="1">
              <a:solidFill>
                <a:srgbClr val="387038"/>
              </a:solidFill>
              <a:effectLst/>
              <a:latin typeface="Century Gothic"/>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p:txBody>
      </p:sp>
      <p:sp>
        <p:nvSpPr>
          <p:cNvPr id="17" name="Tekstvak 2"/>
          <p:cNvSpPr txBox="1">
            <a:spLocks noChangeArrowheads="1"/>
          </p:cNvSpPr>
          <p:nvPr/>
        </p:nvSpPr>
        <p:spPr bwMode="auto">
          <a:xfrm>
            <a:off x="4948684" y="667756"/>
            <a:ext cx="4016873" cy="11146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panose="020B0502020202020204" pitchFamily="34" charset="0"/>
                <a:ea typeface="Calibri"/>
                <a:cs typeface="Times New Roman"/>
              </a:rPr>
              <a:t>staat zijn </a:t>
            </a:r>
            <a:endParaRPr lang="nl-NL" sz="44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24490" y="121405"/>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a:ea typeface="Calibri"/>
                <a:cs typeface="Times New Roman"/>
              </a:rPr>
              <a:t>er slecht aan</a:t>
            </a:r>
            <a:endParaRPr lang="nl-NL" sz="4400">
              <a:effectLst/>
              <a:latin typeface="Century Gothic"/>
              <a:ea typeface="Calibri"/>
              <a:cs typeface="Times New Roman"/>
            </a:endParaRPr>
          </a:p>
        </p:txBody>
      </p:sp>
      <p:sp>
        <p:nvSpPr>
          <p:cNvPr id="19" name="Tekstvak 2"/>
          <p:cNvSpPr txBox="1">
            <a:spLocks noChangeArrowheads="1"/>
          </p:cNvSpPr>
          <p:nvPr/>
        </p:nvSpPr>
        <p:spPr bwMode="auto">
          <a:xfrm>
            <a:off x="546104" y="721511"/>
            <a:ext cx="349820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a:ea typeface="Calibri"/>
                <a:cs typeface="Times New Roman"/>
              </a:rPr>
              <a:t>toe zijn</a:t>
            </a:r>
            <a:endParaRPr lang="nl-NL" sz="4400">
              <a:effectLst/>
              <a:latin typeface="Century Gothic"/>
              <a:ea typeface="Calibri"/>
              <a:cs typeface="Times New Roman"/>
            </a:endParaRPr>
          </a:p>
        </p:txBody>
      </p:sp>
      <p:pic>
        <p:nvPicPr>
          <p:cNvPr id="9" name="Afbeelding 8" descr="Afbeelding met buitenshuis, grond, boom, weg&#10;&#10;Automatisch gegenereerde beschrijving">
            <a:extLst>
              <a:ext uri="{FF2B5EF4-FFF2-40B4-BE49-F238E27FC236}">
                <a16:creationId xmlns:a16="http://schemas.microsoft.com/office/drawing/2014/main" id="{7FD5C389-E392-699E-2C97-09760A16453E}"/>
              </a:ext>
            </a:extLst>
          </p:cNvPr>
          <p:cNvPicPr>
            <a:picLocks noChangeAspect="1"/>
          </p:cNvPicPr>
          <p:nvPr/>
        </p:nvPicPr>
        <p:blipFill>
          <a:blip r:embed="rId5"/>
          <a:stretch>
            <a:fillRect/>
          </a:stretch>
        </p:blipFill>
        <p:spPr>
          <a:xfrm>
            <a:off x="566697" y="2305364"/>
            <a:ext cx="3477025" cy="2247272"/>
          </a:xfrm>
          <a:prstGeom prst="rect">
            <a:avLst/>
          </a:prstGeom>
        </p:spPr>
      </p:pic>
      <p:pic>
        <p:nvPicPr>
          <p:cNvPr id="16" name="Afbeelding 15" descr="Afbeelding met buitenshuis, hemel, weg, Straatverlichting&#10;&#10;Automatisch gegenereerde beschrijving">
            <a:extLst>
              <a:ext uri="{FF2B5EF4-FFF2-40B4-BE49-F238E27FC236}">
                <a16:creationId xmlns:a16="http://schemas.microsoft.com/office/drawing/2014/main" id="{76D349D6-6AB8-BE3A-D975-621E7B115D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5641" y="2306309"/>
            <a:ext cx="3611952" cy="2332313"/>
          </a:xfrm>
          <a:prstGeom prst="rect">
            <a:avLst/>
          </a:prstGeom>
        </p:spPr>
      </p:pic>
    </p:spTree>
    <p:extLst>
      <p:ext uri="{BB962C8B-B14F-4D97-AF65-F5344CB8AC3E}">
        <p14:creationId xmlns:p14="http://schemas.microsoft.com/office/powerpoint/2010/main" val="346710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a:ea typeface="Calibri"/>
                <a:cs typeface="Times New Roman"/>
              </a:rPr>
              <a:t>opstijgen</a:t>
            </a:r>
            <a:endParaRPr lang="nl-NL" sz="60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a:ea typeface="Calibri"/>
                <a:cs typeface="Times New Roman"/>
              </a:rPr>
              <a:t>dalen</a:t>
            </a:r>
            <a:endParaRPr lang="nl-NL" sz="60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a:ea typeface="Calibri"/>
                <a:cs typeface="Times New Roman"/>
              </a:rPr>
              <a:t>= omhooggaan</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a:ea typeface="Calibri"/>
                <a:cs typeface="Times New Roman"/>
              </a:rPr>
              <a:t>  </a:t>
            </a:r>
            <a:endParaRPr lang="nl-NL" sz="1100">
              <a:effectLst/>
              <a:latin typeface="Century Gothic"/>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1600">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a:ea typeface="Calibri"/>
                <a:cs typeface="Times New Roman"/>
              </a:rPr>
              <a:t>   </a:t>
            </a:r>
            <a:endParaRPr lang="nl-NL" sz="1100">
              <a:effectLst/>
              <a:latin typeface="Century Gothic"/>
              <a:ea typeface="Calibri"/>
              <a:cs typeface="Times New Roman"/>
            </a:endParaRPr>
          </a:p>
          <a:p>
            <a:pPr algn="ctr">
              <a:lnSpc>
                <a:spcPct val="107000"/>
              </a:lnSpc>
            </a:pPr>
            <a:r>
              <a:rPr lang="nl-NL" sz="2400" i="1">
                <a:solidFill>
                  <a:srgbClr val="387038"/>
                </a:solidFill>
                <a:latin typeface="Century Gothic"/>
                <a:ea typeface="Calibri"/>
                <a:cs typeface="Times New Roman"/>
              </a:rPr>
              <a:t>Zou het geluid </a:t>
            </a:r>
            <a:r>
              <a:rPr lang="nl-NL" sz="2400" i="1" u="sng">
                <a:solidFill>
                  <a:srgbClr val="387038"/>
                </a:solidFill>
                <a:latin typeface="Century Gothic"/>
                <a:ea typeface="Calibri"/>
                <a:cs typeface="Times New Roman"/>
              </a:rPr>
              <a:t>opstijgen </a:t>
            </a:r>
            <a:r>
              <a:rPr lang="nl-NL" sz="2400" i="1">
                <a:solidFill>
                  <a:srgbClr val="387038"/>
                </a:solidFill>
                <a:latin typeface="Century Gothic"/>
                <a:ea typeface="Calibri"/>
                <a:cs typeface="Times New Roman"/>
              </a:rPr>
              <a:t>uit de tunnels?</a:t>
            </a:r>
            <a:endParaRPr lang="nl-NL" sz="28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effectLst/>
                <a:latin typeface="Century Gothic"/>
                <a:ea typeface="Calibri"/>
                <a:cs typeface="Times New Roman"/>
              </a:rPr>
              <a:t>= </a:t>
            </a:r>
            <a:r>
              <a:rPr lang="nl-NL" sz="2800">
                <a:latin typeface="Century Gothic"/>
                <a:ea typeface="Calibri"/>
                <a:cs typeface="Times New Roman"/>
              </a:rPr>
              <a:t>van een hoger punt naar beneden gaan</a:t>
            </a: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pPr>
            <a:endParaRPr lang="nl-NL" sz="1100">
              <a:latin typeface="Century Gothic" panose="020B0502020202020204" pitchFamily="34" charset="0"/>
              <a:ea typeface="Calibri"/>
              <a:cs typeface="Times New Roman"/>
            </a:endParaRPr>
          </a:p>
          <a:p>
            <a:pPr>
              <a:lnSpc>
                <a:spcPct val="107000"/>
              </a:lnSpc>
              <a:spcAft>
                <a:spcPts val="0"/>
              </a:spcAft>
            </a:pPr>
            <a:r>
              <a:rPr lang="nl-NL">
                <a:effectLst/>
                <a:latin typeface="Century Gothic"/>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11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a:ea typeface="Calibri"/>
              <a:cs typeface="Times New Roman"/>
            </a:endParaRPr>
          </a:p>
          <a:p>
            <a:pPr algn="ctr">
              <a:lnSpc>
                <a:spcPct val="107000"/>
              </a:lnSpc>
            </a:pPr>
            <a:r>
              <a:rPr lang="nl-NL" sz="2400" i="1">
                <a:solidFill>
                  <a:srgbClr val="387038"/>
                </a:solidFill>
                <a:latin typeface="Century Gothic"/>
                <a:ea typeface="Calibri"/>
                <a:cs typeface="Times New Roman"/>
              </a:rPr>
              <a:t>Een vliegtuig </a:t>
            </a:r>
            <a:r>
              <a:rPr lang="nl-NL" sz="2400" i="1" u="sng">
                <a:solidFill>
                  <a:srgbClr val="387038"/>
                </a:solidFill>
                <a:latin typeface="Century Gothic"/>
                <a:ea typeface="Calibri"/>
                <a:cs typeface="Times New Roman"/>
              </a:rPr>
              <a:t>daalt</a:t>
            </a:r>
            <a:r>
              <a:rPr lang="nl-NL" sz="2400" i="1">
                <a:solidFill>
                  <a:srgbClr val="387038"/>
                </a:solidFill>
                <a:latin typeface="Century Gothic"/>
                <a:ea typeface="Calibri"/>
                <a:cs typeface="Times New Roman"/>
              </a:rPr>
              <a:t> als hij gaat landen.</a:t>
            </a:r>
            <a:endParaRPr lang="nl-NL" sz="2400" i="1">
              <a:solidFill>
                <a:srgbClr val="387038"/>
              </a:solidFill>
              <a:effectLst/>
              <a:latin typeface="Century Gothic"/>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p:txBody>
      </p:sp>
      <p:sp>
        <p:nvSpPr>
          <p:cNvPr id="2" name="Pijl: omhoog 1">
            <a:extLst>
              <a:ext uri="{FF2B5EF4-FFF2-40B4-BE49-F238E27FC236}">
                <a16:creationId xmlns:a16="http://schemas.microsoft.com/office/drawing/2014/main" id="{E32A7F66-7492-3B52-D670-705B19B0DC09}"/>
              </a:ext>
            </a:extLst>
          </p:cNvPr>
          <p:cNvSpPr/>
          <p:nvPr/>
        </p:nvSpPr>
        <p:spPr>
          <a:xfrm>
            <a:off x="1383104" y="2507684"/>
            <a:ext cx="1499440" cy="2417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Pijl: omlaag 2">
            <a:extLst>
              <a:ext uri="{FF2B5EF4-FFF2-40B4-BE49-F238E27FC236}">
                <a16:creationId xmlns:a16="http://schemas.microsoft.com/office/drawing/2014/main" id="{35DC41BF-3218-84BB-106D-C2C508555823}"/>
              </a:ext>
            </a:extLst>
          </p:cNvPr>
          <p:cNvSpPr/>
          <p:nvPr/>
        </p:nvSpPr>
        <p:spPr>
          <a:xfrm>
            <a:off x="6178727" y="2766208"/>
            <a:ext cx="995317" cy="191307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546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5" y="31671"/>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5" y="1974698"/>
            <a:ext cx="323856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931475" y="747706"/>
            <a:ext cx="3952470"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xt Box 14"/>
          <p:cNvSpPr txBox="1"/>
          <p:nvPr/>
        </p:nvSpPr>
        <p:spPr>
          <a:xfrm>
            <a:off x="1679171" y="1860290"/>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a:latin typeface="Trebuchet MS"/>
                <a:ea typeface="Calibri"/>
                <a:cs typeface="Times New Roman"/>
              </a:rPr>
              <a:t>schuilen</a:t>
            </a:r>
            <a:endParaRPr lang="nl-NL" sz="1200">
              <a:effectLst/>
              <a:latin typeface="Calibri"/>
              <a:ea typeface="Calibri"/>
              <a:cs typeface="Times New Roman"/>
            </a:endParaRPr>
          </a:p>
        </p:txBody>
      </p:sp>
      <p:sp>
        <p:nvSpPr>
          <p:cNvPr id="15" name="Text Box 14"/>
          <p:cNvSpPr txBox="1"/>
          <p:nvPr/>
        </p:nvSpPr>
        <p:spPr>
          <a:xfrm>
            <a:off x="306979" y="4312699"/>
            <a:ext cx="3544941"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6" name="Text Box 14"/>
          <p:cNvSpPr txBox="1"/>
          <p:nvPr/>
        </p:nvSpPr>
        <p:spPr>
          <a:xfrm>
            <a:off x="-573408" y="4263284"/>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a:latin typeface="Century Gothic" panose="020B0502020202020204" pitchFamily="34" charset="0"/>
                <a:ea typeface="Calibri"/>
                <a:cs typeface="Times New Roman"/>
              </a:rPr>
              <a:t>voor gevaar</a:t>
            </a:r>
            <a:endParaRPr lang="nl-NL" sz="400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7" y="2836042"/>
            <a:ext cx="4824536" cy="9633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915816" y="2830564"/>
            <a:ext cx="5556934" cy="487162"/>
          </a:xfrm>
          <a:prstGeom prst="rect">
            <a:avLst/>
          </a:prstGeom>
          <a:noFill/>
          <a:ln w="9525">
            <a:noFill/>
            <a:miter lim="800000"/>
            <a:headEnd/>
            <a:tailEnd/>
          </a:ln>
        </p:spPr>
        <p:txBody>
          <a:bodyPr rot="0" vert="horz" wrap="square" lIns="91440" tIns="45720" rIns="91440" bIns="45720" anchor="t" anchorCtr="0">
            <a:noAutofit/>
          </a:bodyPr>
          <a:lstStyle/>
          <a:p>
            <a:r>
              <a:rPr lang="nl-NL" sz="2800">
                <a:latin typeface="Century Gothic"/>
              </a:rPr>
              <a:t>= een plek zoeken waar je veilig bent of droog blijft</a:t>
            </a:r>
            <a:endParaRPr lang="nl-NL" sz="280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a:effectLst/>
              <a:latin typeface="Century Gothic" panose="020B0502020202020204" pitchFamily="34" charset="0"/>
              <a:ea typeface="Calibri"/>
              <a:cs typeface="Times New Roman"/>
            </a:endParaRPr>
          </a:p>
        </p:txBody>
      </p:sp>
      <p:sp>
        <p:nvSpPr>
          <p:cNvPr id="12" name="Text Box 14"/>
          <p:cNvSpPr txBox="1"/>
          <p:nvPr/>
        </p:nvSpPr>
        <p:spPr>
          <a:xfrm>
            <a:off x="994535" y="701716"/>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a:latin typeface="Century Gothic" panose="020B0502020202020204" pitchFamily="34" charset="0"/>
                <a:ea typeface="Calibri"/>
                <a:cs typeface="Times New Roman"/>
              </a:rPr>
              <a:t>voor de regen</a:t>
            </a:r>
            <a:endParaRPr lang="nl-NL" sz="400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0343" y="4327034"/>
            <a:ext cx="4315291"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4448449" y="4346089"/>
            <a:ext cx="4445313" cy="707886"/>
          </a:xfrm>
          <a:prstGeom prst="rect">
            <a:avLst/>
          </a:prstGeom>
          <a:noFill/>
        </p:spPr>
        <p:txBody>
          <a:bodyPr wrap="square" rtlCol="0">
            <a:spAutoFit/>
          </a:bodyPr>
          <a:lstStyle/>
          <a:p>
            <a:r>
              <a:rPr lang="nl-NL" sz="4000">
                <a:latin typeface="Century Gothic" panose="020B0502020202020204" pitchFamily="34" charset="0"/>
              </a:rPr>
              <a:t>voor de warmte </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49482" y="1498090"/>
            <a:ext cx="548905" cy="456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F5B37047-33DB-4760-ABEF-21857743FA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523" y="5063050"/>
            <a:ext cx="2463040" cy="1638898"/>
          </a:xfrm>
          <a:prstGeom prst="rect">
            <a:avLst/>
          </a:prstGeom>
        </p:spPr>
      </p:pic>
      <p:pic>
        <p:nvPicPr>
          <p:cNvPr id="8" name="Afbeelding 7" descr="Afbeelding met gras, buiten, reizen&#10;&#10;Automatisch gegenereerde beschrijving">
            <a:extLst>
              <a:ext uri="{FF2B5EF4-FFF2-40B4-BE49-F238E27FC236}">
                <a16:creationId xmlns:a16="http://schemas.microsoft.com/office/drawing/2014/main" id="{981096B7-5489-4A82-8AE6-26225EEA46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50002" y="442430"/>
            <a:ext cx="2643759" cy="1794620"/>
          </a:xfrm>
          <a:prstGeom prst="rect">
            <a:avLst/>
          </a:prstGeom>
        </p:spPr>
      </p:pic>
      <p:pic>
        <p:nvPicPr>
          <p:cNvPr id="19" name="Afbeelding 18" descr="Afbeelding met hond, lucht, buiten, strand&#10;&#10;Automatisch gegenereerde beschrijving">
            <a:extLst>
              <a:ext uri="{FF2B5EF4-FFF2-40B4-BE49-F238E27FC236}">
                <a16:creationId xmlns:a16="http://schemas.microsoft.com/office/drawing/2014/main" id="{4139B614-495C-4BC8-A1B2-565E8D6C2A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8387" y="5085858"/>
            <a:ext cx="2461989" cy="1639685"/>
          </a:xfrm>
          <a:prstGeom prst="rect">
            <a:avLst/>
          </a:prstGeom>
        </p:spPr>
      </p:pic>
    </p:spTree>
    <p:extLst>
      <p:ext uri="{BB962C8B-B14F-4D97-AF65-F5344CB8AC3E}">
        <p14:creationId xmlns:p14="http://schemas.microsoft.com/office/powerpoint/2010/main" val="275915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5" y="31671"/>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5" y="1974698"/>
            <a:ext cx="323856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063692" y="736923"/>
            <a:ext cx="3089828" cy="7168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xt Box 14"/>
          <p:cNvSpPr txBox="1"/>
          <p:nvPr/>
        </p:nvSpPr>
        <p:spPr>
          <a:xfrm>
            <a:off x="1679171" y="1860290"/>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a:latin typeface="Trebuchet MS"/>
                <a:ea typeface="Calibri"/>
                <a:cs typeface="Times New Roman"/>
              </a:rPr>
              <a:t>inslaan</a:t>
            </a:r>
            <a:endParaRPr lang="nl-NL" sz="6000" b="1">
              <a:effectLst/>
              <a:latin typeface="Trebuchet MS"/>
              <a:ea typeface="Calibri"/>
              <a:cs typeface="Times New Roman"/>
            </a:endParaRPr>
          </a:p>
        </p:txBody>
      </p:sp>
      <p:sp>
        <p:nvSpPr>
          <p:cNvPr id="15" name="Text Box 14"/>
          <p:cNvSpPr txBox="1"/>
          <p:nvPr/>
        </p:nvSpPr>
        <p:spPr>
          <a:xfrm>
            <a:off x="326190" y="4226253"/>
            <a:ext cx="3708226" cy="6241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6" name="Text Box 14"/>
          <p:cNvSpPr txBox="1"/>
          <p:nvPr/>
        </p:nvSpPr>
        <p:spPr>
          <a:xfrm>
            <a:off x="142167" y="4223505"/>
            <a:ext cx="4071830" cy="40564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a:latin typeface="Century Gothic"/>
                <a:ea typeface="Calibri"/>
                <a:cs typeface="Times New Roman"/>
              </a:rPr>
              <a:t>het noodweer</a:t>
            </a:r>
            <a:endParaRPr lang="nl-NL" sz="400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067685" y="2852486"/>
            <a:ext cx="2062405" cy="1344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26600" y="2836042"/>
            <a:ext cx="5266639" cy="4889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926599" y="2776649"/>
            <a:ext cx="5556934" cy="487162"/>
          </a:xfrm>
          <a:prstGeom prst="rect">
            <a:avLst/>
          </a:prstGeom>
          <a:noFill/>
          <a:ln w="9525">
            <a:noFill/>
            <a:miter lim="800000"/>
            <a:headEnd/>
            <a:tailEnd/>
          </a:ln>
        </p:spPr>
        <p:txBody>
          <a:bodyPr rot="0" vert="horz" wrap="square" lIns="91440" tIns="45720" rIns="91440" bIns="45720" anchor="t" anchorCtr="0">
            <a:noAutofit/>
          </a:bodyPr>
          <a:lstStyle/>
          <a:p>
            <a:r>
              <a:rPr lang="nl-NL" sz="2800">
                <a:latin typeface="Century Gothic"/>
              </a:rPr>
              <a:t>= met veel kracht in iets gaan</a:t>
            </a:r>
            <a:endParaRPr lang="nl-NL" sz="280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a:effectLst/>
              <a:latin typeface="Century Gothic" panose="020B0502020202020204" pitchFamily="34" charset="0"/>
              <a:ea typeface="Calibri"/>
              <a:cs typeface="Times New Roman"/>
            </a:endParaRPr>
          </a:p>
        </p:txBody>
      </p:sp>
      <p:sp>
        <p:nvSpPr>
          <p:cNvPr id="12" name="Text Box 14"/>
          <p:cNvSpPr txBox="1"/>
          <p:nvPr/>
        </p:nvSpPr>
        <p:spPr>
          <a:xfrm>
            <a:off x="2816865" y="734065"/>
            <a:ext cx="366990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a:latin typeface="Century Gothic"/>
                <a:ea typeface="Calibri"/>
                <a:cs typeface="Times New Roman"/>
              </a:rPr>
              <a:t>de bliksem</a:t>
            </a:r>
            <a:endParaRPr lang="nl-NL" sz="4000">
              <a:effectLst/>
              <a:latin typeface="Century Gothic"/>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0390" y="4337817"/>
            <a:ext cx="3075244"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688496" y="4346089"/>
            <a:ext cx="3259181" cy="707886"/>
          </a:xfrm>
          <a:prstGeom prst="rect">
            <a:avLst/>
          </a:prstGeom>
          <a:noFill/>
        </p:spPr>
        <p:txBody>
          <a:bodyPr wrap="square" lIns="91440" tIns="45720" rIns="91440" bIns="45720" rtlCol="0" anchor="t">
            <a:spAutoFit/>
          </a:bodyPr>
          <a:lstStyle/>
          <a:p>
            <a:r>
              <a:rPr lang="nl-NL" sz="4000" b="1">
                <a:latin typeface="Century Gothic"/>
              </a:rPr>
              <a:t>losbarsten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49482" y="1498090"/>
            <a:ext cx="548905" cy="456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14">
            <a:extLst>
              <a:ext uri="{FF2B5EF4-FFF2-40B4-BE49-F238E27FC236}">
                <a16:creationId xmlns:a16="http://schemas.microsoft.com/office/drawing/2014/main" id="{25A13284-FB01-AEAD-6898-C113C10AFB10}"/>
              </a:ext>
            </a:extLst>
          </p:cNvPr>
          <p:cNvSpPr txBox="1"/>
          <p:nvPr/>
        </p:nvSpPr>
        <p:spPr>
          <a:xfrm>
            <a:off x="5557656" y="4981863"/>
            <a:ext cx="3379612" cy="8878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9FA76AE3-2D1E-9969-FE74-FD369633143F}"/>
              </a:ext>
            </a:extLst>
          </p:cNvPr>
          <p:cNvSpPr txBox="1">
            <a:spLocks noChangeArrowheads="1"/>
          </p:cNvSpPr>
          <p:nvPr/>
        </p:nvSpPr>
        <p:spPr bwMode="auto">
          <a:xfrm>
            <a:off x="5557656" y="4987168"/>
            <a:ext cx="4144359" cy="875350"/>
          </a:xfrm>
          <a:prstGeom prst="rect">
            <a:avLst/>
          </a:prstGeom>
          <a:noFill/>
          <a:ln w="9525">
            <a:noFill/>
            <a:miter lim="800000"/>
            <a:headEnd/>
            <a:tailEnd/>
          </a:ln>
        </p:spPr>
        <p:txBody>
          <a:bodyPr rot="0" vert="horz" wrap="square" lIns="91440" tIns="45720" rIns="91440" bIns="45720" anchor="t" anchorCtr="0">
            <a:noAutofit/>
          </a:bodyPr>
          <a:lstStyle/>
          <a:p>
            <a:r>
              <a:rPr lang="nl-NL" sz="2800">
                <a:latin typeface="Century Gothic"/>
              </a:rPr>
              <a:t>= plotseling en krachtig beginnen</a:t>
            </a:r>
            <a:endParaRPr lang="nl-NL" sz="2800">
              <a:latin typeface="Century Gothic" panose="020B0502020202020204" pitchFamily="34" charset="0"/>
            </a:endParaRPr>
          </a:p>
        </p:txBody>
      </p:sp>
      <p:pic>
        <p:nvPicPr>
          <p:cNvPr id="4" name="Afbeelding 3" descr="Afbeelding met schets, tekening, Lijnillustraties, lijntekening&#10;&#10;Automatisch gegenereerde beschrijving">
            <a:extLst>
              <a:ext uri="{FF2B5EF4-FFF2-40B4-BE49-F238E27FC236}">
                <a16:creationId xmlns:a16="http://schemas.microsoft.com/office/drawing/2014/main" id="{1E7FF313-0667-FB89-0290-85E0140AB408}"/>
              </a:ext>
            </a:extLst>
          </p:cNvPr>
          <p:cNvPicPr>
            <a:picLocks noChangeAspect="1"/>
          </p:cNvPicPr>
          <p:nvPr/>
        </p:nvPicPr>
        <p:blipFill>
          <a:blip r:embed="rId6"/>
          <a:stretch>
            <a:fillRect/>
          </a:stretch>
        </p:blipFill>
        <p:spPr>
          <a:xfrm>
            <a:off x="6193290" y="453278"/>
            <a:ext cx="2289923" cy="1513915"/>
          </a:xfrm>
          <a:prstGeom prst="rect">
            <a:avLst/>
          </a:prstGeom>
        </p:spPr>
      </p:pic>
      <p:pic>
        <p:nvPicPr>
          <p:cNvPr id="10" name="Afbeelding 9" descr="Afbeelding met buitenshuis, wazig, water, waas&#10;&#10;Automatisch gegenereerde beschrijving">
            <a:extLst>
              <a:ext uri="{FF2B5EF4-FFF2-40B4-BE49-F238E27FC236}">
                <a16:creationId xmlns:a16="http://schemas.microsoft.com/office/drawing/2014/main" id="{3B506FE7-5328-4266-28CD-DCAEEF26A1C7}"/>
              </a:ext>
            </a:extLst>
          </p:cNvPr>
          <p:cNvPicPr>
            <a:picLocks noChangeAspect="1"/>
          </p:cNvPicPr>
          <p:nvPr/>
        </p:nvPicPr>
        <p:blipFill>
          <a:blip r:embed="rId7"/>
          <a:stretch>
            <a:fillRect/>
          </a:stretch>
        </p:blipFill>
        <p:spPr>
          <a:xfrm>
            <a:off x="6483402" y="3447901"/>
            <a:ext cx="1431152" cy="893885"/>
          </a:xfrm>
          <a:prstGeom prst="rect">
            <a:avLst/>
          </a:prstGeom>
        </p:spPr>
      </p:pic>
      <p:pic>
        <p:nvPicPr>
          <p:cNvPr id="19" name="Afbeelding 18" descr="Afbeelding met geel, ontwerp&#10;&#10;Automatisch gegenereerde beschrijving">
            <a:extLst>
              <a:ext uri="{FF2B5EF4-FFF2-40B4-BE49-F238E27FC236}">
                <a16:creationId xmlns:a16="http://schemas.microsoft.com/office/drawing/2014/main" id="{5810DEAF-91C6-DDD8-F9DF-10A554F0101F}"/>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18777014">
            <a:off x="631477" y="785984"/>
            <a:ext cx="2005803" cy="1975381"/>
          </a:xfrm>
          <a:prstGeom prst="rect">
            <a:avLst/>
          </a:prstGeom>
        </p:spPr>
      </p:pic>
      <p:pic>
        <p:nvPicPr>
          <p:cNvPr id="21" name="Afbeelding 20" descr="Afbeelding met Lettertype, Graphics, symbool, clipart&#10;&#10;Automatisch gegenereerde beschrijving">
            <a:extLst>
              <a:ext uri="{FF2B5EF4-FFF2-40B4-BE49-F238E27FC236}">
                <a16:creationId xmlns:a16="http://schemas.microsoft.com/office/drawing/2014/main" id="{881046CD-FD37-B0EC-AD97-E51E8FF01343}"/>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6344" y="1252076"/>
            <a:ext cx="2525411" cy="2525411"/>
          </a:xfrm>
          <a:prstGeom prst="rect">
            <a:avLst/>
          </a:prstGeom>
        </p:spPr>
      </p:pic>
      <p:pic>
        <p:nvPicPr>
          <p:cNvPr id="22" name="Afbeelding 21" descr="Afbeelding met wolk, bliksem, hemel, buitenshuis&#10;&#10;Automatisch gegenereerde beschrijving">
            <a:extLst>
              <a:ext uri="{FF2B5EF4-FFF2-40B4-BE49-F238E27FC236}">
                <a16:creationId xmlns:a16="http://schemas.microsoft.com/office/drawing/2014/main" id="{E4B41125-1119-E7A3-B3DF-CBB9E2636EEC}"/>
              </a:ext>
            </a:extLst>
          </p:cNvPr>
          <p:cNvPicPr>
            <a:picLocks noChangeAspect="1"/>
          </p:cNvPicPr>
          <p:nvPr/>
        </p:nvPicPr>
        <p:blipFill>
          <a:blip r:embed="rId12"/>
          <a:stretch>
            <a:fillRect/>
          </a:stretch>
        </p:blipFill>
        <p:spPr>
          <a:xfrm>
            <a:off x="1123790" y="4855272"/>
            <a:ext cx="2122715" cy="1402490"/>
          </a:xfrm>
          <a:prstGeom prst="rect">
            <a:avLst/>
          </a:prstGeom>
        </p:spPr>
      </p:pic>
    </p:spTree>
    <p:extLst>
      <p:ext uri="{BB962C8B-B14F-4D97-AF65-F5344CB8AC3E}">
        <p14:creationId xmlns:p14="http://schemas.microsoft.com/office/powerpoint/2010/main" val="385036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40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67652" y="2309768"/>
            <a:ext cx="4125814" cy="79018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2733077" y="2306078"/>
            <a:ext cx="446297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a:latin typeface="Century Gothic"/>
                <a:ea typeface="Calibri"/>
                <a:cs typeface="Times New Roman"/>
              </a:rPr>
              <a:t>de getuige</a:t>
            </a:r>
            <a:endParaRPr lang="nl-NL" sz="1100">
              <a:effectLst/>
              <a:latin typeface="Century Gothic"/>
              <a:ea typeface="Calibri"/>
              <a:cs typeface="Times New Roman"/>
            </a:endParaRPr>
          </a:p>
        </p:txBody>
      </p:sp>
      <p:cxnSp>
        <p:nvCxnSpPr>
          <p:cNvPr id="8" name="Rechte verbindingslijn 7"/>
          <p:cNvCxnSpPr>
            <a:cxnSpLocks/>
          </p:cNvCxnSpPr>
          <p:nvPr/>
        </p:nvCxnSpPr>
        <p:spPr>
          <a:xfrm flipH="1">
            <a:off x="2131923" y="3340210"/>
            <a:ext cx="1772920" cy="1379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5578850" y="1098946"/>
            <a:ext cx="859339" cy="1206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6240818" y="3099166"/>
            <a:ext cx="1107497" cy="5109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34075" y="529349"/>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xt Box 14"/>
          <p:cNvSpPr txBox="1"/>
          <p:nvPr/>
        </p:nvSpPr>
        <p:spPr>
          <a:xfrm>
            <a:off x="390350" y="50821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latin typeface="Century Gothic"/>
                <a:ea typeface="Calibri"/>
                <a:cs typeface="Times New Roman"/>
              </a:rPr>
              <a:t>het feest</a:t>
            </a:r>
            <a:endParaRPr lang="nl-NL" sz="1050">
              <a:effectLst/>
              <a:latin typeface="Century Gothic" panose="020B0502020202020204" pitchFamily="34" charset="0"/>
              <a:ea typeface="Calibri"/>
              <a:cs typeface="Times New Roman"/>
            </a:endParaRPr>
          </a:p>
        </p:txBody>
      </p:sp>
      <p:sp>
        <p:nvSpPr>
          <p:cNvPr id="13" name="Text Box 14"/>
          <p:cNvSpPr txBox="1"/>
          <p:nvPr/>
        </p:nvSpPr>
        <p:spPr>
          <a:xfrm>
            <a:off x="5913027" y="478540"/>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xt Box 14"/>
          <p:cNvSpPr txBox="1"/>
          <p:nvPr/>
        </p:nvSpPr>
        <p:spPr>
          <a:xfrm>
            <a:off x="5861248" y="447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de locatie</a:t>
            </a:r>
            <a:endParaRPr lang="nl-NL" sz="1050">
              <a:effectLst/>
              <a:latin typeface="Century Gothic" panose="020B0502020202020204" pitchFamily="34" charset="0"/>
              <a:ea typeface="Calibri"/>
              <a:cs typeface="Times New Roman"/>
            </a:endParaRPr>
          </a:p>
        </p:txBody>
      </p:sp>
      <p:sp>
        <p:nvSpPr>
          <p:cNvPr id="15" name="Text Box 14"/>
          <p:cNvSpPr txBox="1"/>
          <p:nvPr/>
        </p:nvSpPr>
        <p:spPr>
          <a:xfrm>
            <a:off x="440699" y="4475607"/>
            <a:ext cx="3817474" cy="6342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6" name="Text Box 14"/>
          <p:cNvSpPr txBox="1"/>
          <p:nvPr/>
        </p:nvSpPr>
        <p:spPr>
          <a:xfrm>
            <a:off x="405496" y="4473097"/>
            <a:ext cx="3655976" cy="39178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a:latin typeface="Century Gothic"/>
                <a:ea typeface="Calibri"/>
                <a:cs typeface="Times New Roman"/>
              </a:rPr>
              <a:t>de gebeurtenis</a:t>
            </a:r>
            <a:endParaRPr lang="nl-NL" sz="1050" b="1">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856339" y="3100124"/>
            <a:ext cx="5550066" cy="5965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55628" y="3157601"/>
            <a:ext cx="5543475" cy="2711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a:ea typeface="Calibri"/>
                <a:cs typeface="Times New Roman"/>
              </a:rPr>
              <a:t>= </a:t>
            </a:r>
            <a:r>
              <a:rPr lang="nl-NL" sz="2800">
                <a:latin typeface="Century Gothic"/>
                <a:ea typeface="Calibri"/>
                <a:cs typeface="Times New Roman"/>
              </a:rPr>
              <a:t>iemand die het gezien heeft</a:t>
            </a:r>
            <a:endParaRPr lang="nl-NL" sz="1100">
              <a:effectLst/>
              <a:latin typeface="Century Gothic" panose="020B0502020202020204" pitchFamily="34" charset="0"/>
              <a:ea typeface="Calibri"/>
              <a:cs typeface="Times New Roman"/>
            </a:endParaRPr>
          </a:p>
        </p:txBody>
      </p:sp>
      <p:pic>
        <p:nvPicPr>
          <p:cNvPr id="20" name="Afbeelding 19">
            <a:extLst>
              <a:ext uri="{FF2B5EF4-FFF2-40B4-BE49-F238E27FC236}">
                <a16:creationId xmlns:a16="http://schemas.microsoft.com/office/drawing/2014/main" id="{6EF4EF7F-412A-4E5A-90D6-0F2E55BCB5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3164" y="1933598"/>
            <a:ext cx="1131845" cy="1131845"/>
          </a:xfrm>
          <a:prstGeom prst="rect">
            <a:avLst/>
          </a:prstGeom>
        </p:spPr>
      </p:pic>
      <p:sp>
        <p:nvSpPr>
          <p:cNvPr id="3" name="Text Box 14">
            <a:extLst>
              <a:ext uri="{FF2B5EF4-FFF2-40B4-BE49-F238E27FC236}">
                <a16:creationId xmlns:a16="http://schemas.microsoft.com/office/drawing/2014/main" id="{1678A42A-8477-11A0-258A-DB6004842189}"/>
              </a:ext>
            </a:extLst>
          </p:cNvPr>
          <p:cNvSpPr txBox="1"/>
          <p:nvPr/>
        </p:nvSpPr>
        <p:spPr>
          <a:xfrm>
            <a:off x="440698" y="5104736"/>
            <a:ext cx="3817475" cy="9098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51C4E21E-0A37-DFA9-1A84-4F6D23B3E3FA}"/>
              </a:ext>
            </a:extLst>
          </p:cNvPr>
          <p:cNvSpPr txBox="1">
            <a:spLocks noChangeArrowheads="1"/>
          </p:cNvSpPr>
          <p:nvPr/>
        </p:nvSpPr>
        <p:spPr bwMode="auto">
          <a:xfrm>
            <a:off x="407808" y="5049616"/>
            <a:ext cx="4106170" cy="6894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a:ea typeface="Calibri"/>
                <a:cs typeface="Times New Roman"/>
              </a:rPr>
              <a:t>= </a:t>
            </a:r>
            <a:r>
              <a:rPr lang="nl-NL" sz="2800">
                <a:latin typeface="Century Gothic"/>
                <a:ea typeface="Calibri"/>
                <a:cs typeface="Times New Roman"/>
              </a:rPr>
              <a:t>iets wat nu gebeurt of gebeurd is</a:t>
            </a:r>
            <a:endParaRPr lang="nl-NL" sz="1100">
              <a:effectLst/>
              <a:latin typeface="Century Gothic" panose="020B0502020202020204" pitchFamily="34" charset="0"/>
              <a:ea typeface="Calibri"/>
              <a:cs typeface="Times New Roman"/>
            </a:endParaRPr>
          </a:p>
        </p:txBody>
      </p:sp>
      <p:pic>
        <p:nvPicPr>
          <p:cNvPr id="4" name="Afbeelding 3" descr="Afbeelding met hemel, buitenshuis, persoon, gebouw&#10;&#10;Automatisch gegenereerde beschrijving">
            <a:extLst>
              <a:ext uri="{FF2B5EF4-FFF2-40B4-BE49-F238E27FC236}">
                <a16:creationId xmlns:a16="http://schemas.microsoft.com/office/drawing/2014/main" id="{F4DB720E-EC09-1D17-6385-062DDEDA8412}"/>
              </a:ext>
            </a:extLst>
          </p:cNvPr>
          <p:cNvPicPr>
            <a:picLocks noChangeAspect="1"/>
          </p:cNvPicPr>
          <p:nvPr/>
        </p:nvPicPr>
        <p:blipFill>
          <a:blip r:embed="rId5"/>
          <a:stretch>
            <a:fillRect/>
          </a:stretch>
        </p:blipFill>
        <p:spPr>
          <a:xfrm>
            <a:off x="4291063" y="4472563"/>
            <a:ext cx="2279650" cy="1557612"/>
          </a:xfrm>
          <a:prstGeom prst="rect">
            <a:avLst/>
          </a:prstGeom>
        </p:spPr>
      </p:pic>
      <p:pic>
        <p:nvPicPr>
          <p:cNvPr id="6" name="Afbeelding 5" descr="Afbeelding met hart, Graphics, ontwerp&#10;&#10;Automatisch gegenereerde beschrijving">
            <a:extLst>
              <a:ext uri="{FF2B5EF4-FFF2-40B4-BE49-F238E27FC236}">
                <a16:creationId xmlns:a16="http://schemas.microsoft.com/office/drawing/2014/main" id="{83C3EF84-9050-540B-30C0-FE723BA0626D}"/>
              </a:ext>
            </a:extLst>
          </p:cNvPr>
          <p:cNvPicPr>
            <a:picLocks noChangeAspect="1"/>
          </p:cNvPicPr>
          <p:nvPr/>
        </p:nvPicPr>
        <p:blipFill>
          <a:blip r:embed="rId6"/>
          <a:srcRect l="30526" t="23197" r="28108" b="25628"/>
          <a:stretch/>
        </p:blipFill>
        <p:spPr>
          <a:xfrm>
            <a:off x="5175043" y="384511"/>
            <a:ext cx="674168" cy="817956"/>
          </a:xfrm>
          <a:prstGeom prst="rect">
            <a:avLst/>
          </a:prstGeom>
        </p:spPr>
      </p:pic>
      <p:pic>
        <p:nvPicPr>
          <p:cNvPr id="19" name="Afbeelding 18" descr="Afbeelding met buitenshuis, hemel, weg, persoon&#10;&#10;Automatisch gegenereerde beschrijving">
            <a:extLst>
              <a:ext uri="{FF2B5EF4-FFF2-40B4-BE49-F238E27FC236}">
                <a16:creationId xmlns:a16="http://schemas.microsoft.com/office/drawing/2014/main" id="{6F2708CE-7468-5DE1-FFEA-CA49E63B9E0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29185" t="3294" r="26115" b="4159"/>
          <a:stretch/>
        </p:blipFill>
        <p:spPr>
          <a:xfrm>
            <a:off x="592939" y="797267"/>
            <a:ext cx="2043684" cy="1777113"/>
          </a:xfrm>
          <a:prstGeom prst="rect">
            <a:avLst/>
          </a:prstGeom>
        </p:spPr>
      </p:pic>
      <p:cxnSp>
        <p:nvCxnSpPr>
          <p:cNvPr id="27" name="Rechte verbindingslijn 26">
            <a:extLst>
              <a:ext uri="{FF2B5EF4-FFF2-40B4-BE49-F238E27FC236}">
                <a16:creationId xmlns:a16="http://schemas.microsoft.com/office/drawing/2014/main" id="{AEEE4AEF-AFDC-8110-F58F-8FAEAD2D53F9}"/>
              </a:ext>
            </a:extLst>
          </p:cNvPr>
          <p:cNvCxnSpPr>
            <a:cxnSpLocks/>
          </p:cNvCxnSpPr>
          <p:nvPr/>
        </p:nvCxnSpPr>
        <p:spPr>
          <a:xfrm>
            <a:off x="2721040" y="750551"/>
            <a:ext cx="723777" cy="15726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41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vert="horz" lIns="91440" tIns="45720" rIns="91440" bIns="45720" rtlCol="0" anchor="t">
            <a:normAutofit/>
          </a:bodyPr>
          <a:lstStyle/>
          <a:p>
            <a:r>
              <a:rPr lang="nl-NL">
                <a:solidFill>
                  <a:srgbClr val="C00000"/>
                </a:solidFill>
                <a:latin typeface="Century Gothic"/>
              </a:rPr>
              <a:t>Week 36 – 3 september 2024</a:t>
            </a:r>
          </a:p>
          <a:p>
            <a:r>
              <a:rPr lang="nl-NL">
                <a:solidFill>
                  <a:srgbClr val="C00000"/>
                </a:solidFill>
                <a:latin typeface="Century Gothic"/>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78751"/>
          </a:xfrm>
          <a:prstGeom prst="rect">
            <a:avLst/>
          </a:prstGeom>
          <a:noFill/>
        </p:spPr>
        <p:txBody>
          <a:bodyPr wrap="square" lIns="91440" tIns="45720" rIns="91440" bIns="45720" rtlCol="0" anchor="t">
            <a:spAutoFit/>
          </a:bodyPr>
          <a:lstStyle/>
          <a:p>
            <a:pPr fontAlgn="t"/>
            <a:r>
              <a:rPr lang="nl-NL" sz="7000" b="1" u="sng">
                <a:solidFill>
                  <a:prstClr val="black"/>
                </a:solidFill>
                <a:latin typeface="Century Gothic"/>
              </a:rPr>
              <a:t>trouwens</a:t>
            </a:r>
            <a:br>
              <a:rPr lang="nl-NL" sz="8000" b="1" u="sng">
                <a:latin typeface="Century Gothic" panose="020B0502020202020204" pitchFamily="34" charset="0"/>
              </a:rPr>
            </a:br>
            <a:r>
              <a:rPr lang="nl-NL" sz="4800">
                <a:solidFill>
                  <a:prstClr val="black"/>
                </a:solidFill>
                <a:latin typeface="Century Gothic"/>
              </a:rPr>
              <a:t>= </a:t>
            </a:r>
            <a:r>
              <a:rPr lang="nl-NL" sz="4400">
                <a:latin typeface="Century Gothic"/>
              </a:rPr>
              <a:t>verder, ook</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2800">
              <a:solidFill>
                <a:srgbClr val="387038"/>
              </a:solidFill>
              <a:ea typeface="+mn-lt"/>
              <a:cs typeface="+mn-lt"/>
            </a:endParaRPr>
          </a:p>
          <a:p>
            <a:r>
              <a:rPr lang="nl-NL" sz="2700" i="1" u="sng">
                <a:solidFill>
                  <a:srgbClr val="387038"/>
                </a:solidFill>
                <a:latin typeface="Century Gothic"/>
                <a:ea typeface="+mn-lt"/>
                <a:cs typeface="+mn-lt"/>
              </a:rPr>
              <a:t>Trouwens</a:t>
            </a:r>
            <a:r>
              <a:rPr lang="nl-NL" sz="2700" i="1">
                <a:solidFill>
                  <a:srgbClr val="387038"/>
                </a:solidFill>
                <a:latin typeface="Century Gothic"/>
                <a:ea typeface="+mn-lt"/>
                <a:cs typeface="+mn-lt"/>
              </a:rPr>
              <a:t>… als al die mensen in de tunnels dan “</a:t>
            </a:r>
            <a:r>
              <a:rPr lang="nl-NL" sz="2700" i="1" err="1">
                <a:solidFill>
                  <a:srgbClr val="387038"/>
                </a:solidFill>
                <a:latin typeface="Century Gothic"/>
                <a:ea typeface="+mn-lt"/>
                <a:cs typeface="+mn-lt"/>
              </a:rPr>
              <a:t>Echoooo</a:t>
            </a:r>
            <a:r>
              <a:rPr lang="nl-NL" sz="2700" i="1">
                <a:solidFill>
                  <a:srgbClr val="387038"/>
                </a:solidFill>
                <a:latin typeface="Century Gothic"/>
                <a:ea typeface="+mn-lt"/>
                <a:cs typeface="+mn-lt"/>
              </a:rPr>
              <a:t>” zouden roepen… dan zou er een </a:t>
            </a:r>
            <a:r>
              <a:rPr lang="nl-NL" sz="2700" i="1" err="1">
                <a:solidFill>
                  <a:srgbClr val="387038"/>
                </a:solidFill>
                <a:latin typeface="Century Gothic"/>
                <a:ea typeface="+mn-lt"/>
                <a:cs typeface="+mn-lt"/>
              </a:rPr>
              <a:t>ooo-ooo-ooo</a:t>
            </a:r>
            <a:r>
              <a:rPr lang="nl-NL" sz="2700" i="1">
                <a:solidFill>
                  <a:srgbClr val="387038"/>
                </a:solidFill>
                <a:latin typeface="Century Gothic"/>
                <a:ea typeface="+mn-lt"/>
                <a:cs typeface="+mn-lt"/>
              </a:rPr>
              <a:t> opstijgen uit de tunnels.</a:t>
            </a:r>
            <a:endParaRPr lang="nl-NL" sz="2700" i="1">
              <a:solidFill>
                <a:srgbClr val="387038"/>
              </a:solidFill>
              <a:latin typeface="Century Gothic"/>
              <a:cs typeface="Times New Roman"/>
            </a:endParaRPr>
          </a:p>
        </p:txBody>
      </p:sp>
      <p:pic>
        <p:nvPicPr>
          <p:cNvPr id="2" name="Afbeelding 1" descr="Afbeelding met kleding, Menselijk gezicht, meisje, persoon&#10;&#10;Automatisch gegenereerde beschrijving">
            <a:extLst>
              <a:ext uri="{FF2B5EF4-FFF2-40B4-BE49-F238E27FC236}">
                <a16:creationId xmlns:a16="http://schemas.microsoft.com/office/drawing/2014/main" id="{A8E99062-CC70-833C-2974-B1D17F9AAF0B}"/>
              </a:ext>
            </a:extLst>
          </p:cNvPr>
          <p:cNvPicPr>
            <a:picLocks noChangeAspect="1"/>
          </p:cNvPicPr>
          <p:nvPr/>
        </p:nvPicPr>
        <p:blipFill>
          <a:blip r:embed="rId3"/>
          <a:stretch>
            <a:fillRect/>
          </a:stretch>
        </p:blipFill>
        <p:spPr>
          <a:xfrm>
            <a:off x="1545011" y="1716676"/>
            <a:ext cx="6022947" cy="3538432"/>
          </a:xfrm>
          <a:prstGeom prst="rect">
            <a:avLst/>
          </a:prstGeom>
        </p:spPr>
      </p:pic>
    </p:spTree>
    <p:extLst>
      <p:ext uri="{BB962C8B-B14F-4D97-AF65-F5344CB8AC3E}">
        <p14:creationId xmlns:p14="http://schemas.microsoft.com/office/powerpoint/2010/main" val="410583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lIns="91440" tIns="45720" rIns="91440" bIns="45720" rtlCol="0" anchor="t">
            <a:spAutoFit/>
          </a:bodyPr>
          <a:lstStyle/>
          <a:p>
            <a:r>
              <a:rPr lang="nl-NL" sz="7000" b="1" u="sng">
                <a:solidFill>
                  <a:prstClr val="black"/>
                </a:solidFill>
                <a:latin typeface="Century Gothic"/>
              </a:rPr>
              <a:t>namelijk</a:t>
            </a:r>
            <a:br>
              <a:rPr lang="nl-NL" sz="8000" b="1" u="sng">
                <a:latin typeface="Century Gothic" panose="020B0502020202020204" pitchFamily="34" charset="0"/>
              </a:rPr>
            </a:br>
            <a:r>
              <a:rPr lang="nl-NL" sz="4800">
                <a:solidFill>
                  <a:prstClr val="black"/>
                </a:solidFill>
                <a:latin typeface="Century Gothic"/>
              </a:rPr>
              <a:t>= </a:t>
            </a:r>
            <a:r>
              <a:rPr lang="nl-NL" sz="4400">
                <a:latin typeface="Century Gothic"/>
              </a:rPr>
              <a:t>want, om precies te zijn</a:t>
            </a:r>
            <a:endParaRPr lang="nl-NL"/>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a:cs typeface="Times New Roman"/>
              </a:rPr>
              <a:t>Je kon lopen over de snelweg van Groningen. De weg is </a:t>
            </a:r>
            <a:r>
              <a:rPr lang="nl-NL" sz="2800" i="1" u="sng">
                <a:solidFill>
                  <a:srgbClr val="387038"/>
                </a:solidFill>
                <a:latin typeface="Century Gothic"/>
                <a:cs typeface="Times New Roman"/>
              </a:rPr>
              <a:t>namelijk</a:t>
            </a:r>
            <a:r>
              <a:rPr lang="nl-NL" sz="2800" i="1">
                <a:solidFill>
                  <a:srgbClr val="387038"/>
                </a:solidFill>
                <a:latin typeface="Century Gothic"/>
                <a:cs typeface="Times New Roman"/>
              </a:rPr>
              <a:t> vernieuwd. </a:t>
            </a:r>
            <a:endParaRPr lang="nl-NL" sz="2800" i="1">
              <a:solidFill>
                <a:srgbClr val="00B050"/>
              </a:solidFill>
              <a:latin typeface="Century Gothic"/>
            </a:endParaRPr>
          </a:p>
        </p:txBody>
      </p:sp>
      <p:pic>
        <p:nvPicPr>
          <p:cNvPr id="3" name="Afbeelding 2" descr="Afbeelding met buitenshuis, hemel, weg, Straatverlichting&#10;&#10;Automatisch gegenereerde beschrijving">
            <a:extLst>
              <a:ext uri="{FF2B5EF4-FFF2-40B4-BE49-F238E27FC236}">
                <a16:creationId xmlns:a16="http://schemas.microsoft.com/office/drawing/2014/main" id="{F9DD8CCB-C720-61E4-922B-41E5A161A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92" y="1929497"/>
            <a:ext cx="4983995" cy="3320892"/>
          </a:xfrm>
          <a:prstGeom prst="rect">
            <a:avLst/>
          </a:prstGeom>
        </p:spPr>
      </p:pic>
    </p:spTree>
    <p:extLst>
      <p:ext uri="{BB962C8B-B14F-4D97-AF65-F5344CB8AC3E}">
        <p14:creationId xmlns:p14="http://schemas.microsoft.com/office/powerpoint/2010/main" val="288871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lIns="91440" tIns="45720" rIns="91440" bIns="45720" rtlCol="0" anchor="t">
            <a:spAutoFit/>
          </a:bodyPr>
          <a:lstStyle/>
          <a:p>
            <a:r>
              <a:rPr lang="nl-NL" sz="7200" b="1" u="sng">
                <a:latin typeface="Century Gothic"/>
              </a:rPr>
              <a:t>namelijk</a:t>
            </a:r>
            <a:endParaRPr lang="nl-NL" sz="7200" b="1" u="sng">
              <a:latin typeface="Century Gothic" panose="020B0502020202020204" pitchFamily="34" charset="0"/>
            </a:endParaRPr>
          </a:p>
        </p:txBody>
      </p:sp>
      <p:pic>
        <p:nvPicPr>
          <p:cNvPr id="3" name="Afbeelding 2" descr="Afbeelding met buitenshuis, hemel, weg, Straatverlichting&#10;&#10;Automatisch gegenereerde beschrijving">
            <a:extLst>
              <a:ext uri="{FF2B5EF4-FFF2-40B4-BE49-F238E27FC236}">
                <a16:creationId xmlns:a16="http://schemas.microsoft.com/office/drawing/2014/main" id="{FE3A6E73-40BA-A265-AE05-40130D46B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17" y="1422646"/>
            <a:ext cx="7828565" cy="521382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163" y="4248"/>
            <a:ext cx="9158946" cy="1169551"/>
          </a:xfrm>
          <a:prstGeom prst="rect">
            <a:avLst/>
          </a:prstGeom>
          <a:noFill/>
        </p:spPr>
        <p:txBody>
          <a:bodyPr wrap="square" lIns="91440" tIns="45720" rIns="91440" bIns="45720" rtlCol="0" anchor="t">
            <a:spAutoFit/>
          </a:bodyPr>
          <a:lstStyle/>
          <a:p>
            <a:r>
              <a:rPr lang="nl-NL" sz="7000" b="1" u="sng">
                <a:latin typeface="Century Gothic"/>
              </a:rPr>
              <a:t>er slecht aan toe zijn</a:t>
            </a:r>
            <a:endParaRPr lang="nl-NL" sz="7000" b="1" u="sng">
              <a:latin typeface="Century Gothic" panose="020B0502020202020204" pitchFamily="34" charset="0"/>
            </a:endParaRPr>
          </a:p>
        </p:txBody>
      </p:sp>
      <p:pic>
        <p:nvPicPr>
          <p:cNvPr id="2" name="Afbeelding 1" descr="Afbeelding met buitenshuis, grond, boom, weg&#10;&#10;Automatisch gegenereerde beschrijving">
            <a:extLst>
              <a:ext uri="{FF2B5EF4-FFF2-40B4-BE49-F238E27FC236}">
                <a16:creationId xmlns:a16="http://schemas.microsoft.com/office/drawing/2014/main" id="{6EC1CC1F-E7B3-598C-E683-0AD301256368}"/>
              </a:ext>
            </a:extLst>
          </p:cNvPr>
          <p:cNvPicPr>
            <a:picLocks noChangeAspect="1"/>
          </p:cNvPicPr>
          <p:nvPr/>
        </p:nvPicPr>
        <p:blipFill>
          <a:blip r:embed="rId3"/>
          <a:stretch>
            <a:fillRect/>
          </a:stretch>
        </p:blipFill>
        <p:spPr>
          <a:xfrm>
            <a:off x="797218" y="1412095"/>
            <a:ext cx="7626403" cy="509036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lIns="91440" tIns="45720" rIns="91440" bIns="45720" rtlCol="0" anchor="t">
            <a:spAutoFit/>
          </a:bodyPr>
          <a:lstStyle/>
          <a:p>
            <a:r>
              <a:rPr lang="nl-NL" sz="7200" b="1" u="sng">
                <a:latin typeface="Century Gothic"/>
              </a:rPr>
              <a:t>ontstaan</a:t>
            </a:r>
            <a:endParaRPr lang="nl-NL" sz="7200" b="1" u="sng">
              <a:latin typeface="Century Gothic" panose="020B0502020202020204" pitchFamily="34" charset="0"/>
            </a:endParaRPr>
          </a:p>
        </p:txBody>
      </p:sp>
      <p:pic>
        <p:nvPicPr>
          <p:cNvPr id="4" name="Afbeelding 3" descr="Afbeelding met hemel, buitenshuis, gebouw, spoor&#10;&#10;Automatisch gegenereerde beschrijving">
            <a:extLst>
              <a:ext uri="{FF2B5EF4-FFF2-40B4-BE49-F238E27FC236}">
                <a16:creationId xmlns:a16="http://schemas.microsoft.com/office/drawing/2014/main" id="{1354CEBD-253B-D4F9-A228-8D0F113EF6DA}"/>
              </a:ext>
            </a:extLst>
          </p:cNvPr>
          <p:cNvPicPr>
            <a:picLocks noChangeAspect="1"/>
          </p:cNvPicPr>
          <p:nvPr/>
        </p:nvPicPr>
        <p:blipFill>
          <a:blip r:embed="rId3"/>
          <a:stretch>
            <a:fillRect/>
          </a:stretch>
        </p:blipFill>
        <p:spPr>
          <a:xfrm>
            <a:off x="879231" y="1260631"/>
            <a:ext cx="7354506" cy="4905652"/>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lIns="91440" tIns="45720" rIns="91440" bIns="45720" rtlCol="0" anchor="t">
            <a:spAutoFit/>
          </a:bodyPr>
          <a:lstStyle/>
          <a:p>
            <a:r>
              <a:rPr lang="nl-NL" sz="7200" b="1" u="sng">
                <a:latin typeface="Century Gothic"/>
                <a:ea typeface="+mn-lt"/>
                <a:cs typeface="+mn-lt"/>
              </a:rPr>
              <a:t>de gebeurtenis</a:t>
            </a:r>
            <a:endParaRPr lang="nl-NL">
              <a:ea typeface="Calibri"/>
              <a:cs typeface="Calibri"/>
            </a:endParaRPr>
          </a:p>
        </p:txBody>
      </p:sp>
      <p:pic>
        <p:nvPicPr>
          <p:cNvPr id="4" name="Afbeelding 3" descr="Afbeelding met buitenshuis, hemel, weg, Straatverlichting&#10;&#10;Automatisch gegenereerde beschrijving">
            <a:extLst>
              <a:ext uri="{FF2B5EF4-FFF2-40B4-BE49-F238E27FC236}">
                <a16:creationId xmlns:a16="http://schemas.microsoft.com/office/drawing/2014/main" id="{7D8F1186-D2C0-12C2-9F1D-B403DADDA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73" y="1236456"/>
            <a:ext cx="7828565" cy="5213824"/>
          </a:xfrm>
          <a:prstGeom prst="rect">
            <a:avLst/>
          </a:prstGeom>
        </p:spPr>
      </p:pic>
      <p:pic>
        <p:nvPicPr>
          <p:cNvPr id="2" name="Afbeelding 1" descr="Afbeelding met buitenshuis, hemel, wolk, voertuig&#10;&#10;Automatisch gegenereerde beschrijving">
            <a:extLst>
              <a:ext uri="{FF2B5EF4-FFF2-40B4-BE49-F238E27FC236}">
                <a16:creationId xmlns:a16="http://schemas.microsoft.com/office/drawing/2014/main" id="{23DCA5D7-DF21-F7AA-0356-AFA5B4EFEBD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451502" y="3478568"/>
            <a:ext cx="4572000" cy="296265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lIns="91440" tIns="45720" rIns="91440" bIns="45720" rtlCol="0" anchor="t">
            <a:spAutoFit/>
          </a:bodyPr>
          <a:lstStyle/>
          <a:p>
            <a:r>
              <a:rPr lang="nl-NL" sz="7200" b="1" u="sng">
                <a:latin typeface="Century Gothic"/>
              </a:rPr>
              <a:t>de getuige</a:t>
            </a:r>
            <a:endParaRPr lang="nl-NL" sz="7200" b="1" u="sng">
              <a:latin typeface="Century Gothic" panose="020B0502020202020204" pitchFamily="34" charset="0"/>
            </a:endParaRPr>
          </a:p>
        </p:txBody>
      </p:sp>
      <p:pic>
        <p:nvPicPr>
          <p:cNvPr id="2" name="Afbeelding 1" descr="Afbeelding met clipart, schets, tekenfilm, illustratie&#10;&#10;Automatisch gegenereerde beschrijving">
            <a:extLst>
              <a:ext uri="{FF2B5EF4-FFF2-40B4-BE49-F238E27FC236}">
                <a16:creationId xmlns:a16="http://schemas.microsoft.com/office/drawing/2014/main" id="{2D858698-6306-78C0-8EEF-A9823D29AAED}"/>
              </a:ext>
            </a:extLst>
          </p:cNvPr>
          <p:cNvPicPr>
            <a:picLocks noChangeAspect="1"/>
          </p:cNvPicPr>
          <p:nvPr/>
        </p:nvPicPr>
        <p:blipFill>
          <a:blip r:embed="rId3"/>
          <a:stretch>
            <a:fillRect/>
          </a:stretch>
        </p:blipFill>
        <p:spPr>
          <a:xfrm>
            <a:off x="1846610" y="1624546"/>
            <a:ext cx="4630658" cy="462113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lIns="91440" tIns="45720" rIns="91440" bIns="45720" rtlCol="0" anchor="t">
            <a:spAutoFit/>
          </a:bodyPr>
          <a:lstStyle/>
          <a:p>
            <a:r>
              <a:rPr lang="nl-NL" sz="7200" b="1" u="sng">
                <a:latin typeface="Century Gothic"/>
              </a:rPr>
              <a:t>losbarsten</a:t>
            </a:r>
            <a:endParaRPr lang="nl-NL" sz="7200" b="1" u="sng">
              <a:latin typeface="Century Gothic" panose="020B0502020202020204" pitchFamily="34" charset="0"/>
            </a:endParaRPr>
          </a:p>
        </p:txBody>
      </p:sp>
      <p:pic>
        <p:nvPicPr>
          <p:cNvPr id="2" name="Afbeelding 1" descr="Afbeelding met buitenshuis, wazig, water, waas&#10;&#10;Automatisch gegenereerde beschrijving">
            <a:extLst>
              <a:ext uri="{FF2B5EF4-FFF2-40B4-BE49-F238E27FC236}">
                <a16:creationId xmlns:a16="http://schemas.microsoft.com/office/drawing/2014/main" id="{77168AF0-3DBE-1C00-5DF4-3022A3456A8F}"/>
              </a:ext>
            </a:extLst>
          </p:cNvPr>
          <p:cNvPicPr>
            <a:picLocks noChangeAspect="1"/>
          </p:cNvPicPr>
          <p:nvPr/>
        </p:nvPicPr>
        <p:blipFill>
          <a:blip r:embed="rId3"/>
          <a:stretch>
            <a:fillRect/>
          </a:stretch>
        </p:blipFill>
        <p:spPr>
          <a:xfrm>
            <a:off x="701168" y="1229138"/>
            <a:ext cx="7703243" cy="511049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lIns="91440" tIns="45720" rIns="91440" bIns="45720" rtlCol="0" anchor="t">
            <a:spAutoFit/>
          </a:bodyPr>
          <a:lstStyle/>
          <a:p>
            <a:r>
              <a:rPr lang="nl-NL" sz="7200" b="1" u="sng">
                <a:latin typeface="Century Gothic"/>
              </a:rPr>
              <a:t>schuilen</a:t>
            </a:r>
            <a:endParaRPr lang="nl-NL" sz="7200" b="1" u="sng">
              <a:latin typeface="Century Gothic" panose="020B0502020202020204" pitchFamily="34" charset="0"/>
            </a:endParaRPr>
          </a:p>
        </p:txBody>
      </p:sp>
      <p:pic>
        <p:nvPicPr>
          <p:cNvPr id="3" name="Afbeelding 2" descr="Afbeelding met infrastructuur, metro, tunnel, licht&#10;&#10;Automatisch gegenereerde beschrijving">
            <a:extLst>
              <a:ext uri="{FF2B5EF4-FFF2-40B4-BE49-F238E27FC236}">
                <a16:creationId xmlns:a16="http://schemas.microsoft.com/office/drawing/2014/main" id="{1BAC6515-3034-797B-0364-75957C550BE2}"/>
              </a:ext>
            </a:extLst>
          </p:cNvPr>
          <p:cNvPicPr>
            <a:picLocks noChangeAspect="1"/>
          </p:cNvPicPr>
          <p:nvPr/>
        </p:nvPicPr>
        <p:blipFill>
          <a:blip r:embed="rId3"/>
          <a:stretch>
            <a:fillRect/>
          </a:stretch>
        </p:blipFill>
        <p:spPr>
          <a:xfrm>
            <a:off x="771359" y="1717997"/>
            <a:ext cx="8006171" cy="4570179"/>
          </a:xfrm>
          <a:prstGeom prst="rect">
            <a:avLst/>
          </a:prstGeom>
        </p:spPr>
      </p:pic>
      <p:pic>
        <p:nvPicPr>
          <p:cNvPr id="2" name="Afbeelding 1" descr="Afbeelding met Menselijk gezicht, persoon, gebouw, kleding&#10;&#10;Automatisch gegenereerde beschrijving">
            <a:extLst>
              <a:ext uri="{FF2B5EF4-FFF2-40B4-BE49-F238E27FC236}">
                <a16:creationId xmlns:a16="http://schemas.microsoft.com/office/drawing/2014/main" id="{58A2A85D-6D7A-7C3A-A937-7B1EA6E127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44789" r="-282"/>
          <a:stretch/>
        </p:blipFill>
        <p:spPr>
          <a:xfrm>
            <a:off x="509856" y="3741623"/>
            <a:ext cx="2050973" cy="2448572"/>
          </a:xfrm>
          <a:prstGeom prst="rect">
            <a:avLst/>
          </a:prstGeom>
        </p:spPr>
      </p:pic>
      <p:pic>
        <p:nvPicPr>
          <p:cNvPr id="4" name="Afbeelding 3" descr="Afbeelding met persoon, kleding, kus, buitenshuis&#10;&#10;Automatisch gegenereerde beschrijving">
            <a:extLst>
              <a:ext uri="{FF2B5EF4-FFF2-40B4-BE49-F238E27FC236}">
                <a16:creationId xmlns:a16="http://schemas.microsoft.com/office/drawing/2014/main" id="{976046C4-F223-48F8-A397-AB398F6498E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46380" t="1689" r="-2941" b="-1581"/>
          <a:stretch/>
        </p:blipFill>
        <p:spPr>
          <a:xfrm>
            <a:off x="6340806" y="3236314"/>
            <a:ext cx="2585979" cy="3050805"/>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36D6DB1F-D9DF-4E2A-A005-468AFF2854CE}">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4751A1-1472-4C22-8F8C-9D6E2F7F8641}">
  <ds:schemaRefs>
    <ds:schemaRef ds:uri="http://schemas.microsoft.com/sharepoint/v3/contenttype/forms"/>
  </ds:schemaRefs>
</ds:datastoreItem>
</file>

<file path=customXml/itemProps3.xml><?xml version="1.0" encoding="utf-8"?>
<ds:datastoreItem xmlns:ds="http://schemas.openxmlformats.org/officeDocument/2006/customXml" ds:itemID="{89948F77-DE85-4900-8FDB-4035C82F70F9}">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16</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2024-09-03T09:36:18Z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