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6" r:id="rId8"/>
    <p:sldId id="1479" r:id="rId9"/>
    <p:sldId id="1478" r:id="rId10"/>
    <p:sldId id="1475" r:id="rId11"/>
    <p:sldId id="1477" r:id="rId12"/>
    <p:sldId id="1480" r:id="rId13"/>
    <p:sldId id="934" r:id="rId14"/>
    <p:sldId id="263" r:id="rId15"/>
    <p:sldId id="1486" r:id="rId16"/>
    <p:sldId id="1490" r:id="rId17"/>
    <p:sldId id="259" r:id="rId18"/>
    <p:sldId id="1485" r:id="rId19"/>
    <p:sldId id="1491" r:id="rId20"/>
    <p:sldId id="1489"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479"/>
            <p14:sldId id="1478"/>
            <p14:sldId id="1475"/>
            <p14:sldId id="1477"/>
            <p14:sldId id="1480"/>
            <p14:sldId id="934"/>
            <p14:sldId id="263"/>
            <p14:sldId id="1486"/>
            <p14:sldId id="1490"/>
            <p14:sldId id="259"/>
            <p14:sldId id="1485"/>
            <p14:sldId id="1491"/>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1471C-BEAA-4583-9DF7-64FC00DBE70C}" v="64" dt="2024-08-26T18:49:31.506"/>
    <p1510:client id="{94EA318D-A0C7-DB2D-FC7E-266154FFD9BF}" v="6" dt="2024-08-26T18:53:49.5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9899" autoAdjust="0"/>
  </p:normalViewPr>
  <p:slideViewPr>
    <p:cSldViewPr>
      <p:cViewPr varScale="1">
        <p:scale>
          <a:sx n="68" d="100"/>
          <a:sy n="68" d="100"/>
        </p:scale>
        <p:origin x="157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S::f.vrielink@kentalis.nl::3d258d00-cfd8-41c5-9f04-1a5a39faef2f" providerId="AD" clId="Web-{01479B46-5BFE-FFE3-5EB9-BA7418631E07}"/>
    <pc:docChg chg="modSld">
      <pc:chgData name="Vrielink, Francis" userId="S::f.vrielink@kentalis.nl::3d258d00-cfd8-41c5-9f04-1a5a39faef2f" providerId="AD" clId="Web-{01479B46-5BFE-FFE3-5EB9-BA7418631E07}" dt="2024-08-22T06:53:39.606" v="1" actId="20577"/>
      <pc:docMkLst>
        <pc:docMk/>
      </pc:docMkLst>
      <pc:sldChg chg="modSp">
        <pc:chgData name="Vrielink, Francis" userId="S::f.vrielink@kentalis.nl::3d258d00-cfd8-41c5-9f04-1a5a39faef2f" providerId="AD" clId="Web-{01479B46-5BFE-FFE3-5EB9-BA7418631E07}" dt="2024-08-22T06:53:39.606" v="1" actId="20577"/>
        <pc:sldMkLst>
          <pc:docMk/>
          <pc:sldMk cId="2189114603" sldId="1437"/>
        </pc:sldMkLst>
        <pc:spChg chg="mod">
          <ac:chgData name="Vrielink, Francis" userId="S::f.vrielink@kentalis.nl::3d258d00-cfd8-41c5-9f04-1a5a39faef2f" providerId="AD" clId="Web-{01479B46-5BFE-FFE3-5EB9-BA7418631E07}" dt="2024-08-22T06:53:39.606" v="1" actId="20577"/>
          <ac:spMkLst>
            <pc:docMk/>
            <pc:sldMk cId="2189114603" sldId="1437"/>
            <ac:spMk id="3" creationId="{00000000-0000-0000-0000-000000000000}"/>
          </ac:spMkLst>
        </pc:spChg>
      </pc:sldChg>
    </pc:docChg>
  </pc:docChgLst>
  <pc:docChgLst>
    <pc:chgData name="Vrielink, Francis" userId="S::f.vrielink@kentalis.nl::3d258d00-cfd8-41c5-9f04-1a5a39faef2f" providerId="AD" clId="Web-{09928FC1-37AB-ABE1-3291-30637ACB3B71}"/>
    <pc:docChg chg="modSld">
      <pc:chgData name="Vrielink, Francis" userId="S::f.vrielink@kentalis.nl::3d258d00-cfd8-41c5-9f04-1a5a39faef2f" providerId="AD" clId="Web-{09928FC1-37AB-ABE1-3291-30637ACB3B71}" dt="2024-08-20T11:03:57.314" v="2" actId="20577"/>
      <pc:docMkLst>
        <pc:docMk/>
      </pc:docMkLst>
      <pc:sldChg chg="modSp">
        <pc:chgData name="Vrielink, Francis" userId="S::f.vrielink@kentalis.nl::3d258d00-cfd8-41c5-9f04-1a5a39faef2f" providerId="AD" clId="Web-{09928FC1-37AB-ABE1-3291-30637ACB3B71}" dt="2024-08-20T11:03:57.314" v="2" actId="20577"/>
        <pc:sldMkLst>
          <pc:docMk/>
          <pc:sldMk cId="2189114603" sldId="1437"/>
        </pc:sldMkLst>
        <pc:spChg chg="mod">
          <ac:chgData name="Vrielink, Francis" userId="S::f.vrielink@kentalis.nl::3d258d00-cfd8-41c5-9f04-1a5a39faef2f" providerId="AD" clId="Web-{09928FC1-37AB-ABE1-3291-30637ACB3B71}" dt="2024-08-20T11:03:57.314" v="2" actId="20577"/>
          <ac:spMkLst>
            <pc:docMk/>
            <pc:sldMk cId="2189114603" sldId="1437"/>
            <ac:spMk id="3" creationId="{00000000-0000-0000-0000-000000000000}"/>
          </ac:spMkLst>
        </pc:spChg>
      </pc:sldChg>
    </pc:docChg>
  </pc:docChgLst>
  <pc:docChgLst>
    <pc:chgData name="Vrielink, Francis" userId="3d258d00-cfd8-41c5-9f04-1a5a39faef2f" providerId="ADAL" clId="{2661471C-BEAA-4583-9DF7-64FC00DBE70C}"/>
    <pc:docChg chg="custSel addSld delSld modSld sldOrd modSection">
      <pc:chgData name="Vrielink, Francis" userId="3d258d00-cfd8-41c5-9f04-1a5a39faef2f" providerId="ADAL" clId="{2661471C-BEAA-4583-9DF7-64FC00DBE70C}" dt="2024-08-26T20:18:26.583" v="2846" actId="1076"/>
      <pc:docMkLst>
        <pc:docMk/>
      </pc:docMkLst>
      <pc:sldChg chg="addSp delSp modSp mod">
        <pc:chgData name="Vrielink, Francis" userId="3d258d00-cfd8-41c5-9f04-1a5a39faef2f" providerId="ADAL" clId="{2661471C-BEAA-4583-9DF7-64FC00DBE70C}" dt="2024-08-26T18:09:05.596" v="1990" actId="1076"/>
        <pc:sldMkLst>
          <pc:docMk/>
          <pc:sldMk cId="192884965" sldId="259"/>
        </pc:sldMkLst>
        <pc:spChg chg="add mod">
          <ac:chgData name="Vrielink, Francis" userId="3d258d00-cfd8-41c5-9f04-1a5a39faef2f" providerId="ADAL" clId="{2661471C-BEAA-4583-9DF7-64FC00DBE70C}" dt="2024-08-26T17:27:39.417" v="1630" actId="1076"/>
          <ac:spMkLst>
            <pc:docMk/>
            <pc:sldMk cId="192884965" sldId="259"/>
            <ac:spMk id="4" creationId="{3E59C24F-8562-DC6D-8E43-337C377B784F}"/>
          </ac:spMkLst>
        </pc:spChg>
        <pc:spChg chg="mod">
          <ac:chgData name="Vrielink, Francis" userId="3d258d00-cfd8-41c5-9f04-1a5a39faef2f" providerId="ADAL" clId="{2661471C-BEAA-4583-9DF7-64FC00DBE70C}" dt="2024-08-26T15:58:38.086" v="275" actId="1076"/>
          <ac:spMkLst>
            <pc:docMk/>
            <pc:sldMk cId="192884965" sldId="259"/>
            <ac:spMk id="5" creationId="{00000000-0000-0000-0000-000000000000}"/>
          </ac:spMkLst>
        </pc:spChg>
        <pc:spChg chg="mod">
          <ac:chgData name="Vrielink, Francis" userId="3d258d00-cfd8-41c5-9f04-1a5a39faef2f" providerId="ADAL" clId="{2661471C-BEAA-4583-9DF7-64FC00DBE70C}" dt="2024-08-26T15:58:55.703" v="299" actId="20577"/>
          <ac:spMkLst>
            <pc:docMk/>
            <pc:sldMk cId="192884965" sldId="259"/>
            <ac:spMk id="6" creationId="{00000000-0000-0000-0000-000000000000}"/>
          </ac:spMkLst>
        </pc:spChg>
        <pc:spChg chg="mod">
          <ac:chgData name="Vrielink, Francis" userId="3d258d00-cfd8-41c5-9f04-1a5a39faef2f" providerId="ADAL" clId="{2661471C-BEAA-4583-9DF7-64FC00DBE70C}" dt="2024-08-26T17:58:26.842" v="1872" actId="14100"/>
          <ac:spMkLst>
            <pc:docMk/>
            <pc:sldMk cId="192884965" sldId="259"/>
            <ac:spMk id="7" creationId="{00000000-0000-0000-0000-000000000000}"/>
          </ac:spMkLst>
        </pc:spChg>
        <pc:spChg chg="mod">
          <ac:chgData name="Vrielink, Francis" userId="3d258d00-cfd8-41c5-9f04-1a5a39faef2f" providerId="ADAL" clId="{2661471C-BEAA-4583-9DF7-64FC00DBE70C}" dt="2024-08-26T18:02:19.922" v="1938" actId="20577"/>
          <ac:spMkLst>
            <pc:docMk/>
            <pc:sldMk cId="192884965" sldId="259"/>
            <ac:spMk id="8" creationId="{00000000-0000-0000-0000-000000000000}"/>
          </ac:spMkLst>
        </pc:spChg>
        <pc:spChg chg="mod">
          <ac:chgData name="Vrielink, Francis" userId="3d258d00-cfd8-41c5-9f04-1a5a39faef2f" providerId="ADAL" clId="{2661471C-BEAA-4583-9DF7-64FC00DBE70C}" dt="2024-08-26T18:07:18.028" v="1973" actId="14100"/>
          <ac:spMkLst>
            <pc:docMk/>
            <pc:sldMk cId="192884965" sldId="259"/>
            <ac:spMk id="9" creationId="{00000000-0000-0000-0000-000000000000}"/>
          </ac:spMkLst>
        </pc:spChg>
        <pc:spChg chg="mod">
          <ac:chgData name="Vrielink, Francis" userId="3d258d00-cfd8-41c5-9f04-1a5a39faef2f" providerId="ADAL" clId="{2661471C-BEAA-4583-9DF7-64FC00DBE70C}" dt="2024-08-26T18:08:15.228" v="1978" actId="21"/>
          <ac:spMkLst>
            <pc:docMk/>
            <pc:sldMk cId="192884965" sldId="259"/>
            <ac:spMk id="10" creationId="{00000000-0000-0000-0000-000000000000}"/>
          </ac:spMkLst>
        </pc:spChg>
        <pc:spChg chg="mod">
          <ac:chgData name="Vrielink, Francis" userId="3d258d00-cfd8-41c5-9f04-1a5a39faef2f" providerId="ADAL" clId="{2661471C-BEAA-4583-9DF7-64FC00DBE70C}" dt="2024-08-26T18:07:25.626" v="1975" actId="1076"/>
          <ac:spMkLst>
            <pc:docMk/>
            <pc:sldMk cId="192884965" sldId="259"/>
            <ac:spMk id="11" creationId="{00000000-0000-0000-0000-000000000000}"/>
          </ac:spMkLst>
        </pc:spChg>
        <pc:spChg chg="mod">
          <ac:chgData name="Vrielink, Francis" userId="3d258d00-cfd8-41c5-9f04-1a5a39faef2f" providerId="ADAL" clId="{2661471C-BEAA-4583-9DF7-64FC00DBE70C}" dt="2024-08-26T18:07:13.790" v="1972" actId="1076"/>
          <ac:spMkLst>
            <pc:docMk/>
            <pc:sldMk cId="192884965" sldId="259"/>
            <ac:spMk id="12" creationId="{00000000-0000-0000-0000-000000000000}"/>
          </ac:spMkLst>
        </pc:spChg>
        <pc:spChg chg="mod">
          <ac:chgData name="Vrielink, Francis" userId="3d258d00-cfd8-41c5-9f04-1a5a39faef2f" providerId="ADAL" clId="{2661471C-BEAA-4583-9DF7-64FC00DBE70C}" dt="2024-08-26T15:59:27.875" v="301" actId="14100"/>
          <ac:spMkLst>
            <pc:docMk/>
            <pc:sldMk cId="192884965" sldId="259"/>
            <ac:spMk id="13" creationId="{00000000-0000-0000-0000-000000000000}"/>
          </ac:spMkLst>
        </pc:spChg>
        <pc:spChg chg="mod">
          <ac:chgData name="Vrielink, Francis" userId="3d258d00-cfd8-41c5-9f04-1a5a39faef2f" providerId="ADAL" clId="{2661471C-BEAA-4583-9DF7-64FC00DBE70C}" dt="2024-08-26T15:59:23.806" v="300"/>
          <ac:spMkLst>
            <pc:docMk/>
            <pc:sldMk cId="192884965" sldId="259"/>
            <ac:spMk id="14" creationId="{00000000-0000-0000-0000-000000000000}"/>
          </ac:spMkLst>
        </pc:spChg>
        <pc:spChg chg="add mod">
          <ac:chgData name="Vrielink, Francis" userId="3d258d00-cfd8-41c5-9f04-1a5a39faef2f" providerId="ADAL" clId="{2661471C-BEAA-4583-9DF7-64FC00DBE70C}" dt="2024-08-26T18:08:55.541" v="1984" actId="1076"/>
          <ac:spMkLst>
            <pc:docMk/>
            <pc:sldMk cId="192884965" sldId="259"/>
            <ac:spMk id="24" creationId="{EBB08E34-7FCB-850D-C9E6-AA8296637AA1}"/>
          </ac:spMkLst>
        </pc:spChg>
        <pc:picChg chg="add mod">
          <ac:chgData name="Vrielink, Francis" userId="3d258d00-cfd8-41c5-9f04-1a5a39faef2f" providerId="ADAL" clId="{2661471C-BEAA-4583-9DF7-64FC00DBE70C}" dt="2024-08-26T17:27:36.227" v="1629" actId="1076"/>
          <ac:picMkLst>
            <pc:docMk/>
            <pc:sldMk cId="192884965" sldId="259"/>
            <ac:picMk id="3" creationId="{A88304BF-3561-E7D2-DB27-EBA67F88BB31}"/>
          </ac:picMkLst>
        </pc:picChg>
        <pc:picChg chg="del">
          <ac:chgData name="Vrielink, Francis" userId="3d258d00-cfd8-41c5-9f04-1a5a39faef2f" providerId="ADAL" clId="{2661471C-BEAA-4583-9DF7-64FC00DBE70C}" dt="2024-08-26T17:59:38.955" v="1894" actId="478"/>
          <ac:picMkLst>
            <pc:docMk/>
            <pc:sldMk cId="192884965" sldId="259"/>
            <ac:picMk id="16" creationId="{00000000-0000-0000-0000-000000000000}"/>
          </ac:picMkLst>
        </pc:picChg>
        <pc:picChg chg="add del mod">
          <ac:chgData name="Vrielink, Francis" userId="3d258d00-cfd8-41c5-9f04-1a5a39faef2f" providerId="ADAL" clId="{2661471C-BEAA-4583-9DF7-64FC00DBE70C}" dt="2024-08-26T18:01:47.129" v="1905" actId="478"/>
          <ac:picMkLst>
            <pc:docMk/>
            <pc:sldMk cId="192884965" sldId="259"/>
            <ac:picMk id="17" creationId="{866E6440-C2A5-3C25-3924-62B04FF0A6D5}"/>
          </ac:picMkLst>
        </pc:picChg>
        <pc:picChg chg="add mod">
          <ac:chgData name="Vrielink, Francis" userId="3d258d00-cfd8-41c5-9f04-1a5a39faef2f" providerId="ADAL" clId="{2661471C-BEAA-4583-9DF7-64FC00DBE70C}" dt="2024-08-26T18:06:36.717" v="1963" actId="1076"/>
          <ac:picMkLst>
            <pc:docMk/>
            <pc:sldMk cId="192884965" sldId="259"/>
            <ac:picMk id="19" creationId="{A880C303-9029-74BB-BB53-F33137EBA880}"/>
          </ac:picMkLst>
        </pc:picChg>
        <pc:picChg chg="add mod">
          <ac:chgData name="Vrielink, Francis" userId="3d258d00-cfd8-41c5-9f04-1a5a39faef2f" providerId="ADAL" clId="{2661471C-BEAA-4583-9DF7-64FC00DBE70C}" dt="2024-08-26T18:02:01.659" v="1913" actId="1076"/>
          <ac:picMkLst>
            <pc:docMk/>
            <pc:sldMk cId="192884965" sldId="259"/>
            <ac:picMk id="21" creationId="{D48C3C15-0359-6ED5-02D8-615210D71F64}"/>
          </ac:picMkLst>
        </pc:picChg>
        <pc:picChg chg="add del mod">
          <ac:chgData name="Vrielink, Francis" userId="3d258d00-cfd8-41c5-9f04-1a5a39faef2f" providerId="ADAL" clId="{2661471C-BEAA-4583-9DF7-64FC00DBE70C}" dt="2024-08-26T18:06:29.149" v="1961" actId="478"/>
          <ac:picMkLst>
            <pc:docMk/>
            <pc:sldMk cId="192884965" sldId="259"/>
            <ac:picMk id="23" creationId="{7FB56A80-4C54-26E2-9EC8-1FD8E3310647}"/>
          </ac:picMkLst>
        </pc:picChg>
        <pc:picChg chg="add mod">
          <ac:chgData name="Vrielink, Francis" userId="3d258d00-cfd8-41c5-9f04-1a5a39faef2f" providerId="ADAL" clId="{2661471C-BEAA-4583-9DF7-64FC00DBE70C}" dt="2024-08-26T18:09:05.596" v="1990" actId="1076"/>
          <ac:picMkLst>
            <pc:docMk/>
            <pc:sldMk cId="192884965" sldId="259"/>
            <ac:picMk id="26" creationId="{E318E778-E34C-4D12-5679-ADC3FEAABF53}"/>
          </ac:picMkLst>
        </pc:picChg>
        <pc:picChg chg="mod">
          <ac:chgData name="Vrielink, Francis" userId="3d258d00-cfd8-41c5-9f04-1a5a39faef2f" providerId="ADAL" clId="{2661471C-BEAA-4583-9DF7-64FC00DBE70C}" dt="2024-08-26T17:57:36.144" v="1839" actId="1076"/>
          <ac:picMkLst>
            <pc:docMk/>
            <pc:sldMk cId="192884965" sldId="259"/>
            <ac:picMk id="1026" creationId="{00000000-0000-0000-0000-000000000000}"/>
          </ac:picMkLst>
        </pc:picChg>
      </pc:sldChg>
      <pc:sldChg chg="addSp modSp mod">
        <pc:chgData name="Vrielink, Francis" userId="3d258d00-cfd8-41c5-9f04-1a5a39faef2f" providerId="ADAL" clId="{2661471C-BEAA-4583-9DF7-64FC00DBE70C}" dt="2024-08-26T18:16:24.003" v="2392" actId="20577"/>
        <pc:sldMkLst>
          <pc:docMk/>
          <pc:sldMk cId="155461494" sldId="263"/>
        </pc:sldMkLst>
        <pc:spChg chg="mod">
          <ac:chgData name="Vrielink, Francis" userId="3d258d00-cfd8-41c5-9f04-1a5a39faef2f" providerId="ADAL" clId="{2661471C-BEAA-4583-9DF7-64FC00DBE70C}" dt="2024-08-26T15:55:21.109" v="157" actId="20577"/>
          <ac:spMkLst>
            <pc:docMk/>
            <pc:sldMk cId="155461494" sldId="263"/>
            <ac:spMk id="12" creationId="{00000000-0000-0000-0000-000000000000}"/>
          </ac:spMkLst>
        </pc:spChg>
        <pc:spChg chg="mod">
          <ac:chgData name="Vrielink, Francis" userId="3d258d00-cfd8-41c5-9f04-1a5a39faef2f" providerId="ADAL" clId="{2661471C-BEAA-4583-9DF7-64FC00DBE70C}" dt="2024-08-26T15:55:25.183" v="165" actId="20577"/>
          <ac:spMkLst>
            <pc:docMk/>
            <pc:sldMk cId="155461494" sldId="263"/>
            <ac:spMk id="13" creationId="{00000000-0000-0000-0000-000000000000}"/>
          </ac:spMkLst>
        </pc:spChg>
        <pc:spChg chg="mod">
          <ac:chgData name="Vrielink, Francis" userId="3d258d00-cfd8-41c5-9f04-1a5a39faef2f" providerId="ADAL" clId="{2661471C-BEAA-4583-9DF7-64FC00DBE70C}" dt="2024-08-26T18:16:24.003" v="2392" actId="20577"/>
          <ac:spMkLst>
            <pc:docMk/>
            <pc:sldMk cId="155461494" sldId="263"/>
            <ac:spMk id="14" creationId="{00000000-0000-0000-0000-000000000000}"/>
          </ac:spMkLst>
        </pc:spChg>
        <pc:spChg chg="mod">
          <ac:chgData name="Vrielink, Francis" userId="3d258d00-cfd8-41c5-9f04-1a5a39faef2f" providerId="ADAL" clId="{2661471C-BEAA-4583-9DF7-64FC00DBE70C}" dt="2024-08-26T18:16:13.738" v="2387" actId="20577"/>
          <ac:spMkLst>
            <pc:docMk/>
            <pc:sldMk cId="155461494" sldId="263"/>
            <ac:spMk id="15" creationId="{00000000-0000-0000-0000-000000000000}"/>
          </ac:spMkLst>
        </pc:spChg>
        <pc:picChg chg="add mod">
          <ac:chgData name="Vrielink, Francis" userId="3d258d00-cfd8-41c5-9f04-1a5a39faef2f" providerId="ADAL" clId="{2661471C-BEAA-4583-9DF7-64FC00DBE70C}" dt="2024-08-26T18:16:21.129" v="2389" actId="14100"/>
          <ac:picMkLst>
            <pc:docMk/>
            <pc:sldMk cId="155461494" sldId="263"/>
            <ac:picMk id="3" creationId="{B87056E3-E78F-CFBC-CAC3-EA12D61F438E}"/>
          </ac:picMkLst>
        </pc:picChg>
        <pc:picChg chg="add mod">
          <ac:chgData name="Vrielink, Francis" userId="3d258d00-cfd8-41c5-9f04-1a5a39faef2f" providerId="ADAL" clId="{2661471C-BEAA-4583-9DF7-64FC00DBE70C}" dt="2024-08-26T18:16:12.017" v="2386" actId="1076"/>
          <ac:picMkLst>
            <pc:docMk/>
            <pc:sldMk cId="155461494" sldId="263"/>
            <ac:picMk id="4" creationId="{A44BEA3A-09AE-3202-4017-0134AB44100C}"/>
          </ac:picMkLst>
        </pc:picChg>
      </pc:sldChg>
      <pc:sldChg chg="del">
        <pc:chgData name="Vrielink, Francis" userId="3d258d00-cfd8-41c5-9f04-1a5a39faef2f" providerId="ADAL" clId="{2661471C-BEAA-4583-9DF7-64FC00DBE70C}" dt="2024-08-26T15:55:04.597" v="147" actId="47"/>
        <pc:sldMkLst>
          <pc:docMk/>
          <pc:sldMk cId="3558003521" sldId="267"/>
        </pc:sldMkLst>
      </pc:sldChg>
      <pc:sldChg chg="del">
        <pc:chgData name="Vrielink, Francis" userId="3d258d00-cfd8-41c5-9f04-1a5a39faef2f" providerId="ADAL" clId="{2661471C-BEAA-4583-9DF7-64FC00DBE70C}" dt="2024-08-26T15:55:09.825" v="149" actId="47"/>
        <pc:sldMkLst>
          <pc:docMk/>
          <pc:sldMk cId="2441164173" sldId="268"/>
        </pc:sldMkLst>
      </pc:sldChg>
      <pc:sldChg chg="addSp delSp modSp mod modNotesTx">
        <pc:chgData name="Vrielink, Francis" userId="3d258d00-cfd8-41c5-9f04-1a5a39faef2f" providerId="ADAL" clId="{2661471C-BEAA-4583-9DF7-64FC00DBE70C}" dt="2024-08-26T20:14:56.014" v="2845" actId="20577"/>
        <pc:sldMkLst>
          <pc:docMk/>
          <pc:sldMk cId="2189114603" sldId="1437"/>
        </pc:sldMkLst>
        <pc:spChg chg="add del mod">
          <ac:chgData name="Vrielink, Francis" userId="3d258d00-cfd8-41c5-9f04-1a5a39faef2f" providerId="ADAL" clId="{2661471C-BEAA-4583-9DF7-64FC00DBE70C}" dt="2024-08-26T16:44:01.824" v="529" actId="478"/>
          <ac:spMkLst>
            <pc:docMk/>
            <pc:sldMk cId="2189114603" sldId="1437"/>
            <ac:spMk id="2" creationId="{4AFAB4C4-8231-3AE5-E798-23FEAA7530FC}"/>
          </ac:spMkLst>
        </pc:spChg>
        <pc:spChg chg="mod">
          <ac:chgData name="Vrielink, Francis" userId="3d258d00-cfd8-41c5-9f04-1a5a39faef2f" providerId="ADAL" clId="{2661471C-BEAA-4583-9DF7-64FC00DBE70C}" dt="2024-08-26T20:14:56.014" v="2845" actId="20577"/>
          <ac:spMkLst>
            <pc:docMk/>
            <pc:sldMk cId="2189114603" sldId="1437"/>
            <ac:spMk id="3" creationId="{00000000-0000-0000-0000-000000000000}"/>
          </ac:spMkLst>
        </pc:spChg>
      </pc:sldChg>
      <pc:sldChg chg="addSp modSp mod">
        <pc:chgData name="Vrielink, Francis" userId="3d258d00-cfd8-41c5-9f04-1a5a39faef2f" providerId="ADAL" clId="{2661471C-BEAA-4583-9DF7-64FC00DBE70C}" dt="2024-08-26T17:07:52.333" v="1511" actId="1076"/>
        <pc:sldMkLst>
          <pc:docMk/>
          <pc:sldMk cId="3852907103" sldId="1460"/>
        </pc:sldMkLst>
        <pc:spChg chg="mod">
          <ac:chgData name="Vrielink, Francis" userId="3d258d00-cfd8-41c5-9f04-1a5a39faef2f" providerId="ADAL" clId="{2661471C-BEAA-4583-9DF7-64FC00DBE70C}" dt="2024-08-26T15:53:44.982" v="75" actId="20577"/>
          <ac:spMkLst>
            <pc:docMk/>
            <pc:sldMk cId="3852907103" sldId="1460"/>
            <ac:spMk id="6" creationId="{00000000-0000-0000-0000-000000000000}"/>
          </ac:spMkLst>
        </pc:spChg>
        <pc:picChg chg="add mod">
          <ac:chgData name="Vrielink, Francis" userId="3d258d00-cfd8-41c5-9f04-1a5a39faef2f" providerId="ADAL" clId="{2661471C-BEAA-4583-9DF7-64FC00DBE70C}" dt="2024-08-26T17:07:52.333" v="1511" actId="1076"/>
          <ac:picMkLst>
            <pc:docMk/>
            <pc:sldMk cId="3852907103" sldId="1460"/>
            <ac:picMk id="3" creationId="{63CA3CDE-2B24-1F1D-B533-35BC4B9D0675}"/>
          </ac:picMkLst>
        </pc:picChg>
      </pc:sldChg>
      <pc:sldChg chg="del">
        <pc:chgData name="Vrielink, Francis" userId="3d258d00-cfd8-41c5-9f04-1a5a39faef2f" providerId="ADAL" clId="{2661471C-BEAA-4583-9DF7-64FC00DBE70C}" dt="2024-08-26T16:24:42.373" v="493" actId="47"/>
        <pc:sldMkLst>
          <pc:docMk/>
          <pc:sldMk cId="3978205201" sldId="1474"/>
        </pc:sldMkLst>
      </pc:sldChg>
      <pc:sldChg chg="addSp modSp mod">
        <pc:chgData name="Vrielink, Francis" userId="3d258d00-cfd8-41c5-9f04-1a5a39faef2f" providerId="ADAL" clId="{2661471C-BEAA-4583-9DF7-64FC00DBE70C}" dt="2024-08-26T17:25:59.662" v="1604" actId="1076"/>
        <pc:sldMkLst>
          <pc:docMk/>
          <pc:sldMk cId="4207872812" sldId="1475"/>
        </pc:sldMkLst>
        <pc:spChg chg="mod">
          <ac:chgData name="Vrielink, Francis" userId="3d258d00-cfd8-41c5-9f04-1a5a39faef2f" providerId="ADAL" clId="{2661471C-BEAA-4583-9DF7-64FC00DBE70C}" dt="2024-08-26T15:53:59.078" v="91" actId="20577"/>
          <ac:spMkLst>
            <pc:docMk/>
            <pc:sldMk cId="4207872812" sldId="1475"/>
            <ac:spMk id="6" creationId="{00000000-0000-0000-0000-000000000000}"/>
          </ac:spMkLst>
        </pc:spChg>
        <pc:picChg chg="add mod">
          <ac:chgData name="Vrielink, Francis" userId="3d258d00-cfd8-41c5-9f04-1a5a39faef2f" providerId="ADAL" clId="{2661471C-BEAA-4583-9DF7-64FC00DBE70C}" dt="2024-08-26T17:25:59.662" v="1604" actId="1076"/>
          <ac:picMkLst>
            <pc:docMk/>
            <pc:sldMk cId="4207872812" sldId="1475"/>
            <ac:picMk id="3" creationId="{CBB49BC2-5185-2060-FA46-3FDD3F7764BB}"/>
          </ac:picMkLst>
        </pc:picChg>
      </pc:sldChg>
      <pc:sldChg chg="addSp modSp mod ord">
        <pc:chgData name="Vrielink, Francis" userId="3d258d00-cfd8-41c5-9f04-1a5a39faef2f" providerId="ADAL" clId="{2661471C-BEAA-4583-9DF7-64FC00DBE70C}" dt="2024-08-26T17:20:15.601" v="1572" actId="1076"/>
        <pc:sldMkLst>
          <pc:docMk/>
          <pc:sldMk cId="2452007587" sldId="1476"/>
        </pc:sldMkLst>
        <pc:spChg chg="add mod">
          <ac:chgData name="Vrielink, Francis" userId="3d258d00-cfd8-41c5-9f04-1a5a39faef2f" providerId="ADAL" clId="{2661471C-BEAA-4583-9DF7-64FC00DBE70C}" dt="2024-08-26T17:19:31.806" v="1562" actId="1076"/>
          <ac:spMkLst>
            <pc:docMk/>
            <pc:sldMk cId="2452007587" sldId="1476"/>
            <ac:spMk id="4" creationId="{AAE61BDA-486E-49C1-C442-E23F12B1799A}"/>
          </ac:spMkLst>
        </pc:spChg>
        <pc:spChg chg="mod">
          <ac:chgData name="Vrielink, Francis" userId="3d258d00-cfd8-41c5-9f04-1a5a39faef2f" providerId="ADAL" clId="{2661471C-BEAA-4583-9DF7-64FC00DBE70C}" dt="2024-08-26T15:54:05.660" v="97" actId="20577"/>
          <ac:spMkLst>
            <pc:docMk/>
            <pc:sldMk cId="2452007587" sldId="1476"/>
            <ac:spMk id="6" creationId="{00000000-0000-0000-0000-000000000000}"/>
          </ac:spMkLst>
        </pc:spChg>
        <pc:spChg chg="add mod">
          <ac:chgData name="Vrielink, Francis" userId="3d258d00-cfd8-41c5-9f04-1a5a39faef2f" providerId="ADAL" clId="{2661471C-BEAA-4583-9DF7-64FC00DBE70C}" dt="2024-08-26T17:20:15.601" v="1572" actId="1076"/>
          <ac:spMkLst>
            <pc:docMk/>
            <pc:sldMk cId="2452007587" sldId="1476"/>
            <ac:spMk id="7" creationId="{F3B5D777-224A-F035-2299-18257148D241}"/>
          </ac:spMkLst>
        </pc:spChg>
        <pc:spChg chg="add mod">
          <ac:chgData name="Vrielink, Francis" userId="3d258d00-cfd8-41c5-9f04-1a5a39faef2f" providerId="ADAL" clId="{2661471C-BEAA-4583-9DF7-64FC00DBE70C}" dt="2024-08-26T17:20:07.409" v="1571" actId="1076"/>
          <ac:spMkLst>
            <pc:docMk/>
            <pc:sldMk cId="2452007587" sldId="1476"/>
            <ac:spMk id="9" creationId="{89B93C9C-6CB1-9D68-D87E-5980BFBEC2E2}"/>
          </ac:spMkLst>
        </pc:spChg>
        <pc:picChg chg="add mod">
          <ac:chgData name="Vrielink, Francis" userId="3d258d00-cfd8-41c5-9f04-1a5a39faef2f" providerId="ADAL" clId="{2661471C-BEAA-4583-9DF7-64FC00DBE70C}" dt="2024-08-26T17:17:45.022" v="1539" actId="1076"/>
          <ac:picMkLst>
            <pc:docMk/>
            <pc:sldMk cId="2452007587" sldId="1476"/>
            <ac:picMk id="3" creationId="{8265C177-181A-7E91-829A-E0C9C59CAFBF}"/>
          </ac:picMkLst>
        </pc:picChg>
      </pc:sldChg>
      <pc:sldChg chg="addSp modSp mod">
        <pc:chgData name="Vrielink, Francis" userId="3d258d00-cfd8-41c5-9f04-1a5a39faef2f" providerId="ADAL" clId="{2661471C-BEAA-4583-9DF7-64FC00DBE70C}" dt="2024-08-26T17:40:28.877" v="1794" actId="1076"/>
        <pc:sldMkLst>
          <pc:docMk/>
          <pc:sldMk cId="2709048002" sldId="1477"/>
        </pc:sldMkLst>
        <pc:spChg chg="mod">
          <ac:chgData name="Vrielink, Francis" userId="3d258d00-cfd8-41c5-9f04-1a5a39faef2f" providerId="ADAL" clId="{2661471C-BEAA-4583-9DF7-64FC00DBE70C}" dt="2024-08-26T15:54:17.219" v="103" actId="20577"/>
          <ac:spMkLst>
            <pc:docMk/>
            <pc:sldMk cId="2709048002" sldId="1477"/>
            <ac:spMk id="6" creationId="{00000000-0000-0000-0000-000000000000}"/>
          </ac:spMkLst>
        </pc:spChg>
        <pc:picChg chg="add mod">
          <ac:chgData name="Vrielink, Francis" userId="3d258d00-cfd8-41c5-9f04-1a5a39faef2f" providerId="ADAL" clId="{2661471C-BEAA-4583-9DF7-64FC00DBE70C}" dt="2024-08-26T17:40:28.877" v="1794" actId="1076"/>
          <ac:picMkLst>
            <pc:docMk/>
            <pc:sldMk cId="2709048002" sldId="1477"/>
            <ac:picMk id="3" creationId="{916E401A-1DE4-D01E-F008-09E6EB6B2544}"/>
          </ac:picMkLst>
        </pc:picChg>
      </pc:sldChg>
      <pc:sldChg chg="addSp modSp mod ord">
        <pc:chgData name="Vrielink, Francis" userId="3d258d00-cfd8-41c5-9f04-1a5a39faef2f" providerId="ADAL" clId="{2661471C-BEAA-4583-9DF7-64FC00DBE70C}" dt="2024-08-26T17:23:57.135" v="1596" actId="1076"/>
        <pc:sldMkLst>
          <pc:docMk/>
          <pc:sldMk cId="4074911733" sldId="1478"/>
        </pc:sldMkLst>
        <pc:spChg chg="mod">
          <ac:chgData name="Vrielink, Francis" userId="3d258d00-cfd8-41c5-9f04-1a5a39faef2f" providerId="ADAL" clId="{2661471C-BEAA-4583-9DF7-64FC00DBE70C}" dt="2024-08-26T15:54:23.649" v="113" actId="20577"/>
          <ac:spMkLst>
            <pc:docMk/>
            <pc:sldMk cId="4074911733" sldId="1478"/>
            <ac:spMk id="6" creationId="{00000000-0000-0000-0000-000000000000}"/>
          </ac:spMkLst>
        </pc:spChg>
        <pc:picChg chg="add mod">
          <ac:chgData name="Vrielink, Francis" userId="3d258d00-cfd8-41c5-9f04-1a5a39faef2f" providerId="ADAL" clId="{2661471C-BEAA-4583-9DF7-64FC00DBE70C}" dt="2024-08-26T17:22:14.903" v="1589" actId="1076"/>
          <ac:picMkLst>
            <pc:docMk/>
            <pc:sldMk cId="4074911733" sldId="1478"/>
            <ac:picMk id="3" creationId="{E7302663-275F-8F62-F858-811F61FE13C9}"/>
          </ac:picMkLst>
        </pc:picChg>
        <pc:picChg chg="add mod">
          <ac:chgData name="Vrielink, Francis" userId="3d258d00-cfd8-41c5-9f04-1a5a39faef2f" providerId="ADAL" clId="{2661471C-BEAA-4583-9DF7-64FC00DBE70C}" dt="2024-08-26T17:23:57.135" v="1596" actId="1076"/>
          <ac:picMkLst>
            <pc:docMk/>
            <pc:sldMk cId="4074911733" sldId="1478"/>
            <ac:picMk id="5" creationId="{CBB8DE0B-6497-F82D-EC5E-FE254AD9F72A}"/>
          </ac:picMkLst>
        </pc:picChg>
      </pc:sldChg>
      <pc:sldChg chg="addSp modSp mod ord">
        <pc:chgData name="Vrielink, Francis" userId="3d258d00-cfd8-41c5-9f04-1a5a39faef2f" providerId="ADAL" clId="{2661471C-BEAA-4583-9DF7-64FC00DBE70C}" dt="2024-08-26T17:20:52.029" v="1582" actId="1076"/>
        <pc:sldMkLst>
          <pc:docMk/>
          <pc:sldMk cId="4210467006" sldId="1479"/>
        </pc:sldMkLst>
        <pc:spChg chg="add mod">
          <ac:chgData name="Vrielink, Francis" userId="3d258d00-cfd8-41c5-9f04-1a5a39faef2f" providerId="ADAL" clId="{2661471C-BEAA-4583-9DF7-64FC00DBE70C}" dt="2024-08-26T17:20:52.029" v="1582" actId="1076"/>
          <ac:spMkLst>
            <pc:docMk/>
            <pc:sldMk cId="4210467006" sldId="1479"/>
            <ac:spMk id="4" creationId="{13EF1EE9-2822-3E2B-9C2B-CAE868C5A4BC}"/>
          </ac:spMkLst>
        </pc:spChg>
        <pc:spChg chg="mod">
          <ac:chgData name="Vrielink, Francis" userId="3d258d00-cfd8-41c5-9f04-1a5a39faef2f" providerId="ADAL" clId="{2661471C-BEAA-4583-9DF7-64FC00DBE70C}" dt="2024-08-26T15:54:39.951" v="131" actId="20577"/>
          <ac:spMkLst>
            <pc:docMk/>
            <pc:sldMk cId="4210467006" sldId="1479"/>
            <ac:spMk id="6" creationId="{00000000-0000-0000-0000-000000000000}"/>
          </ac:spMkLst>
        </pc:spChg>
        <pc:picChg chg="add mod">
          <ac:chgData name="Vrielink, Francis" userId="3d258d00-cfd8-41c5-9f04-1a5a39faef2f" providerId="ADAL" clId="{2661471C-BEAA-4583-9DF7-64FC00DBE70C}" dt="2024-08-26T17:20:33.178" v="1577" actId="1076"/>
          <ac:picMkLst>
            <pc:docMk/>
            <pc:sldMk cId="4210467006" sldId="1479"/>
            <ac:picMk id="3" creationId="{BD80F50A-8E3F-0551-FD45-82AF22E3323F}"/>
          </ac:picMkLst>
        </pc:picChg>
      </pc:sldChg>
      <pc:sldChg chg="addSp modSp mod">
        <pc:chgData name="Vrielink, Francis" userId="3d258d00-cfd8-41c5-9f04-1a5a39faef2f" providerId="ADAL" clId="{2661471C-BEAA-4583-9DF7-64FC00DBE70C}" dt="2024-08-26T18:49:37.346" v="2630" actId="1076"/>
        <pc:sldMkLst>
          <pc:docMk/>
          <pc:sldMk cId="1487044012" sldId="1480"/>
        </pc:sldMkLst>
        <pc:spChg chg="add mod">
          <ac:chgData name="Vrielink, Francis" userId="3d258d00-cfd8-41c5-9f04-1a5a39faef2f" providerId="ADAL" clId="{2661471C-BEAA-4583-9DF7-64FC00DBE70C}" dt="2024-08-26T18:49:16.364" v="2625" actId="14100"/>
          <ac:spMkLst>
            <pc:docMk/>
            <pc:sldMk cId="1487044012" sldId="1480"/>
            <ac:spMk id="5" creationId="{9864F7F6-3F37-6CE1-97A7-A46CC6F431BF}"/>
          </ac:spMkLst>
        </pc:spChg>
        <pc:spChg chg="mod">
          <ac:chgData name="Vrielink, Francis" userId="3d258d00-cfd8-41c5-9f04-1a5a39faef2f" providerId="ADAL" clId="{2661471C-BEAA-4583-9DF7-64FC00DBE70C}" dt="2024-08-26T15:54:48.548" v="145" actId="20577"/>
          <ac:spMkLst>
            <pc:docMk/>
            <pc:sldMk cId="1487044012" sldId="1480"/>
            <ac:spMk id="6" creationId="{00000000-0000-0000-0000-000000000000}"/>
          </ac:spMkLst>
        </pc:spChg>
        <pc:spChg chg="add mod">
          <ac:chgData name="Vrielink, Francis" userId="3d258d00-cfd8-41c5-9f04-1a5a39faef2f" providerId="ADAL" clId="{2661471C-BEAA-4583-9DF7-64FC00DBE70C}" dt="2024-08-26T18:49:37.346" v="2630" actId="1076"/>
          <ac:spMkLst>
            <pc:docMk/>
            <pc:sldMk cId="1487044012" sldId="1480"/>
            <ac:spMk id="8" creationId="{03DF102E-000E-D173-2DD7-D3FA461DF00B}"/>
          </ac:spMkLst>
        </pc:spChg>
        <pc:picChg chg="add mod">
          <ac:chgData name="Vrielink, Francis" userId="3d258d00-cfd8-41c5-9f04-1a5a39faef2f" providerId="ADAL" clId="{2661471C-BEAA-4583-9DF7-64FC00DBE70C}" dt="2024-08-26T17:53:06.199" v="1810" actId="1076"/>
          <ac:picMkLst>
            <pc:docMk/>
            <pc:sldMk cId="1487044012" sldId="1480"/>
            <ac:picMk id="3" creationId="{F5492CA8-E539-E138-5B5D-A39E820A3D2C}"/>
          </ac:picMkLst>
        </pc:picChg>
      </pc:sldChg>
      <pc:sldChg chg="del">
        <pc:chgData name="Vrielink, Francis" userId="3d258d00-cfd8-41c5-9f04-1a5a39faef2f" providerId="ADAL" clId="{2661471C-BEAA-4583-9DF7-64FC00DBE70C}" dt="2024-08-26T16:24:34.301" v="490" actId="47"/>
        <pc:sldMkLst>
          <pc:docMk/>
          <pc:sldMk cId="3153421729" sldId="1484"/>
        </pc:sldMkLst>
      </pc:sldChg>
      <pc:sldChg chg="addSp modSp mod">
        <pc:chgData name="Vrielink, Francis" userId="3d258d00-cfd8-41c5-9f04-1a5a39faef2f" providerId="ADAL" clId="{2661471C-BEAA-4583-9DF7-64FC00DBE70C}" dt="2024-08-26T20:18:26.583" v="2846" actId="1076"/>
        <pc:sldMkLst>
          <pc:docMk/>
          <pc:sldMk cId="573887307" sldId="1485"/>
        </pc:sldMkLst>
        <pc:spChg chg="mod">
          <ac:chgData name="Vrielink, Francis" userId="3d258d00-cfd8-41c5-9f04-1a5a39faef2f" providerId="ADAL" clId="{2661471C-BEAA-4583-9DF7-64FC00DBE70C}" dt="2024-08-26T15:57:35.685" v="241" actId="14100"/>
          <ac:spMkLst>
            <pc:docMk/>
            <pc:sldMk cId="573887307" sldId="1485"/>
            <ac:spMk id="5" creationId="{00000000-0000-0000-0000-000000000000}"/>
          </ac:spMkLst>
        </pc:spChg>
        <pc:spChg chg="mod">
          <ac:chgData name="Vrielink, Francis" userId="3d258d00-cfd8-41c5-9f04-1a5a39faef2f" providerId="ADAL" clId="{2661471C-BEAA-4583-9DF7-64FC00DBE70C}" dt="2024-08-26T15:57:44.472" v="243" actId="1076"/>
          <ac:spMkLst>
            <pc:docMk/>
            <pc:sldMk cId="573887307" sldId="1485"/>
            <ac:spMk id="7" creationId="{00000000-0000-0000-0000-000000000000}"/>
          </ac:spMkLst>
        </pc:spChg>
        <pc:spChg chg="mod">
          <ac:chgData name="Vrielink, Francis" userId="3d258d00-cfd8-41c5-9f04-1a5a39faef2f" providerId="ADAL" clId="{2661471C-BEAA-4583-9DF7-64FC00DBE70C}" dt="2024-08-26T17:29:36.566" v="1684" actId="14100"/>
          <ac:spMkLst>
            <pc:docMk/>
            <pc:sldMk cId="573887307" sldId="1485"/>
            <ac:spMk id="11" creationId="{00000000-0000-0000-0000-000000000000}"/>
          </ac:spMkLst>
        </pc:spChg>
        <pc:spChg chg="mod">
          <ac:chgData name="Vrielink, Francis" userId="3d258d00-cfd8-41c5-9f04-1a5a39faef2f" providerId="ADAL" clId="{2661471C-BEAA-4583-9DF7-64FC00DBE70C}" dt="2024-08-26T17:30:02.126" v="1710" actId="20577"/>
          <ac:spMkLst>
            <pc:docMk/>
            <pc:sldMk cId="573887307" sldId="1485"/>
            <ac:spMk id="12" creationId="{00000000-0000-0000-0000-000000000000}"/>
          </ac:spMkLst>
        </pc:spChg>
        <pc:spChg chg="mod">
          <ac:chgData name="Vrielink, Francis" userId="3d258d00-cfd8-41c5-9f04-1a5a39faef2f" providerId="ADAL" clId="{2661471C-BEAA-4583-9DF7-64FC00DBE70C}" dt="2024-08-26T17:08:28.739" v="1528" actId="1076"/>
          <ac:spMkLst>
            <pc:docMk/>
            <pc:sldMk cId="573887307" sldId="1485"/>
            <ac:spMk id="14" creationId="{00000000-0000-0000-0000-000000000000}"/>
          </ac:spMkLst>
        </pc:spChg>
        <pc:spChg chg="mod">
          <ac:chgData name="Vrielink, Francis" userId="3d258d00-cfd8-41c5-9f04-1a5a39faef2f" providerId="ADAL" clId="{2661471C-BEAA-4583-9DF7-64FC00DBE70C}" dt="2024-08-26T17:35:31.631" v="1781" actId="14100"/>
          <ac:spMkLst>
            <pc:docMk/>
            <pc:sldMk cId="573887307" sldId="1485"/>
            <ac:spMk id="15" creationId="{00000000-0000-0000-0000-000000000000}"/>
          </ac:spMkLst>
        </pc:spChg>
        <pc:spChg chg="mod">
          <ac:chgData name="Vrielink, Francis" userId="3d258d00-cfd8-41c5-9f04-1a5a39faef2f" providerId="ADAL" clId="{2661471C-BEAA-4583-9DF7-64FC00DBE70C}" dt="2024-08-26T17:35:34.690" v="1782" actId="1076"/>
          <ac:spMkLst>
            <pc:docMk/>
            <pc:sldMk cId="573887307" sldId="1485"/>
            <ac:spMk id="16" creationId="{00000000-0000-0000-0000-000000000000}"/>
          </ac:spMkLst>
        </pc:spChg>
        <pc:spChg chg="mod">
          <ac:chgData name="Vrielink, Francis" userId="3d258d00-cfd8-41c5-9f04-1a5a39faef2f" providerId="ADAL" clId="{2661471C-BEAA-4583-9DF7-64FC00DBE70C}" dt="2024-08-26T15:58:20.373" v="271" actId="14100"/>
          <ac:spMkLst>
            <pc:docMk/>
            <pc:sldMk cId="573887307" sldId="1485"/>
            <ac:spMk id="17" creationId="{00000000-0000-0000-0000-000000000000}"/>
          </ac:spMkLst>
        </pc:spChg>
        <pc:spChg chg="mod">
          <ac:chgData name="Vrielink, Francis" userId="3d258d00-cfd8-41c5-9f04-1a5a39faef2f" providerId="ADAL" clId="{2661471C-BEAA-4583-9DF7-64FC00DBE70C}" dt="2024-08-26T15:58:17.765" v="269" actId="14100"/>
          <ac:spMkLst>
            <pc:docMk/>
            <pc:sldMk cId="573887307" sldId="1485"/>
            <ac:spMk id="18" creationId="{00000000-0000-0000-0000-000000000000}"/>
          </ac:spMkLst>
        </pc:spChg>
        <pc:spChg chg="add mod">
          <ac:chgData name="Vrielink, Francis" userId="3d258d00-cfd8-41c5-9f04-1a5a39faef2f" providerId="ADAL" clId="{2661471C-BEAA-4583-9DF7-64FC00DBE70C}" dt="2024-08-26T17:34:54.519" v="1765" actId="1076"/>
          <ac:spMkLst>
            <pc:docMk/>
            <pc:sldMk cId="573887307" sldId="1485"/>
            <ac:spMk id="21" creationId="{550C5101-4C5F-5AA1-B7E2-A94024421ECC}"/>
          </ac:spMkLst>
        </pc:spChg>
        <pc:spChg chg="add mod">
          <ac:chgData name="Vrielink, Francis" userId="3d258d00-cfd8-41c5-9f04-1a5a39faef2f" providerId="ADAL" clId="{2661471C-BEAA-4583-9DF7-64FC00DBE70C}" dt="2024-08-26T20:18:26.583" v="2846" actId="1076"/>
          <ac:spMkLst>
            <pc:docMk/>
            <pc:sldMk cId="573887307" sldId="1485"/>
            <ac:spMk id="23" creationId="{963D2948-1E59-9204-EF8D-C4F0F43E22FF}"/>
          </ac:spMkLst>
        </pc:spChg>
        <pc:picChg chg="add mod">
          <ac:chgData name="Vrielink, Francis" userId="3d258d00-cfd8-41c5-9f04-1a5a39faef2f" providerId="ADAL" clId="{2661471C-BEAA-4583-9DF7-64FC00DBE70C}" dt="2024-08-26T17:08:14.789" v="1517" actId="1076"/>
          <ac:picMkLst>
            <pc:docMk/>
            <pc:sldMk cId="573887307" sldId="1485"/>
            <ac:picMk id="3" creationId="{DFB6A919-582E-B5D2-5D66-B6AF3C8845AE}"/>
          </ac:picMkLst>
        </pc:picChg>
        <pc:picChg chg="add mod">
          <ac:chgData name="Vrielink, Francis" userId="3d258d00-cfd8-41c5-9f04-1a5a39faef2f" providerId="ADAL" clId="{2661471C-BEAA-4583-9DF7-64FC00DBE70C}" dt="2024-08-26T17:30:46.467" v="1717" actId="1076"/>
          <ac:picMkLst>
            <pc:docMk/>
            <pc:sldMk cId="573887307" sldId="1485"/>
            <ac:picMk id="6" creationId="{6B7860AA-70A6-D56B-9190-162430473379}"/>
          </ac:picMkLst>
        </pc:picChg>
        <pc:picChg chg="add mod">
          <ac:chgData name="Vrielink, Francis" userId="3d258d00-cfd8-41c5-9f04-1a5a39faef2f" providerId="ADAL" clId="{2661471C-BEAA-4583-9DF7-64FC00DBE70C}" dt="2024-08-26T17:33:38.122" v="1740" actId="1076"/>
          <ac:picMkLst>
            <pc:docMk/>
            <pc:sldMk cId="573887307" sldId="1485"/>
            <ac:picMk id="20" creationId="{631F938E-C32B-D2DA-568D-C99DF59ACFC3}"/>
          </ac:picMkLst>
        </pc:picChg>
      </pc:sldChg>
      <pc:sldChg chg="addSp modSp add mod">
        <pc:chgData name="Vrielink, Francis" userId="3d258d00-cfd8-41c5-9f04-1a5a39faef2f" providerId="ADAL" clId="{2661471C-BEAA-4583-9DF7-64FC00DBE70C}" dt="2024-08-26T18:21:23.026" v="2476" actId="20577"/>
        <pc:sldMkLst>
          <pc:docMk/>
          <pc:sldMk cId="3679014749" sldId="1486"/>
        </pc:sldMkLst>
        <pc:spChg chg="mod">
          <ac:chgData name="Vrielink, Francis" userId="3d258d00-cfd8-41c5-9f04-1a5a39faef2f" providerId="ADAL" clId="{2661471C-BEAA-4583-9DF7-64FC00DBE70C}" dt="2024-08-26T16:16:31.681" v="361" actId="1076"/>
          <ac:spMkLst>
            <pc:docMk/>
            <pc:sldMk cId="3679014749" sldId="1486"/>
            <ac:spMk id="12" creationId="{00000000-0000-0000-0000-000000000000}"/>
          </ac:spMkLst>
        </pc:spChg>
        <pc:spChg chg="mod">
          <ac:chgData name="Vrielink, Francis" userId="3d258d00-cfd8-41c5-9f04-1a5a39faef2f" providerId="ADAL" clId="{2661471C-BEAA-4583-9DF7-64FC00DBE70C}" dt="2024-08-26T16:16:46.364" v="372" actId="255"/>
          <ac:spMkLst>
            <pc:docMk/>
            <pc:sldMk cId="3679014749" sldId="1486"/>
            <ac:spMk id="13" creationId="{00000000-0000-0000-0000-000000000000}"/>
          </ac:spMkLst>
        </pc:spChg>
        <pc:spChg chg="mod">
          <ac:chgData name="Vrielink, Francis" userId="3d258d00-cfd8-41c5-9f04-1a5a39faef2f" providerId="ADAL" clId="{2661471C-BEAA-4583-9DF7-64FC00DBE70C}" dt="2024-08-26T18:21:23.026" v="2476" actId="20577"/>
          <ac:spMkLst>
            <pc:docMk/>
            <pc:sldMk cId="3679014749" sldId="1486"/>
            <ac:spMk id="14" creationId="{00000000-0000-0000-0000-000000000000}"/>
          </ac:spMkLst>
        </pc:spChg>
        <pc:spChg chg="mod">
          <ac:chgData name="Vrielink, Francis" userId="3d258d00-cfd8-41c5-9f04-1a5a39faef2f" providerId="ADAL" clId="{2661471C-BEAA-4583-9DF7-64FC00DBE70C}" dt="2024-08-26T18:21:12.275" v="2469" actId="115"/>
          <ac:spMkLst>
            <pc:docMk/>
            <pc:sldMk cId="3679014749" sldId="1486"/>
            <ac:spMk id="15" creationId="{00000000-0000-0000-0000-000000000000}"/>
          </ac:spMkLst>
        </pc:spChg>
        <pc:picChg chg="add mod">
          <ac:chgData name="Vrielink, Francis" userId="3d258d00-cfd8-41c5-9f04-1a5a39faef2f" providerId="ADAL" clId="{2661471C-BEAA-4583-9DF7-64FC00DBE70C}" dt="2024-08-26T18:20:19.750" v="2400" actId="1076"/>
          <ac:picMkLst>
            <pc:docMk/>
            <pc:sldMk cId="3679014749" sldId="1486"/>
            <ac:picMk id="3" creationId="{A619CC08-AC10-FD1A-1A5B-AF610272B460}"/>
          </ac:picMkLst>
        </pc:picChg>
        <pc:picChg chg="add mod">
          <ac:chgData name="Vrielink, Francis" userId="3d258d00-cfd8-41c5-9f04-1a5a39faef2f" providerId="ADAL" clId="{2661471C-BEAA-4583-9DF7-64FC00DBE70C}" dt="2024-08-26T18:20:48.898" v="2423" actId="1076"/>
          <ac:picMkLst>
            <pc:docMk/>
            <pc:sldMk cId="3679014749" sldId="1486"/>
            <ac:picMk id="4" creationId="{B2546936-88BE-B253-1366-D8EE37325396}"/>
          </ac:picMkLst>
        </pc:picChg>
      </pc:sldChg>
      <pc:sldChg chg="add del">
        <pc:chgData name="Vrielink, Francis" userId="3d258d00-cfd8-41c5-9f04-1a5a39faef2f" providerId="ADAL" clId="{2661471C-BEAA-4583-9DF7-64FC00DBE70C}" dt="2024-08-26T16:24:35.957" v="491" actId="47"/>
        <pc:sldMkLst>
          <pc:docMk/>
          <pc:sldMk cId="3818318041" sldId="1487"/>
        </pc:sldMkLst>
      </pc:sldChg>
      <pc:sldChg chg="add del">
        <pc:chgData name="Vrielink, Francis" userId="3d258d00-cfd8-41c5-9f04-1a5a39faef2f" providerId="ADAL" clId="{2661471C-BEAA-4583-9DF7-64FC00DBE70C}" dt="2024-08-26T16:24:37.912" v="492" actId="47"/>
        <pc:sldMkLst>
          <pc:docMk/>
          <pc:sldMk cId="3445075425" sldId="1488"/>
        </pc:sldMkLst>
      </pc:sldChg>
      <pc:sldChg chg="addSp modSp add mod">
        <pc:chgData name="Vrielink, Francis" userId="3d258d00-cfd8-41c5-9f04-1a5a39faef2f" providerId="ADAL" clId="{2661471C-BEAA-4583-9DF7-64FC00DBE70C}" dt="2024-08-26T18:42:19.781" v="2607" actId="1076"/>
        <pc:sldMkLst>
          <pc:docMk/>
          <pc:sldMk cId="359337766" sldId="1489"/>
        </pc:sldMkLst>
        <pc:spChg chg="mod">
          <ac:chgData name="Vrielink, Francis" userId="3d258d00-cfd8-41c5-9f04-1a5a39faef2f" providerId="ADAL" clId="{2661471C-BEAA-4583-9DF7-64FC00DBE70C}" dt="2024-08-26T16:00:06.602" v="327" actId="1076"/>
          <ac:spMkLst>
            <pc:docMk/>
            <pc:sldMk cId="359337766" sldId="1489"/>
            <ac:spMk id="5" creationId="{00000000-0000-0000-0000-000000000000}"/>
          </ac:spMkLst>
        </pc:spChg>
        <pc:spChg chg="mod">
          <ac:chgData name="Vrielink, Francis" userId="3d258d00-cfd8-41c5-9f04-1a5a39faef2f" providerId="ADAL" clId="{2661471C-BEAA-4583-9DF7-64FC00DBE70C}" dt="2024-08-26T16:00:11.311" v="329" actId="1076"/>
          <ac:spMkLst>
            <pc:docMk/>
            <pc:sldMk cId="359337766" sldId="1489"/>
            <ac:spMk id="7" creationId="{00000000-0000-0000-0000-000000000000}"/>
          </ac:spMkLst>
        </pc:spChg>
        <pc:spChg chg="mod">
          <ac:chgData name="Vrielink, Francis" userId="3d258d00-cfd8-41c5-9f04-1a5a39faef2f" providerId="ADAL" clId="{2661471C-BEAA-4583-9DF7-64FC00DBE70C}" dt="2024-08-26T17:53:53.222" v="1832" actId="1076"/>
          <ac:spMkLst>
            <pc:docMk/>
            <pc:sldMk cId="359337766" sldId="1489"/>
            <ac:spMk id="11" creationId="{00000000-0000-0000-0000-000000000000}"/>
          </ac:spMkLst>
        </pc:spChg>
        <pc:spChg chg="mod">
          <ac:chgData name="Vrielink, Francis" userId="3d258d00-cfd8-41c5-9f04-1a5a39faef2f" providerId="ADAL" clId="{2661471C-BEAA-4583-9DF7-64FC00DBE70C}" dt="2024-08-26T18:33:00.258" v="2602" actId="20577"/>
          <ac:spMkLst>
            <pc:docMk/>
            <pc:sldMk cId="359337766" sldId="1489"/>
            <ac:spMk id="12" creationId="{00000000-0000-0000-0000-000000000000}"/>
          </ac:spMkLst>
        </pc:spChg>
        <pc:spChg chg="mod">
          <ac:chgData name="Vrielink, Francis" userId="3d258d00-cfd8-41c5-9f04-1a5a39faef2f" providerId="ADAL" clId="{2661471C-BEAA-4583-9DF7-64FC00DBE70C}" dt="2024-08-26T17:53:42.268" v="1830" actId="20577"/>
          <ac:spMkLst>
            <pc:docMk/>
            <pc:sldMk cId="359337766" sldId="1489"/>
            <ac:spMk id="14" creationId="{00000000-0000-0000-0000-000000000000}"/>
          </ac:spMkLst>
        </pc:spChg>
        <pc:spChg chg="mod">
          <ac:chgData name="Vrielink, Francis" userId="3d258d00-cfd8-41c5-9f04-1a5a39faef2f" providerId="ADAL" clId="{2661471C-BEAA-4583-9DF7-64FC00DBE70C}" dt="2024-08-26T18:30:23.255" v="2587" actId="20577"/>
          <ac:spMkLst>
            <pc:docMk/>
            <pc:sldMk cId="359337766" sldId="1489"/>
            <ac:spMk id="16" creationId="{00000000-0000-0000-0000-000000000000}"/>
          </ac:spMkLst>
        </pc:spChg>
        <pc:spChg chg="mod">
          <ac:chgData name="Vrielink, Francis" userId="3d258d00-cfd8-41c5-9f04-1a5a39faef2f" providerId="ADAL" clId="{2661471C-BEAA-4583-9DF7-64FC00DBE70C}" dt="2024-08-26T16:01:37.039" v="343" actId="14100"/>
          <ac:spMkLst>
            <pc:docMk/>
            <pc:sldMk cId="359337766" sldId="1489"/>
            <ac:spMk id="17" creationId="{00000000-0000-0000-0000-000000000000}"/>
          </ac:spMkLst>
        </pc:spChg>
        <pc:spChg chg="mod">
          <ac:chgData name="Vrielink, Francis" userId="3d258d00-cfd8-41c5-9f04-1a5a39faef2f" providerId="ADAL" clId="{2661471C-BEAA-4583-9DF7-64FC00DBE70C}" dt="2024-08-26T16:01:22.847" v="342" actId="20577"/>
          <ac:spMkLst>
            <pc:docMk/>
            <pc:sldMk cId="359337766" sldId="1489"/>
            <ac:spMk id="18" creationId="{00000000-0000-0000-0000-000000000000}"/>
          </ac:spMkLst>
        </pc:spChg>
        <pc:picChg chg="add mod">
          <ac:chgData name="Vrielink, Francis" userId="3d258d00-cfd8-41c5-9f04-1a5a39faef2f" providerId="ADAL" clId="{2661471C-BEAA-4583-9DF7-64FC00DBE70C}" dt="2024-08-26T17:53:30.837" v="1816" actId="1076"/>
          <ac:picMkLst>
            <pc:docMk/>
            <pc:sldMk cId="359337766" sldId="1489"/>
            <ac:picMk id="2" creationId="{C05E0EB8-0D48-EB8E-87C3-0AC97FEDC161}"/>
          </ac:picMkLst>
        </pc:picChg>
        <pc:picChg chg="add mod">
          <ac:chgData name="Vrielink, Francis" userId="3d258d00-cfd8-41c5-9f04-1a5a39faef2f" providerId="ADAL" clId="{2661471C-BEAA-4583-9DF7-64FC00DBE70C}" dt="2024-08-26T18:32:53.320" v="2593" actId="1076"/>
          <ac:picMkLst>
            <pc:docMk/>
            <pc:sldMk cId="359337766" sldId="1489"/>
            <ac:picMk id="4" creationId="{BCC93684-D3DF-A22A-8F9E-DF9B200AE67D}"/>
          </ac:picMkLst>
        </pc:picChg>
        <pc:picChg chg="add mod">
          <ac:chgData name="Vrielink, Francis" userId="3d258d00-cfd8-41c5-9f04-1a5a39faef2f" providerId="ADAL" clId="{2661471C-BEAA-4583-9DF7-64FC00DBE70C}" dt="2024-08-26T18:42:19.781" v="2607" actId="1076"/>
          <ac:picMkLst>
            <pc:docMk/>
            <pc:sldMk cId="359337766" sldId="1489"/>
            <ac:picMk id="19" creationId="{362E88F7-1F72-106A-65D7-A058AE09C53B}"/>
          </ac:picMkLst>
        </pc:picChg>
        <pc:cxnChg chg="mod">
          <ac:chgData name="Vrielink, Francis" userId="3d258d00-cfd8-41c5-9f04-1a5a39faef2f" providerId="ADAL" clId="{2661471C-BEAA-4583-9DF7-64FC00DBE70C}" dt="2024-08-26T17:53:55.691" v="1833" actId="1076"/>
          <ac:cxnSpMkLst>
            <pc:docMk/>
            <pc:sldMk cId="359337766" sldId="1489"/>
            <ac:cxnSpMk id="10" creationId="{00000000-0000-0000-0000-000000000000}"/>
          </ac:cxnSpMkLst>
        </pc:cxnChg>
      </pc:sldChg>
      <pc:sldChg chg="addSp modSp add mod">
        <pc:chgData name="Vrielink, Francis" userId="3d258d00-cfd8-41c5-9f04-1a5a39faef2f" providerId="ADAL" clId="{2661471C-BEAA-4583-9DF7-64FC00DBE70C}" dt="2024-08-26T18:23:14.601" v="2525" actId="1076"/>
        <pc:sldMkLst>
          <pc:docMk/>
          <pc:sldMk cId="3583049347" sldId="1490"/>
        </pc:sldMkLst>
        <pc:spChg chg="mod">
          <ac:chgData name="Vrielink, Francis" userId="3d258d00-cfd8-41c5-9f04-1a5a39faef2f" providerId="ADAL" clId="{2661471C-BEAA-4583-9DF7-64FC00DBE70C}" dt="2024-08-26T15:55:51.617" v="172" actId="20577"/>
          <ac:spMkLst>
            <pc:docMk/>
            <pc:sldMk cId="3583049347" sldId="1490"/>
            <ac:spMk id="12" creationId="{00000000-0000-0000-0000-000000000000}"/>
          </ac:spMkLst>
        </pc:spChg>
        <pc:spChg chg="mod">
          <ac:chgData name="Vrielink, Francis" userId="3d258d00-cfd8-41c5-9f04-1a5a39faef2f" providerId="ADAL" clId="{2661471C-BEAA-4583-9DF7-64FC00DBE70C}" dt="2024-08-26T15:56:02.072" v="188" actId="20577"/>
          <ac:spMkLst>
            <pc:docMk/>
            <pc:sldMk cId="3583049347" sldId="1490"/>
            <ac:spMk id="13" creationId="{00000000-0000-0000-0000-000000000000}"/>
          </ac:spMkLst>
        </pc:spChg>
        <pc:spChg chg="mod">
          <ac:chgData name="Vrielink, Francis" userId="3d258d00-cfd8-41c5-9f04-1a5a39faef2f" providerId="ADAL" clId="{2661471C-BEAA-4583-9DF7-64FC00DBE70C}" dt="2024-08-26T18:11:28.711" v="2235" actId="122"/>
          <ac:spMkLst>
            <pc:docMk/>
            <pc:sldMk cId="3583049347" sldId="1490"/>
            <ac:spMk id="14" creationId="{00000000-0000-0000-0000-000000000000}"/>
          </ac:spMkLst>
        </pc:spChg>
        <pc:spChg chg="mod">
          <ac:chgData name="Vrielink, Francis" userId="3d258d00-cfd8-41c5-9f04-1a5a39faef2f" providerId="ADAL" clId="{2661471C-BEAA-4583-9DF7-64FC00DBE70C}" dt="2024-08-26T18:23:11.875" v="2524" actId="1076"/>
          <ac:spMkLst>
            <pc:docMk/>
            <pc:sldMk cId="3583049347" sldId="1490"/>
            <ac:spMk id="15" creationId="{00000000-0000-0000-0000-000000000000}"/>
          </ac:spMkLst>
        </pc:spChg>
        <pc:picChg chg="add mod">
          <ac:chgData name="Vrielink, Francis" userId="3d258d00-cfd8-41c5-9f04-1a5a39faef2f" providerId="ADAL" clId="{2661471C-BEAA-4583-9DF7-64FC00DBE70C}" dt="2024-08-26T18:11:37.866" v="2237" actId="1076"/>
          <ac:picMkLst>
            <pc:docMk/>
            <pc:sldMk cId="3583049347" sldId="1490"/>
            <ac:picMk id="3" creationId="{DFD0952A-5146-7E86-72B5-3D2206CF9987}"/>
          </ac:picMkLst>
        </pc:picChg>
        <pc:picChg chg="add mod">
          <ac:chgData name="Vrielink, Francis" userId="3d258d00-cfd8-41c5-9f04-1a5a39faef2f" providerId="ADAL" clId="{2661471C-BEAA-4583-9DF7-64FC00DBE70C}" dt="2024-08-26T18:23:14.601" v="2525" actId="1076"/>
          <ac:picMkLst>
            <pc:docMk/>
            <pc:sldMk cId="3583049347" sldId="1490"/>
            <ac:picMk id="4" creationId="{30899DD5-CC36-58CC-CBA7-EAABBA8535AF}"/>
          </ac:picMkLst>
        </pc:picChg>
      </pc:sldChg>
      <pc:sldChg chg="addSp modSp add mod">
        <pc:chgData name="Vrielink, Francis" userId="3d258d00-cfd8-41c5-9f04-1a5a39faef2f" providerId="ADAL" clId="{2661471C-BEAA-4583-9DF7-64FC00DBE70C}" dt="2024-08-26T18:29:44.930" v="2575" actId="20577"/>
        <pc:sldMkLst>
          <pc:docMk/>
          <pc:sldMk cId="64425472" sldId="1491"/>
        </pc:sldMkLst>
        <pc:spChg chg="mod">
          <ac:chgData name="Vrielink, Francis" userId="3d258d00-cfd8-41c5-9f04-1a5a39faef2f" providerId="ADAL" clId="{2661471C-BEAA-4583-9DF7-64FC00DBE70C}" dt="2024-08-26T16:18:38.985" v="444" actId="14100"/>
          <ac:spMkLst>
            <pc:docMk/>
            <pc:sldMk cId="64425472" sldId="1491"/>
            <ac:spMk id="5" creationId="{00000000-0000-0000-0000-000000000000}"/>
          </ac:spMkLst>
        </pc:spChg>
        <pc:spChg chg="mod">
          <ac:chgData name="Vrielink, Francis" userId="3d258d00-cfd8-41c5-9f04-1a5a39faef2f" providerId="ADAL" clId="{2661471C-BEAA-4583-9DF7-64FC00DBE70C}" dt="2024-08-26T16:18:32.786" v="442" actId="20577"/>
          <ac:spMkLst>
            <pc:docMk/>
            <pc:sldMk cId="64425472" sldId="1491"/>
            <ac:spMk id="7" creationId="{00000000-0000-0000-0000-000000000000}"/>
          </ac:spMkLst>
        </pc:spChg>
        <pc:spChg chg="mod">
          <ac:chgData name="Vrielink, Francis" userId="3d258d00-cfd8-41c5-9f04-1a5a39faef2f" providerId="ADAL" clId="{2661471C-BEAA-4583-9DF7-64FC00DBE70C}" dt="2024-08-26T17:36:01.682" v="1784" actId="1076"/>
          <ac:spMkLst>
            <pc:docMk/>
            <pc:sldMk cId="64425472" sldId="1491"/>
            <ac:spMk id="11" creationId="{00000000-0000-0000-0000-000000000000}"/>
          </ac:spMkLst>
        </pc:spChg>
        <pc:spChg chg="mod">
          <ac:chgData name="Vrielink, Francis" userId="3d258d00-cfd8-41c5-9f04-1a5a39faef2f" providerId="ADAL" clId="{2661471C-BEAA-4583-9DF7-64FC00DBE70C}" dt="2024-08-26T18:29:44.930" v="2575" actId="20577"/>
          <ac:spMkLst>
            <pc:docMk/>
            <pc:sldMk cId="64425472" sldId="1491"/>
            <ac:spMk id="12" creationId="{00000000-0000-0000-0000-000000000000}"/>
          </ac:spMkLst>
        </pc:spChg>
        <pc:spChg chg="mod">
          <ac:chgData name="Vrielink, Francis" userId="3d258d00-cfd8-41c5-9f04-1a5a39faef2f" providerId="ADAL" clId="{2661471C-BEAA-4583-9DF7-64FC00DBE70C}" dt="2024-08-26T17:28:37.480" v="1666" actId="14100"/>
          <ac:spMkLst>
            <pc:docMk/>
            <pc:sldMk cId="64425472" sldId="1491"/>
            <ac:spMk id="13" creationId="{00000000-0000-0000-0000-000000000000}"/>
          </ac:spMkLst>
        </pc:spChg>
        <pc:spChg chg="mod">
          <ac:chgData name="Vrielink, Francis" userId="3d258d00-cfd8-41c5-9f04-1a5a39faef2f" providerId="ADAL" clId="{2661471C-BEAA-4583-9DF7-64FC00DBE70C}" dt="2024-08-26T17:28:34.436" v="1665" actId="14100"/>
          <ac:spMkLst>
            <pc:docMk/>
            <pc:sldMk cId="64425472" sldId="1491"/>
            <ac:spMk id="14" creationId="{00000000-0000-0000-0000-000000000000}"/>
          </ac:spMkLst>
        </pc:spChg>
        <pc:spChg chg="mod">
          <ac:chgData name="Vrielink, Francis" userId="3d258d00-cfd8-41c5-9f04-1a5a39faef2f" providerId="ADAL" clId="{2661471C-BEAA-4583-9DF7-64FC00DBE70C}" dt="2024-08-26T17:28:46.690" v="1675" actId="20577"/>
          <ac:spMkLst>
            <pc:docMk/>
            <pc:sldMk cId="64425472" sldId="1491"/>
            <ac:spMk id="16" creationId="{00000000-0000-0000-0000-000000000000}"/>
          </ac:spMkLst>
        </pc:spChg>
        <pc:spChg chg="mod">
          <ac:chgData name="Vrielink, Francis" userId="3d258d00-cfd8-41c5-9f04-1a5a39faef2f" providerId="ADAL" clId="{2661471C-BEAA-4583-9DF7-64FC00DBE70C}" dt="2024-08-26T16:24:14.685" v="489" actId="14100"/>
          <ac:spMkLst>
            <pc:docMk/>
            <pc:sldMk cId="64425472" sldId="1491"/>
            <ac:spMk id="17" creationId="{00000000-0000-0000-0000-000000000000}"/>
          </ac:spMkLst>
        </pc:spChg>
        <pc:spChg chg="mod">
          <ac:chgData name="Vrielink, Francis" userId="3d258d00-cfd8-41c5-9f04-1a5a39faef2f" providerId="ADAL" clId="{2661471C-BEAA-4583-9DF7-64FC00DBE70C}" dt="2024-08-26T16:23:51.488" v="485" actId="14100"/>
          <ac:spMkLst>
            <pc:docMk/>
            <pc:sldMk cId="64425472" sldId="1491"/>
            <ac:spMk id="18" creationId="{00000000-0000-0000-0000-000000000000}"/>
          </ac:spMkLst>
        </pc:spChg>
        <pc:picChg chg="add mod">
          <ac:chgData name="Vrielink, Francis" userId="3d258d00-cfd8-41c5-9f04-1a5a39faef2f" providerId="ADAL" clId="{2661471C-BEAA-4583-9DF7-64FC00DBE70C}" dt="2024-08-26T17:36:15.053" v="1787" actId="1076"/>
          <ac:picMkLst>
            <pc:docMk/>
            <pc:sldMk cId="64425472" sldId="1491"/>
            <ac:picMk id="3" creationId="{D445677F-709D-2AEC-1966-87E62956027F}"/>
          </ac:picMkLst>
        </pc:picChg>
        <pc:picChg chg="add mod">
          <ac:chgData name="Vrielink, Francis" userId="3d258d00-cfd8-41c5-9f04-1a5a39faef2f" providerId="ADAL" clId="{2661471C-BEAA-4583-9DF7-64FC00DBE70C}" dt="2024-08-26T18:29:29.977" v="2549" actId="1076"/>
          <ac:picMkLst>
            <pc:docMk/>
            <pc:sldMk cId="64425472" sldId="1491"/>
            <ac:picMk id="4" creationId="{8EB94047-F100-8553-FE64-1A2ED23CAF88}"/>
          </ac:picMkLst>
        </pc:picChg>
        <pc:picChg chg="add mod">
          <ac:chgData name="Vrielink, Francis" userId="3d258d00-cfd8-41c5-9f04-1a5a39faef2f" providerId="ADAL" clId="{2661471C-BEAA-4583-9DF7-64FC00DBE70C}" dt="2024-08-26T17:36:17.080" v="1788" actId="1076"/>
          <ac:picMkLst>
            <pc:docMk/>
            <pc:sldMk cId="64425472" sldId="1491"/>
            <ac:picMk id="6" creationId="{7DA686DA-0055-D140-3487-AC60832A9D13}"/>
          </ac:picMkLst>
        </pc:picChg>
        <pc:picChg chg="add mod">
          <ac:chgData name="Vrielink, Francis" userId="3d258d00-cfd8-41c5-9f04-1a5a39faef2f" providerId="ADAL" clId="{2661471C-BEAA-4583-9DF7-64FC00DBE70C}" dt="2024-08-26T17:29:24.618" v="1682" actId="1076"/>
          <ac:picMkLst>
            <pc:docMk/>
            <pc:sldMk cId="64425472" sldId="1491"/>
            <ac:picMk id="20" creationId="{BABB4551-FE4F-5543-345E-494FCE1C9E69}"/>
          </ac:picMkLst>
        </pc:picChg>
        <pc:cxnChg chg="mod">
          <ac:chgData name="Vrielink, Francis" userId="3d258d00-cfd8-41c5-9f04-1a5a39faef2f" providerId="ADAL" clId="{2661471C-BEAA-4583-9DF7-64FC00DBE70C}" dt="2024-08-26T17:36:06.768" v="1786" actId="1076"/>
          <ac:cxnSpMkLst>
            <pc:docMk/>
            <pc:sldMk cId="64425472" sldId="1491"/>
            <ac:cxnSpMk id="10" creationId="{00000000-0000-0000-0000-000000000000}"/>
          </ac:cxnSpMkLst>
        </pc:cxnChg>
      </pc:sldChg>
    </pc:docChg>
  </pc:docChgLst>
  <pc:docChgLst>
    <pc:chgData name="Vrielink, Francis" userId="3d258d00-cfd8-41c5-9f04-1a5a39faef2f" providerId="ADAL" clId="{4E7C447F-C5E2-4574-9CFF-9A85E5BB8E80}"/>
    <pc:docChg chg="modSld">
      <pc:chgData name="Vrielink, Francis" userId="3d258d00-cfd8-41c5-9f04-1a5a39faef2f" providerId="ADAL" clId="{4E7C447F-C5E2-4574-9CFF-9A85E5BB8E80}" dt="2024-08-26T08:18:02.912" v="2" actId="20577"/>
      <pc:docMkLst>
        <pc:docMk/>
      </pc:docMkLst>
      <pc:sldChg chg="modSp mod">
        <pc:chgData name="Vrielink, Francis" userId="3d258d00-cfd8-41c5-9f04-1a5a39faef2f" providerId="ADAL" clId="{4E7C447F-C5E2-4574-9CFF-9A85E5BB8E80}" dt="2024-08-26T08:18:02.912" v="2" actId="20577"/>
        <pc:sldMkLst>
          <pc:docMk/>
          <pc:sldMk cId="2189114603" sldId="1437"/>
        </pc:sldMkLst>
        <pc:spChg chg="mod">
          <ac:chgData name="Vrielink, Francis" userId="3d258d00-cfd8-41c5-9f04-1a5a39faef2f" providerId="ADAL" clId="{4E7C447F-C5E2-4574-9CFF-9A85E5BB8E80}" dt="2024-08-26T08:18:02.912" v="2" actId="20577"/>
          <ac:spMkLst>
            <pc:docMk/>
            <pc:sldMk cId="2189114603" sldId="1437"/>
            <ac:spMk id="3" creationId="{00000000-0000-0000-0000-000000000000}"/>
          </ac:spMkLst>
        </pc:spChg>
      </pc:sldChg>
    </pc:docChg>
  </pc:docChgLst>
  <pc:docChgLst>
    <pc:chgData name="Vrielink, Francis" userId="S::f.vrielink@kentalis.nl::3d258d00-cfd8-41c5-9f04-1a5a39faef2f" providerId="AD" clId="Web-{94EA318D-A0C7-DB2D-FC7E-266154FFD9BF}"/>
    <pc:docChg chg="modSld">
      <pc:chgData name="Vrielink, Francis" userId="S::f.vrielink@kentalis.nl::3d258d00-cfd8-41c5-9f04-1a5a39faef2f" providerId="AD" clId="Web-{94EA318D-A0C7-DB2D-FC7E-266154FFD9BF}" dt="2024-08-26T18:53:49.511" v="3" actId="20577"/>
      <pc:docMkLst>
        <pc:docMk/>
      </pc:docMkLst>
      <pc:sldChg chg="modSp">
        <pc:chgData name="Vrielink, Francis" userId="S::f.vrielink@kentalis.nl::3d258d00-cfd8-41c5-9f04-1a5a39faef2f" providerId="AD" clId="Web-{94EA318D-A0C7-DB2D-FC7E-266154FFD9BF}" dt="2024-08-26T18:53:49.511" v="3" actId="20577"/>
        <pc:sldMkLst>
          <pc:docMk/>
          <pc:sldMk cId="2189114603" sldId="1437"/>
        </pc:sldMkLst>
        <pc:spChg chg="mod">
          <ac:chgData name="Vrielink, Francis" userId="S::f.vrielink@kentalis.nl::3d258d00-cfd8-41c5-9f04-1a5a39faef2f" providerId="AD" clId="Web-{94EA318D-A0C7-DB2D-FC7E-266154FFD9BF}" dt="2024-08-26T18:53:49.511" v="3" actId="20577"/>
          <ac:spMkLst>
            <pc:docMk/>
            <pc:sldMk cId="2189114603" sldId="1437"/>
            <ac:spMk id="3" creationId="{00000000-0000-0000-0000-000000000000}"/>
          </ac:spMkLst>
        </pc:spChg>
      </pc:sldChg>
      <pc:sldChg chg="delSp modSp">
        <pc:chgData name="Vrielink, Francis" userId="S::f.vrielink@kentalis.nl::3d258d00-cfd8-41c5-9f04-1a5a39faef2f" providerId="AD" clId="Web-{94EA318D-A0C7-DB2D-FC7E-266154FFD9BF}" dt="2024-08-26T18:53:37.229" v="1"/>
        <pc:sldMkLst>
          <pc:docMk/>
          <pc:sldMk cId="1487044012" sldId="1480"/>
        </pc:sldMkLst>
        <pc:spChg chg="del mod">
          <ac:chgData name="Vrielink, Francis" userId="S::f.vrielink@kentalis.nl::3d258d00-cfd8-41c5-9f04-1a5a39faef2f" providerId="AD" clId="Web-{94EA318D-A0C7-DB2D-FC7E-266154FFD9BF}" dt="2024-08-26T18:53:37.229" v="1"/>
          <ac:spMkLst>
            <pc:docMk/>
            <pc:sldMk cId="1487044012" sldId="1480"/>
            <ac:spMk id="5" creationId="{9864F7F6-3F37-6CE1-97A7-A46CC6F431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27-8-2024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27-8-2024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700" b="1" i="0" u="none" strike="noStrike" cap="none" normalizeH="0" baseline="0" dirty="0">
                <a:ln>
                  <a:noFill/>
                </a:ln>
                <a:solidFill>
                  <a:srgbClr val="4F4F4F"/>
                </a:solidFill>
                <a:effectLst/>
                <a:latin typeface="Verdana" panose="020B0604030504040204" pitchFamily="34" charset="0"/>
              </a:rPr>
              <a:t>Woordenoverzicht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700" b="1" i="0" u="none" strike="noStrike" cap="none" normalizeH="0" baseline="0" dirty="0">
              <a:ln>
                <a:noFill/>
              </a:ln>
              <a:solidFill>
                <a:srgbClr val="4F4F4F"/>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ervan af willen: </a:t>
            </a:r>
            <a:r>
              <a:rPr kumimoji="0" lang="nl-NL" altLang="nl-NL" sz="1000" b="0" i="0" u="none" strike="noStrike" cap="none" normalizeH="0" baseline="0" dirty="0">
                <a:ln>
                  <a:noFill/>
                </a:ln>
                <a:solidFill>
                  <a:srgbClr val="4F4F4F"/>
                </a:solidFill>
                <a:effectLst/>
                <a:latin typeface="Verdana" panose="020B0604030504040204" pitchFamily="34" charset="0"/>
              </a:rPr>
              <a:t>iets niet meer willen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deskundige: </a:t>
            </a:r>
            <a:r>
              <a:rPr kumimoji="0" lang="nl-NL" altLang="nl-NL" sz="1000" b="0" i="0" u="none" strike="noStrike" cap="none" normalizeH="0" baseline="0" dirty="0">
                <a:ln>
                  <a:noFill/>
                </a:ln>
                <a:solidFill>
                  <a:srgbClr val="4F4F4F"/>
                </a:solidFill>
                <a:effectLst/>
                <a:latin typeface="Verdana" panose="020B0604030504040204" pitchFamily="34" charset="0"/>
              </a:rPr>
              <a:t>iemand die veel van iets weet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dumpen: </a:t>
            </a:r>
            <a:r>
              <a:rPr kumimoji="0" lang="nl-NL" altLang="nl-NL" sz="1000" b="0" i="0" u="none" strike="noStrike" cap="none" normalizeH="0" baseline="0" dirty="0">
                <a:ln>
                  <a:noFill/>
                </a:ln>
                <a:solidFill>
                  <a:srgbClr val="4F4F4F"/>
                </a:solidFill>
                <a:effectLst/>
                <a:latin typeface="Verdana" panose="020B0604030504040204" pitchFamily="34" charset="0"/>
              </a:rPr>
              <a:t>weggooien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veilig: </a:t>
            </a:r>
            <a:r>
              <a:rPr kumimoji="0" lang="nl-NL" altLang="nl-NL" sz="1000" b="0" i="0" u="none" strike="noStrike" cap="none" normalizeH="0" baseline="0" dirty="0">
                <a:ln>
                  <a:noFill/>
                </a:ln>
                <a:solidFill>
                  <a:srgbClr val="4F4F4F"/>
                </a:solidFill>
                <a:effectLst/>
                <a:latin typeface="Verdana" panose="020B0604030504040204" pitchFamily="34" charset="0"/>
              </a:rPr>
              <a:t>zonder gevaar</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ontploffen: </a:t>
            </a:r>
            <a:r>
              <a:rPr kumimoji="0" lang="nl-NL" altLang="nl-NL" sz="1000" b="0" i="0" u="none" strike="noStrike" cap="none" normalizeH="0" baseline="0" dirty="0">
                <a:ln>
                  <a:noFill/>
                </a:ln>
                <a:solidFill>
                  <a:srgbClr val="4F4F4F"/>
                </a:solidFill>
                <a:effectLst/>
                <a:latin typeface="Verdana" panose="020B0604030504040204" pitchFamily="34" charset="0"/>
              </a:rPr>
              <a:t>met een klap uit elkaar springen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giftige stof: </a:t>
            </a:r>
            <a:r>
              <a:rPr kumimoji="0" lang="nl-NL" altLang="nl-NL" sz="1000" b="0" i="0" u="none" strike="noStrike" cap="none" normalizeH="0" baseline="0" dirty="0">
                <a:ln>
                  <a:noFill/>
                </a:ln>
                <a:solidFill>
                  <a:srgbClr val="4F4F4F"/>
                </a:solidFill>
                <a:effectLst/>
                <a:latin typeface="Verdana" panose="020B0604030504040204" pitchFamily="34" charset="0"/>
              </a:rPr>
              <a:t>iets waar je ziek van kunt worden of van kunt doodgaan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regering: </a:t>
            </a:r>
            <a:r>
              <a:rPr kumimoji="0" lang="nl-NL" altLang="nl-NL" sz="1000" b="0" i="0" u="none" strike="noStrike" cap="none" normalizeH="0" baseline="0" dirty="0">
                <a:ln>
                  <a:noFill/>
                </a:ln>
                <a:solidFill>
                  <a:srgbClr val="4F4F4F"/>
                </a:solidFill>
                <a:effectLst/>
                <a:latin typeface="Verdana" panose="020B0604030504040204" pitchFamily="34" charset="0"/>
              </a:rPr>
              <a:t>de mensen die zeggen wat er in een land moet gebeuren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12692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9.png"/><Relationship Id="rId10" Type="http://schemas.microsoft.com/office/2007/relationships/hdphoto" Target="../media/hdphoto8.wdp"/><Relationship Id="rId4" Type="http://schemas.openxmlformats.org/officeDocument/2006/relationships/image" Target="../media/image28.jpe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YWk1SZgpsHA"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vert="horz" lIns="91440" tIns="45720" rIns="91440" bIns="45720" rtlCol="0" anchor="t">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indent="0">
              <a:spcBef>
                <a:spcPts val="200"/>
              </a:spcBef>
              <a:spcAft>
                <a:spcPts val="200"/>
              </a:spcAft>
              <a:buNone/>
            </a:pPr>
            <a:r>
              <a:rPr lang="nl-NL" sz="2000" dirty="0">
                <a:effectLst/>
                <a:ea typeface="Times New Roman" panose="02020603050405020304" pitchFamily="18" charset="0"/>
                <a:cs typeface="Arial"/>
              </a:rPr>
              <a:t>In de vakantie fietste Tim, mijn buurjongen, door het bos. Hij houdt namelijk heel veel van de frisse lucht en de mooie bomen om zich heen. Maar terwijl hij over het smalle pad reed, zag hij iets vreemds in de verte. Het </a:t>
            </a:r>
            <a:r>
              <a:rPr lang="nl-NL" sz="2000" dirty="0">
                <a:ea typeface="Times New Roman" panose="02020603050405020304" pitchFamily="18" charset="0"/>
                <a:cs typeface="Arial"/>
              </a:rPr>
              <a:t>waren </a:t>
            </a:r>
            <a:r>
              <a:rPr lang="nl-NL" sz="2000" dirty="0">
                <a:effectLst/>
                <a:ea typeface="Times New Roman" panose="02020603050405020304" pitchFamily="18" charset="0"/>
                <a:cs typeface="Arial"/>
              </a:rPr>
              <a:t>een paar grote, vieze vaten die bij een beekje lagen. Nieuwsgierig stapte Tim van zijn fiets en liep dichterbij. </a:t>
            </a:r>
            <a:r>
              <a:rPr lang="nl-NL" sz="2000" dirty="0">
                <a:ea typeface="Times New Roman" panose="02020603050405020304" pitchFamily="18" charset="0"/>
                <a:cs typeface="Arial"/>
              </a:rPr>
              <a:t>De</a:t>
            </a:r>
            <a:r>
              <a:rPr lang="nl-NL" sz="2000" dirty="0">
                <a:effectLst/>
                <a:ea typeface="Times New Roman" panose="02020603050405020304" pitchFamily="18" charset="0"/>
                <a:cs typeface="Arial"/>
              </a:rPr>
              <a:t> rare geur in de lucht viel hem meteen op. En op de vaten stond in grote letters: "Giftige stof“. Tim begreep meteen dat dit niet goed was. Iemand </a:t>
            </a:r>
            <a:r>
              <a:rPr lang="nl-NL" sz="2000" b="1" u="sng" dirty="0">
                <a:effectLst/>
                <a:ea typeface="Times New Roman" panose="02020603050405020304" pitchFamily="18" charset="0"/>
                <a:cs typeface="Arial"/>
              </a:rPr>
              <a:t>wilde ervan af</a:t>
            </a:r>
            <a:r>
              <a:rPr lang="nl-NL" sz="2000" dirty="0">
                <a:effectLst/>
                <a:ea typeface="Times New Roman" panose="02020603050405020304" pitchFamily="18" charset="0"/>
                <a:cs typeface="Arial"/>
              </a:rPr>
              <a:t>, </a:t>
            </a:r>
            <a:r>
              <a:rPr lang="nl-NL" sz="2000" b="1" i="1" dirty="0">
                <a:effectLst/>
                <a:ea typeface="Times New Roman" panose="02020603050405020304" pitchFamily="18" charset="0"/>
                <a:cs typeface="Arial"/>
              </a:rPr>
              <a:t>wilde het niet meer </a:t>
            </a:r>
            <a:r>
              <a:rPr lang="nl-NL" sz="2000" dirty="0">
                <a:effectLst/>
                <a:ea typeface="Times New Roman" panose="02020603050405020304" pitchFamily="18" charset="0"/>
                <a:cs typeface="Arial"/>
              </a:rPr>
              <a:t>en had de vaten </a:t>
            </a:r>
            <a:r>
              <a:rPr lang="nl-NL" sz="2000" b="1" u="sng" dirty="0">
                <a:effectLst/>
                <a:ea typeface="Times New Roman" panose="02020603050405020304" pitchFamily="18" charset="0"/>
                <a:cs typeface="Arial"/>
              </a:rPr>
              <a:t>gedumpt</a:t>
            </a:r>
            <a:r>
              <a:rPr lang="nl-NL" sz="2000" dirty="0">
                <a:effectLst/>
                <a:ea typeface="Times New Roman" panose="02020603050405020304" pitchFamily="18" charset="0"/>
                <a:cs typeface="Arial"/>
              </a:rPr>
              <a:t>, </a:t>
            </a:r>
            <a:r>
              <a:rPr lang="nl-NL" sz="2000" b="1" i="1" dirty="0">
                <a:effectLst/>
                <a:ea typeface="Times New Roman" panose="02020603050405020304" pitchFamily="18" charset="0"/>
                <a:cs typeface="Arial"/>
              </a:rPr>
              <a:t>weggegooid</a:t>
            </a:r>
            <a:r>
              <a:rPr lang="nl-NL" sz="2000" dirty="0">
                <a:effectLst/>
                <a:ea typeface="Times New Roman" panose="02020603050405020304" pitchFamily="18" charset="0"/>
                <a:cs typeface="Arial"/>
              </a:rPr>
              <a:t>. Plotseling hoorde hij een zacht gesis. Voordat Tim het wist, begon één van de vaten te lekken. Een donkere vloeistof liep naar buiten en begon te borrelen. </a:t>
            </a:r>
            <a:r>
              <a:rPr lang="nl-NL" sz="2000" dirty="0">
                <a:ea typeface="Times New Roman" panose="02020603050405020304" pitchFamily="18" charset="0"/>
                <a:cs typeface="Arial"/>
              </a:rPr>
              <a:t>Tim wist direct dat het </a:t>
            </a:r>
            <a:r>
              <a:rPr lang="nl-NL" sz="2000" b="1" u="sng" dirty="0">
                <a:ea typeface="Times New Roman" panose="02020603050405020304" pitchFamily="18" charset="0"/>
                <a:cs typeface="Arial"/>
              </a:rPr>
              <a:t>een giftige stof</a:t>
            </a:r>
            <a:r>
              <a:rPr lang="nl-NL" sz="2000" b="1" dirty="0">
                <a:ea typeface="Times New Roman" panose="02020603050405020304" pitchFamily="18" charset="0"/>
                <a:cs typeface="Arial"/>
              </a:rPr>
              <a:t> </a:t>
            </a:r>
            <a:r>
              <a:rPr lang="nl-NL" sz="2000" dirty="0">
                <a:ea typeface="Times New Roman" panose="02020603050405020304" pitchFamily="18" charset="0"/>
                <a:cs typeface="Arial"/>
              </a:rPr>
              <a:t>was, </a:t>
            </a:r>
            <a:r>
              <a:rPr lang="nl-NL" sz="2000" b="1" i="1" dirty="0">
                <a:ea typeface="Times New Roman" panose="02020603050405020304" pitchFamily="18" charset="0"/>
                <a:cs typeface="Arial"/>
              </a:rPr>
              <a:t>een stof waar je ziek van kunt worden of van kunt doodgaan</a:t>
            </a:r>
            <a:r>
              <a:rPr lang="nl-NL" sz="2000" dirty="0">
                <a:ea typeface="Times New Roman" panose="02020603050405020304" pitchFamily="18" charset="0"/>
                <a:cs typeface="Arial"/>
              </a:rPr>
              <a:t>. Hij </a:t>
            </a:r>
            <a:r>
              <a:rPr lang="nl-NL" sz="2000" dirty="0">
                <a:effectLst/>
                <a:ea typeface="Times New Roman" panose="02020603050405020304" pitchFamily="18" charset="0"/>
                <a:cs typeface="Arial"/>
              </a:rPr>
              <a:t>stapte daarom snel achteruit, bang dat het vat zou </a:t>
            </a:r>
            <a:r>
              <a:rPr lang="nl-NL" sz="2000" b="1" u="sng" dirty="0">
                <a:effectLst/>
                <a:ea typeface="Times New Roman" panose="02020603050405020304" pitchFamily="18" charset="0"/>
                <a:cs typeface="Arial"/>
              </a:rPr>
              <a:t>ontploffen</a:t>
            </a:r>
            <a:r>
              <a:rPr lang="nl-NL" sz="2000" dirty="0">
                <a:effectLst/>
                <a:ea typeface="Times New Roman" panose="02020603050405020304" pitchFamily="18" charset="0"/>
                <a:cs typeface="Arial"/>
              </a:rPr>
              <a:t>, dat het vat </a:t>
            </a:r>
            <a:r>
              <a:rPr lang="nl-NL" sz="2000" b="1" i="1" dirty="0">
                <a:effectLst/>
                <a:ea typeface="Times New Roman" panose="02020603050405020304" pitchFamily="18" charset="0"/>
                <a:cs typeface="Arial"/>
              </a:rPr>
              <a:t>met een klap uit elkaar zou springen</a:t>
            </a:r>
            <a:r>
              <a:rPr lang="nl-NL" sz="2000" dirty="0">
                <a:effectLst/>
                <a:ea typeface="Times New Roman" panose="02020603050405020304" pitchFamily="18" charset="0"/>
                <a:cs typeface="Arial"/>
              </a:rPr>
              <a:t>. Hij wist dat hij snel hulp moest halen. Hij sprong op zijn fiets en reed zo snel mogelijk naar het dorp. Daar vertelde hij de politie wat hij ontdekt had. De politie bedankte hem en ging meteen, samen met </a:t>
            </a:r>
            <a:r>
              <a:rPr lang="nl-NL" sz="2000" b="1" u="sng" dirty="0">
                <a:effectLst/>
                <a:ea typeface="Times New Roman" panose="02020603050405020304" pitchFamily="18" charset="0"/>
                <a:cs typeface="Arial"/>
              </a:rPr>
              <a:t>een deskundige</a:t>
            </a:r>
            <a:r>
              <a:rPr lang="nl-NL" sz="2000" b="1" dirty="0">
                <a:effectLst/>
                <a:ea typeface="Times New Roman" panose="02020603050405020304" pitchFamily="18" charset="0"/>
                <a:cs typeface="Arial"/>
              </a:rPr>
              <a:t> </a:t>
            </a:r>
            <a:r>
              <a:rPr lang="nl-NL" sz="2000" dirty="0">
                <a:ea typeface="Times New Roman" panose="02020603050405020304" pitchFamily="18" charset="0"/>
                <a:cs typeface="Arial"/>
              </a:rPr>
              <a:t>-</a:t>
            </a:r>
            <a:r>
              <a:rPr lang="nl-NL" sz="2000" dirty="0">
                <a:effectLst/>
                <a:ea typeface="Times New Roman" panose="02020603050405020304" pitchFamily="18" charset="0"/>
                <a:cs typeface="Arial"/>
              </a:rPr>
              <a:t> dat is </a:t>
            </a:r>
            <a:r>
              <a:rPr lang="nl-NL" sz="2000" b="1" i="1" dirty="0">
                <a:effectLst/>
                <a:ea typeface="Times New Roman" panose="02020603050405020304" pitchFamily="18" charset="0"/>
                <a:cs typeface="Arial"/>
              </a:rPr>
              <a:t>iemand die veel van iets weet </a:t>
            </a:r>
            <a:r>
              <a:rPr lang="nl-NL" sz="2000" dirty="0">
                <a:effectLst/>
                <a:ea typeface="Times New Roman" panose="02020603050405020304" pitchFamily="18" charset="0"/>
                <a:cs typeface="Arial"/>
              </a:rPr>
              <a:t>- naar het bos om de vaten op te ruimen zodat mensen daar weer </a:t>
            </a:r>
            <a:r>
              <a:rPr lang="nl-NL" sz="2000" b="1" u="sng" dirty="0">
                <a:effectLst/>
                <a:ea typeface="Times New Roman" panose="02020603050405020304" pitchFamily="18" charset="0"/>
                <a:cs typeface="Arial"/>
              </a:rPr>
              <a:t>veilig</a:t>
            </a:r>
            <a:r>
              <a:rPr lang="nl-NL" sz="2000" dirty="0">
                <a:effectLst/>
                <a:ea typeface="Times New Roman" panose="02020603050405020304" pitchFamily="18" charset="0"/>
                <a:cs typeface="Arial"/>
              </a:rPr>
              <a:t>, </a:t>
            </a:r>
            <a:r>
              <a:rPr lang="nl-NL" sz="2000" b="1" i="1" dirty="0">
                <a:effectLst/>
                <a:ea typeface="Times New Roman" panose="02020603050405020304" pitchFamily="18" charset="0"/>
                <a:cs typeface="Arial"/>
              </a:rPr>
              <a:t>zonder gevaar </a:t>
            </a:r>
            <a:r>
              <a:rPr lang="nl-NL" sz="2000" dirty="0">
                <a:ea typeface="Times New Roman" panose="02020603050405020304" pitchFamily="18" charset="0"/>
                <a:cs typeface="Arial"/>
              </a:rPr>
              <a:t>kunnen wandelen en fietsen</a:t>
            </a:r>
            <a:r>
              <a:rPr lang="nl-NL" sz="2000" dirty="0">
                <a:effectLst/>
                <a:ea typeface="Times New Roman" panose="02020603050405020304" pitchFamily="18" charset="0"/>
                <a:cs typeface="Arial"/>
              </a:rPr>
              <a:t>.  </a:t>
            </a:r>
            <a:r>
              <a:rPr lang="nl-NL" sz="2000" b="1" u="sng" dirty="0">
                <a:effectLst/>
                <a:ea typeface="Times New Roman" panose="02020603050405020304" pitchFamily="18" charset="0"/>
                <a:cs typeface="Arial"/>
              </a:rPr>
              <a:t>De regering</a:t>
            </a:r>
            <a:r>
              <a:rPr lang="nl-NL" sz="2000" dirty="0">
                <a:effectLst/>
                <a:ea typeface="Times New Roman" panose="02020603050405020304" pitchFamily="18" charset="0"/>
                <a:cs typeface="Arial"/>
              </a:rPr>
              <a:t>, </a:t>
            </a:r>
            <a:r>
              <a:rPr lang="nl-NL" sz="2000" b="1" i="1" dirty="0">
                <a:effectLst/>
                <a:ea typeface="Times New Roman" panose="02020603050405020304" pitchFamily="18" charset="0"/>
                <a:cs typeface="Arial"/>
              </a:rPr>
              <a:t>de mensen die zeggen wat er in een land moet gebeuren,</a:t>
            </a:r>
            <a:r>
              <a:rPr lang="nl-NL" sz="2000" dirty="0">
                <a:effectLst/>
                <a:ea typeface="Times New Roman" panose="02020603050405020304" pitchFamily="18" charset="0"/>
                <a:cs typeface="Arial"/>
              </a:rPr>
              <a:t> vindt het namelijk heel belangrijk dat het overal in Nederland schoon en veilig is.</a:t>
            </a:r>
          </a:p>
          <a:p>
            <a:pPr marL="0" indent="0">
              <a:spcBef>
                <a:spcPts val="200"/>
              </a:spcBef>
              <a:spcAft>
                <a:spcPts val="200"/>
              </a:spcAft>
              <a:buNone/>
            </a:pPr>
            <a:endParaRPr lang="nl-NL" sz="2000" dirty="0">
              <a:ea typeface="Times New Roman" panose="02020603050405020304" pitchFamily="18" charset="0"/>
              <a:cs typeface="Arial"/>
            </a:endParaRPr>
          </a:p>
          <a:p>
            <a:pPr marL="0" indent="0">
              <a:spcBef>
                <a:spcPts val="200"/>
              </a:spcBef>
              <a:spcAft>
                <a:spcPts val="200"/>
              </a:spcAft>
              <a:buNone/>
            </a:pPr>
            <a:r>
              <a:rPr lang="nl-NL" sz="2000" dirty="0">
                <a:solidFill>
                  <a:srgbClr val="00B050"/>
                </a:solidFill>
                <a:ea typeface="Times New Roman" panose="02020603050405020304" pitchFamily="18" charset="0"/>
                <a:cs typeface="Arial"/>
              </a:rPr>
              <a:t>In de laatste dia vind je de link naar een filmpje van het Jeugdjournaal over het dumpen van vaten met drugsafval.</a:t>
            </a:r>
            <a:endParaRPr lang="nl-NL" sz="2000" dirty="0">
              <a:solidFill>
                <a:srgbClr val="00B050"/>
              </a:solidFill>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veilig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onveilig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zonder gevaar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veilig</a:t>
            </a:r>
            <a:r>
              <a:rPr lang="nl-NL" sz="2400" i="1" dirty="0">
                <a:solidFill>
                  <a:srgbClr val="387038"/>
                </a:solidFill>
                <a:latin typeface="Century Gothic" panose="020B0502020202020204" pitchFamily="34" charset="0"/>
                <a:ea typeface="Calibri"/>
                <a:cs typeface="Times New Roman"/>
              </a:rPr>
              <a:t> om in het bos te wandelen.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8967" y="1581616"/>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gevaarlijk</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is </a:t>
            </a:r>
            <a:r>
              <a:rPr lang="nl-NL" sz="2400" i="1" u="sng" dirty="0">
                <a:solidFill>
                  <a:srgbClr val="387038"/>
                </a:solidFill>
                <a:effectLst/>
                <a:latin typeface="Century Gothic" panose="020B0502020202020204" pitchFamily="34" charset="0"/>
                <a:ea typeface="Calibri"/>
                <a:cs typeface="Times New Roman"/>
              </a:rPr>
              <a:t>onveilig</a:t>
            </a:r>
            <a:r>
              <a:rPr lang="nl-NL" sz="2400" i="1" dirty="0">
                <a:solidFill>
                  <a:srgbClr val="387038"/>
                </a:solidFill>
                <a:effectLst/>
                <a:latin typeface="Century Gothic" panose="020B0502020202020204" pitchFamily="34" charset="0"/>
                <a:ea typeface="Calibri"/>
                <a:cs typeface="Times New Roman"/>
              </a:rPr>
              <a:t> om niet goed uit te kijken bij het oversteken.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oom, buitenshuis, kleding, gras&#10;&#10;Automatisch gegenereerde beschrijving">
            <a:extLst>
              <a:ext uri="{FF2B5EF4-FFF2-40B4-BE49-F238E27FC236}">
                <a16:creationId xmlns:a16="http://schemas.microsoft.com/office/drawing/2014/main" id="{B87056E3-E78F-CFBC-CAC3-EA12D61F43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823" y="2170604"/>
            <a:ext cx="3816424" cy="2516791"/>
          </a:xfrm>
          <a:prstGeom prst="rect">
            <a:avLst/>
          </a:prstGeom>
        </p:spPr>
      </p:pic>
      <p:pic>
        <p:nvPicPr>
          <p:cNvPr id="4" name="Afbeelding 3" descr="Afbeelding met buitenshuis, Landvoertuig, hemel, voertuig&#10;&#10;Automatisch gegenereerde beschrijving">
            <a:extLst>
              <a:ext uri="{FF2B5EF4-FFF2-40B4-BE49-F238E27FC236}">
                <a16:creationId xmlns:a16="http://schemas.microsoft.com/office/drawing/2014/main" id="{A44BEA3A-09AE-3202-4017-0134AB4410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02166" y="2170604"/>
            <a:ext cx="3767651" cy="2516791"/>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3443" y="41001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de deskundige</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a:t>
            </a:r>
            <a:r>
              <a:rPr lang="nl-NL" sz="4400" b="1" dirty="0">
                <a:solidFill>
                  <a:srgbClr val="387038"/>
                </a:solidFill>
                <a:effectLst/>
                <a:latin typeface="Century Gothic" panose="020B0502020202020204" pitchFamily="34" charset="0"/>
                <a:ea typeface="Calibri"/>
                <a:cs typeface="Times New Roman"/>
              </a:rPr>
              <a:t>e leek</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495868"/>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veel van iets weet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Een deskundige</a:t>
            </a:r>
            <a:r>
              <a:rPr lang="nl-NL" sz="2400" i="1" dirty="0">
                <a:solidFill>
                  <a:srgbClr val="387038"/>
                </a:solidFill>
                <a:latin typeface="Century Gothic" panose="020B0502020202020204" pitchFamily="34" charset="0"/>
                <a:ea typeface="Calibri"/>
                <a:cs typeface="Times New Roman"/>
              </a:rPr>
              <a:t> weet hoe je afval veilig kunt opruimen.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niet deskundig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Een leek</a:t>
            </a:r>
            <a:r>
              <a:rPr lang="nl-NL" sz="2400" i="1" dirty="0">
                <a:solidFill>
                  <a:srgbClr val="387038"/>
                </a:solidFill>
                <a:effectLst/>
                <a:latin typeface="Century Gothic" panose="020B0502020202020204" pitchFamily="34" charset="0"/>
                <a:ea typeface="Calibri"/>
                <a:cs typeface="Times New Roman"/>
              </a:rPr>
              <a:t> mag nooit paddenstoelen plukken.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leding, masker, gasmasker, persoon&#10;&#10;Automatisch gegenereerde beschrijving">
            <a:extLst>
              <a:ext uri="{FF2B5EF4-FFF2-40B4-BE49-F238E27FC236}">
                <a16:creationId xmlns:a16="http://schemas.microsoft.com/office/drawing/2014/main" id="{A619CC08-AC10-FD1A-1A5B-AF610272B4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2702530"/>
            <a:ext cx="3027865" cy="2022614"/>
          </a:xfrm>
          <a:prstGeom prst="rect">
            <a:avLst/>
          </a:prstGeom>
        </p:spPr>
      </p:pic>
      <p:pic>
        <p:nvPicPr>
          <p:cNvPr id="4" name="Afbeelding 3" descr="Afbeelding met schimmel, persoon, paddenstoel, gras&#10;&#10;Automatisch gegenereerde beschrijving">
            <a:extLst>
              <a:ext uri="{FF2B5EF4-FFF2-40B4-BE49-F238E27FC236}">
                <a16:creationId xmlns:a16="http://schemas.microsoft.com/office/drawing/2014/main" id="{B2546936-88BE-B253-1366-D8EE373253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795" y="2564904"/>
            <a:ext cx="3450556" cy="2304972"/>
          </a:xfrm>
          <a:prstGeom prst="rect">
            <a:avLst/>
          </a:prstGeom>
        </p:spPr>
      </p:pic>
    </p:spTree>
    <p:extLst>
      <p:ext uri="{BB962C8B-B14F-4D97-AF65-F5344CB8AC3E}">
        <p14:creationId xmlns:p14="http://schemas.microsoft.com/office/powerpoint/2010/main" val="367901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dumpen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bewaren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weggooien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Er zijn mensen die vaten met afval in de natuur </a:t>
            </a:r>
            <a:r>
              <a:rPr lang="nl-NL" sz="2400" i="1" u="sng" dirty="0">
                <a:solidFill>
                  <a:srgbClr val="387038"/>
                </a:solidFill>
                <a:latin typeface="Century Gothic" panose="020B0502020202020204" pitchFamily="34" charset="0"/>
                <a:ea typeface="Calibri"/>
                <a:cs typeface="Times New Roman"/>
              </a:rPr>
              <a:t>dumpen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8720" y="1663693"/>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houden voor later</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man </a:t>
            </a:r>
            <a:r>
              <a:rPr lang="nl-NL" sz="2400" i="1" u="sng" dirty="0">
                <a:solidFill>
                  <a:srgbClr val="387038"/>
                </a:solidFill>
                <a:effectLst/>
                <a:latin typeface="Century Gothic" panose="020B0502020202020204" pitchFamily="34" charset="0"/>
                <a:ea typeface="Calibri"/>
                <a:cs typeface="Times New Roman"/>
              </a:rPr>
              <a:t>bewaart</a:t>
            </a:r>
            <a:r>
              <a:rPr lang="nl-NL" sz="2400" i="1" dirty="0">
                <a:solidFill>
                  <a:srgbClr val="387038"/>
                </a:solidFill>
                <a:effectLst/>
                <a:latin typeface="Century Gothic" panose="020B0502020202020204" pitchFamily="34" charset="0"/>
                <a:ea typeface="Calibri"/>
                <a:cs typeface="Times New Roman"/>
              </a:rPr>
              <a:t> munten in een potje.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tekening, Kinderkunst, tekenfilm, clipart&#10;&#10;Automatisch gegenereerde beschrijving">
            <a:extLst>
              <a:ext uri="{FF2B5EF4-FFF2-40B4-BE49-F238E27FC236}">
                <a16:creationId xmlns:a16="http://schemas.microsoft.com/office/drawing/2014/main" id="{DFD0952A-5146-7E86-72B5-3D2206CF998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3558" y="2073976"/>
            <a:ext cx="3143847" cy="2897987"/>
          </a:xfrm>
          <a:prstGeom prst="rect">
            <a:avLst/>
          </a:prstGeom>
        </p:spPr>
      </p:pic>
      <p:pic>
        <p:nvPicPr>
          <p:cNvPr id="4" name="Afbeelding 3" descr="Afbeelding met persoon, overdekt, kleding, muur&#10;&#10;Automatisch gegenereerde beschrijving">
            <a:extLst>
              <a:ext uri="{FF2B5EF4-FFF2-40B4-BE49-F238E27FC236}">
                <a16:creationId xmlns:a16="http://schemas.microsoft.com/office/drawing/2014/main" id="{30899DD5-CC36-58CC-CBA7-EAABBA8535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2309" y="2331469"/>
            <a:ext cx="3567366" cy="2383000"/>
          </a:xfrm>
          <a:prstGeom prst="rect">
            <a:avLst/>
          </a:prstGeom>
        </p:spPr>
      </p:pic>
    </p:spTree>
    <p:extLst>
      <p:ext uri="{BB962C8B-B14F-4D97-AF65-F5344CB8AC3E}">
        <p14:creationId xmlns:p14="http://schemas.microsoft.com/office/powerpoint/2010/main" val="358304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4462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94683" y="503534"/>
            <a:ext cx="420639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50033" y="401838"/>
            <a:ext cx="449569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giftige stof</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421600"/>
            <a:ext cx="2787026" cy="11235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363447"/>
            <a:ext cx="2787026" cy="4076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afwas-tablet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970986"/>
            <a:ext cx="2444750" cy="5741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9972600" y="3290092"/>
            <a:ext cx="2696472" cy="45561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37065" y="3381761"/>
            <a:ext cx="2611399" cy="11235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3394493" y="397098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parfum</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23042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waar je ziek van kunt worden of van kunt doodgaan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tekening, Kinderkunst, tekenfilm, clipart&#10;&#10;Automatisch gegenereerde beschrijving">
            <a:extLst>
              <a:ext uri="{FF2B5EF4-FFF2-40B4-BE49-F238E27FC236}">
                <a16:creationId xmlns:a16="http://schemas.microsoft.com/office/drawing/2014/main" id="{A88304BF-3561-E7D2-DB27-EBA67F88BB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622" y="476672"/>
            <a:ext cx="1425683" cy="1314189"/>
          </a:xfrm>
          <a:prstGeom prst="rect">
            <a:avLst/>
          </a:prstGeom>
        </p:spPr>
      </p:pic>
      <p:sp>
        <p:nvSpPr>
          <p:cNvPr id="4" name="Ovaal 3">
            <a:extLst>
              <a:ext uri="{FF2B5EF4-FFF2-40B4-BE49-F238E27FC236}">
                <a16:creationId xmlns:a16="http://schemas.microsoft.com/office/drawing/2014/main" id="{3E59C24F-8562-DC6D-8E43-337C377B784F}"/>
              </a:ext>
            </a:extLst>
          </p:cNvPr>
          <p:cNvSpPr/>
          <p:nvPr/>
        </p:nvSpPr>
        <p:spPr>
          <a:xfrm>
            <a:off x="366316" y="1194414"/>
            <a:ext cx="1224136" cy="586934"/>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drug&#10;&#10;Automatisch gegenereerde beschrijving">
            <a:extLst>
              <a:ext uri="{FF2B5EF4-FFF2-40B4-BE49-F238E27FC236}">
                <a16:creationId xmlns:a16="http://schemas.microsoft.com/office/drawing/2014/main" id="{A880C303-9029-74BB-BB53-F33137EBA88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126934" y="4654953"/>
            <a:ext cx="2587994" cy="1798748"/>
          </a:xfrm>
          <a:prstGeom prst="rect">
            <a:avLst/>
          </a:prstGeom>
        </p:spPr>
      </p:pic>
      <p:pic>
        <p:nvPicPr>
          <p:cNvPr id="21" name="Afbeelding 20" descr="Afbeelding met banketbakkerij, nagerecht, voedsel, Zoetigheid&#10;&#10;Automatisch gegenereerde beschrijving">
            <a:extLst>
              <a:ext uri="{FF2B5EF4-FFF2-40B4-BE49-F238E27FC236}">
                <a16:creationId xmlns:a16="http://schemas.microsoft.com/office/drawing/2014/main" id="{D48C3C15-0359-6ED5-02D8-615210D71F6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9552" y="4654953"/>
            <a:ext cx="2641506" cy="1764526"/>
          </a:xfrm>
          <a:prstGeom prst="rect">
            <a:avLst/>
          </a:prstGeom>
        </p:spPr>
      </p:pic>
      <p:sp>
        <p:nvSpPr>
          <p:cNvPr id="24" name="Tekstvak 23">
            <a:extLst>
              <a:ext uri="{FF2B5EF4-FFF2-40B4-BE49-F238E27FC236}">
                <a16:creationId xmlns:a16="http://schemas.microsoft.com/office/drawing/2014/main" id="{EBB08E34-7FCB-850D-C9E6-AA8296637AA1}"/>
              </a:ext>
            </a:extLst>
          </p:cNvPr>
          <p:cNvSpPr txBox="1"/>
          <p:nvPr/>
        </p:nvSpPr>
        <p:spPr>
          <a:xfrm>
            <a:off x="6228184" y="3379790"/>
            <a:ext cx="2263194" cy="1200329"/>
          </a:xfrm>
          <a:prstGeom prst="rect">
            <a:avLst/>
          </a:prstGeom>
          <a:noFill/>
        </p:spPr>
        <p:txBody>
          <a:bodyPr wrap="square" rtlCol="0">
            <a:spAutoFit/>
          </a:bodyPr>
          <a:lstStyle/>
          <a:p>
            <a:r>
              <a:rPr lang="nl-NL" sz="3600" b="1" dirty="0">
                <a:latin typeface="Century Gothic" panose="020B0502020202020204" pitchFamily="34" charset="0"/>
              </a:rPr>
              <a:t>het medicijn</a:t>
            </a:r>
          </a:p>
        </p:txBody>
      </p:sp>
      <p:pic>
        <p:nvPicPr>
          <p:cNvPr id="26" name="Afbeelding 25" descr="Afbeelding met toiletartikelen, parfum, Cosmetica, fles&#10;&#10;Automatisch gegenereerde beschrijving">
            <a:extLst>
              <a:ext uri="{FF2B5EF4-FFF2-40B4-BE49-F238E27FC236}">
                <a16:creationId xmlns:a16="http://schemas.microsoft.com/office/drawing/2014/main" id="{E318E778-E34C-4D12-5679-ADC3FEAABF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51920" y="4721786"/>
            <a:ext cx="1731915" cy="1731915"/>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5976664"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83768" y="2353411"/>
            <a:ext cx="583264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e</a:t>
            </a:r>
            <a:r>
              <a:rPr lang="nl-NL" sz="6000" b="1" dirty="0">
                <a:effectLst/>
                <a:latin typeface="Century Gothic" panose="020B0502020202020204" pitchFamily="34" charset="0"/>
                <a:ea typeface="Calibri"/>
                <a:cs typeface="Times New Roman"/>
              </a:rPr>
              <a:t>rvan af willen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30147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76056" y="4149080"/>
            <a:ext cx="350533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 d</a:t>
            </a:r>
            <a:r>
              <a:rPr lang="nl-NL" sz="3600" dirty="0">
                <a:effectLst/>
                <a:latin typeface="Century Gothic" panose="020B0502020202020204" pitchFamily="34" charset="0"/>
                <a:ea typeface="Calibri"/>
                <a:cs typeface="Times New Roman"/>
              </a:rPr>
              <a:t>e vuilnisbak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15104" y="746663"/>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weggooien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83340" y="3851725"/>
            <a:ext cx="30521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32145" y="3807731"/>
            <a:ext cx="339456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hergebruiken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79588" y="3204111"/>
            <a:ext cx="3980646"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27785" y="3187182"/>
            <a:ext cx="403244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niet meer willen</a:t>
            </a:r>
            <a:endParaRPr lang="nl-NL" sz="1100" dirty="0">
              <a:effectLst/>
              <a:latin typeface="Century Gothic" panose="020B0502020202020204" pitchFamily="34" charset="0"/>
              <a:ea typeface="Calibri"/>
              <a:cs typeface="Times New Roman"/>
            </a:endParaRPr>
          </a:p>
        </p:txBody>
      </p:sp>
      <p:pic>
        <p:nvPicPr>
          <p:cNvPr id="3" name="Afbeelding 2" descr="Afbeelding met Frisdrank, speelgoed, Container, container&#10;&#10;Automatisch gegenereerde beschrijving">
            <a:extLst>
              <a:ext uri="{FF2B5EF4-FFF2-40B4-BE49-F238E27FC236}">
                <a16:creationId xmlns:a16="http://schemas.microsoft.com/office/drawing/2014/main" id="{DFB6A919-582E-B5D2-5D66-B6AF3C8845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0942" y="512112"/>
            <a:ext cx="2744588" cy="1833385"/>
          </a:xfrm>
          <a:prstGeom prst="rect">
            <a:avLst/>
          </a:prstGeom>
        </p:spPr>
      </p:pic>
      <p:pic>
        <p:nvPicPr>
          <p:cNvPr id="6" name="Afbeelding 5" descr="Afbeelding met Container, bak, container, Afvalbak&#10;&#10;Automatisch gegenereerde beschrijving">
            <a:extLst>
              <a:ext uri="{FF2B5EF4-FFF2-40B4-BE49-F238E27FC236}">
                <a16:creationId xmlns:a16="http://schemas.microsoft.com/office/drawing/2014/main" id="{6B7860AA-70A6-D56B-9190-162430473379}"/>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54817" y="4561711"/>
            <a:ext cx="2509922" cy="2390402"/>
          </a:xfrm>
          <a:prstGeom prst="rect">
            <a:avLst/>
          </a:prstGeom>
        </p:spPr>
      </p:pic>
      <p:pic>
        <p:nvPicPr>
          <p:cNvPr id="20" name="Afbeelding 19" descr="Afbeelding met kleding, tekenfilm, clipart, illustratie&#10;&#10;Automatisch gegenereerde beschrijving">
            <a:extLst>
              <a:ext uri="{FF2B5EF4-FFF2-40B4-BE49-F238E27FC236}">
                <a16:creationId xmlns:a16="http://schemas.microsoft.com/office/drawing/2014/main" id="{631F938E-C32B-D2DA-568D-C99DF59ACF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3341" y="4585966"/>
            <a:ext cx="2736531" cy="2227409"/>
          </a:xfrm>
          <a:prstGeom prst="rect">
            <a:avLst/>
          </a:prstGeom>
        </p:spPr>
      </p:pic>
      <p:sp>
        <p:nvSpPr>
          <p:cNvPr id="21" name="Tekstvak 20">
            <a:extLst>
              <a:ext uri="{FF2B5EF4-FFF2-40B4-BE49-F238E27FC236}">
                <a16:creationId xmlns:a16="http://schemas.microsoft.com/office/drawing/2014/main" id="{550C5101-4C5F-5AA1-B7E2-A94024421ECC}"/>
              </a:ext>
            </a:extLst>
          </p:cNvPr>
          <p:cNvSpPr txBox="1"/>
          <p:nvPr/>
        </p:nvSpPr>
        <p:spPr>
          <a:xfrm>
            <a:off x="1875562" y="6113684"/>
            <a:ext cx="804390" cy="213102"/>
          </a:xfrm>
          <a:prstGeom prst="rect">
            <a:avLst/>
          </a:prstGeom>
          <a:solidFill>
            <a:schemeClr val="bg1"/>
          </a:solidFill>
        </p:spPr>
        <p:txBody>
          <a:bodyPr wrap="square" rtlCol="0">
            <a:spAutoFit/>
          </a:bodyPr>
          <a:lstStyle/>
          <a:p>
            <a:endParaRPr lang="nl-NL" b="1" dirty="0"/>
          </a:p>
        </p:txBody>
      </p:sp>
      <p:sp>
        <p:nvSpPr>
          <p:cNvPr id="23" name="Tekstvak 22">
            <a:extLst>
              <a:ext uri="{FF2B5EF4-FFF2-40B4-BE49-F238E27FC236}">
                <a16:creationId xmlns:a16="http://schemas.microsoft.com/office/drawing/2014/main" id="{963D2948-1E59-9204-EF8D-C4F0F43E22FF}"/>
              </a:ext>
            </a:extLst>
          </p:cNvPr>
          <p:cNvSpPr txBox="1"/>
          <p:nvPr/>
        </p:nvSpPr>
        <p:spPr>
          <a:xfrm>
            <a:off x="1814502" y="6081335"/>
            <a:ext cx="5915378" cy="246221"/>
          </a:xfrm>
          <a:prstGeom prst="rect">
            <a:avLst/>
          </a:prstGeom>
          <a:noFill/>
        </p:spPr>
        <p:txBody>
          <a:bodyPr wrap="square">
            <a:spAutoFit/>
          </a:bodyPr>
          <a:lstStyle/>
          <a:p>
            <a:r>
              <a:rPr lang="nl-NL" sz="1000" b="1" dirty="0"/>
              <a:t>Tweede hands</a:t>
            </a:r>
          </a:p>
        </p:txBody>
      </p:sp>
    </p:spTree>
    <p:extLst>
      <p:ext uri="{BB962C8B-B14F-4D97-AF65-F5344CB8AC3E}">
        <p14:creationId xmlns:p14="http://schemas.microsoft.com/office/powerpoint/2010/main" val="57388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75856" y="2504861"/>
            <a:ext cx="432048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83768" y="2353411"/>
            <a:ext cx="583264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ontploffen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55840" y="3370752"/>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348017"/>
            <a:ext cx="325252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18189" y="4341214"/>
            <a:ext cx="348625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vuurpijl</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713812" y="825813"/>
            <a:ext cx="281051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35154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explosie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bom</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535171" y="3254137"/>
            <a:ext cx="4493214" cy="8753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535170" y="3211304"/>
            <a:ext cx="4637230"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met een klap uit elkaar springen</a:t>
            </a:r>
            <a:endParaRPr lang="nl-NL" sz="1100" dirty="0">
              <a:effectLst/>
              <a:latin typeface="Century Gothic" panose="020B0502020202020204" pitchFamily="34" charset="0"/>
              <a:ea typeface="Calibri"/>
              <a:cs typeface="Times New Roman"/>
            </a:endParaRPr>
          </a:p>
        </p:txBody>
      </p:sp>
      <p:pic>
        <p:nvPicPr>
          <p:cNvPr id="3" name="Afbeelding 2" descr="Afbeelding met Kleurrijkheid, kunst, verven, schermopname&#10;&#10;Automatisch gegenereerde beschrijving">
            <a:extLst>
              <a:ext uri="{FF2B5EF4-FFF2-40B4-BE49-F238E27FC236}">
                <a16:creationId xmlns:a16="http://schemas.microsoft.com/office/drawing/2014/main" id="{D445677F-709D-2AEC-1966-87E6295602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8108" y="659898"/>
            <a:ext cx="2483768" cy="1490459"/>
          </a:xfrm>
          <a:prstGeom prst="rect">
            <a:avLst/>
          </a:prstGeom>
        </p:spPr>
      </p:pic>
      <p:pic>
        <p:nvPicPr>
          <p:cNvPr id="6" name="Afbeelding 5" descr="Afbeelding met cilinder, bak, geel&#10;&#10;Automatisch gegenereerde beschrijving">
            <a:extLst>
              <a:ext uri="{FF2B5EF4-FFF2-40B4-BE49-F238E27FC236}">
                <a16:creationId xmlns:a16="http://schemas.microsoft.com/office/drawing/2014/main" id="{7DA686DA-0055-D140-3487-AC60832A9D1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835006">
            <a:off x="2450348" y="846997"/>
            <a:ext cx="1116261" cy="1116261"/>
          </a:xfrm>
          <a:prstGeom prst="rect">
            <a:avLst/>
          </a:prstGeom>
        </p:spPr>
      </p:pic>
      <p:pic>
        <p:nvPicPr>
          <p:cNvPr id="20" name="Afbeelding 19">
            <a:extLst>
              <a:ext uri="{FF2B5EF4-FFF2-40B4-BE49-F238E27FC236}">
                <a16:creationId xmlns:a16="http://schemas.microsoft.com/office/drawing/2014/main" id="{BABB4551-FE4F-5543-345E-494FCE1C9E69}"/>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44388" y="4573587"/>
            <a:ext cx="2249578" cy="2249578"/>
          </a:xfrm>
          <a:prstGeom prst="rect">
            <a:avLst/>
          </a:prstGeom>
        </p:spPr>
      </p:pic>
      <p:pic>
        <p:nvPicPr>
          <p:cNvPr id="4" name="Afbeelding 3" descr="Afbeelding met snoep, voedsel&#10;&#10;Automatisch gegenereerde beschrijving">
            <a:extLst>
              <a:ext uri="{FF2B5EF4-FFF2-40B4-BE49-F238E27FC236}">
                <a16:creationId xmlns:a16="http://schemas.microsoft.com/office/drawing/2014/main" id="{8EB94047-F100-8553-FE64-1A2ED23CAF88}"/>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01230" y="4966709"/>
            <a:ext cx="1846667" cy="1846667"/>
          </a:xfrm>
          <a:prstGeom prst="rect">
            <a:avLst/>
          </a:prstGeom>
        </p:spPr>
      </p:pic>
    </p:spTree>
    <p:extLst>
      <p:ext uri="{BB962C8B-B14F-4D97-AF65-F5344CB8AC3E}">
        <p14:creationId xmlns:p14="http://schemas.microsoft.com/office/powerpoint/2010/main" val="6442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39849"/>
            <a:ext cx="468052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86238" y="2327140"/>
            <a:ext cx="505515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regering</a:t>
            </a:r>
            <a:endParaRPr lang="nl-NL" sz="6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835696" y="3247964"/>
            <a:ext cx="944034" cy="10768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64568" y="3429000"/>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43469" y="4390145"/>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16096" y="4383445"/>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wet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minister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koning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779730" y="3247964"/>
            <a:ext cx="5824718" cy="9105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70259" y="3233493"/>
            <a:ext cx="5734189"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mensen die zeggen wat er in een land moet gebeuren</a:t>
            </a:r>
          </a:p>
        </p:txBody>
      </p:sp>
      <p:pic>
        <p:nvPicPr>
          <p:cNvPr id="2" name="Afbeelding 1">
            <a:extLst>
              <a:ext uri="{FF2B5EF4-FFF2-40B4-BE49-F238E27FC236}">
                <a16:creationId xmlns:a16="http://schemas.microsoft.com/office/drawing/2014/main" id="{C05E0EB8-0D48-EB8E-87C3-0AC97FEDC1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30" y="-999430"/>
            <a:ext cx="4066538" cy="4066538"/>
          </a:xfrm>
          <a:prstGeom prst="rect">
            <a:avLst/>
          </a:prstGeom>
        </p:spPr>
      </p:pic>
      <p:pic>
        <p:nvPicPr>
          <p:cNvPr id="4" name="Afbeelding 3" descr="Afbeelding met persoon, Menselijk gezicht, stropdas, kleding&#10;&#10;Automatisch gegenereerde beschrijving">
            <a:extLst>
              <a:ext uri="{FF2B5EF4-FFF2-40B4-BE49-F238E27FC236}">
                <a16:creationId xmlns:a16="http://schemas.microsoft.com/office/drawing/2014/main" id="{BCC93684-D3DF-A22A-8F9E-DF9B200AE6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5554" y="4997056"/>
            <a:ext cx="1584176" cy="1699760"/>
          </a:xfrm>
          <a:prstGeom prst="rect">
            <a:avLst/>
          </a:prstGeom>
        </p:spPr>
      </p:pic>
      <p:pic>
        <p:nvPicPr>
          <p:cNvPr id="19" name="Afbeelding 18" descr="Afbeelding met schoeisel, tekening, clipart, tekenfilm&#10;&#10;Automatisch gegenereerde beschrijving">
            <a:extLst>
              <a:ext uri="{FF2B5EF4-FFF2-40B4-BE49-F238E27FC236}">
                <a16:creationId xmlns:a16="http://schemas.microsoft.com/office/drawing/2014/main" id="{362E88F7-1F72-106A-65D7-A058AE09C5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3409" y="5153817"/>
            <a:ext cx="2270195" cy="1513463"/>
          </a:xfrm>
          <a:prstGeom prst="rect">
            <a:avLst/>
          </a:prstGeom>
        </p:spPr>
      </p:pic>
    </p:spTree>
    <p:extLst>
      <p:ext uri="{BB962C8B-B14F-4D97-AF65-F5344CB8AC3E}">
        <p14:creationId xmlns:p14="http://schemas.microsoft.com/office/powerpoint/2010/main" val="35933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35  –  </a:t>
            </a:r>
            <a:r>
              <a:rPr lang="nl-NL">
                <a:solidFill>
                  <a:srgbClr val="C00000"/>
                </a:solidFill>
                <a:latin typeface="Century Gothic" panose="020B0502020202020204" pitchFamily="34" charset="0"/>
              </a:rPr>
              <a:t>27 augustus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ervan af willen</a:t>
            </a:r>
          </a:p>
        </p:txBody>
      </p:sp>
      <p:pic>
        <p:nvPicPr>
          <p:cNvPr id="3" name="Afbeelding 2" descr="Afbeelding met Frisdrank, speelgoed, Container, container&#10;&#10;Automatisch gegenereerde beschrijving">
            <a:extLst>
              <a:ext uri="{FF2B5EF4-FFF2-40B4-BE49-F238E27FC236}">
                <a16:creationId xmlns:a16="http://schemas.microsoft.com/office/drawing/2014/main" id="{63CA3CDE-2B24-1F1D-B533-35BC4B9D06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1151" y="1484784"/>
            <a:ext cx="7301697" cy="487753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dumpen</a:t>
            </a:r>
          </a:p>
        </p:txBody>
      </p:sp>
      <p:pic>
        <p:nvPicPr>
          <p:cNvPr id="3" name="Afbeelding 2" descr="Afbeelding met tekening, Kinderkunst, tekenfilm, clipart&#10;&#10;Automatisch gegenereerde beschrijving">
            <a:extLst>
              <a:ext uri="{FF2B5EF4-FFF2-40B4-BE49-F238E27FC236}">
                <a16:creationId xmlns:a16="http://schemas.microsoft.com/office/drawing/2014/main" id="{8265C177-181A-7E91-829A-E0C9C59CAF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556792"/>
            <a:ext cx="5376095" cy="4955665"/>
          </a:xfrm>
          <a:prstGeom prst="rect">
            <a:avLst/>
          </a:prstGeom>
        </p:spPr>
      </p:pic>
      <p:sp>
        <p:nvSpPr>
          <p:cNvPr id="4" name="Tekstvak 3">
            <a:extLst>
              <a:ext uri="{FF2B5EF4-FFF2-40B4-BE49-F238E27FC236}">
                <a16:creationId xmlns:a16="http://schemas.microsoft.com/office/drawing/2014/main" id="{AAE61BDA-486E-49C1-C442-E23F12B1799A}"/>
              </a:ext>
            </a:extLst>
          </p:cNvPr>
          <p:cNvSpPr txBox="1"/>
          <p:nvPr/>
        </p:nvSpPr>
        <p:spPr>
          <a:xfrm rot="16200000">
            <a:off x="2452410" y="3849958"/>
            <a:ext cx="1728192" cy="369332"/>
          </a:xfrm>
          <a:prstGeom prst="rect">
            <a:avLst/>
          </a:prstGeom>
          <a:noFill/>
        </p:spPr>
        <p:txBody>
          <a:bodyPr wrap="square" rtlCol="0">
            <a:spAutoFit/>
          </a:bodyPr>
          <a:lstStyle/>
          <a:p>
            <a:r>
              <a:rPr lang="nl-NL" b="1" dirty="0"/>
              <a:t>GIFTIGE STOF</a:t>
            </a:r>
          </a:p>
        </p:txBody>
      </p:sp>
      <p:sp>
        <p:nvSpPr>
          <p:cNvPr id="7" name="Tekstvak 6">
            <a:extLst>
              <a:ext uri="{FF2B5EF4-FFF2-40B4-BE49-F238E27FC236}">
                <a16:creationId xmlns:a16="http://schemas.microsoft.com/office/drawing/2014/main" id="{F3B5D777-224A-F035-2299-18257148D241}"/>
              </a:ext>
            </a:extLst>
          </p:cNvPr>
          <p:cNvSpPr txBox="1"/>
          <p:nvPr/>
        </p:nvSpPr>
        <p:spPr>
          <a:xfrm rot="16200000">
            <a:off x="1410385" y="1982103"/>
            <a:ext cx="4820354" cy="369332"/>
          </a:xfrm>
          <a:prstGeom prst="rect">
            <a:avLst/>
          </a:prstGeom>
          <a:noFill/>
        </p:spPr>
        <p:txBody>
          <a:bodyPr wrap="square">
            <a:spAutoFit/>
          </a:bodyPr>
          <a:lstStyle/>
          <a:p>
            <a:r>
              <a:rPr lang="nl-NL" b="1" dirty="0"/>
              <a:t>GIFTIGE STOF</a:t>
            </a:r>
          </a:p>
        </p:txBody>
      </p:sp>
      <p:sp>
        <p:nvSpPr>
          <p:cNvPr id="9" name="Tekstvak 8">
            <a:extLst>
              <a:ext uri="{FF2B5EF4-FFF2-40B4-BE49-F238E27FC236}">
                <a16:creationId xmlns:a16="http://schemas.microsoft.com/office/drawing/2014/main" id="{89B93C9C-6CB1-9D68-D87E-5980BFBEC2E2}"/>
              </a:ext>
            </a:extLst>
          </p:cNvPr>
          <p:cNvSpPr txBox="1"/>
          <p:nvPr/>
        </p:nvSpPr>
        <p:spPr>
          <a:xfrm>
            <a:off x="5040724" y="4029181"/>
            <a:ext cx="5667022" cy="369332"/>
          </a:xfrm>
          <a:prstGeom prst="rect">
            <a:avLst/>
          </a:prstGeom>
          <a:noFill/>
        </p:spPr>
        <p:txBody>
          <a:bodyPr wrap="square">
            <a:spAutoFit/>
          </a:bodyPr>
          <a:lstStyle/>
          <a:p>
            <a:r>
              <a:rPr lang="nl-NL" b="1" dirty="0"/>
              <a:t>GIFTIGE STOF</a:t>
            </a:r>
          </a:p>
        </p:txBody>
      </p: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giftige stof</a:t>
            </a:r>
          </a:p>
        </p:txBody>
      </p:sp>
      <p:pic>
        <p:nvPicPr>
          <p:cNvPr id="3" name="Afbeelding 2" descr="Afbeelding met tekening, Kinderkunst, tekenfilm, clipart&#10;&#10;Automatisch gegenereerde beschrijving">
            <a:extLst>
              <a:ext uri="{FF2B5EF4-FFF2-40B4-BE49-F238E27FC236}">
                <a16:creationId xmlns:a16="http://schemas.microsoft.com/office/drawing/2014/main" id="{BD80F50A-8E3F-0551-FD45-82AF22E33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1944" y="1412776"/>
            <a:ext cx="5520111" cy="5088418"/>
          </a:xfrm>
          <a:prstGeom prst="rect">
            <a:avLst/>
          </a:prstGeom>
        </p:spPr>
      </p:pic>
      <p:sp>
        <p:nvSpPr>
          <p:cNvPr id="4" name="Ovaal 3">
            <a:extLst>
              <a:ext uri="{FF2B5EF4-FFF2-40B4-BE49-F238E27FC236}">
                <a16:creationId xmlns:a16="http://schemas.microsoft.com/office/drawing/2014/main" id="{13EF1EE9-2822-3E2B-9C2B-CAE868C5A4BC}"/>
              </a:ext>
            </a:extLst>
          </p:cNvPr>
          <p:cNvSpPr/>
          <p:nvPr/>
        </p:nvSpPr>
        <p:spPr>
          <a:xfrm>
            <a:off x="1619672" y="4437112"/>
            <a:ext cx="4680520" cy="2016224"/>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ontploffen</a:t>
            </a:r>
          </a:p>
        </p:txBody>
      </p:sp>
      <p:pic>
        <p:nvPicPr>
          <p:cNvPr id="3" name="Afbeelding 2" descr="Afbeelding met Kleurrijkheid, kunst, verven, schermopname&#10;&#10;Automatisch gegenereerde beschrijving">
            <a:extLst>
              <a:ext uri="{FF2B5EF4-FFF2-40B4-BE49-F238E27FC236}">
                <a16:creationId xmlns:a16="http://schemas.microsoft.com/office/drawing/2014/main" id="{E7302663-275F-8F62-F858-811F61FE13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556792"/>
            <a:ext cx="8244408" cy="4947304"/>
          </a:xfrm>
          <a:prstGeom prst="rect">
            <a:avLst/>
          </a:prstGeom>
        </p:spPr>
      </p:pic>
      <p:pic>
        <p:nvPicPr>
          <p:cNvPr id="5" name="Afbeelding 4" descr="Afbeelding met cilinder, bak, geel&#10;&#10;Automatisch gegenereerde beschrijving">
            <a:extLst>
              <a:ext uri="{FF2B5EF4-FFF2-40B4-BE49-F238E27FC236}">
                <a16:creationId xmlns:a16="http://schemas.microsoft.com/office/drawing/2014/main" id="{CBB8DE0B-6497-F82D-EC5E-FE254AD9F72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3185647">
            <a:off x="2982503" y="3135647"/>
            <a:ext cx="2492896" cy="249289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deskundige</a:t>
            </a:r>
          </a:p>
        </p:txBody>
      </p:sp>
      <p:pic>
        <p:nvPicPr>
          <p:cNvPr id="3" name="Afbeelding 2" descr="Afbeelding met kleding, masker, gasmasker, persoon&#10;&#10;Automatisch gegenereerde beschrijving">
            <a:extLst>
              <a:ext uri="{FF2B5EF4-FFF2-40B4-BE49-F238E27FC236}">
                <a16:creationId xmlns:a16="http://schemas.microsoft.com/office/drawing/2014/main" id="{CBB49BC2-5185-2060-FA46-3FDD3F7764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316" y="1340768"/>
            <a:ext cx="7704856" cy="514684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veilig</a:t>
            </a:r>
          </a:p>
        </p:txBody>
      </p:sp>
      <p:pic>
        <p:nvPicPr>
          <p:cNvPr id="3" name="Afbeelding 2" descr="Afbeelding met boom, buitenshuis, kleding, gras&#10;&#10;Automatisch gegenereerde beschrijving">
            <a:extLst>
              <a:ext uri="{FF2B5EF4-FFF2-40B4-BE49-F238E27FC236}">
                <a16:creationId xmlns:a16="http://schemas.microsoft.com/office/drawing/2014/main" id="{916E401A-1DE4-D01E-F008-09E6EB6B25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1340768"/>
            <a:ext cx="7553941" cy="504603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regering</a:t>
            </a:r>
          </a:p>
        </p:txBody>
      </p:sp>
      <p:pic>
        <p:nvPicPr>
          <p:cNvPr id="3" name="Afbeelding 2" descr="Afbeelding met kleding, persoon, tekenfilm, pak&#10;&#10;Automatisch gegenereerde beschrijving">
            <a:extLst>
              <a:ext uri="{FF2B5EF4-FFF2-40B4-BE49-F238E27FC236}">
                <a16:creationId xmlns:a16="http://schemas.microsoft.com/office/drawing/2014/main" id="{F5492CA8-E539-E138-5B5D-A39E820A3D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79512" y="-747464"/>
            <a:ext cx="7776864" cy="7776864"/>
          </a:xfrm>
          <a:prstGeom prst="rect">
            <a:avLst/>
          </a:prstGeom>
        </p:spPr>
      </p:pic>
      <p:sp>
        <p:nvSpPr>
          <p:cNvPr id="8" name="Tekstvak 7">
            <a:extLst>
              <a:ext uri="{FF2B5EF4-FFF2-40B4-BE49-F238E27FC236}">
                <a16:creationId xmlns:a16="http://schemas.microsoft.com/office/drawing/2014/main" id="{03DF102E-000E-D173-2DD7-D3FA461DF00B}"/>
              </a:ext>
            </a:extLst>
          </p:cNvPr>
          <p:cNvSpPr txBox="1"/>
          <p:nvPr/>
        </p:nvSpPr>
        <p:spPr>
          <a:xfrm>
            <a:off x="755576" y="6307579"/>
            <a:ext cx="5256584" cy="646331"/>
          </a:xfrm>
          <a:prstGeom prst="rect">
            <a:avLst/>
          </a:prstGeom>
          <a:noFill/>
        </p:spPr>
        <p:txBody>
          <a:bodyPr wrap="square">
            <a:spAutoFit/>
          </a:bodyPr>
          <a:lstStyle/>
          <a:p>
            <a:r>
              <a:rPr lang="nl-NL" dirty="0">
                <a:hlinkClick r:id="rId5"/>
              </a:rPr>
              <a:t>https://www.youtube.com/watch?v=YWk1SZgpsHA</a:t>
            </a:r>
            <a:endParaRPr lang="nl-NL" dirty="0"/>
          </a:p>
          <a:p>
            <a:endParaRPr lang="nl-NL" dirty="0"/>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0C2256A5-923B-468C-8505-DE4636BA0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252011-821C-4D71-9148-9E7CEACB8891}">
  <ds:schemaRefs>
    <ds:schemaRef ds:uri="http://schemas.microsoft.com/sharepoint/v3/contenttype/forms"/>
  </ds:schemaRefs>
</ds:datastoreItem>
</file>

<file path=customXml/itemProps3.xml><?xml version="1.0" encoding="utf-8"?>
<ds:datastoreItem xmlns:ds="http://schemas.openxmlformats.org/officeDocument/2006/customXml" ds:itemID="{8E4843E7-B2DA-4110-9EAB-25BFA85102EA}">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docProps/app.xml><?xml version="1.0" encoding="utf-8"?>
<Properties xmlns="http://schemas.openxmlformats.org/officeDocument/2006/extended-properties" xmlns:vt="http://schemas.openxmlformats.org/officeDocument/2006/docPropsVTypes">
  <TotalTime>2345</TotalTime>
  <Words>699</Words>
  <Application>Microsoft Office PowerPoint</Application>
  <PresentationFormat>Diavoorstelling (4:3)</PresentationFormat>
  <Paragraphs>171</Paragraphs>
  <Slides>17</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485</cp:revision>
  <dcterms:created xsi:type="dcterms:W3CDTF">2021-06-08T06:13:59Z</dcterms:created>
  <dcterms:modified xsi:type="dcterms:W3CDTF">2024-08-27T09:24:22Z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