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527" r:id="rId2"/>
    <p:sldId id="548" r:id="rId3"/>
    <p:sldId id="1460" r:id="rId4"/>
    <p:sldId id="1522" r:id="rId5"/>
    <p:sldId id="1481" r:id="rId6"/>
    <p:sldId id="834" r:id="rId7"/>
    <p:sldId id="1480" r:id="rId8"/>
    <p:sldId id="1477" r:id="rId9"/>
    <p:sldId id="1483" r:id="rId10"/>
    <p:sldId id="1442" r:id="rId11"/>
    <p:sldId id="1478" r:id="rId12"/>
    <p:sldId id="1479" r:id="rId13"/>
    <p:sldId id="934" r:id="rId14"/>
    <p:sldId id="1526" r:id="rId15"/>
    <p:sldId id="263" r:id="rId16"/>
    <p:sldId id="1528" r:id="rId17"/>
    <p:sldId id="1523" r:id="rId18"/>
    <p:sldId id="1525" r:id="rId19"/>
    <p:sldId id="1492" r:id="rId20"/>
    <p:sldId id="1524" r:id="rId21"/>
    <p:sldId id="894" r:id="rId22"/>
    <p:sldId id="1517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27"/>
            <p14:sldId id="548"/>
            <p14:sldId id="1460"/>
            <p14:sldId id="1522"/>
            <p14:sldId id="1481"/>
            <p14:sldId id="834"/>
            <p14:sldId id="1480"/>
            <p14:sldId id="1477"/>
            <p14:sldId id="1483"/>
            <p14:sldId id="1442"/>
            <p14:sldId id="1478"/>
            <p14:sldId id="1479"/>
            <p14:sldId id="934"/>
            <p14:sldId id="1526"/>
            <p14:sldId id="263"/>
            <p14:sldId id="1528"/>
            <p14:sldId id="1523"/>
            <p14:sldId id="1525"/>
            <p14:sldId id="1492"/>
            <p14:sldId id="1524"/>
            <p14:sldId id="894"/>
            <p14:sldId id="1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EEF6EE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7186" autoAdjust="0"/>
  </p:normalViewPr>
  <p:slideViewPr>
    <p:cSldViewPr>
      <p:cViewPr varScale="1">
        <p:scale>
          <a:sx n="68" d="100"/>
          <a:sy n="68" d="100"/>
        </p:scale>
        <p:origin x="17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deur staan: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beginnen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verspreid over: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verdeeld over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slogan: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korte zin waarmee je iets duidelijk maakt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verenigen: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elkaar brengen, verbinden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saamhorigheid: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gevoel dat je bij elkaar hoort, de verbondenheid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centraal: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midden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logo: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afbeelding waaraan je een organisatie of bedrijf herkent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uitkiezen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uitkijken naar: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verheugen op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 schoppen: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goed doen, goed presteren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59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8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00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11-6-2024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google.com/url?sa=i&amp;rct=j&amp;q=&amp;esrc=s&amp;source=images&amp;cd=&amp;cad=rja&amp;uact=8&amp;ved=&amp;url=/url?sa%3Di%26rct%3Dj%26q%3D%26esrc%3Ds%26source%3Dimages%26cd%3D%26ved%3D%26url%3Dhttps://deswollenaer.nl/algemeen/kentalis-organiseert-peutervoorstelling-met-gebaren%26psig%3DAOvVaw2bKbsHGi1VLngOsLzwDkZv%26ust%3D1570609377813333&amp;psig=AOvVaw2bKbsHGi1VLngOsLzwDkZv&amp;ust=157060937781333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1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Kamperen in de regen… daar heb ik echt een hekel aan. De zomervakantie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staat voor de deur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gaat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bijna beginnen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en ik hoop zó dat het dat mooi weer is! Ik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kijk zo uit naar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kamperen in de zon. Uitkijken naar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zich verheugen op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We hebben al een leuke camping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geselecteerd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uitgekozen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bij Staatsbosbeheer. Staatsbosbeheer heeft een leuke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slogan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joh. Een slogan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korte zin waarmee je iets duidelijk maakt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slogan luidt: “Logeren bij de boswachter”. Je logeert niet écht bij de boswachter thuis, maar je kampeert op een plek die door boswachters verzorgd wordt. In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logo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zie je bomen en water. Het logo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afbeelding waaraan je een organisatie of bedrijf herkent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Staatsbosbeheer zorgt voor het bos en de natuur in Nederland. Kamperen bij Staatsbosbeheer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verenigt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ontspanning met milieubewust leven. Dus het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 elkaar brengen, verbinden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ontspanning en milieubewust leven.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Verspreid over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verdeeld over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heel Nederland zijn er campings van Staatsbosbeheer. Ze hebben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ver geschopt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veel campings zijn al vroeg helemaal uitverkocht! Staatsbosbeheer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doet het dus goed, presteert goed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hou van kamperen. Het is altijd gezellig met andere families die komen. Er is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saamhorigheid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saamhorigheid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gevoel dat je bij elkaar hoort, de verbondenheid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Gezellig in de avonden bij een vuurtje zitten met anderen. Zo’n vuurplek is meestal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centraal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punt op de camping. Echt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het midden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Maar dan moet het niet zoveel regenen als nu. Dan wordt het niks….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40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FEFF63-243D-8C19-B29E-9F27CFD839EE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verspreid 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744C14-6137-34B3-933A-0C55FE0FA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340768"/>
            <a:ext cx="5184576" cy="53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saamhorigheid</a:t>
            </a:r>
          </a:p>
        </p:txBody>
      </p:sp>
      <p:pic>
        <p:nvPicPr>
          <p:cNvPr id="2" name="Afbeelding 1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0DA5250F-AC03-A3DF-6B8B-5D324EE4F1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29" y="1700809"/>
            <a:ext cx="3198367" cy="2136508"/>
          </a:xfrm>
          <a:prstGeom prst="rect">
            <a:avLst/>
          </a:prstGeom>
        </p:spPr>
      </p:pic>
      <p:pic>
        <p:nvPicPr>
          <p:cNvPr id="5" name="Afbeelding 4" descr="Afbeelding met buitenshuis, kleding, persoon, vuur&#10;&#10;Automatisch gegenereerde beschrijving">
            <a:extLst>
              <a:ext uri="{FF2B5EF4-FFF2-40B4-BE49-F238E27FC236}">
                <a16:creationId xmlns:a16="http://schemas.microsoft.com/office/drawing/2014/main" id="{45FEF197-CC87-EEEE-ADEE-0350DF96A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41463"/>
            <a:ext cx="4860812" cy="32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centraal</a:t>
            </a:r>
          </a:p>
        </p:txBody>
      </p:sp>
      <p:pic>
        <p:nvPicPr>
          <p:cNvPr id="3" name="Afbeelding 2" descr="Afbeelding met schets, cirkel, symbool, clipart&#10;&#10;Automatisch gegenereerde beschrijving">
            <a:extLst>
              <a:ext uri="{FF2B5EF4-FFF2-40B4-BE49-F238E27FC236}">
                <a16:creationId xmlns:a16="http://schemas.microsoft.com/office/drawing/2014/main" id="{3D095F6E-92DC-4D3B-6AFD-1637A58DF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312" y="25814"/>
            <a:ext cx="1642834" cy="1635614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0B2F260E-3F38-7D24-1AFE-38805EA2D1E6}"/>
              </a:ext>
            </a:extLst>
          </p:cNvPr>
          <p:cNvGrpSpPr/>
          <p:nvPr/>
        </p:nvGrpSpPr>
        <p:grpSpPr>
          <a:xfrm>
            <a:off x="2771800" y="1281112"/>
            <a:ext cx="2976537" cy="5434891"/>
            <a:chOff x="2771800" y="1281112"/>
            <a:chExt cx="2976537" cy="543489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20F6DB2-4EFA-A8F1-7A70-BD2B28B7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0" y="1281112"/>
              <a:ext cx="2976537" cy="543489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20C0976-1D0F-02A0-606A-91051356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40" b="93560" l="10000" r="90000">
                          <a14:foregroundMark x1="22000" y1="91060" x2="22000" y2="91060"/>
                          <a14:foregroundMark x1="43440" y1="91340" x2="43440" y2="91340"/>
                          <a14:foregroundMark x1="69340" y1="89660" x2="69340" y2="89660"/>
                          <a14:foregroundMark x1="62660" y1="88560" x2="62660" y2="88560"/>
                          <a14:foregroundMark x1="34260" y1="88000" x2="34260" y2="88000"/>
                          <a14:foregroundMark x1="80760" y1="63500" x2="80760" y2="63500"/>
                          <a14:foregroundMark x1="52920" y1="8360" x2="52920" y2="8360"/>
                          <a14:foregroundMark x1="38700" y1="93560" x2="38700" y2="935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998557"/>
              <a:ext cx="648112" cy="6481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centraal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afgelegen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het midden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vuurplek ligt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centraal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de camping.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 de buitenkant, niet centraal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toiletgebouw ligt wat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afgelegen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D1C6AA8-8EBE-768B-0C55-4AB5311F671C}"/>
              </a:ext>
            </a:extLst>
          </p:cNvPr>
          <p:cNvGrpSpPr/>
          <p:nvPr/>
        </p:nvGrpSpPr>
        <p:grpSpPr>
          <a:xfrm>
            <a:off x="1371511" y="2204864"/>
            <a:ext cx="1517465" cy="2854955"/>
            <a:chOff x="2771800" y="1281112"/>
            <a:chExt cx="2976537" cy="543489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F3B77010-F174-B458-BAE7-F8313AF47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1800" y="1281112"/>
              <a:ext cx="2976537" cy="543489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EF2C28B-319B-67EC-A2C9-F9C524EB5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40" b="93560" l="10000" r="90000">
                          <a14:foregroundMark x1="22000" y1="91060" x2="22000" y2="91060"/>
                          <a14:foregroundMark x1="43440" y1="91340" x2="43440" y2="91340"/>
                          <a14:foregroundMark x1="69340" y1="89660" x2="69340" y2="89660"/>
                          <a14:foregroundMark x1="62660" y1="88560" x2="62660" y2="88560"/>
                          <a14:foregroundMark x1="34260" y1="88000" x2="34260" y2="88000"/>
                          <a14:foregroundMark x1="80760" y1="63500" x2="80760" y2="63500"/>
                          <a14:foregroundMark x1="52920" y1="8360" x2="52920" y2="8360"/>
                          <a14:foregroundMark x1="38700" y1="93560" x2="38700" y2="935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998557"/>
              <a:ext cx="648112" cy="648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2B651F55-0673-3393-A2F7-5175F5681E25}"/>
              </a:ext>
            </a:extLst>
          </p:cNvPr>
          <p:cNvSpPr/>
          <p:nvPr/>
        </p:nvSpPr>
        <p:spPr>
          <a:xfrm>
            <a:off x="1813447" y="3573016"/>
            <a:ext cx="526305" cy="516739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221A02C3-1A80-C2D3-E601-C14F23EBE531}"/>
              </a:ext>
            </a:extLst>
          </p:cNvPr>
          <p:cNvGrpSpPr/>
          <p:nvPr/>
        </p:nvGrpSpPr>
        <p:grpSpPr>
          <a:xfrm>
            <a:off x="6078871" y="2545317"/>
            <a:ext cx="1517465" cy="2854955"/>
            <a:chOff x="2771800" y="1281112"/>
            <a:chExt cx="2976537" cy="543489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54D027F3-700A-BC67-3081-9873567A4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1800" y="1281112"/>
              <a:ext cx="2976537" cy="5434891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F94833A-C828-DAD3-8F00-FEFAC475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40" b="93560" l="10000" r="90000">
                          <a14:foregroundMark x1="22000" y1="91060" x2="22000" y2="91060"/>
                          <a14:foregroundMark x1="43440" y1="91340" x2="43440" y2="91340"/>
                          <a14:foregroundMark x1="69340" y1="89660" x2="69340" y2="89660"/>
                          <a14:foregroundMark x1="62660" y1="88560" x2="62660" y2="88560"/>
                          <a14:foregroundMark x1="34260" y1="88000" x2="34260" y2="88000"/>
                          <a14:foregroundMark x1="80760" y1="63500" x2="80760" y2="63500"/>
                          <a14:foregroundMark x1="52920" y1="8360" x2="52920" y2="8360"/>
                          <a14:foregroundMark x1="38700" y1="93560" x2="38700" y2="935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998557"/>
              <a:ext cx="648112" cy="648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4FB21F19-2C1C-C594-48F5-931D2F01F6BD}"/>
              </a:ext>
            </a:extLst>
          </p:cNvPr>
          <p:cNvSpPr/>
          <p:nvPr/>
        </p:nvSpPr>
        <p:spPr>
          <a:xfrm>
            <a:off x="6805980" y="4598390"/>
            <a:ext cx="526305" cy="516739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8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7219" y="3615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de deur staan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bijna beginnen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zomervakantie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staat voor de deur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afgelopen zijn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hebben een schooljaar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 de rug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E9E199-806A-BD99-7E68-4B55365F5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09" y="35741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 de rug hebben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paraplu, hemel, buitenshuis, strand&#10;&#10;Automatisch gegenereerde beschrijving">
            <a:extLst>
              <a:ext uri="{FF2B5EF4-FFF2-40B4-BE49-F238E27FC236}">
                <a16:creationId xmlns:a16="http://schemas.microsoft.com/office/drawing/2014/main" id="{4748474F-D6D9-028E-1D47-4F734DE78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43" y="2776746"/>
            <a:ext cx="3675900" cy="2067694"/>
          </a:xfrm>
          <a:prstGeom prst="rect">
            <a:avLst/>
          </a:prstGeom>
        </p:spPr>
      </p:pic>
      <p:pic>
        <p:nvPicPr>
          <p:cNvPr id="9" name="Afbeelding 8" descr="Afbeelding met tekst, grafische vormgeving, illustratie, ontwerp&#10;&#10;Automatisch gegenereerde beschrijving">
            <a:extLst>
              <a:ext uri="{FF2B5EF4-FFF2-40B4-BE49-F238E27FC236}">
                <a16:creationId xmlns:a16="http://schemas.microsoft.com/office/drawing/2014/main" id="{617346FD-3191-6673-C41D-688BF268CD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776745"/>
            <a:ext cx="3934684" cy="20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397" y="458644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verspreid over</a:t>
            </a:r>
            <a:endParaRPr lang="nl-NL" sz="48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71860" y="332871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geconcentreerd 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5326" y="1628800"/>
            <a:ext cx="4208328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verdeeld over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Verspreid over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heel Nederland zijn er campings van Staatsbosbeheer.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47271" y="1514223"/>
            <a:ext cx="4226575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 op één plek blijven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Veel tv-studio’s zijn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geconcentreerd in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Hilversum.</a:t>
            </a:r>
            <a:endParaRPr lang="nl-NL" sz="2200" i="1" u="sng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236460-6644-C603-EA3B-C958B0CC4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348880"/>
            <a:ext cx="2532804" cy="2590367"/>
          </a:xfrm>
          <a:prstGeom prst="rect">
            <a:avLst/>
          </a:prstGeom>
        </p:spPr>
      </p:pic>
      <p:pic>
        <p:nvPicPr>
          <p:cNvPr id="8" name="Afbeelding 7" descr="Afbeelding met tekst, kaart, Lettertype&#10;&#10;Automatisch gegenereerde beschrijving">
            <a:extLst>
              <a:ext uri="{FF2B5EF4-FFF2-40B4-BE49-F238E27FC236}">
                <a16:creationId xmlns:a16="http://schemas.microsoft.com/office/drawing/2014/main" id="{8AD13246-34FA-9DD2-1FA0-D5C3885C3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9" y="2852936"/>
            <a:ext cx="3121237" cy="2084987"/>
          </a:xfrm>
          <a:prstGeom prst="rect">
            <a:avLst/>
          </a:prstGeom>
        </p:spPr>
      </p:pic>
      <p:pic>
        <p:nvPicPr>
          <p:cNvPr id="5" name="Afbeelding 4" descr="Afbeelding met buitenshuis, hemel, Reclamebord, gebouw&#10;&#10;Automatisch gegenereerde beschrijving">
            <a:extLst>
              <a:ext uri="{FF2B5EF4-FFF2-40B4-BE49-F238E27FC236}">
                <a16:creationId xmlns:a16="http://schemas.microsoft.com/office/drawing/2014/main" id="{E4AC5E72-443B-81A7-95FD-E275C19A10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63" y="2168176"/>
            <a:ext cx="1529097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3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8864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uitkijken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16017" y="188640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terugdenken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2511" y="1628800"/>
            <a:ext cx="41854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zich verheugen op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kijk uit naar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zomervakantie. Ik heb er zoveel zin in!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herinneren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ik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terugdenk aan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vorig jaar, maakt me dat blij. Die zomervakantie was top!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FF24549F-DF2C-494B-8E6B-DAA08AF1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690" y="696000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930895-A519-12A2-3F3D-4109F9A9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8696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naar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7B8AC38-C906-7BA3-C901-B862449F10E7}"/>
              </a:ext>
            </a:extLst>
          </p:cNvPr>
          <p:cNvGrpSpPr/>
          <p:nvPr/>
        </p:nvGrpSpPr>
        <p:grpSpPr>
          <a:xfrm>
            <a:off x="468870" y="2097156"/>
            <a:ext cx="3530687" cy="2647515"/>
            <a:chOff x="1043608" y="1209893"/>
            <a:chExt cx="6912768" cy="5183596"/>
          </a:xfrm>
        </p:grpSpPr>
        <p:pic>
          <p:nvPicPr>
            <p:cNvPr id="9" name="Afbeelding 8" descr="Afbeelding met kleding, jeans, schoeisel, persoon&#10;&#10;Automatisch gegenereerde beschrijving">
              <a:extLst>
                <a:ext uri="{FF2B5EF4-FFF2-40B4-BE49-F238E27FC236}">
                  <a16:creationId xmlns:a16="http://schemas.microsoft.com/office/drawing/2014/main" id="{F8903D0F-4A9F-E49E-E480-A68577FF0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2276872"/>
              <a:ext cx="2448272" cy="4116617"/>
            </a:xfrm>
            <a:prstGeom prst="rect">
              <a:avLst/>
            </a:prstGeom>
          </p:spPr>
        </p:pic>
        <p:sp>
          <p:nvSpPr>
            <p:cNvPr id="10" name="Gedachtewolkje: wolk 9">
              <a:extLst>
                <a:ext uri="{FF2B5EF4-FFF2-40B4-BE49-F238E27FC236}">
                  <a16:creationId xmlns:a16="http://schemas.microsoft.com/office/drawing/2014/main" id="{C2392A87-09F4-0CD4-74AA-5354F242FF8B}"/>
                </a:ext>
              </a:extLst>
            </p:cNvPr>
            <p:cNvSpPr/>
            <p:nvPr/>
          </p:nvSpPr>
          <p:spPr>
            <a:xfrm>
              <a:off x="1043608" y="1209893"/>
              <a:ext cx="4320480" cy="2952328"/>
            </a:xfrm>
            <a:prstGeom prst="cloudCallout">
              <a:avLst>
                <a:gd name="adj1" fmla="val 74195"/>
                <a:gd name="adj2" fmla="val 4084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936300B6-4C6A-F151-F6F6-A94B880B906C}"/>
              </a:ext>
            </a:extLst>
          </p:cNvPr>
          <p:cNvSpPr/>
          <p:nvPr/>
        </p:nvSpPr>
        <p:spPr>
          <a:xfrm>
            <a:off x="1724766" y="3371759"/>
            <a:ext cx="915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2024</a:t>
            </a:r>
            <a:endParaRPr lang="nl-N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3847CD5-9A08-CD9A-2DE5-F3B5D6742B8C}"/>
              </a:ext>
            </a:extLst>
          </p:cNvPr>
          <p:cNvGrpSpPr/>
          <p:nvPr/>
        </p:nvGrpSpPr>
        <p:grpSpPr>
          <a:xfrm flipH="1">
            <a:off x="5148554" y="2100083"/>
            <a:ext cx="3526576" cy="2644588"/>
            <a:chOff x="0" y="0"/>
            <a:chExt cx="6912768" cy="5183596"/>
          </a:xfrm>
        </p:grpSpPr>
        <p:pic>
          <p:nvPicPr>
            <p:cNvPr id="18" name="Afbeelding 17" descr="Afbeelding met kleding, jeans, schoeisel, persoon&#10;&#10;Automatisch gegenereerde beschrijving">
              <a:extLst>
                <a:ext uri="{FF2B5EF4-FFF2-40B4-BE49-F238E27FC236}">
                  <a16:creationId xmlns:a16="http://schemas.microsoft.com/office/drawing/2014/main" id="{C1EB5182-D5D7-992F-2421-06985F5F0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9" r="28723"/>
            <a:stretch/>
          </p:blipFill>
          <p:spPr>
            <a:xfrm>
              <a:off x="4464496" y="1066979"/>
              <a:ext cx="2448272" cy="4116617"/>
            </a:xfrm>
            <a:prstGeom prst="rect">
              <a:avLst/>
            </a:prstGeom>
          </p:spPr>
        </p:pic>
        <p:sp>
          <p:nvSpPr>
            <p:cNvPr id="19" name="Gedachtewolkje: wolk 18">
              <a:extLst>
                <a:ext uri="{FF2B5EF4-FFF2-40B4-BE49-F238E27FC236}">
                  <a16:creationId xmlns:a16="http://schemas.microsoft.com/office/drawing/2014/main" id="{F7864101-E66B-1535-F941-ED4C293A3ED3}"/>
                </a:ext>
              </a:extLst>
            </p:cNvPr>
            <p:cNvSpPr/>
            <p:nvPr/>
          </p:nvSpPr>
          <p:spPr>
            <a:xfrm>
              <a:off x="0" y="0"/>
              <a:ext cx="4320480" cy="2952328"/>
            </a:xfrm>
            <a:prstGeom prst="cloudCallout">
              <a:avLst>
                <a:gd name="adj1" fmla="val 74195"/>
                <a:gd name="adj2" fmla="val 4084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373706BC-7309-1821-96AD-916F80CBCF9C}"/>
              </a:ext>
            </a:extLst>
          </p:cNvPr>
          <p:cNvSpPr/>
          <p:nvPr/>
        </p:nvSpPr>
        <p:spPr>
          <a:xfrm>
            <a:off x="6397550" y="3371759"/>
            <a:ext cx="915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2023</a:t>
            </a:r>
            <a:endParaRPr lang="nl-N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03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6"/>
            <a:ext cx="9013609" cy="632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95737" y="476671"/>
            <a:ext cx="3456384" cy="9620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73664" y="450788"/>
            <a:ext cx="4155178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het logo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1" y="3861049"/>
            <a:ext cx="391584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97152" y="3881821"/>
            <a:ext cx="415517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Staatsbosbeheer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4574204" y="3861048"/>
            <a:ext cx="165398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4641856" y="3861985"/>
            <a:ext cx="1514320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Puma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425096" y="3861048"/>
            <a:ext cx="239537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425098" y="3861049"/>
            <a:ext cx="239537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Samsung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752043" y="476671"/>
            <a:ext cx="3117551" cy="18722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752044" y="420820"/>
            <a:ext cx="315558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afbeelding waaraan je een organisatie of bedrijf herkent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A641E92-B41B-A10D-793B-D848160783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1" y="476671"/>
            <a:ext cx="1440160" cy="96202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EDECA94-3928-B443-2D42-AD2CB9F9C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322" y="4640928"/>
            <a:ext cx="1376609" cy="1414584"/>
          </a:xfrm>
          <a:prstGeom prst="rect">
            <a:avLst/>
          </a:prstGeom>
        </p:spPr>
      </p:pic>
      <p:pic>
        <p:nvPicPr>
          <p:cNvPr id="22" name="Afbeelding 21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8C04B14F-3A23-682B-AA47-5311B7572E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5" y="4725144"/>
            <a:ext cx="2421940" cy="1083469"/>
          </a:xfrm>
          <a:prstGeom prst="rect">
            <a:avLst/>
          </a:prstGeom>
        </p:spPr>
      </p:pic>
      <p:pic>
        <p:nvPicPr>
          <p:cNvPr id="2050" name="Picture 2" descr="Logo of Staatsbosbeheer">
            <a:extLst>
              <a:ext uri="{FF2B5EF4-FFF2-40B4-BE49-F238E27FC236}">
                <a16:creationId xmlns:a16="http://schemas.microsoft.com/office/drawing/2014/main" id="{25BB9F4B-EB4F-E156-7E3B-35FF00387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4360" y="4614372"/>
            <a:ext cx="1768708" cy="13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 bwMode="auto">
          <a:xfrm>
            <a:off x="1684" y="122560"/>
            <a:ext cx="9142316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298322" y="4797152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6909" y="4781520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idee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051721" y="4005064"/>
            <a:ext cx="2367634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1979712" y="4061440"/>
            <a:ext cx="2511651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uitwerken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338474" y="457742"/>
            <a:ext cx="7591472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Staatsbosbeheer had het idee </a:t>
            </a:r>
            <a:b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om campings te maken.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hebben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 geschopt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Kamperen in de natuur is heel populair.</a:t>
            </a:r>
            <a:endParaRPr lang="nl-NL" sz="2000" dirty="0">
              <a:effectLst/>
              <a:ea typeface="Calibri"/>
              <a:cs typeface="Times New Roman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0FA1B52-BEF8-4262-AC32-F3C7E6210005}"/>
              </a:ext>
            </a:extLst>
          </p:cNvPr>
          <p:cNvSpPr/>
          <p:nvPr/>
        </p:nvSpPr>
        <p:spPr>
          <a:xfrm>
            <a:off x="6662219" y="3861048"/>
            <a:ext cx="2183435" cy="62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Box 14"/>
          <p:cNvSpPr txBox="1"/>
          <p:nvPr/>
        </p:nvSpPr>
        <p:spPr>
          <a:xfrm>
            <a:off x="4559396" y="3642871"/>
            <a:ext cx="249588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580629" y="3717032"/>
            <a:ext cx="2511651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uitkomst</a:t>
            </a:r>
            <a:endParaRPr lang="nl-NL" sz="105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D262F-9EBB-4846-8519-BB5279D5B446}"/>
              </a:ext>
            </a:extLst>
          </p:cNvPr>
          <p:cNvCxnSpPr/>
          <p:nvPr/>
        </p:nvCxnSpPr>
        <p:spPr>
          <a:xfrm>
            <a:off x="6660232" y="4483635"/>
            <a:ext cx="0" cy="17775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4">
            <a:extLst>
              <a:ext uri="{FF2B5EF4-FFF2-40B4-BE49-F238E27FC236}">
                <a16:creationId xmlns:a16="http://schemas.microsoft.com/office/drawing/2014/main" id="{E47AFD7C-6431-4F32-B82B-CE16E1D87137}"/>
              </a:ext>
            </a:extLst>
          </p:cNvPr>
          <p:cNvSpPr txBox="1"/>
          <p:nvPr/>
        </p:nvSpPr>
        <p:spPr>
          <a:xfrm>
            <a:off x="6955395" y="865345"/>
            <a:ext cx="2041430" cy="7843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43F2E69F-8CD1-4F2C-9DAE-821844B4A56C}"/>
              </a:ext>
            </a:extLst>
          </p:cNvPr>
          <p:cNvSpPr txBox="1"/>
          <p:nvPr/>
        </p:nvSpPr>
        <p:spPr>
          <a:xfrm>
            <a:off x="6777818" y="836712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ver</a:t>
            </a:r>
            <a:endParaRPr lang="nl-NL" sz="10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48B7C9E-A99D-463F-B75F-1CE3F4CF58FF}"/>
              </a:ext>
            </a:extLst>
          </p:cNvPr>
          <p:cNvSpPr txBox="1"/>
          <p:nvPr/>
        </p:nvSpPr>
        <p:spPr>
          <a:xfrm>
            <a:off x="6770575" y="1174081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schoppen</a:t>
            </a:r>
            <a:endParaRPr lang="nl-NL" sz="10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A70F3B2B-1CD4-4325-AB40-688B0AB2F3DE}"/>
              </a:ext>
            </a:extLst>
          </p:cNvPr>
          <p:cNvSpPr txBox="1"/>
          <p:nvPr/>
        </p:nvSpPr>
        <p:spPr>
          <a:xfrm>
            <a:off x="7059396" y="2852936"/>
            <a:ext cx="1910017" cy="6659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074D4848-2BF8-42B8-90EE-BFCC69EA1A3D}"/>
              </a:ext>
            </a:extLst>
          </p:cNvPr>
          <p:cNvSpPr txBox="1"/>
          <p:nvPr/>
        </p:nvSpPr>
        <p:spPr>
          <a:xfrm>
            <a:off x="6943745" y="2885627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mislukken</a:t>
            </a:r>
            <a:endParaRPr lang="nl-NL" sz="10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A6C4933D-A5F1-4D34-BFE2-B46868E18DA6}"/>
              </a:ext>
            </a:extLst>
          </p:cNvPr>
          <p:cNvSpPr txBox="1"/>
          <p:nvPr/>
        </p:nvSpPr>
        <p:spPr>
          <a:xfrm>
            <a:off x="6780903" y="2261240"/>
            <a:ext cx="1247481" cy="5546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of</a:t>
            </a:r>
          </a:p>
        </p:txBody>
      </p:sp>
      <p:cxnSp>
        <p:nvCxnSpPr>
          <p:cNvPr id="4096" name="Rechte verbindingslijn 4095">
            <a:extLst>
              <a:ext uri="{FF2B5EF4-FFF2-40B4-BE49-F238E27FC236}">
                <a16:creationId xmlns:a16="http://schemas.microsoft.com/office/drawing/2014/main" id="{D51B2D42-EF11-46C2-8991-968434687D8E}"/>
              </a:ext>
            </a:extLst>
          </p:cNvPr>
          <p:cNvCxnSpPr>
            <a:cxnSpLocks/>
          </p:cNvCxnSpPr>
          <p:nvPr/>
        </p:nvCxnSpPr>
        <p:spPr>
          <a:xfrm flipV="1">
            <a:off x="6228184" y="2307581"/>
            <a:ext cx="689601" cy="13352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17AD011C-8997-470F-A474-FE902C53826D}"/>
              </a:ext>
            </a:extLst>
          </p:cNvPr>
          <p:cNvCxnSpPr>
            <a:cxnSpLocks/>
          </p:cNvCxnSpPr>
          <p:nvPr/>
        </p:nvCxnSpPr>
        <p:spPr>
          <a:xfrm flipV="1">
            <a:off x="6428572" y="3342981"/>
            <a:ext cx="642439" cy="2998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14">
            <a:extLst>
              <a:ext uri="{FF2B5EF4-FFF2-40B4-BE49-F238E27FC236}">
                <a16:creationId xmlns:a16="http://schemas.microsoft.com/office/drawing/2014/main" id="{3A6C0294-EDE2-4BDC-89AB-E477EF623EAF}"/>
              </a:ext>
            </a:extLst>
          </p:cNvPr>
          <p:cNvSpPr txBox="1"/>
          <p:nvPr/>
        </p:nvSpPr>
        <p:spPr>
          <a:xfrm>
            <a:off x="6166326" y="1639467"/>
            <a:ext cx="2830499" cy="6857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7" name="Tekstvak 2">
            <a:extLst>
              <a:ext uri="{FF2B5EF4-FFF2-40B4-BE49-F238E27FC236}">
                <a16:creationId xmlns:a16="http://schemas.microsoft.com/office/drawing/2014/main" id="{ACD30563-E85A-4496-B21F-A07E8C51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794" y="1678887"/>
            <a:ext cx="2918915" cy="5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goed doen, goed presteren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schets, silhouet, clipart, illustratie&#10;&#10;Automatisch gegenereerde beschrijving">
            <a:extLst>
              <a:ext uri="{FF2B5EF4-FFF2-40B4-BE49-F238E27FC236}">
                <a16:creationId xmlns:a16="http://schemas.microsoft.com/office/drawing/2014/main" id="{74F51B63-E5CA-33A7-DB86-A51ADBCA8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9" y="376751"/>
            <a:ext cx="800888" cy="1175578"/>
          </a:xfrm>
          <a:prstGeom prst="rect">
            <a:avLst/>
          </a:prstGeom>
        </p:spPr>
      </p:pic>
      <p:pic>
        <p:nvPicPr>
          <p:cNvPr id="16" name="Afbeelding 15" descr="Afbeelding met schets, clipart, ontwerp&#10;&#10;Automatisch gegenereerde beschrijving">
            <a:extLst>
              <a:ext uri="{FF2B5EF4-FFF2-40B4-BE49-F238E27FC236}">
                <a16:creationId xmlns:a16="http://schemas.microsoft.com/office/drawing/2014/main" id="{6E1C3548-901E-575D-7409-4AB48D2FB0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118" y="3568387"/>
            <a:ext cx="1040379" cy="1028786"/>
          </a:xfrm>
          <a:prstGeom prst="rect">
            <a:avLst/>
          </a:prstGeom>
        </p:spPr>
      </p:pic>
      <p:pic>
        <p:nvPicPr>
          <p:cNvPr id="18" name="Afbeelding 17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5576DD59-6AC7-EB28-A0EC-9D1A0FD4E8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353343"/>
            <a:ext cx="1306059" cy="137180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A92672E-14BE-A196-32C8-517A0EB3E9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035" y="2426498"/>
            <a:ext cx="1469747" cy="15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24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11 juni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1" y="4581128"/>
            <a:ext cx="27170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29328" y="4005064"/>
            <a:ext cx="291082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3" y="4527788"/>
            <a:ext cx="289750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de opties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1313" y="3955445"/>
            <a:ext cx="3138805" cy="62940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nadenken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84659" y="33947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3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selecteren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402062" y="408325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zijn veel campings van Staatsbosbeheer. Ik heb er eentje aan de zee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geselecteerd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160227" y="4309312"/>
            <a:ext cx="2590313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168132" y="4302244"/>
            <a:ext cx="2582407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uitkiezen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persoon, kleding, Menselijk gezicht, pak&#10;&#10;Automatisch gegenereerde beschrijving">
            <a:extLst>
              <a:ext uri="{FF2B5EF4-FFF2-40B4-BE49-F238E27FC236}">
                <a16:creationId xmlns:a16="http://schemas.microsoft.com/office/drawing/2014/main" id="{F3796399-C6EA-462F-50C2-CE26B9A386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08" y="2017649"/>
            <a:ext cx="2481172" cy="165742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E495246-ECA2-1655-A165-DF316936E1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55" y="2537263"/>
            <a:ext cx="1946292" cy="19905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FB88604-2B04-327D-365D-43DF87CB29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144" y="768447"/>
            <a:ext cx="2532804" cy="2590367"/>
          </a:xfrm>
          <a:prstGeom prst="rect">
            <a:avLst/>
          </a:prstGeom>
        </p:spPr>
      </p:pic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78706425-EBDB-C6F5-C049-AFE31137A336}"/>
              </a:ext>
            </a:extLst>
          </p:cNvPr>
          <p:cNvSpPr/>
          <p:nvPr/>
        </p:nvSpPr>
        <p:spPr>
          <a:xfrm>
            <a:off x="6444208" y="2181786"/>
            <a:ext cx="432048" cy="432049"/>
          </a:xfrm>
          <a:prstGeom prst="flowChartConnector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67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199828" y="3136128"/>
            <a:ext cx="1175726" cy="144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1907704" y="2475244"/>
            <a:ext cx="4320479" cy="8521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017356" y="2380551"/>
            <a:ext cx="4101173" cy="9468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slogan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72000" y="1432345"/>
            <a:ext cx="1610725" cy="1042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5122" name="Picture 2" descr="Gerelateerde afbeeld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927" y="390922"/>
            <a:ext cx="2548769" cy="15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57511100-8902-F4E4-B397-595D203494B9}"/>
              </a:ext>
            </a:extLst>
          </p:cNvPr>
          <p:cNvGrpSpPr/>
          <p:nvPr/>
        </p:nvGrpSpPr>
        <p:grpSpPr>
          <a:xfrm>
            <a:off x="4266776" y="4278469"/>
            <a:ext cx="4279569" cy="1689002"/>
            <a:chOff x="346907" y="390922"/>
            <a:chExt cx="4279569" cy="1689002"/>
          </a:xfrm>
        </p:grpSpPr>
        <p:pic>
          <p:nvPicPr>
            <p:cNvPr id="5123" name="Picture 3" descr="C:\Users\routledm\AppData\Local\Microsoft\Windows\Temporary Internet Files\Content.IE5\QB2I425M\shutterstock_104656072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513" y="390922"/>
              <a:ext cx="1967749" cy="1310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346907" y="1710592"/>
              <a:ext cx="4279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>
                  <a:solidFill>
                    <a:srgbClr val="FF0000"/>
                  </a:solidFill>
                </a:rPr>
                <a:t>Kruidvat, steeds verrassend altijd voordelig!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187624" y="3327375"/>
            <a:ext cx="7179040" cy="461665"/>
          </a:xfrm>
          <a:prstGeom prst="rect">
            <a:avLst/>
          </a:prstGeom>
          <a:solidFill>
            <a:srgbClr val="F4FA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= een korte zin waarmee je iets duidelijk maakt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4CE9A9-0156-1218-F4D7-84AF092C2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627941"/>
            <a:ext cx="3604451" cy="92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0437652-AF9D-D242-87F0-60E905EF1C1D}"/>
              </a:ext>
            </a:extLst>
          </p:cNvPr>
          <p:cNvCxnSpPr>
            <a:cxnSpLocks/>
          </p:cNvCxnSpPr>
          <p:nvPr/>
        </p:nvCxnSpPr>
        <p:spPr>
          <a:xfrm>
            <a:off x="1840157" y="1518794"/>
            <a:ext cx="931643" cy="956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37182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609119" y="2432856"/>
            <a:ext cx="4754970" cy="85799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62487" y="2296958"/>
            <a:ext cx="576064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verenigen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977161" y="1511184"/>
            <a:ext cx="1301440" cy="9188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3251112" y="3484687"/>
            <a:ext cx="2284474" cy="1182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992820" y="4383013"/>
            <a:ext cx="4528246" cy="7347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980922" y="4377461"/>
            <a:ext cx="4540144" cy="7347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saamhorigheid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565057" y="1100317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565057" y="1081941"/>
            <a:ext cx="281864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respect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284008" y="5085184"/>
            <a:ext cx="5237058" cy="8521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310674" y="5108648"/>
            <a:ext cx="5359651" cy="2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gevoel dat je bij elkaar hoort, de verbondenheid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09BB1BD7-3C7F-CAEC-DBEB-16FD32050EB3}"/>
              </a:ext>
            </a:extLst>
          </p:cNvPr>
          <p:cNvSpPr txBox="1"/>
          <p:nvPr/>
        </p:nvSpPr>
        <p:spPr>
          <a:xfrm>
            <a:off x="395536" y="3265283"/>
            <a:ext cx="5760640" cy="58005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621A6946-9685-20C4-F14F-EF8CF0D1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5" y="3288747"/>
            <a:ext cx="5760640" cy="33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 elkaar brengen, verbinden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6" name="Afbeelding 25" descr="Afbeelding met persoon, muur, overdekt, kleding&#10;&#10;Automatisch gegenereerde beschrijving">
            <a:extLst>
              <a:ext uri="{FF2B5EF4-FFF2-40B4-BE49-F238E27FC236}">
                <a16:creationId xmlns:a16="http://schemas.microsoft.com/office/drawing/2014/main" id="{62F9C205-D708-8A11-1C5D-1D8039ADE8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642" y="1791618"/>
            <a:ext cx="1725171" cy="972997"/>
          </a:xfrm>
          <a:prstGeom prst="rect">
            <a:avLst/>
          </a:prstGeom>
        </p:spPr>
      </p:pic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DE13BEDB-D807-422E-BC31-C2B1219E18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28" y="4686469"/>
            <a:ext cx="1798340" cy="1201291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C88B1D18-E529-BC85-13E1-6D5632F90503}"/>
              </a:ext>
            </a:extLst>
          </p:cNvPr>
          <p:cNvGrpSpPr/>
          <p:nvPr/>
        </p:nvGrpSpPr>
        <p:grpSpPr>
          <a:xfrm>
            <a:off x="627710" y="1179044"/>
            <a:ext cx="3857007" cy="1162740"/>
            <a:chOff x="354953" y="2564904"/>
            <a:chExt cx="8210309" cy="2475094"/>
          </a:xfrm>
        </p:grpSpPr>
        <p:pic>
          <p:nvPicPr>
            <p:cNvPr id="6" name="Afbeelding 5" descr="Afbeelding met gras, persoon, groen, plant&#10;&#10;Automatisch gegenereerde beschrijving">
              <a:extLst>
                <a:ext uri="{FF2B5EF4-FFF2-40B4-BE49-F238E27FC236}">
                  <a16:creationId xmlns:a16="http://schemas.microsoft.com/office/drawing/2014/main" id="{D38CE5BD-61A5-9DCA-6338-E0215AAAC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8400" y="2564904"/>
              <a:ext cx="3406862" cy="2475094"/>
            </a:xfrm>
            <a:prstGeom prst="rect">
              <a:avLst/>
            </a:prstGeom>
          </p:spPr>
        </p:pic>
        <p:pic>
          <p:nvPicPr>
            <p:cNvPr id="8" name="Afbeelding 7" descr="Afbeelding met buitenshuis, gras, hemel, tent&#10;&#10;Automatisch gegenereerde beschrijving">
              <a:extLst>
                <a:ext uri="{FF2B5EF4-FFF2-40B4-BE49-F238E27FC236}">
                  <a16:creationId xmlns:a16="http://schemas.microsoft.com/office/drawing/2014/main" id="{7D4540D8-3FA8-E1C0-35CF-3403DA35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953" y="2564904"/>
              <a:ext cx="3705230" cy="2475094"/>
            </a:xfrm>
            <a:prstGeom prst="rect">
              <a:avLst/>
            </a:prstGeom>
          </p:spPr>
        </p:pic>
        <p:sp>
          <p:nvSpPr>
            <p:cNvPr id="15" name="Plusteken 14">
              <a:extLst>
                <a:ext uri="{FF2B5EF4-FFF2-40B4-BE49-F238E27FC236}">
                  <a16:creationId xmlns:a16="http://schemas.microsoft.com/office/drawing/2014/main" id="{65F8E201-9457-C2F4-F044-0AE3E539E3C0}"/>
                </a:ext>
              </a:extLst>
            </p:cNvPr>
            <p:cNvSpPr/>
            <p:nvPr/>
          </p:nvSpPr>
          <p:spPr>
            <a:xfrm>
              <a:off x="4355976" y="3573016"/>
              <a:ext cx="576064" cy="504056"/>
            </a:xfrm>
            <a:prstGeom prst="mathPlus">
              <a:avLst>
                <a:gd name="adj1" fmla="val 1421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7080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 de deur staan</a:t>
            </a:r>
          </a:p>
        </p:txBody>
      </p:sp>
      <p:pic>
        <p:nvPicPr>
          <p:cNvPr id="5" name="Afbeelding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E725695-C1CE-9328-6D5E-2ECD69457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3"/>
          <a:stretch/>
        </p:blipFill>
        <p:spPr>
          <a:xfrm>
            <a:off x="1043608" y="2204864"/>
            <a:ext cx="5472610" cy="456241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1C0309F-F49C-6D94-0CE3-1C81E98EB9E9}"/>
              </a:ext>
            </a:extLst>
          </p:cNvPr>
          <p:cNvSpPr txBox="1"/>
          <p:nvPr/>
        </p:nvSpPr>
        <p:spPr>
          <a:xfrm rot="21049951">
            <a:off x="354542" y="2021887"/>
            <a:ext cx="1656184" cy="461665"/>
          </a:xfrm>
          <a:prstGeom prst="rect">
            <a:avLst/>
          </a:prstGeom>
          <a:solidFill>
            <a:srgbClr val="F4FAF4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vandaag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58624F-D777-F0F6-A4A1-C602304BB9A0}"/>
              </a:ext>
            </a:extLst>
          </p:cNvPr>
          <p:cNvSpPr txBox="1"/>
          <p:nvPr/>
        </p:nvSpPr>
        <p:spPr>
          <a:xfrm>
            <a:off x="6191672" y="45515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de zomervakantie</a:t>
            </a:r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9AF4D7E2-BFF3-283B-356C-37C77176CDEA}"/>
              </a:ext>
            </a:extLst>
          </p:cNvPr>
          <p:cNvSpPr/>
          <p:nvPr/>
        </p:nvSpPr>
        <p:spPr>
          <a:xfrm>
            <a:off x="3800392" y="4581128"/>
            <a:ext cx="1233097" cy="432048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288A562-B759-4DD7-21CD-F3D8D02BC37F}"/>
              </a:ext>
            </a:extLst>
          </p:cNvPr>
          <p:cNvCxnSpPr>
            <a:cxnSpLocks/>
          </p:cNvCxnSpPr>
          <p:nvPr/>
        </p:nvCxnSpPr>
        <p:spPr>
          <a:xfrm>
            <a:off x="5033489" y="4782344"/>
            <a:ext cx="1158183" cy="1480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68B99ADE-C12B-B8DC-CE5C-6977208A60EB}"/>
              </a:ext>
            </a:extLst>
          </p:cNvPr>
          <p:cNvSpPr/>
          <p:nvPr/>
        </p:nvSpPr>
        <p:spPr>
          <a:xfrm>
            <a:off x="2699792" y="4494311"/>
            <a:ext cx="252537" cy="230833"/>
          </a:xfrm>
          <a:prstGeom prst="flowChartConnec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32556B2-4818-EADA-51F8-8224B35273BC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1043608" y="2492896"/>
            <a:ext cx="1693167" cy="20352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E7CE901-2143-DE69-CD84-AD90F67FFC3B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uitkijken naar</a:t>
            </a:r>
          </a:p>
        </p:txBody>
      </p:sp>
      <p:pic>
        <p:nvPicPr>
          <p:cNvPr id="6" name="Afbeelding 5" descr="Afbeelding met kleding, jeans, schoeisel, persoon&#10;&#10;Automatisch gegenereerde beschrijving">
            <a:extLst>
              <a:ext uri="{FF2B5EF4-FFF2-40B4-BE49-F238E27FC236}">
                <a16:creationId xmlns:a16="http://schemas.microsoft.com/office/drawing/2014/main" id="{C1EB5182-D5D7-992F-2421-06985F5F0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r="28723"/>
          <a:stretch/>
        </p:blipFill>
        <p:spPr>
          <a:xfrm>
            <a:off x="5508104" y="2276872"/>
            <a:ext cx="2448272" cy="4116617"/>
          </a:xfrm>
          <a:prstGeom prst="rect">
            <a:avLst/>
          </a:prstGeom>
        </p:spPr>
      </p:pic>
      <p:sp>
        <p:nvSpPr>
          <p:cNvPr id="10" name="Gedachtewolkje: wolk 9">
            <a:extLst>
              <a:ext uri="{FF2B5EF4-FFF2-40B4-BE49-F238E27FC236}">
                <a16:creationId xmlns:a16="http://schemas.microsoft.com/office/drawing/2014/main" id="{F7864101-E66B-1535-F941-ED4C293A3ED3}"/>
              </a:ext>
            </a:extLst>
          </p:cNvPr>
          <p:cNvSpPr/>
          <p:nvPr/>
        </p:nvSpPr>
        <p:spPr>
          <a:xfrm>
            <a:off x="1043608" y="1209893"/>
            <a:ext cx="4320480" cy="2952328"/>
          </a:xfrm>
          <a:prstGeom prst="cloudCallout">
            <a:avLst>
              <a:gd name="adj1" fmla="val 74195"/>
              <a:gd name="adj2" fmla="val 408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4573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selecteren</a:t>
            </a:r>
          </a:p>
        </p:txBody>
      </p:sp>
      <p:pic>
        <p:nvPicPr>
          <p:cNvPr id="5" name="Afbeelding 4" descr="Afbeelding met Kinderkunst, Kleurrijkheid, handschrift, punaise&#10;&#10;Automatisch gegenereerde beschrijving">
            <a:extLst>
              <a:ext uri="{FF2B5EF4-FFF2-40B4-BE49-F238E27FC236}">
                <a16:creationId xmlns:a16="http://schemas.microsoft.com/office/drawing/2014/main" id="{5CCF8663-9CA6-59F6-5044-67703022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" y="2276872"/>
            <a:ext cx="8928253" cy="30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68" y="1052736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A9CB8F5-6FE7-FD53-4561-3B8D98FF8782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slogan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D83E8C-3757-8F9C-91AE-D9B60D578B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396420"/>
            <a:ext cx="8892480" cy="45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3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logo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B9E5BE7-B4EB-4A47-9B3B-59C9DCB5D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73016"/>
            <a:ext cx="4608512" cy="3078486"/>
          </a:xfrm>
          <a:prstGeom prst="rect">
            <a:avLst/>
          </a:prstGeom>
        </p:spPr>
      </p:pic>
      <p:pic>
        <p:nvPicPr>
          <p:cNvPr id="1026" name="Picture 2" descr="Februari Haardhoutmaand">
            <a:extLst>
              <a:ext uri="{FF2B5EF4-FFF2-40B4-BE49-F238E27FC236}">
                <a16:creationId xmlns:a16="http://schemas.microsoft.com/office/drawing/2014/main" id="{0EAE33EB-2055-E23B-5E5E-6FB80B22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3204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verenigen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0D5CB2-61A6-867E-6CF8-98661FB49479}"/>
              </a:ext>
            </a:extLst>
          </p:cNvPr>
          <p:cNvGrpSpPr/>
          <p:nvPr/>
        </p:nvGrpSpPr>
        <p:grpSpPr>
          <a:xfrm>
            <a:off x="354953" y="2564904"/>
            <a:ext cx="8210309" cy="2475094"/>
            <a:chOff x="354953" y="2564904"/>
            <a:chExt cx="8210309" cy="2475094"/>
          </a:xfrm>
        </p:grpSpPr>
        <p:pic>
          <p:nvPicPr>
            <p:cNvPr id="4" name="Afbeelding 3" descr="Afbeelding met gras, persoon, groen, plant&#10;&#10;Automatisch gegenereerde beschrijving">
              <a:extLst>
                <a:ext uri="{FF2B5EF4-FFF2-40B4-BE49-F238E27FC236}">
                  <a16:creationId xmlns:a16="http://schemas.microsoft.com/office/drawing/2014/main" id="{C1062224-4349-656E-65CD-65FDB5E22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8400" y="2564904"/>
              <a:ext cx="3406862" cy="2475094"/>
            </a:xfrm>
            <a:prstGeom prst="rect">
              <a:avLst/>
            </a:prstGeom>
          </p:spPr>
        </p:pic>
        <p:pic>
          <p:nvPicPr>
            <p:cNvPr id="7" name="Afbeelding 6" descr="Afbeelding met buitenshuis, gras, hemel, tent&#10;&#10;Automatisch gegenereerde beschrijving">
              <a:extLst>
                <a:ext uri="{FF2B5EF4-FFF2-40B4-BE49-F238E27FC236}">
                  <a16:creationId xmlns:a16="http://schemas.microsoft.com/office/drawing/2014/main" id="{972CA7C8-9684-6C81-FABB-34E793772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953" y="2564904"/>
              <a:ext cx="3705230" cy="2475094"/>
            </a:xfrm>
            <a:prstGeom prst="rect">
              <a:avLst/>
            </a:prstGeom>
          </p:spPr>
        </p:pic>
        <p:sp>
          <p:nvSpPr>
            <p:cNvPr id="8" name="Plusteken 7">
              <a:extLst>
                <a:ext uri="{FF2B5EF4-FFF2-40B4-BE49-F238E27FC236}">
                  <a16:creationId xmlns:a16="http://schemas.microsoft.com/office/drawing/2014/main" id="{266EEFEB-910C-D1F8-7006-B41DCB685540}"/>
                </a:ext>
              </a:extLst>
            </p:cNvPr>
            <p:cNvSpPr/>
            <p:nvPr/>
          </p:nvSpPr>
          <p:spPr>
            <a:xfrm>
              <a:off x="4211960" y="3573016"/>
              <a:ext cx="864096" cy="864096"/>
            </a:xfrm>
            <a:prstGeom prst="mathPlus">
              <a:avLst>
                <a:gd name="adj1" fmla="val 14217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ver schoppen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BE032C-BB74-CC90-4A0B-D7EAF5B404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1556792"/>
            <a:ext cx="7524328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753</Words>
  <Application>Microsoft Office PowerPoint</Application>
  <PresentationFormat>Diavoorstelling (4:3)</PresentationFormat>
  <Paragraphs>222</Paragraphs>
  <Slides>22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511</cp:revision>
  <dcterms:created xsi:type="dcterms:W3CDTF">2021-06-08T06:13:59Z</dcterms:created>
  <dcterms:modified xsi:type="dcterms:W3CDTF">2024-06-11T08:47:37Z</dcterms:modified>
</cp:coreProperties>
</file>