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437" r:id="rId2"/>
    <p:sldId id="548" r:id="rId3"/>
    <p:sldId id="1478" r:id="rId4"/>
    <p:sldId id="1476" r:id="rId5"/>
    <p:sldId id="1475" r:id="rId6"/>
    <p:sldId id="1477" r:id="rId7"/>
    <p:sldId id="1480" r:id="rId8"/>
    <p:sldId id="1460" r:id="rId9"/>
    <p:sldId id="1479" r:id="rId10"/>
    <p:sldId id="934" r:id="rId11"/>
    <p:sldId id="263" r:id="rId12"/>
    <p:sldId id="1486" r:id="rId13"/>
    <p:sldId id="1489" r:id="rId14"/>
    <p:sldId id="1490" r:id="rId15"/>
    <p:sldId id="1485" r:id="rId16"/>
    <p:sldId id="1488" r:id="rId1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8"/>
            <p14:sldId id="1476"/>
            <p14:sldId id="1475"/>
            <p14:sldId id="1477"/>
            <p14:sldId id="1480"/>
            <p14:sldId id="1460"/>
            <p14:sldId id="1479"/>
            <p14:sldId id="934"/>
            <p14:sldId id="263"/>
            <p14:sldId id="1486"/>
            <p14:sldId id="1489"/>
            <p14:sldId id="1490"/>
            <p14:sldId id="1485"/>
            <p14:sldId id="1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9842" autoAdjust="0"/>
  </p:normalViewPr>
  <p:slideViewPr>
    <p:cSldViewPr>
      <p:cViewPr varScale="1">
        <p:scale>
          <a:sx n="73" d="100"/>
          <a:sy n="73" d="100"/>
        </p:scale>
        <p:origin x="14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drukte: veel mensen bij elkaar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eindelijk: na een lange tijd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voordeel: de fijne kant van iets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nadeel: de vervelende kant van iets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verhuren: iemand iets wat van jou is laten gebruiken en daar geld voor krijgen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gewoonte: iets wat je altijd op dezelfde manier doet, het gebruik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 aanpassen: doen wat anderen graag willen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Misschien hebben jullie het ook wel eens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: een familiedag. Nou, wij hadden afgelopen weekend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onze jaarlijkse familiedag. Ik was samen met oom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Frank aan de beurt om deze dag voor de hele familie te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organiseren. We besloten om dit jaar iets speciaals te doen: een springkussen huren. Al in januari gingen we naar iemand toe die springkussens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verhuurt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Zo noem je het als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iemand iets wat van hem is laat gebruiken en daar geld voor krijgt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voordeel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, de fijne kant van iets, 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was dat er nog heel veel keus was in springkussens. Natuurlijk hebben we toen de mooiste uitgekozen. Afgelopen zaterdag was het dan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indelijk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na een lange tijd</a:t>
            </a:r>
            <a:r>
              <a:rPr lang="nl-NL" sz="20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zover.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 familiedag! Het springkussen werd al vroeg bezorgd.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 al snel zagen we ook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nadeel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van het huren van het springkussen. Het nadeel is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vervelende kant van iets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Het opzetten ervan kostte namelijk veel meer tijd dan verwacht. Toen bleek ook nog dat oom Frank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zich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moest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aanpassen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aan de opbouwinstructies van de verhuurder. Zic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 aanpassen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doen wat anderen graag willen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Daar is hij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eigenlijk niet zo goed in (hij doet het liever op zijn eigen manier). Maar het lukte.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Niet veel later kwam de hele familie bij elkaar in de tuin van oom Frank. Het was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drukte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van jewelste. Er waren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veel mensen bij elkaar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het springkussen werd met veel enthousiasme ontvangen door jong en oud. We hebben dan ook besloten dat het huren van een springkussen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nieuwe gewoonte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wordt op de familiedag. Het wordt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iets wat je altijd op dezelfde manier doet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Het wordt een nieuw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gebruik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bij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jaarlijkse familiedag.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Wie van jullie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heeft ook elk jaar een familiedag? En hebben jullie dan ook een springkussen?</a:t>
            </a: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128775" y="439412"/>
            <a:ext cx="5040561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voordeel</a:t>
            </a:r>
            <a:endParaRPr lang="nl-NL" sz="5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355975" y="45821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2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nadeel</a:t>
            </a:r>
            <a:endParaRPr lang="nl-NL" sz="5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4877" y="1544066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fijne kant van iets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 hadden nog een grote keus in springkussens. Dat was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voordeel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3012" y="1525262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vervelende kant van iets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opzetten van het springkussen kostte veel tijd. Dat was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nadeel.</a:t>
            </a:r>
            <a:endParaRPr lang="nl-NL" sz="2400" u="sng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Kinderkunst, tekenfilm&#10;&#10;Automatisch gegenereerde beschrijving">
            <a:extLst>
              <a:ext uri="{FF2B5EF4-FFF2-40B4-BE49-F238E27FC236}">
                <a16:creationId xmlns:a16="http://schemas.microsoft.com/office/drawing/2014/main" id="{BC589EA1-7DD4-B39D-C104-BCE4E4D982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37" y="2300434"/>
            <a:ext cx="2708559" cy="225713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6DD79D8-9071-3889-6A43-8089415729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94" y="1968795"/>
            <a:ext cx="1017029" cy="1085850"/>
          </a:xfrm>
          <a:prstGeom prst="rect">
            <a:avLst/>
          </a:prstGeom>
        </p:spPr>
      </p:pic>
      <p:pic>
        <p:nvPicPr>
          <p:cNvPr id="5" name="Afbeelding 4" descr="Afbeelding met gras, buitenshuis, deken, doek&#10;&#10;Automatisch gegenereerde beschrijving">
            <a:extLst>
              <a:ext uri="{FF2B5EF4-FFF2-40B4-BE49-F238E27FC236}">
                <a16:creationId xmlns:a16="http://schemas.microsoft.com/office/drawing/2014/main" id="{4510C15E-5B15-FA05-1E22-CC39F20CC0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528" y="2611112"/>
            <a:ext cx="2837053" cy="21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84001" y="425771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zich aanpassen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425771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hetzelfde blijven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89368" y="1572208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doen wat anderen graag willen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Oom Frank moest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zich  aanpassen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aan de instructies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de verhuurder.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3012" y="1552038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aanpassen aan andere mensen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Zijn moeder is gek op zijn kapsel.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moet altijd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hetzelfde blijven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 descr="Afbeelding met persoon, Menselijk gezicht, peuter, wang&#10;&#10;Automatisch gegenereerde beschrijving">
            <a:extLst>
              <a:ext uri="{FF2B5EF4-FFF2-40B4-BE49-F238E27FC236}">
                <a16:creationId xmlns:a16="http://schemas.microsoft.com/office/drawing/2014/main" id="{CE31645D-CD06-C1F3-405B-F3DDD2DAA0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912" y="2689786"/>
            <a:ext cx="1440160" cy="186067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D9D2EB7-7734-6168-9F2D-83B8AB633C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689786"/>
            <a:ext cx="2943096" cy="19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8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drukte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rust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veel mensen bij elkaar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drukte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de familiedag was groot.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697760" y="1595192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weinig mensen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zoch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rust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om even met een paar mensen te praten.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kleding, persoon, glimlach, jeans&#10;&#10;Automatisch gegenereerde beschrijving">
            <a:extLst>
              <a:ext uri="{FF2B5EF4-FFF2-40B4-BE49-F238E27FC236}">
                <a16:creationId xmlns:a16="http://schemas.microsoft.com/office/drawing/2014/main" id="{9755E4E3-E36B-B3AF-DB81-26439BD587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17" y="2780928"/>
            <a:ext cx="2654672" cy="1948529"/>
          </a:xfrm>
          <a:prstGeom prst="rect">
            <a:avLst/>
          </a:prstGeom>
        </p:spPr>
      </p:pic>
      <p:pic>
        <p:nvPicPr>
          <p:cNvPr id="5" name="Afbeelding 4" descr="Afbeelding met kleding, persoon, schoeisel, person&#10;&#10;Automatisch gegenereerde beschrijving">
            <a:extLst>
              <a:ext uri="{FF2B5EF4-FFF2-40B4-BE49-F238E27FC236}">
                <a16:creationId xmlns:a16="http://schemas.microsoft.com/office/drawing/2014/main" id="{83FB9240-27F2-574A-849E-E2CA40E400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997" y="2240868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17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6471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361558"/>
            <a:ext cx="4419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3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aanvankelijk</a:t>
            </a:r>
            <a:endParaRPr lang="nl-NL" sz="53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141789" y="357412"/>
            <a:ext cx="53561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3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eindelijk</a:t>
            </a:r>
            <a:endParaRPr lang="nl-NL" sz="53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42179" y="1602915"/>
            <a:ext cx="4328201" cy="473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in het begin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Aanvankelijk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vergaderden we elke maand over de familiedag.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32954" y="1583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na een lange tijd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Eindelijk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was het zover: de familiedag was aangebroken.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B2C247-35E7-EA17-0AC1-5F33585A5F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36" y="2109387"/>
            <a:ext cx="3482874" cy="26392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4B93A36-B637-E8A9-439B-823ED577F1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462" y="2233811"/>
            <a:ext cx="3362934" cy="2551747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1E32AA99-4614-1482-5729-2315C846639A}"/>
              </a:ext>
            </a:extLst>
          </p:cNvPr>
          <p:cNvSpPr/>
          <p:nvPr/>
        </p:nvSpPr>
        <p:spPr>
          <a:xfrm rot="10800000">
            <a:off x="1558386" y="4356332"/>
            <a:ext cx="936104" cy="3283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E28DD0-C150-CA88-4B35-067E172B91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627" y="2348880"/>
            <a:ext cx="93276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3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275856" y="2504861"/>
            <a:ext cx="4104456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39478" y="2358755"/>
            <a:ext cx="5688632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verhuren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25407" y="3573925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427661" y="4587861"/>
            <a:ext cx="306273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092846" y="4551190"/>
            <a:ext cx="3732368" cy="56179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camper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572000" y="836142"/>
            <a:ext cx="4176464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4618848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springkussen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830243" y="4660504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55929" y="467209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huis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5"/>
            <a:ext cx="6120680" cy="133821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27784" y="3176304"/>
            <a:ext cx="6336704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iemand iets wat van jou is laten gebruiken en daar geld voor krijgen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1" name="Afbeelding 20" descr="Afbeelding met gebouw, buitenshuis, eigendom, raam&#10;&#10;Automatisch gegenereerde beschrijving">
            <a:extLst>
              <a:ext uri="{FF2B5EF4-FFF2-40B4-BE49-F238E27FC236}">
                <a16:creationId xmlns:a16="http://schemas.microsoft.com/office/drawing/2014/main" id="{4B63BCC7-1120-89AA-9C48-883D2EE300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161" y="5279004"/>
            <a:ext cx="2218999" cy="1482292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D374A1A5-C9B6-10C0-8CA9-562C56D91EC9}"/>
              </a:ext>
            </a:extLst>
          </p:cNvPr>
          <p:cNvSpPr/>
          <p:nvPr/>
        </p:nvSpPr>
        <p:spPr>
          <a:xfrm rot="10800000" flipH="1" flipV="1">
            <a:off x="2552093" y="5686502"/>
            <a:ext cx="467226" cy="389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6D7776E-92FE-504E-9E60-E8D0F2AAB3FD}"/>
              </a:ext>
            </a:extLst>
          </p:cNvPr>
          <p:cNvSpPr txBox="1"/>
          <p:nvPr/>
        </p:nvSpPr>
        <p:spPr>
          <a:xfrm>
            <a:off x="2449795" y="5651181"/>
            <a:ext cx="13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bg1"/>
                </a:solidFill>
              </a:rPr>
              <a:t>Voor de</a:t>
            </a:r>
          </a:p>
          <a:p>
            <a:r>
              <a:rPr lang="nl-NL" sz="1000" b="1" dirty="0">
                <a:solidFill>
                  <a:schemeClr val="bg1"/>
                </a:solidFill>
              </a:rPr>
              <a:t> verhuur</a:t>
            </a:r>
          </a:p>
        </p:txBody>
      </p:sp>
      <p:pic>
        <p:nvPicPr>
          <p:cNvPr id="25" name="Afbeelding 24" descr="Afbeelding met transport, voertuig, wiel, Landvoertuig&#10;&#10;Automatisch gegenereerde beschrijving">
            <a:extLst>
              <a:ext uri="{FF2B5EF4-FFF2-40B4-BE49-F238E27FC236}">
                <a16:creationId xmlns:a16="http://schemas.microsoft.com/office/drawing/2014/main" id="{AC3530B8-9B73-37ED-4600-8DA89ACCE4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097" y="5231920"/>
            <a:ext cx="2628034" cy="1550540"/>
          </a:xfrm>
          <a:prstGeom prst="rect">
            <a:avLst/>
          </a:prstGeom>
        </p:spPr>
      </p:pic>
      <p:sp>
        <p:nvSpPr>
          <p:cNvPr id="27" name="Rechthoek 26">
            <a:extLst>
              <a:ext uri="{FF2B5EF4-FFF2-40B4-BE49-F238E27FC236}">
                <a16:creationId xmlns:a16="http://schemas.microsoft.com/office/drawing/2014/main" id="{C9A0DC13-BD39-84CC-BCE0-FF57C36EBD9B}"/>
              </a:ext>
            </a:extLst>
          </p:cNvPr>
          <p:cNvSpPr/>
          <p:nvPr/>
        </p:nvSpPr>
        <p:spPr>
          <a:xfrm rot="21336214">
            <a:off x="6010153" y="5778041"/>
            <a:ext cx="848690" cy="5776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77BB7430-9E85-211D-3A75-0C0FD3BC9D4F}"/>
              </a:ext>
            </a:extLst>
          </p:cNvPr>
          <p:cNvSpPr txBox="1"/>
          <p:nvPr/>
        </p:nvSpPr>
        <p:spPr>
          <a:xfrm rot="21387753">
            <a:off x="5978412" y="5743684"/>
            <a:ext cx="104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Voor de verhuur</a:t>
            </a:r>
          </a:p>
        </p:txBody>
      </p:sp>
      <p:pic>
        <p:nvPicPr>
          <p:cNvPr id="2053" name="Afbeelding 2052">
            <a:extLst>
              <a:ext uri="{FF2B5EF4-FFF2-40B4-BE49-F238E27FC236}">
                <a16:creationId xmlns:a16="http://schemas.microsoft.com/office/drawing/2014/main" id="{FF7B0C9F-1730-82E5-C0EB-EBF57D867E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057" y="412191"/>
            <a:ext cx="2697483" cy="1904369"/>
          </a:xfrm>
          <a:prstGeom prst="rect">
            <a:avLst/>
          </a:prstGeom>
        </p:spPr>
      </p:pic>
      <p:pic>
        <p:nvPicPr>
          <p:cNvPr id="4" name="Afbeelding 3" descr="Afbeelding met jeans, kleding, persoon, person&#10;&#10;Automatisch gegenereerde beschrijving">
            <a:extLst>
              <a:ext uri="{FF2B5EF4-FFF2-40B4-BE49-F238E27FC236}">
                <a16:creationId xmlns:a16="http://schemas.microsoft.com/office/drawing/2014/main" id="{D9467E45-36CA-16F4-388A-DAB562A3C0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4100">
            <a:off x="439830" y="798355"/>
            <a:ext cx="1018032" cy="1524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39273F7-C834-40F3-39A1-54A2FE284D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1161">
            <a:off x="215287" y="5516143"/>
            <a:ext cx="942735" cy="117141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A778F4F-3442-D926-DFF4-17DF2FCBA8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311" y="5520248"/>
            <a:ext cx="710086" cy="106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9268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352298"/>
            <a:ext cx="5760640" cy="86067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03460" y="2254731"/>
            <a:ext cx="5688632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gewoonte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932040" y="1432346"/>
            <a:ext cx="913978" cy="9199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408503" y="3212976"/>
            <a:ext cx="747673" cy="11217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311250" y="4334750"/>
            <a:ext cx="388843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031602" y="4287809"/>
            <a:ext cx="444772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t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anden poetsen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3" y="825813"/>
            <a:ext cx="3898769" cy="108246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902952" y="772711"/>
            <a:ext cx="447756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e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en springkussen huren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300075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08865" y="4291871"/>
            <a:ext cx="314133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computeren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5"/>
            <a:ext cx="5500326" cy="89494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99792" y="3188321"/>
            <a:ext cx="6192687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iets wat je altijd op dezelfde manier doet, het gebruik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850035-E166-0D85-853F-8373D662B1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897"/>
          <a:stretch/>
        </p:blipFill>
        <p:spPr>
          <a:xfrm>
            <a:off x="275496" y="708711"/>
            <a:ext cx="3776791" cy="1546019"/>
          </a:xfrm>
          <a:prstGeom prst="rect">
            <a:avLst/>
          </a:prstGeom>
        </p:spPr>
      </p:pic>
      <p:pic>
        <p:nvPicPr>
          <p:cNvPr id="22" name="Afbeelding 21" descr="Afbeelding met persoon, Menselijk gezicht, borstel, tandenborstel&#10;&#10;Automatisch gegenereerde beschrijving">
            <a:extLst>
              <a:ext uri="{FF2B5EF4-FFF2-40B4-BE49-F238E27FC236}">
                <a16:creationId xmlns:a16="http://schemas.microsoft.com/office/drawing/2014/main" id="{5B9D8B54-F89C-73FE-BCC6-B08336B1BE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919" y="5060091"/>
            <a:ext cx="2546330" cy="1700949"/>
          </a:xfrm>
          <a:prstGeom prst="rect">
            <a:avLst/>
          </a:prstGeom>
        </p:spPr>
      </p:pic>
      <p:pic>
        <p:nvPicPr>
          <p:cNvPr id="24" name="Afbeelding 23" descr="Afbeelding met overdekt, persoon, computer, Uitvoerapparaat&#10;&#10;Automatisch gegenereerde beschrijving">
            <a:extLst>
              <a:ext uri="{FF2B5EF4-FFF2-40B4-BE49-F238E27FC236}">
                <a16:creationId xmlns:a16="http://schemas.microsoft.com/office/drawing/2014/main" id="{63C51D78-E5C5-160D-3466-F54FA48BA5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8" y="4996387"/>
            <a:ext cx="2610492" cy="17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5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17  –  23 april 2024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verhuren</a:t>
            </a:r>
          </a:p>
        </p:txBody>
      </p:sp>
      <p:pic>
        <p:nvPicPr>
          <p:cNvPr id="9" name="Afbeelding 8" descr="Afbeelding met speeltuin, Buitenspeeltoestellen, buitenshuis, Glijbaan&#10;&#10;Automatisch gegenereerde beschrijving">
            <a:extLst>
              <a:ext uri="{FF2B5EF4-FFF2-40B4-BE49-F238E27FC236}">
                <a16:creationId xmlns:a16="http://schemas.microsoft.com/office/drawing/2014/main" id="{D89985C4-DCCF-36C5-6539-E829463CA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102" y="1360843"/>
            <a:ext cx="7632848" cy="5098742"/>
          </a:xfrm>
          <a:prstGeom prst="rect">
            <a:avLst/>
          </a:prstGeom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63FB072-88CB-094D-4E66-0FC384947FA8}"/>
              </a:ext>
            </a:extLst>
          </p:cNvPr>
          <p:cNvSpPr/>
          <p:nvPr/>
        </p:nvSpPr>
        <p:spPr>
          <a:xfrm rot="21196747">
            <a:off x="2844191" y="3177419"/>
            <a:ext cx="3670783" cy="8664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AF80C8B-0876-77DD-E1E3-15E6AA4790AA}"/>
              </a:ext>
            </a:extLst>
          </p:cNvPr>
          <p:cNvSpPr txBox="1"/>
          <p:nvPr/>
        </p:nvSpPr>
        <p:spPr>
          <a:xfrm rot="21238512">
            <a:off x="2951390" y="3147913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Om te verhuren: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Stevig springkussen</a:t>
            </a:r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voordeel</a:t>
            </a:r>
          </a:p>
        </p:txBody>
      </p:sp>
      <p:pic>
        <p:nvPicPr>
          <p:cNvPr id="3" name="Afbeelding 2" descr="Afbeelding met Kinderkunst, tekenfilm&#10;&#10;Automatisch gegenereerde beschrijving">
            <a:extLst>
              <a:ext uri="{FF2B5EF4-FFF2-40B4-BE49-F238E27FC236}">
                <a16:creationId xmlns:a16="http://schemas.microsoft.com/office/drawing/2014/main" id="{943753CA-0D5A-0984-D0AF-830486431D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628800"/>
            <a:ext cx="5997523" cy="49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-10782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eindelijk</a:t>
            </a:r>
          </a:p>
        </p:txBody>
      </p:sp>
      <p:pic>
        <p:nvPicPr>
          <p:cNvPr id="4" name="Afbeelding 3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1FD7C804-B315-89C3-C438-8BEF809286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24" y="1628800"/>
            <a:ext cx="8568952" cy="3721608"/>
          </a:xfrm>
          <a:prstGeom prst="rect">
            <a:avLst/>
          </a:prstGeom>
        </p:spPr>
      </p:pic>
      <p:sp>
        <p:nvSpPr>
          <p:cNvPr id="7" name="Bijschrift: gebogen lijn 6">
            <a:extLst>
              <a:ext uri="{FF2B5EF4-FFF2-40B4-BE49-F238E27FC236}">
                <a16:creationId xmlns:a16="http://schemas.microsoft.com/office/drawing/2014/main" id="{81B577AF-7241-4D2D-8CC6-01019C752C60}"/>
              </a:ext>
            </a:extLst>
          </p:cNvPr>
          <p:cNvSpPr/>
          <p:nvPr/>
        </p:nvSpPr>
        <p:spPr>
          <a:xfrm rot="16200000">
            <a:off x="5892933" y="-266910"/>
            <a:ext cx="1066547" cy="198022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46"/>
              <a:gd name="adj6" fmla="val -18655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2AFF303-5654-9A71-FBD2-EFA510DFC41C}"/>
              </a:ext>
            </a:extLst>
          </p:cNvPr>
          <p:cNvSpPr txBox="1"/>
          <p:nvPr/>
        </p:nvSpPr>
        <p:spPr>
          <a:xfrm>
            <a:off x="5436096" y="367560"/>
            <a:ext cx="1638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Eindelijk:</a:t>
            </a:r>
          </a:p>
          <a:p>
            <a:r>
              <a:rPr lang="nl-NL" sz="20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Familiedag</a:t>
            </a:r>
          </a:p>
        </p:txBody>
      </p:sp>
      <p:sp>
        <p:nvSpPr>
          <p:cNvPr id="10" name="Bijschrift: gebogen lijn 9">
            <a:extLst>
              <a:ext uri="{FF2B5EF4-FFF2-40B4-BE49-F238E27FC236}">
                <a16:creationId xmlns:a16="http://schemas.microsoft.com/office/drawing/2014/main" id="{470C8C15-C5EA-E824-F1E5-F78378CAB118}"/>
              </a:ext>
            </a:extLst>
          </p:cNvPr>
          <p:cNvSpPr/>
          <p:nvPr/>
        </p:nvSpPr>
        <p:spPr>
          <a:xfrm>
            <a:off x="461696" y="5742652"/>
            <a:ext cx="1734040" cy="10173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62987"/>
              <a:gd name="adj6" fmla="val 4674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E97DDA-2E4A-F466-32C7-A5436258CD23}"/>
              </a:ext>
            </a:extLst>
          </p:cNvPr>
          <p:cNvSpPr txBox="1"/>
          <p:nvPr/>
        </p:nvSpPr>
        <p:spPr>
          <a:xfrm>
            <a:off x="461696" y="5789661"/>
            <a:ext cx="1590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Eerste vergadering familiedag</a:t>
            </a:r>
          </a:p>
        </p:txBody>
      </p: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nadeel</a:t>
            </a:r>
          </a:p>
        </p:txBody>
      </p:sp>
      <p:pic>
        <p:nvPicPr>
          <p:cNvPr id="8" name="Afbeelding 7" descr="Afbeelding met schets, symbool, tekening, clipart&#10;&#10;Automatisch gegenereerde beschrijving">
            <a:extLst>
              <a:ext uri="{FF2B5EF4-FFF2-40B4-BE49-F238E27FC236}">
                <a16:creationId xmlns:a16="http://schemas.microsoft.com/office/drawing/2014/main" id="{EFA687BB-7E05-81A0-B06E-EAB95144A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241" y="25814"/>
            <a:ext cx="1619672" cy="1729576"/>
          </a:xfrm>
          <a:prstGeom prst="rect">
            <a:avLst/>
          </a:prstGeom>
        </p:spPr>
      </p:pic>
      <p:pic>
        <p:nvPicPr>
          <p:cNvPr id="3" name="Afbeelding 2" descr="Afbeelding met gras, buitenshuis, deken, doek&#10;&#10;Automatisch gegenereerde beschrijving">
            <a:extLst>
              <a:ext uri="{FF2B5EF4-FFF2-40B4-BE49-F238E27FC236}">
                <a16:creationId xmlns:a16="http://schemas.microsoft.com/office/drawing/2014/main" id="{E5D1DE96-CC18-6E1E-7505-A53625354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14792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-59996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zich aanpassen</a:t>
            </a:r>
          </a:p>
        </p:txBody>
      </p:sp>
      <p:pic>
        <p:nvPicPr>
          <p:cNvPr id="5" name="Afbeelding 4" descr="Afbeelding met persoon, Menselijk gezicht, kleding, person&#10;&#10;Automatisch gegenereerde beschrijving">
            <a:extLst>
              <a:ext uri="{FF2B5EF4-FFF2-40B4-BE49-F238E27FC236}">
                <a16:creationId xmlns:a16="http://schemas.microsoft.com/office/drawing/2014/main" id="{0CBB0666-2B8A-E7D8-5D89-B9052B946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80" y="1412776"/>
            <a:ext cx="7560840" cy="5156492"/>
          </a:xfrm>
          <a:prstGeom prst="rect">
            <a:avLst/>
          </a:prstGeom>
        </p:spPr>
      </p:pic>
      <p:pic>
        <p:nvPicPr>
          <p:cNvPr id="8" name="Afbeelding 7" descr="Afbeelding met wolk, gras, hemel, speeltuin&#10;&#10;Automatisch gegenereerde beschrijving">
            <a:extLst>
              <a:ext uri="{FF2B5EF4-FFF2-40B4-BE49-F238E27FC236}">
                <a16:creationId xmlns:a16="http://schemas.microsoft.com/office/drawing/2014/main" id="{C801E24D-9EC0-D371-0416-E72ED946B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72723"/>
            <a:ext cx="3096344" cy="3018299"/>
          </a:xfrm>
          <a:prstGeom prst="cloudCallout">
            <a:avLst>
              <a:gd name="adj1" fmla="val 66109"/>
              <a:gd name="adj2" fmla="val 20700"/>
            </a:avLst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drukte</a:t>
            </a:r>
          </a:p>
        </p:txBody>
      </p:sp>
      <p:pic>
        <p:nvPicPr>
          <p:cNvPr id="3" name="Afbeelding 2" descr="Afbeelding met kleding, persoon, glimlach, jeans&#10;&#10;Automatisch gegenereerde beschrijving">
            <a:extLst>
              <a:ext uri="{FF2B5EF4-FFF2-40B4-BE49-F238E27FC236}">
                <a16:creationId xmlns:a16="http://schemas.microsoft.com/office/drawing/2014/main" id="{1E991D87-15F3-7113-5CC9-3D552C0E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226143"/>
            <a:ext cx="6912768" cy="50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gewoonte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E73C2AB-644A-C041-006B-B6BCDDD093F8}"/>
              </a:ext>
            </a:extLst>
          </p:cNvPr>
          <p:cNvSpPr txBox="1"/>
          <p:nvPr/>
        </p:nvSpPr>
        <p:spPr>
          <a:xfrm>
            <a:off x="914880" y="47825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entury Gothic" panose="020B0502020202020204" pitchFamily="34" charset="0"/>
              </a:rPr>
              <a:t>2024</a:t>
            </a:r>
          </a:p>
        </p:txBody>
      </p:sp>
      <p:pic>
        <p:nvPicPr>
          <p:cNvPr id="7" name="Afbeelding 6" descr="Afbeelding met hemel, speeltuin, wolk, gras&#10;&#10;Automatisch gegenereerde beschrijving">
            <a:extLst>
              <a:ext uri="{FF2B5EF4-FFF2-40B4-BE49-F238E27FC236}">
                <a16:creationId xmlns:a16="http://schemas.microsoft.com/office/drawing/2014/main" id="{B10A091B-41DD-33B2-CB1D-EFA0D6E983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840" y="1881000"/>
            <a:ext cx="4265864" cy="269491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B0387A3-43BB-0670-DF59-0D3022072CB3}"/>
              </a:ext>
            </a:extLst>
          </p:cNvPr>
          <p:cNvSpPr txBox="1"/>
          <p:nvPr/>
        </p:nvSpPr>
        <p:spPr>
          <a:xfrm>
            <a:off x="2918866" y="47825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entury Gothic" panose="020B0502020202020204" pitchFamily="34" charset="0"/>
              </a:rPr>
              <a:t>2025</a:t>
            </a:r>
          </a:p>
        </p:txBody>
      </p:sp>
      <p:pic>
        <p:nvPicPr>
          <p:cNvPr id="10" name="Afbeelding 9" descr="Afbeelding met speelgoed, speeltuin&#10;&#10;Automatisch gegenereerde beschrijving">
            <a:extLst>
              <a:ext uri="{FF2B5EF4-FFF2-40B4-BE49-F238E27FC236}">
                <a16:creationId xmlns:a16="http://schemas.microsoft.com/office/drawing/2014/main" id="{3FBF0972-1803-1E45-C688-349E799211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125" y="2273166"/>
            <a:ext cx="2338715" cy="1910578"/>
          </a:xfrm>
          <a:prstGeom prst="rect">
            <a:avLst/>
          </a:prstGeom>
        </p:spPr>
      </p:pic>
      <p:pic>
        <p:nvPicPr>
          <p:cNvPr id="3" name="Afbeelding 2" descr="Afbeelding met wolk, gras, hemel, speeltuin&#10;&#10;Automatisch gegenereerde beschrijving">
            <a:extLst>
              <a:ext uri="{FF2B5EF4-FFF2-40B4-BE49-F238E27FC236}">
                <a16:creationId xmlns:a16="http://schemas.microsoft.com/office/drawing/2014/main" id="{41999203-5772-7C78-738C-2593739F50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1000"/>
            <a:ext cx="1800200" cy="269491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92EA791E-2625-A76A-A69A-8D13BDA252C5}"/>
              </a:ext>
            </a:extLst>
          </p:cNvPr>
          <p:cNvSpPr txBox="1"/>
          <p:nvPr/>
        </p:nvSpPr>
        <p:spPr>
          <a:xfrm>
            <a:off x="6084168" y="47825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entury Gothic" panose="020B0502020202020204" pitchFamily="34" charset="0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735</Words>
  <Application>Microsoft Office PowerPoint</Application>
  <PresentationFormat>Diavoorstelling (4:3)</PresentationFormat>
  <Paragraphs>181</Paragraphs>
  <Slides>16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Dreaming Outloud Script Pro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497</cp:revision>
  <dcterms:created xsi:type="dcterms:W3CDTF">2021-06-08T06:13:59Z</dcterms:created>
  <dcterms:modified xsi:type="dcterms:W3CDTF">2024-04-23T08:47:24Z</dcterms:modified>
</cp:coreProperties>
</file>