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29" r:id="rId2"/>
    <p:sldId id="548" r:id="rId3"/>
    <p:sldId id="1460" r:id="rId4"/>
    <p:sldId id="1480" r:id="rId5"/>
    <p:sldId id="1119" r:id="rId6"/>
    <p:sldId id="1482" r:id="rId7"/>
    <p:sldId id="1477" r:id="rId8"/>
    <p:sldId id="1478" r:id="rId9"/>
    <p:sldId id="1479" r:id="rId10"/>
    <p:sldId id="1486" r:id="rId11"/>
    <p:sldId id="1475" r:id="rId12"/>
    <p:sldId id="1522" r:id="rId13"/>
    <p:sldId id="934" r:id="rId14"/>
    <p:sldId id="1530" r:id="rId15"/>
    <p:sldId id="1525" r:id="rId16"/>
    <p:sldId id="1200" r:id="rId17"/>
    <p:sldId id="1523" r:id="rId18"/>
    <p:sldId id="1487" r:id="rId19"/>
    <p:sldId id="437" r:id="rId20"/>
    <p:sldId id="1524" r:id="rId21"/>
    <p:sldId id="1531" r:id="rId22"/>
    <p:sldId id="1528" r:id="rId23"/>
    <p:sldId id="1532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29"/>
            <p14:sldId id="548"/>
            <p14:sldId id="1460"/>
            <p14:sldId id="1480"/>
            <p14:sldId id="1119"/>
            <p14:sldId id="1482"/>
            <p14:sldId id="1477"/>
            <p14:sldId id="1478"/>
            <p14:sldId id="1479"/>
            <p14:sldId id="1486"/>
            <p14:sldId id="1475"/>
            <p14:sldId id="1522"/>
            <p14:sldId id="934"/>
            <p14:sldId id="1530"/>
            <p14:sldId id="1525"/>
            <p14:sldId id="1200"/>
            <p14:sldId id="1523"/>
            <p14:sldId id="1487"/>
            <p14:sldId id="437"/>
            <p14:sldId id="1524"/>
            <p14:sldId id="1531"/>
            <p14:sldId id="1528"/>
            <p14:sldId id="1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7570" autoAdjust="0"/>
  </p:normalViewPr>
  <p:slideViewPr>
    <p:cSldViewPr>
      <p:cViewPr varScale="1">
        <p:scale>
          <a:sx n="66" d="100"/>
          <a:sy n="66" d="100"/>
        </p:scale>
        <p:origin x="16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oftewel: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 gezegd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lenen aan: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laten gebruiken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documentaire: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film over iets wat echt gebeurd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vervangen zijn door: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geruild worden voor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medewerker: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die bij een bedrijf werkt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behulp van: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geholpen door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merk: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naam van het bedrijf dat het gemaakt heeft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opkomen voor: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helpen, beschermen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 makend, beangstigend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tijd zal het leren: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weten het later pas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992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D2238-BC57-49DB-9000-78F2CA072F0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58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57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16-4-2024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5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5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Welke kleur heeft het toiletpapier bij jou? Wit? Dat van mij niet. Dat van mij is beige,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oftewel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heel licht bruin. Beige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anders gezegd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dus heel licht bruin. Het wc-papier is niet van papier maar van bamboe gemaakt. The Good Roll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merk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Het merk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naam van het bedrijf dat het gemaakt heeft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The Good Roll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komt op voor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de natuur. Opkomen voor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helpen, beschermen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Bamboe groeit super snel, sneller dan hout waar papier van gemaakt wordt. En je hebt geen chemische stoffen nodig als je bamboe gebruikt. Ik vind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zorgelijk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om te horen hoeveel water en chemische stoffen er nodig zijn voor het maken van wc-papier. Zorgelijk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bang makend, beangstigend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Al mijn toiletrollen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zijn nu vervangen door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toiletrollen van bamboe. Ik heb ze allemaal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geruild voor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The Good Roll. Elke rol heeft ook een leuke wikkel. Ik las op internet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medewerker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The Good Roll tipte dat je het als inpakpapier voor een cadeautje kunt gebruiken. De medewerker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iemand die bij een bedrijf werkt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Super goeie tip!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Met behulp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geholpen door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dit soort tips wordt het nóg duurzamer. Op hun website zag ik ook een korte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documentaire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film over iets wat echt gebeurd is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 over wc-papier en toiletrollen van bamboe. Heel interessant. Ik heb een rol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geleend 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mijn buren. Ik heb het hem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even laten gebruiken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Om uit te proberen.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De tijd zal het leren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zij ook gaan overstappen naar bamboe.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We weten het later pas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of ze hun rollen ook volledig gaan vervangen.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628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4144D0A-B3F0-40B4-3DFC-56E98B572D46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documentaire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F7CA9CE-3574-BFEE-B28D-A0013235A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3429000"/>
            <a:ext cx="7324242" cy="230425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B1F6A4D-6A11-086C-5F38-964797CB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2127294"/>
            <a:ext cx="1368152" cy="13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lenen aan</a:t>
            </a:r>
          </a:p>
        </p:txBody>
      </p:sp>
      <p:pic>
        <p:nvPicPr>
          <p:cNvPr id="3" name="Afbeelding 2" descr="Afbeelding met kleding, overhemd, persoon, bril&#10;&#10;Automatisch gegenereerde beschrijving">
            <a:extLst>
              <a:ext uri="{FF2B5EF4-FFF2-40B4-BE49-F238E27FC236}">
                <a16:creationId xmlns:a16="http://schemas.microsoft.com/office/drawing/2014/main" id="{26ED6538-4248-1604-24F8-CC28838BC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9655"/>
            <a:ext cx="7314728" cy="48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jl: links 3">
            <a:extLst>
              <a:ext uri="{FF2B5EF4-FFF2-40B4-BE49-F238E27FC236}">
                <a16:creationId xmlns:a16="http://schemas.microsoft.com/office/drawing/2014/main" id="{617FF3FB-AB8D-D279-0EB4-2D523B502C4F}"/>
              </a:ext>
            </a:extLst>
          </p:cNvPr>
          <p:cNvSpPr/>
          <p:nvPr/>
        </p:nvSpPr>
        <p:spPr>
          <a:xfrm>
            <a:off x="251520" y="2348880"/>
            <a:ext cx="3312368" cy="144016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VROEGER</a:t>
            </a:r>
            <a:endParaRPr lang="nl-NL" dirty="0"/>
          </a:p>
        </p:txBody>
      </p:sp>
      <p:sp>
        <p:nvSpPr>
          <p:cNvPr id="7" name="Stroomdiagram: Proces 6">
            <a:extLst>
              <a:ext uri="{FF2B5EF4-FFF2-40B4-BE49-F238E27FC236}">
                <a16:creationId xmlns:a16="http://schemas.microsoft.com/office/drawing/2014/main" id="{F0F40376-B9D8-4E1E-871A-B9A000E765FA}"/>
              </a:ext>
            </a:extLst>
          </p:cNvPr>
          <p:cNvSpPr/>
          <p:nvPr/>
        </p:nvSpPr>
        <p:spPr>
          <a:xfrm>
            <a:off x="2555776" y="1556792"/>
            <a:ext cx="3096344" cy="864096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/>
              <a:t>NU</a:t>
            </a:r>
            <a:endParaRPr lang="nl-NL" dirty="0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5242740D-C369-4E0E-2634-D60A86EB783C}"/>
              </a:ext>
            </a:extLst>
          </p:cNvPr>
          <p:cNvSpPr/>
          <p:nvPr/>
        </p:nvSpPr>
        <p:spPr>
          <a:xfrm>
            <a:off x="4644008" y="2319489"/>
            <a:ext cx="3672408" cy="1469551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TOEKOMST</a:t>
            </a:r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37D1F16F-6927-A32B-06F8-13B0FB320C2D}"/>
              </a:ext>
            </a:extLst>
          </p:cNvPr>
          <p:cNvSpPr/>
          <p:nvPr/>
        </p:nvSpPr>
        <p:spPr>
          <a:xfrm rot="5400000">
            <a:off x="1190956" y="3852650"/>
            <a:ext cx="5887861" cy="1440160"/>
          </a:xfrm>
          <a:prstGeom prst="mathMinus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0FA3659-3D35-163E-A129-D4F88A381331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tijd zal het leren</a:t>
            </a:r>
          </a:p>
        </p:txBody>
      </p:sp>
      <p:pic>
        <p:nvPicPr>
          <p:cNvPr id="6" name="Afbeelding 5" descr="Afbeelding met kleding, tekenfilm, persoon&#10;&#10;Automatisch gegenereerde beschrijving">
            <a:extLst>
              <a:ext uri="{FF2B5EF4-FFF2-40B4-BE49-F238E27FC236}">
                <a16:creationId xmlns:a16="http://schemas.microsoft.com/office/drawing/2014/main" id="{C4C394F3-7B50-76EF-411C-F58B41BEC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67" y="3861047"/>
            <a:ext cx="2501212" cy="16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3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lenen 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391980" y="2546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ontzeggen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even laten gebruiken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heb een rol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geleend 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mijn buren.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iets niet willen toestaan of geven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toegang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dit gebouw werd mij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ontzegd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4706D004-28A2-4850-95D3-F55AEF648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523" y="568389"/>
            <a:ext cx="407295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kleding, overhemd, persoon, bril&#10;&#10;Automatisch gegenereerde beschrijving">
            <a:extLst>
              <a:ext uri="{FF2B5EF4-FFF2-40B4-BE49-F238E27FC236}">
                <a16:creationId xmlns:a16="http://schemas.microsoft.com/office/drawing/2014/main" id="{6CB95A95-8BCB-EF93-6DFC-B7226D8C7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736304" cy="1827851"/>
          </a:xfrm>
          <a:prstGeom prst="rect">
            <a:avLst/>
          </a:prstGeom>
        </p:spPr>
      </p:pic>
      <p:pic>
        <p:nvPicPr>
          <p:cNvPr id="5" name="Afbeelding 4" descr="Afbeelding met poort, gebouw, metaal, staal&#10;&#10;Automatisch gegenereerde beschrijving">
            <a:extLst>
              <a:ext uri="{FF2B5EF4-FFF2-40B4-BE49-F238E27FC236}">
                <a16:creationId xmlns:a16="http://schemas.microsoft.com/office/drawing/2014/main" id="{E5340339-EE42-B1B1-34E8-92D2AC4CB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2592288" cy="173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zorgelijk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opgelucht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7" y="1624654"/>
            <a:ext cx="4212977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bang makend, beangstigend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vind 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zorgelijk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hoeveel water en chemische stoffen het kost om wc-papier te maken.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51511" y="1624654"/>
            <a:ext cx="4212977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geen zorgen meer hebben over iets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</a:pPr>
            <a:endParaRPr lang="nl-NL" sz="32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was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opgelucht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toen ik las dat bamboe veel beter voor het milieu is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Menselijk gezicht, kleding, persoon, muur&#10;&#10;Automatisch gegenereerde beschrijving">
            <a:extLst>
              <a:ext uri="{FF2B5EF4-FFF2-40B4-BE49-F238E27FC236}">
                <a16:creationId xmlns:a16="http://schemas.microsoft.com/office/drawing/2014/main" id="{49265D1B-88EE-7F1D-77D3-C5B011D14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23914"/>
            <a:ext cx="2880320" cy="1924054"/>
          </a:xfrm>
          <a:prstGeom prst="rect">
            <a:avLst/>
          </a:prstGeom>
        </p:spPr>
      </p:pic>
      <p:pic>
        <p:nvPicPr>
          <p:cNvPr id="2" name="Afbeelding 1" descr="Afbeelding met persoon, Menselijk gezicht, person, kleding&#10;&#10;Automatisch gegenereerde beschrijving">
            <a:extLst>
              <a:ext uri="{FF2B5EF4-FFF2-40B4-BE49-F238E27FC236}">
                <a16:creationId xmlns:a16="http://schemas.microsoft.com/office/drawing/2014/main" id="{B9733BA8-30F0-D957-B440-FF2ABB510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51" y="2623914"/>
            <a:ext cx="2564837" cy="18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8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4716016" y="18291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opkomen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-1" y="11663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emand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0" y="1628800"/>
            <a:ext cx="41231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iemand niet meer steunen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100" i="1" dirty="0">
              <a:solidFill>
                <a:srgbClr val="387038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bemoeide zich niet met de discussie. Hij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viel haar af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helpen, beschermen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The Good Roll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komt op voor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de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natuur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kstvak 2"/>
          <p:cNvSpPr txBox="1">
            <a:spLocks noChangeArrowheads="1"/>
          </p:cNvSpPr>
          <p:nvPr/>
        </p:nvSpPr>
        <p:spPr bwMode="auto">
          <a:xfrm>
            <a:off x="4716016" y="61495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-1" y="61495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afvallen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persoon, bal, vasthouden, vinger&#10;&#10;Automatisch gegenereerde beschrijving">
            <a:extLst>
              <a:ext uri="{FF2B5EF4-FFF2-40B4-BE49-F238E27FC236}">
                <a16:creationId xmlns:a16="http://schemas.microsoft.com/office/drawing/2014/main" id="{9B3AAC19-F535-DE56-3285-47DC699A92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379" y="2393352"/>
            <a:ext cx="3133747" cy="2754194"/>
          </a:xfrm>
          <a:prstGeom prst="rect">
            <a:avLst/>
          </a:prstGeom>
        </p:spPr>
      </p:pic>
      <p:pic>
        <p:nvPicPr>
          <p:cNvPr id="10" name="Afbeelding 9" descr="Afbeelding met persoon, kleding, Menselijk gezicht, jasje&#10;&#10;Automatisch gegenereerde beschrijving">
            <a:extLst>
              <a:ext uri="{FF2B5EF4-FFF2-40B4-BE49-F238E27FC236}">
                <a16:creationId xmlns:a16="http://schemas.microsoft.com/office/drawing/2014/main" id="{7DA834AC-FE5E-E270-28BE-E62EA560A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741013"/>
            <a:ext cx="3173592" cy="21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4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70580" y="-99392"/>
            <a:ext cx="4275584" cy="104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verleden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744672" y="218597"/>
            <a:ext cx="4248471" cy="76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tijd zal het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nog een keer denken aan of praten over wat er is gebeurd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verleden heeft uitgewezen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door toiletpapier veel chemische stoffen in de natuur komen. </a:t>
            </a: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 weten het later pas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Misschien gaan mijn buren ook bamboe toiletrollen gebruiken. </a:t>
            </a:r>
            <a:b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tijd zal het ler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FF24549F-DF2C-494B-8E6B-DAA08AF1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690" y="758974"/>
            <a:ext cx="424847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leren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AACE2C00-7311-1914-44FF-2BC4B6117BA2}"/>
              </a:ext>
            </a:extLst>
          </p:cNvPr>
          <p:cNvSpPr/>
          <p:nvPr/>
        </p:nvSpPr>
        <p:spPr>
          <a:xfrm>
            <a:off x="3883420" y="3118076"/>
            <a:ext cx="1408660" cy="57033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/>
              <a:t>NU</a:t>
            </a:r>
            <a:endParaRPr lang="nl-NL" dirty="0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D2A58622-6747-F227-6039-CF3D0E998D15}"/>
              </a:ext>
            </a:extLst>
          </p:cNvPr>
          <p:cNvSpPr/>
          <p:nvPr/>
        </p:nvSpPr>
        <p:spPr>
          <a:xfrm>
            <a:off x="4767690" y="3631166"/>
            <a:ext cx="2448272" cy="661930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TOEKOMST</a:t>
            </a:r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FA7BC977-EF09-AF70-8B9D-81082CA443C9}"/>
              </a:ext>
            </a:extLst>
          </p:cNvPr>
          <p:cNvSpPr/>
          <p:nvPr/>
        </p:nvSpPr>
        <p:spPr>
          <a:xfrm>
            <a:off x="1691680" y="3622132"/>
            <a:ext cx="2736304" cy="670964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/>
              <a:t>VROEGER</a:t>
            </a:r>
            <a:endParaRPr lang="nl-NL" dirty="0"/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F1006938-BDD4-B76E-AB9B-4F9A8E13B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53" y="90299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uitgewezen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>
            <a:extLst>
              <a:ext uri="{FF2B5EF4-FFF2-40B4-BE49-F238E27FC236}">
                <a16:creationId xmlns:a16="http://schemas.microsoft.com/office/drawing/2014/main" id="{EEA5EEA5-8A48-3DF6-78D6-28BBEE53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60" y="404664"/>
            <a:ext cx="4275584" cy="6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eeft het 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 descr="Afbeelding met kleding, tekenfilm, persoon&#10;&#10;Automatisch gegenereerde beschrijving">
            <a:extLst>
              <a:ext uri="{FF2B5EF4-FFF2-40B4-BE49-F238E27FC236}">
                <a16:creationId xmlns:a16="http://schemas.microsoft.com/office/drawing/2014/main" id="{D119F366-122E-7932-FB6E-4542AEE3D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50" y="3467038"/>
            <a:ext cx="1492811" cy="9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609095" y="466199"/>
            <a:ext cx="5587313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452276" y="412253"/>
            <a:ext cx="6089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documentaire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04418" y="3717032"/>
            <a:ext cx="2815347" cy="82809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24663" y="3793523"/>
            <a:ext cx="2992351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100" b="1" dirty="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100" b="1" dirty="0" err="1">
                <a:latin typeface="Century Gothic" panose="020B0502020202020204" pitchFamily="34" charset="0"/>
                <a:ea typeface="Calibri"/>
                <a:cs typeface="Times New Roman"/>
              </a:rPr>
              <a:t>natuur-documentaire</a:t>
            </a:r>
            <a:endParaRPr lang="nl-NL" sz="3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207887" y="3717032"/>
            <a:ext cx="2881146" cy="82809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1" name="Text Box 14"/>
          <p:cNvSpPr txBox="1"/>
          <p:nvPr/>
        </p:nvSpPr>
        <p:spPr>
          <a:xfrm>
            <a:off x="6158608" y="2996952"/>
            <a:ext cx="2820691" cy="15481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611398" cy="115212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47383" cy="4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film over iets wat echt gebeurd is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457BCF7E-9FB9-488E-9D71-BEDFA84E2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307" y="3108730"/>
            <a:ext cx="2992351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100" b="1" dirty="0">
                <a:latin typeface="Century Gothic" panose="020B0502020202020204" pitchFamily="34" charset="0"/>
                <a:ea typeface="Calibri"/>
                <a:cs typeface="Times New Roman"/>
              </a:rPr>
              <a:t>de documentaire over toiletpapier</a:t>
            </a:r>
            <a:endParaRPr lang="nl-NL" sz="3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D26A9CEA-8A26-4A5D-B0B2-91D3667B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257" y="3772690"/>
            <a:ext cx="2992351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100" b="1" dirty="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100" b="1" dirty="0" err="1">
                <a:latin typeface="Century Gothic" panose="020B0502020202020204" pitchFamily="34" charset="0"/>
                <a:ea typeface="Calibri"/>
                <a:cs typeface="Times New Roman"/>
              </a:rPr>
              <a:t>oorlogs-documentaire</a:t>
            </a:r>
            <a:endParaRPr lang="nl-NL" sz="3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8" name="Afbeelding 27" descr="Afbeelding met plein&#10;&#10;Automatisch gegenereerde beschrijving">
            <a:extLst>
              <a:ext uri="{FF2B5EF4-FFF2-40B4-BE49-F238E27FC236}">
                <a16:creationId xmlns:a16="http://schemas.microsoft.com/office/drawing/2014/main" id="{86A0E21E-D24C-421B-8920-CD430472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8960" y="4617808"/>
            <a:ext cx="2357498" cy="1366120"/>
          </a:xfrm>
          <a:prstGeom prst="rect">
            <a:avLst/>
          </a:prstGeom>
        </p:spPr>
      </p:pic>
      <p:pic>
        <p:nvPicPr>
          <p:cNvPr id="29" name="Afbeelding 28" descr="Afbeelding met plein&#10;&#10;Automatisch gegenereerde beschrijving">
            <a:extLst>
              <a:ext uri="{FF2B5EF4-FFF2-40B4-BE49-F238E27FC236}">
                <a16:creationId xmlns:a16="http://schemas.microsoft.com/office/drawing/2014/main" id="{DB839908-786B-44DF-9BB0-7955E76D31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739" y="4545124"/>
            <a:ext cx="2357498" cy="1474808"/>
          </a:xfrm>
          <a:prstGeom prst="rect">
            <a:avLst/>
          </a:prstGeom>
        </p:spPr>
      </p:pic>
      <p:pic>
        <p:nvPicPr>
          <p:cNvPr id="1024" name="Afbeelding 1023" descr="Afbeelding met gebouw, grond, buiten, weg&#10;&#10;Automatisch gegenereerde beschrijving">
            <a:extLst>
              <a:ext uri="{FF2B5EF4-FFF2-40B4-BE49-F238E27FC236}">
                <a16:creationId xmlns:a16="http://schemas.microsoft.com/office/drawing/2014/main" id="{CA2148A5-5650-4EE1-A992-E56E603EB9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51458"/>
            <a:ext cx="1323520" cy="103234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FBC7349-52C1-4891-9A23-146E3487CB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5770"/>
            <a:ext cx="2357498" cy="1430266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E7C8EF94-B15F-B215-F8D5-570077DF2076}"/>
              </a:ext>
            </a:extLst>
          </p:cNvPr>
          <p:cNvGrpSpPr/>
          <p:nvPr/>
        </p:nvGrpSpPr>
        <p:grpSpPr>
          <a:xfrm>
            <a:off x="6847575" y="4751458"/>
            <a:ext cx="1580267" cy="909160"/>
            <a:chOff x="827584" y="2127294"/>
            <a:chExt cx="7324242" cy="360596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22C2F8D6-E315-020A-D04E-B2C4DBD3A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7584" y="3429000"/>
              <a:ext cx="7324242" cy="2304256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09F1B5A0-63EC-F4B3-B969-7E5DB3C82E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7584" y="2127294"/>
              <a:ext cx="1368152" cy="131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34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043608" y="476672"/>
            <a:ext cx="5057473" cy="76334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876776" y="423588"/>
            <a:ext cx="5287856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medewerker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28059" y="3441247"/>
            <a:ext cx="2787027" cy="147616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97609" y="3489268"/>
            <a:ext cx="3047926" cy="94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Century Gothic" panose="020B0502020202020204" pitchFamily="34" charset="0"/>
                <a:ea typeface="Calibri"/>
                <a:cs typeface="Times New Roman"/>
              </a:rPr>
              <a:t>de medewerker van The Good Roll </a:t>
            </a:r>
            <a:endParaRPr lang="nl-NL" sz="2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3" y="476671"/>
            <a:ext cx="2520281" cy="142530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19180"/>
            <a:ext cx="2448273" cy="12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bij een bedrijf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werkt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/>
          <p:cNvSpPr txBox="1"/>
          <p:nvPr/>
        </p:nvSpPr>
        <p:spPr>
          <a:xfrm>
            <a:off x="3347864" y="3705525"/>
            <a:ext cx="2753217" cy="9476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9" name="Tekstvak 2"/>
          <p:cNvSpPr txBox="1">
            <a:spLocks noChangeArrowheads="1"/>
          </p:cNvSpPr>
          <p:nvPr/>
        </p:nvSpPr>
        <p:spPr bwMode="auto">
          <a:xfrm>
            <a:off x="3500336" y="3679775"/>
            <a:ext cx="2448272" cy="94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Century Gothic" panose="020B0502020202020204" pitchFamily="34" charset="0"/>
                <a:ea typeface="Calibri"/>
                <a:cs typeface="Times New Roman"/>
              </a:rPr>
              <a:t>de winkel-medewerker</a:t>
            </a:r>
            <a:endParaRPr lang="nl-NL" sz="2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xt Box 14"/>
          <p:cNvSpPr txBox="1"/>
          <p:nvPr/>
        </p:nvSpPr>
        <p:spPr>
          <a:xfrm>
            <a:off x="6300193" y="3681028"/>
            <a:ext cx="2376264" cy="9721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Tekstvak 2"/>
          <p:cNvSpPr txBox="1">
            <a:spLocks noChangeArrowheads="1"/>
          </p:cNvSpPr>
          <p:nvPr/>
        </p:nvSpPr>
        <p:spPr bwMode="auto">
          <a:xfrm>
            <a:off x="6300193" y="3650754"/>
            <a:ext cx="2448272" cy="9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2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kantoor-medewerker</a:t>
            </a:r>
          </a:p>
        </p:txBody>
      </p:sp>
      <p:pic>
        <p:nvPicPr>
          <p:cNvPr id="23" name="Afbeelding 2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5389943" y="3438053"/>
            <a:ext cx="186485" cy="289113"/>
          </a:xfrm>
          <a:prstGeom prst="rect">
            <a:avLst/>
          </a:prstGeom>
        </p:spPr>
      </p:pic>
      <p:pic>
        <p:nvPicPr>
          <p:cNvPr id="5122" name="Picture 2" descr="C:\Users\routledm\Downloads\shutterstock_14682499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71" y="4711819"/>
            <a:ext cx="1982849" cy="132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outledm\Downloads\shutterstock_1070418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592" y="4725144"/>
            <a:ext cx="1848832" cy="12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 descr="Afbeelding met kleding, persoon, Menselijk gezicht, person&#10;&#10;Automatisch gegenereerde beschrijving">
            <a:extLst>
              <a:ext uri="{FF2B5EF4-FFF2-40B4-BE49-F238E27FC236}">
                <a16:creationId xmlns:a16="http://schemas.microsoft.com/office/drawing/2014/main" id="{A24E369D-E867-88F2-99C7-E596ADA191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0496" l="0" r="100000">
                        <a14:foregroundMark x1="24272" y1="90496" x2="24272" y2="90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4961369"/>
            <a:ext cx="1440160" cy="16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6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9 – 1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maart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merk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Coca Cola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351386" y="3851619"/>
            <a:ext cx="197894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504311" y="3849165"/>
            <a:ext cx="1673095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Puma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5435635" y="3861048"/>
            <a:ext cx="327684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471083" y="3886351"/>
            <a:ext cx="311591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The Good Roll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137065" y="476671"/>
            <a:ext cx="2732529" cy="18722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105354" y="420821"/>
            <a:ext cx="2915817" cy="135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naam van het bedrijf dat het gemaakt heeft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A641E92-B41B-A10D-793B-D848160783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35" y="631267"/>
            <a:ext cx="1440160" cy="962027"/>
          </a:xfrm>
          <a:prstGeom prst="rect">
            <a:avLst/>
          </a:prstGeom>
        </p:spPr>
      </p:pic>
      <p:pic>
        <p:nvPicPr>
          <p:cNvPr id="19" name="Afbeelding 18" descr="Afbeelding met Lettertype, logo, tekst, typografie&#10;&#10;Automatisch gegenereerde beschrijving">
            <a:extLst>
              <a:ext uri="{FF2B5EF4-FFF2-40B4-BE49-F238E27FC236}">
                <a16:creationId xmlns:a16="http://schemas.microsoft.com/office/drawing/2014/main" id="{9C7C49E1-9CE3-E7CC-EBBA-6BA8F51606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142" y="4902094"/>
            <a:ext cx="2520386" cy="975178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EDECA94-3928-B443-2D42-AD2CB9F9CF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56" y="4616401"/>
            <a:ext cx="1376609" cy="141458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B46CA95-C9E8-D0E4-89B4-1DCAFF039D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752" y="4667443"/>
            <a:ext cx="1368152" cy="13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6408712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420888"/>
            <a:ext cx="626469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v</a:t>
            </a:r>
            <a:r>
              <a:rPr lang="nl-NL" sz="4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ervangen zijn door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627784" y="1037984"/>
            <a:ext cx="2086029" cy="14668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339654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11118" y="4149080"/>
            <a:ext cx="3537346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onderdeel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638351" y="431073"/>
            <a:ext cx="254623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79502" y="415190"/>
            <a:ext cx="27050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merk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88032" y="4324861"/>
            <a:ext cx="341987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88032" y="4293096"/>
            <a:ext cx="3419872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grondstof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4752528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4437829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geruild worden voor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5A26EA-6078-7329-6364-A3A9B0491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19" y="956808"/>
            <a:ext cx="3358430" cy="1445682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2CCE9C6-7857-CC7A-80F5-07B9C438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5" y="1069749"/>
            <a:ext cx="1698104" cy="15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 descr="Afbeelding met plant, buitenshuis, vegetatie, boom&#10;&#10;Automatisch gegenereerde beschrijving">
            <a:extLst>
              <a:ext uri="{FF2B5EF4-FFF2-40B4-BE49-F238E27FC236}">
                <a16:creationId xmlns:a16="http://schemas.microsoft.com/office/drawing/2014/main" id="{7DAF40B3-3FA5-D6D3-D808-B5F7E2D822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2" y="4994760"/>
            <a:ext cx="2028056" cy="135474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63E3D52-93BE-0728-6EB4-FE52BBFD6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56" y="4863601"/>
            <a:ext cx="991032" cy="10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8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met behulp van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geholpen door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Met behulp van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dit soort tips zorg ik beter </a:t>
            </a:r>
            <a:b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</a:b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voor het milieu en de natuur.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581EEB5-04D9-B38C-79FC-81E1229191CE}"/>
              </a:ext>
            </a:extLst>
          </p:cNvPr>
          <p:cNvGrpSpPr/>
          <p:nvPr/>
        </p:nvGrpSpPr>
        <p:grpSpPr>
          <a:xfrm>
            <a:off x="1403648" y="1760736"/>
            <a:ext cx="6048672" cy="3999615"/>
            <a:chOff x="611560" y="1535256"/>
            <a:chExt cx="7587554" cy="5017183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612E4AE-6A4E-0E96-B20C-152284AB46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60" y="1535256"/>
              <a:ext cx="3600400" cy="223224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A77B59B5-D1AA-8360-DDD5-73609E9A3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8714" y="1744389"/>
              <a:ext cx="3600400" cy="1584176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6" name="Afbeelding 5" descr="Afbeelding met persoon, bal, vasthouden, vinger&#10;&#10;Automatisch gegenereerde beschrijving">
              <a:extLst>
                <a:ext uri="{FF2B5EF4-FFF2-40B4-BE49-F238E27FC236}">
                  <a16:creationId xmlns:a16="http://schemas.microsoft.com/office/drawing/2014/main" id="{D8164885-3B09-C05A-C1A6-5EF370626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630" y="4968263"/>
              <a:ext cx="3106228" cy="1584176"/>
            </a:xfrm>
            <a:prstGeom prst="rect">
              <a:avLst/>
            </a:prstGeom>
          </p:spPr>
        </p:pic>
        <p:sp>
          <p:nvSpPr>
            <p:cNvPr id="7" name="Pijl: omlaag 6">
              <a:extLst>
                <a:ext uri="{FF2B5EF4-FFF2-40B4-BE49-F238E27FC236}">
                  <a16:creationId xmlns:a16="http://schemas.microsoft.com/office/drawing/2014/main" id="{5B151D97-7841-603D-1F90-64D1A3E29040}"/>
                </a:ext>
              </a:extLst>
            </p:cNvPr>
            <p:cNvSpPr/>
            <p:nvPr/>
          </p:nvSpPr>
          <p:spPr>
            <a:xfrm>
              <a:off x="3923928" y="3948166"/>
              <a:ext cx="1152128" cy="84898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632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oftewel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anders gezegd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Mijn wc-papier is beige,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oftewel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, heel licht bruin.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0E2AAE4-DE4B-23B1-4B15-D10EB90A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859984"/>
            <a:ext cx="6211788" cy="37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oftewel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63783E2-7AD7-35AE-52DD-CB3C60D39AB5}"/>
              </a:ext>
            </a:extLst>
          </p:cNvPr>
          <p:cNvSpPr txBox="1"/>
          <p:nvPr/>
        </p:nvSpPr>
        <p:spPr>
          <a:xfrm>
            <a:off x="2699792" y="2221121"/>
            <a:ext cx="1080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b="1" dirty="0"/>
              <a:t>=</a:t>
            </a:r>
            <a:endParaRPr lang="nl-NL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4E19401-D340-E6AB-D150-4B390A276CFA}"/>
              </a:ext>
            </a:extLst>
          </p:cNvPr>
          <p:cNvSpPr txBox="1"/>
          <p:nvPr/>
        </p:nvSpPr>
        <p:spPr>
          <a:xfrm>
            <a:off x="467544" y="2780928"/>
            <a:ext cx="2636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beige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EDD88D-66F5-1672-A3CD-C5942A7DD262}"/>
              </a:ext>
            </a:extLst>
          </p:cNvPr>
          <p:cNvSpPr txBox="1"/>
          <p:nvPr/>
        </p:nvSpPr>
        <p:spPr>
          <a:xfrm>
            <a:off x="3779912" y="2780928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heel licht bruin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42F6448-F21A-6F4A-B0FB-48B902F9AE6C}"/>
              </a:ext>
            </a:extLst>
          </p:cNvPr>
          <p:cNvCxnSpPr/>
          <p:nvPr/>
        </p:nvCxnSpPr>
        <p:spPr>
          <a:xfrm>
            <a:off x="2231740" y="1340768"/>
            <a:ext cx="936104" cy="1512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Afbeelding 11" descr="Afbeelding met papieren doek, Huisraad, Toiletpapier, Papieren zakdoekje&#10;&#10;Automatisch gegenereerde beschrijving">
            <a:extLst>
              <a:ext uri="{FF2B5EF4-FFF2-40B4-BE49-F238E27FC236}">
                <a16:creationId xmlns:a16="http://schemas.microsoft.com/office/drawing/2014/main" id="{BB7E8FCF-A821-4375-044A-16B169CA8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9164"/>
            <a:ext cx="388067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merk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0E06577-0CA1-287C-62D7-3F799BAA7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5395579" cy="360424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0A98F8-0853-670E-EB82-C7040745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1698104" cy="159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9684568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E181F91-E86B-F9B9-178F-FE36C56F27DE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opkomen voor</a:t>
            </a:r>
          </a:p>
        </p:txBody>
      </p:sp>
      <p:pic>
        <p:nvPicPr>
          <p:cNvPr id="8" name="Afbeelding 7" descr="Afbeelding met persoon, bal, vasthouden, vinger&#10;&#10;Automatisch gegenereerde beschrijving">
            <a:extLst>
              <a:ext uri="{FF2B5EF4-FFF2-40B4-BE49-F238E27FC236}">
                <a16:creationId xmlns:a16="http://schemas.microsoft.com/office/drawing/2014/main" id="{2FC75A90-02F1-87C5-3887-CE26A5F8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7941840" cy="40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zorgelijk</a:t>
            </a:r>
          </a:p>
        </p:txBody>
      </p:sp>
      <p:pic>
        <p:nvPicPr>
          <p:cNvPr id="4" name="Afbeelding 3" descr="Afbeelding met persoon, Menselijk gezicht, person, kleding&#10;&#10;Automatisch gegenereerde beschrijving">
            <a:extLst>
              <a:ext uri="{FF2B5EF4-FFF2-40B4-BE49-F238E27FC236}">
                <a16:creationId xmlns:a16="http://schemas.microsoft.com/office/drawing/2014/main" id="{65EC05FC-19F4-B192-DC0E-FD1562619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6" y="1482742"/>
            <a:ext cx="7314728" cy="52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vervangen zijn door</a:t>
            </a:r>
          </a:p>
        </p:txBody>
      </p:sp>
      <p:pic>
        <p:nvPicPr>
          <p:cNvPr id="3" name="Afbeelding 2" descr="Afbeelding met papieren doek, Toiletpapier, Huisraad, accessoire&#10;&#10;Automatisch gegenereerde beschrijving">
            <a:extLst>
              <a:ext uri="{FF2B5EF4-FFF2-40B4-BE49-F238E27FC236}">
                <a16:creationId xmlns:a16="http://schemas.microsoft.com/office/drawing/2014/main" id="{9AE8B0C9-A58F-D7B8-4C4C-9F2548E98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3432"/>
            <a:ext cx="4010571" cy="3168352"/>
          </a:xfrm>
          <a:prstGeom prst="rect">
            <a:avLst/>
          </a:prstGeom>
        </p:spPr>
      </p:pic>
      <p:pic>
        <p:nvPicPr>
          <p:cNvPr id="4" name="Afbeelding 3" descr="Afbeelding met papieren doek, Huisraad, Toiletpapier, Papieren zakdoekje&#10;&#10;Automatisch gegenereerde beschrijving">
            <a:extLst>
              <a:ext uri="{FF2B5EF4-FFF2-40B4-BE49-F238E27FC236}">
                <a16:creationId xmlns:a16="http://schemas.microsoft.com/office/drawing/2014/main" id="{F6DDA5F8-E318-79FD-9E85-68B03E989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74" y="2708920"/>
            <a:ext cx="3880670" cy="2592288"/>
          </a:xfrm>
          <a:prstGeom prst="rect">
            <a:avLst/>
          </a:prstGeom>
        </p:spPr>
      </p:pic>
      <p:sp>
        <p:nvSpPr>
          <p:cNvPr id="5" name="Vermenigvuldigingsteken 4">
            <a:extLst>
              <a:ext uri="{FF2B5EF4-FFF2-40B4-BE49-F238E27FC236}">
                <a16:creationId xmlns:a16="http://schemas.microsoft.com/office/drawing/2014/main" id="{2840D836-232C-4233-65FB-99F552281C75}"/>
              </a:ext>
            </a:extLst>
          </p:cNvPr>
          <p:cNvSpPr/>
          <p:nvPr/>
        </p:nvSpPr>
        <p:spPr>
          <a:xfrm>
            <a:off x="345691" y="2636912"/>
            <a:ext cx="3910311" cy="3672408"/>
          </a:xfrm>
          <a:prstGeom prst="mathMultiply">
            <a:avLst>
              <a:gd name="adj1" fmla="val 3664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gekromd rechts 6">
            <a:extLst>
              <a:ext uri="{FF2B5EF4-FFF2-40B4-BE49-F238E27FC236}">
                <a16:creationId xmlns:a16="http://schemas.microsoft.com/office/drawing/2014/main" id="{D9095A90-6CC9-947C-68D1-8349F2EE9D38}"/>
              </a:ext>
            </a:extLst>
          </p:cNvPr>
          <p:cNvSpPr/>
          <p:nvPr/>
        </p:nvSpPr>
        <p:spPr>
          <a:xfrm rot="16786901">
            <a:off x="4441100" y="5097060"/>
            <a:ext cx="410515" cy="85525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medewerker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21C982-3719-857E-BE15-2DB8C2DA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50" y="1475846"/>
            <a:ext cx="3744986" cy="243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0705A0AA-E299-7190-1D33-2254CEA256BD}"/>
              </a:ext>
            </a:extLst>
          </p:cNvPr>
          <p:cNvSpPr/>
          <p:nvPr/>
        </p:nvSpPr>
        <p:spPr>
          <a:xfrm>
            <a:off x="5568039" y="2723615"/>
            <a:ext cx="804161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overdekt, Cadeau, muur, vloer&#10;&#10;Automatisch gegenereerde beschrijving">
            <a:extLst>
              <a:ext uri="{FF2B5EF4-FFF2-40B4-BE49-F238E27FC236}">
                <a16:creationId xmlns:a16="http://schemas.microsoft.com/office/drawing/2014/main" id="{F6227034-BC60-BD48-5528-32B7CD6CD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53426"/>
            <a:ext cx="2246134" cy="1500418"/>
          </a:xfrm>
          <a:prstGeom prst="rect">
            <a:avLst/>
          </a:prstGeom>
        </p:spPr>
      </p:pic>
      <p:pic>
        <p:nvPicPr>
          <p:cNvPr id="10" name="Afbeelding 9" descr="Afbeelding met kleding, persoon, Menselijk gezicht, person&#10;&#10;Automatisch gegenereerde beschrijving">
            <a:extLst>
              <a:ext uri="{FF2B5EF4-FFF2-40B4-BE49-F238E27FC236}">
                <a16:creationId xmlns:a16="http://schemas.microsoft.com/office/drawing/2014/main" id="{1F5E57B6-211A-D81B-605C-4CFD2E2AFF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496" l="0" r="100000">
                        <a14:foregroundMark x1="24272" y1="90496" x2="24272" y2="90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3653844"/>
            <a:ext cx="2736304" cy="32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met behulp van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04A83521-5C58-1046-19DB-B6B86E2238E5}"/>
              </a:ext>
            </a:extLst>
          </p:cNvPr>
          <p:cNvGrpSpPr/>
          <p:nvPr/>
        </p:nvGrpSpPr>
        <p:grpSpPr>
          <a:xfrm>
            <a:off x="611560" y="1535256"/>
            <a:ext cx="7587554" cy="5017183"/>
            <a:chOff x="611560" y="1535256"/>
            <a:chExt cx="7587554" cy="5017183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CFDDA2D-DB3C-78D6-8561-A1265316E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560" y="1535256"/>
              <a:ext cx="3600400" cy="2232248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41C55B1-8306-D247-0ABA-21775DEA6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8714" y="1744389"/>
              <a:ext cx="3600400" cy="1584176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Afbeelding 8" descr="Afbeelding met persoon, bal, vasthouden, vinger&#10;&#10;Automatisch gegenereerde beschrijving">
              <a:extLst>
                <a:ext uri="{FF2B5EF4-FFF2-40B4-BE49-F238E27FC236}">
                  <a16:creationId xmlns:a16="http://schemas.microsoft.com/office/drawing/2014/main" id="{2ECD6A83-6EE3-6105-A75E-3A6FA55E4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630" y="4968263"/>
              <a:ext cx="3106228" cy="1584176"/>
            </a:xfrm>
            <a:prstGeom prst="rect">
              <a:avLst/>
            </a:prstGeom>
          </p:spPr>
        </p:pic>
        <p:sp>
          <p:nvSpPr>
            <p:cNvPr id="10" name="Pijl: omlaag 9">
              <a:extLst>
                <a:ext uri="{FF2B5EF4-FFF2-40B4-BE49-F238E27FC236}">
                  <a16:creationId xmlns:a16="http://schemas.microsoft.com/office/drawing/2014/main" id="{8B0F56FC-270C-14A6-ADBB-02A93BD44EE8}"/>
                </a:ext>
              </a:extLst>
            </p:cNvPr>
            <p:cNvSpPr/>
            <p:nvPr/>
          </p:nvSpPr>
          <p:spPr>
            <a:xfrm>
              <a:off x="3923928" y="3948166"/>
              <a:ext cx="1152128" cy="84898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820</Words>
  <Application>Microsoft Office PowerPoint</Application>
  <PresentationFormat>Diavoorstelling (4:3)</PresentationFormat>
  <Paragraphs>228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511</cp:revision>
  <dcterms:created xsi:type="dcterms:W3CDTF">2021-06-08T06:13:59Z</dcterms:created>
  <dcterms:modified xsi:type="dcterms:W3CDTF">2024-04-16T09:40:01Z</dcterms:modified>
</cp:coreProperties>
</file>