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1437" r:id="rId2"/>
    <p:sldId id="548" r:id="rId3"/>
    <p:sldId id="1476" r:id="rId4"/>
    <p:sldId id="1475" r:id="rId5"/>
    <p:sldId id="1478" r:id="rId6"/>
    <p:sldId id="1479" r:id="rId7"/>
    <p:sldId id="1489" r:id="rId8"/>
    <p:sldId id="1480" r:id="rId9"/>
    <p:sldId id="1488" r:id="rId10"/>
    <p:sldId id="1482" r:id="rId11"/>
    <p:sldId id="1124" r:id="rId12"/>
    <p:sldId id="1481" r:id="rId13"/>
    <p:sldId id="1460" r:id="rId14"/>
    <p:sldId id="1477" r:id="rId15"/>
    <p:sldId id="934" r:id="rId16"/>
    <p:sldId id="1487" r:id="rId17"/>
    <p:sldId id="1491" r:id="rId18"/>
    <p:sldId id="1492" r:id="rId19"/>
    <p:sldId id="1486" r:id="rId20"/>
    <p:sldId id="1493" r:id="rId21"/>
    <p:sldId id="1494" r:id="rId22"/>
    <p:sldId id="1205" r:id="rId23"/>
    <p:sldId id="1490" r:id="rId24"/>
    <p:sldId id="1496" r:id="rId25"/>
    <p:sldId id="1495" r:id="rId26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76"/>
            <p14:sldId id="1475"/>
            <p14:sldId id="1478"/>
            <p14:sldId id="1479"/>
            <p14:sldId id="1489"/>
            <p14:sldId id="1480"/>
            <p14:sldId id="1488"/>
            <p14:sldId id="1482"/>
            <p14:sldId id="1124"/>
            <p14:sldId id="1481"/>
            <p14:sldId id="1460"/>
            <p14:sldId id="1477"/>
            <p14:sldId id="934"/>
            <p14:sldId id="1487"/>
            <p14:sldId id="1491"/>
            <p14:sldId id="1492"/>
            <p14:sldId id="1486"/>
            <p14:sldId id="1493"/>
            <p14:sldId id="1494"/>
            <p14:sldId id="1205"/>
            <p14:sldId id="1490"/>
            <p14:sldId id="1496"/>
            <p14:sldId id="14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5226" autoAdjust="0"/>
  </p:normalViewPr>
  <p:slideViewPr>
    <p:cSldViewPr>
      <p:cViewPr varScale="1">
        <p:scale>
          <a:sx n="82" d="100"/>
          <a:sy n="82" d="100"/>
        </p:scale>
        <p:origin x="116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26-3-2024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26-3-2024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veilen: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verkopen aan de persoon die er het meest voor wil betalen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gaande zijn: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 de gang zijn, bezig zijn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schouwspel: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gebeurtenis die leuk of mooi is om naar te kijken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tournee: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rondreis van kunstenaars naar plekken waar ze optreden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verscheidene: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verschillende, meer dan één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gave: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iets dat je van jezelf heel goed kunt, het talent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genre: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soort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oeuvre: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 werken van een kunstenaar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onvoltooid: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niet afgemaakt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verifiëren: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aantonen dat iets echt, juist is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7124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26-3-2024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26-3-2024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26-3-2024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26-3-2024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26-3-2024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26-3-2024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26-3-2024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26-3-2024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26-3-2024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26-3-2024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26-3-2024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26-3-2024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15.png"/><Relationship Id="rId7" Type="http://schemas.openxmlformats.org/officeDocument/2006/relationships/image" Target="../media/image40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microsoft.com/office/2007/relationships/hdphoto" Target="../media/hdphoto2.wdp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0sE10zUYyY?si=DA5RZ6Hqe65ZbZS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youtu.be/GbsF1soqMxI?si=tJo6ylc2AlYsIKaV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 err="1">
                <a:solidFill>
                  <a:prstClr val="black"/>
                </a:solidFill>
              </a:rPr>
              <a:t>Semantisatieverhaal</a:t>
            </a:r>
            <a:r>
              <a:rPr lang="nl-NL" sz="1900" u="sng" dirty="0">
                <a:solidFill>
                  <a:prstClr val="black"/>
                </a:solidFill>
              </a:rPr>
              <a:t> B: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Weet je wat ik echt een te gek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schouwspel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vind? Een schouwspel is </a:t>
            </a:r>
            <a:r>
              <a:rPr lang="nl-NL" sz="20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gebeurtenis die leuk of mooi is om naar te kijken</a:t>
            </a:r>
            <a:r>
              <a:rPr lang="nl-NL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Zwermen spreeuwen in de lucht! Zoals deze (</a:t>
            </a:r>
            <a:r>
              <a:rPr lang="nl-NL" sz="2000" b="1" u="sng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klik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op de link voor een kort filmpje). Als dat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gaande is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als dat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aan de gang is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blijf ik altijd staan kijken. Er zijn zoveel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verscheidene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verschillende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vogels, maar volgens mij zijn spreeuwen de enige die dit schouwspel laten zien. Je denkt bijna dat het een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gave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is. Een gave is </a:t>
            </a:r>
            <a:r>
              <a:rPr lang="nl-NL" sz="20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iets dat je van jezelf heel goed kunt, een talent</a:t>
            </a:r>
            <a:r>
              <a:rPr lang="nl-NL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Maar het hoort gewoon bij de spreeuw. Elke spreeuw kan dit. Dat is dus geen gave. 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Weet je wie er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echt een gave heeft? Deze kunstenaar (</a:t>
            </a:r>
            <a:r>
              <a:rPr lang="nl-NL" sz="2000" b="1" u="sng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klik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voor extra dia). Hij schildert op de kop!! En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het genre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het soort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is moderne kunst. Kijk maar even wat hij doet (</a:t>
            </a:r>
            <a:r>
              <a:rPr lang="nl-NL" sz="2000" b="1" u="sng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klik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op de link voor een kort filmpje). Als hij het schilderij omdraait, zie je al goed wat het geworden is. Maar het schilderij is nog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onvoltooid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Het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nog niet af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En hij maakt het dan nog even af. Wat onwijs knap hè?! Ik hoef niet te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verifiëren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of deze man een gave heeft. Ik hoef niet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aan te tonen of dat het echt is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Dat lijkt me duidelijk. Ik ben wel benieuwd naar het hele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oeuvre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van deze kunstenaar. Het oeuvre is </a:t>
            </a:r>
            <a:r>
              <a:rPr lang="nl-NL" sz="20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 werken van een kunstenaar</a:t>
            </a:r>
            <a:r>
              <a:rPr lang="nl-NL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Ik denk dat als dit schilderij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geveild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wordt, het veel geld zal opleveren. Veilen is </a:t>
            </a:r>
            <a:r>
              <a:rPr lang="nl-NL" sz="20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verkopen aan de persoon die er het meest voor wil betalen</a:t>
            </a:r>
            <a:r>
              <a:rPr lang="nl-NL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Op het filmpje doet de kunstenaar mee aan een tv-programma. Zoiets als Hollands Got Talent. Als je in dat tv-programma wint, kun je gelijk op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tournee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Dat is </a:t>
            </a:r>
            <a:r>
              <a:rPr lang="nl-NL" sz="20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rondreis van kunstenaars naar plekken waar ze optreden</a:t>
            </a:r>
            <a:r>
              <a:rPr lang="nl-NL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Je bent dan bekend en mensen willen je kunstwerken dan graag zien. 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Wie van jullie zou wel kunstenaar willen worden?</a:t>
            </a: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14510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onvoltooid</a:t>
            </a:r>
          </a:p>
        </p:txBody>
      </p:sp>
      <p:pic>
        <p:nvPicPr>
          <p:cNvPr id="3" name="Afbeelding 2" descr="Afbeelding met kunst, tekening, verven, schets&#10;&#10;Automatisch gegenereerde beschrijving">
            <a:extLst>
              <a:ext uri="{FF2B5EF4-FFF2-40B4-BE49-F238E27FC236}">
                <a16:creationId xmlns:a16="http://schemas.microsoft.com/office/drawing/2014/main" id="{5C3FA5FE-9360-0BA5-CE4A-501AAD94AA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556792"/>
            <a:ext cx="7344816" cy="490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837AECD-8D57-2607-BA4F-55780EDF6F32}"/>
              </a:ext>
            </a:extLst>
          </p:cNvPr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verifiëren</a:t>
            </a:r>
          </a:p>
        </p:txBody>
      </p:sp>
      <p:pic>
        <p:nvPicPr>
          <p:cNvPr id="9" name="Afbeelding 8" descr="Afbeelding met clipart, tekenfilm, tekening, illustratie&#10;&#10;Automatisch gegenereerde beschrijving">
            <a:extLst>
              <a:ext uri="{FF2B5EF4-FFF2-40B4-BE49-F238E27FC236}">
                <a16:creationId xmlns:a16="http://schemas.microsoft.com/office/drawing/2014/main" id="{2ED013A9-00C3-FCD0-6BD2-4E56CD8343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744" y="1247745"/>
            <a:ext cx="7620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52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oeuvre</a:t>
            </a:r>
          </a:p>
        </p:txBody>
      </p:sp>
      <p:pic>
        <p:nvPicPr>
          <p:cNvPr id="5" name="Afbeelding 4" descr="Afbeelding met overdekt, kunst, kleuren&#10;&#10;Automatisch gegenereerde beschrijving">
            <a:extLst>
              <a:ext uri="{FF2B5EF4-FFF2-40B4-BE49-F238E27FC236}">
                <a16:creationId xmlns:a16="http://schemas.microsoft.com/office/drawing/2014/main" id="{3E4BD699-E0B8-163D-253E-A807D8C3A1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580" y="1484784"/>
            <a:ext cx="7560840" cy="504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veilen</a:t>
            </a:r>
          </a:p>
        </p:txBody>
      </p:sp>
      <p:pic>
        <p:nvPicPr>
          <p:cNvPr id="2" name="Picture 2" descr="C:\Users\Kosterm\Downloads\shutterstock_1197556354.jpg">
            <a:extLst>
              <a:ext uri="{FF2B5EF4-FFF2-40B4-BE49-F238E27FC236}">
                <a16:creationId xmlns:a16="http://schemas.microsoft.com/office/drawing/2014/main" id="{01362918-C598-B2C7-4013-DAC9876C8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056" y="1994548"/>
            <a:ext cx="8100392" cy="359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tournee</a:t>
            </a:r>
          </a:p>
        </p:txBody>
      </p:sp>
      <p:pic>
        <p:nvPicPr>
          <p:cNvPr id="3" name="Afbeelding 2" descr="Afbeelding met voertuig, Landvoertuig, clipart, bus&#10;&#10;Automatisch gegenereerde beschrijving">
            <a:extLst>
              <a:ext uri="{FF2B5EF4-FFF2-40B4-BE49-F238E27FC236}">
                <a16:creationId xmlns:a16="http://schemas.microsoft.com/office/drawing/2014/main" id="{11977095-3B1D-87E7-136E-C2C7702FC5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868" y="1412776"/>
            <a:ext cx="6948264" cy="521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onvoltooid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voltooid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niet afgemaakt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Dit schilderij is nog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onvoltooid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afgemaakt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Dit schilderij is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voltooid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 Het is helemaal af.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 descr="Afbeelding met kunst, tekening, verven, schets&#10;&#10;Automatisch gegenereerde beschrijving">
            <a:extLst>
              <a:ext uri="{FF2B5EF4-FFF2-40B4-BE49-F238E27FC236}">
                <a16:creationId xmlns:a16="http://schemas.microsoft.com/office/drawing/2014/main" id="{2CC9271E-A7A1-5638-7C75-B82DC3063B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420601"/>
            <a:ext cx="3744416" cy="2501270"/>
          </a:xfrm>
          <a:prstGeom prst="rect">
            <a:avLst/>
          </a:prstGeom>
        </p:spPr>
      </p:pic>
      <p:pic>
        <p:nvPicPr>
          <p:cNvPr id="4" name="Afbeelding 3" descr="Afbeelding met Menselijk gezicht, kunst, Schilderverf, verf&#10;&#10;Automatisch gegenereerde beschrijving">
            <a:extLst>
              <a:ext uri="{FF2B5EF4-FFF2-40B4-BE49-F238E27FC236}">
                <a16:creationId xmlns:a16="http://schemas.microsoft.com/office/drawing/2014/main" id="{F0A76E06-BB4C-4528-AC24-1067DE253B7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2311555"/>
            <a:ext cx="2232248" cy="292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02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verifiëren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46616" y="389733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ontkrachten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aantonen dat iets echt, juist is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Ik hoef niet te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verifiëren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dat deze kunstenaar echt is. 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a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antonen dat een bepaalde conclusie niet correct of mogelijk is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Hij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ontkrachtte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dat de video echt is.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 descr="Afbeelding met clipart, tekenfilm, tekening, illustratie&#10;&#10;Automatisch gegenereerde beschrijving">
            <a:extLst>
              <a:ext uri="{FF2B5EF4-FFF2-40B4-BE49-F238E27FC236}">
                <a16:creationId xmlns:a16="http://schemas.microsoft.com/office/drawing/2014/main" id="{40EEB144-C3F7-9778-423F-CC4D83677A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24" y="2636912"/>
            <a:ext cx="3180753" cy="2290142"/>
          </a:xfrm>
          <a:prstGeom prst="rect">
            <a:avLst/>
          </a:prstGeom>
        </p:spPr>
      </p:pic>
      <p:pic>
        <p:nvPicPr>
          <p:cNvPr id="4" name="Afbeelding 3" descr="Afbeelding met Menselijk gezicht, kleding, persoon, overdekt&#10;&#10;Automatisch gegenereerde beschrijving">
            <a:extLst>
              <a:ext uri="{FF2B5EF4-FFF2-40B4-BE49-F238E27FC236}">
                <a16:creationId xmlns:a16="http://schemas.microsoft.com/office/drawing/2014/main" id="{7166C725-149C-4F9C-6443-6F373C251A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200136"/>
            <a:ext cx="2998088" cy="200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80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3184" y="425771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verscheidene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46240" y="431022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een enkeling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verschillende, meer dan één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Er zijn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verscheidene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soorten vogels.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iemand in z’n eentje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Een enkeling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kan bijzondere kunstjes.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 descr="Afbeelding met vogel, snavel, veer, fauna&#10;&#10;Automatisch gegenereerde beschrijving">
            <a:extLst>
              <a:ext uri="{FF2B5EF4-FFF2-40B4-BE49-F238E27FC236}">
                <a16:creationId xmlns:a16="http://schemas.microsoft.com/office/drawing/2014/main" id="{F3B0CE70-C360-F2F0-7E1C-CC93CE91DD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36" y="2725664"/>
            <a:ext cx="2520280" cy="2520280"/>
          </a:xfrm>
          <a:prstGeom prst="rect">
            <a:avLst/>
          </a:prstGeom>
        </p:spPr>
      </p:pic>
      <p:pic>
        <p:nvPicPr>
          <p:cNvPr id="4" name="Afbeelding 3" descr="Afbeelding met vogel, zangvogel, spreeuw, snavel&#10;&#10;Automatisch gegenereerde beschrijving">
            <a:extLst>
              <a:ext uri="{FF2B5EF4-FFF2-40B4-BE49-F238E27FC236}">
                <a16:creationId xmlns:a16="http://schemas.microsoft.com/office/drawing/2014/main" id="{052E808D-62DA-44CB-493B-EBB8910FEB9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2725664"/>
            <a:ext cx="2304256" cy="189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0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771801" y="476672"/>
            <a:ext cx="3329280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2726183" y="368473"/>
            <a:ext cx="3456383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het</a:t>
            </a:r>
            <a:r>
              <a:rPr lang="nl-NL" sz="48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genre</a:t>
            </a:r>
          </a:p>
        </p:txBody>
      </p:sp>
      <p:sp>
        <p:nvSpPr>
          <p:cNvPr id="7" name="Text Box 14"/>
          <p:cNvSpPr txBox="1"/>
          <p:nvPr/>
        </p:nvSpPr>
        <p:spPr>
          <a:xfrm>
            <a:off x="416822" y="3861049"/>
            <a:ext cx="3939154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395536" y="3917825"/>
            <a:ext cx="3996952" cy="56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het muziekgenre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4788027" y="3861048"/>
            <a:ext cx="3924452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4679993" y="3933056"/>
            <a:ext cx="4140479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</a:t>
            </a: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kunst</a:t>
            </a: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genre</a:t>
            </a:r>
          </a:p>
        </p:txBody>
      </p:sp>
      <p:pic>
        <p:nvPicPr>
          <p:cNvPr id="15" name="Afbeelding 14"/>
          <p:cNvPicPr/>
          <p:nvPr/>
        </p:nvPicPr>
        <p:blipFill>
          <a:blip r:embed="rId3"/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2"/>
            <a:ext cx="2520280" cy="83489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4" y="491188"/>
            <a:ext cx="2503476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soort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431EB7E-AF99-7286-7BE2-6F65D50CD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791" y="4620208"/>
            <a:ext cx="4114800" cy="1400175"/>
          </a:xfrm>
          <a:prstGeom prst="rect">
            <a:avLst/>
          </a:prstGeom>
        </p:spPr>
      </p:pic>
      <p:pic>
        <p:nvPicPr>
          <p:cNvPr id="2" name="Afbeelding 1" descr="Afbeelding met Kinderkunst, tekening, grafische vormgeving, clipart&#10;&#10;Automatisch gegenereerde beschrijving">
            <a:extLst>
              <a:ext uri="{FF2B5EF4-FFF2-40B4-BE49-F238E27FC236}">
                <a16:creationId xmlns:a16="http://schemas.microsoft.com/office/drawing/2014/main" id="{F1D1771D-D6A3-D592-98B0-23A9A7800C5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765" y="4664195"/>
            <a:ext cx="2826060" cy="129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39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13 – 25 maart 2024</a:t>
            </a:r>
            <a:endParaRPr lang="nl-NL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403648" y="476672"/>
            <a:ext cx="4697433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1357722" y="394421"/>
            <a:ext cx="48245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het schouwspel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16822" y="3645024"/>
            <a:ext cx="2787026" cy="90010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428685" y="3741136"/>
            <a:ext cx="2787026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de zwerm spreeuwen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341076" y="3861048"/>
            <a:ext cx="2599077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282155" y="3861985"/>
            <a:ext cx="2671082" cy="30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de musical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6031544" y="3645024"/>
            <a:ext cx="2806552" cy="90010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5940153" y="3741136"/>
            <a:ext cx="304291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noorderlicht</a:t>
            </a:r>
          </a:p>
        </p:txBody>
      </p:sp>
      <p:pic>
        <p:nvPicPr>
          <p:cNvPr id="15" name="Afbeelding 14"/>
          <p:cNvPicPr/>
          <p:nvPr/>
        </p:nvPicPr>
        <p:blipFill>
          <a:blip r:embed="rId3"/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/>
          <a:stretch>
            <a:fillRect/>
          </a:stretch>
        </p:blipFill>
        <p:spPr>
          <a:xfrm rot="21235644">
            <a:off x="3874867" y="3428441"/>
            <a:ext cx="152772" cy="441929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2"/>
            <a:ext cx="2520280" cy="2016224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4" y="491188"/>
            <a:ext cx="2503476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gebeurtenis die leuk of mooi is om naar te kijken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 descr="Afbeelding met buitenshuis, hemel, Diermigratie, natuur&#10;&#10;Automatisch gegenereerde beschrijving">
            <a:extLst>
              <a:ext uri="{FF2B5EF4-FFF2-40B4-BE49-F238E27FC236}">
                <a16:creationId xmlns:a16="http://schemas.microsoft.com/office/drawing/2014/main" id="{7F512EA3-8AA1-9E1D-EECC-CA86E1A43A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279" y="4592949"/>
            <a:ext cx="2159632" cy="1442634"/>
          </a:xfrm>
          <a:prstGeom prst="rect">
            <a:avLst/>
          </a:prstGeom>
        </p:spPr>
      </p:pic>
      <p:pic>
        <p:nvPicPr>
          <p:cNvPr id="4" name="Afbeelding 3" descr="Afbeelding met kleding, persoon, Theater, entertainment&#10;&#10;Automatisch gegenereerde beschrijving">
            <a:extLst>
              <a:ext uri="{FF2B5EF4-FFF2-40B4-BE49-F238E27FC236}">
                <a16:creationId xmlns:a16="http://schemas.microsoft.com/office/drawing/2014/main" id="{7C7FADEA-BB58-4249-5879-01FA882D16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374" y="4580532"/>
            <a:ext cx="2184761" cy="1455051"/>
          </a:xfrm>
          <a:prstGeom prst="rect">
            <a:avLst/>
          </a:prstGeom>
        </p:spPr>
      </p:pic>
      <p:pic>
        <p:nvPicPr>
          <p:cNvPr id="18" name="Afbeelding 17" descr="Afbeelding met natuur, aurora, licht, berg&#10;&#10;Automatisch gegenereerde beschrijving">
            <a:extLst>
              <a:ext uri="{FF2B5EF4-FFF2-40B4-BE49-F238E27FC236}">
                <a16:creationId xmlns:a16="http://schemas.microsoft.com/office/drawing/2014/main" id="{B62C7C9C-475A-C993-DE1A-DA8AC00E5EB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374" y="4580532"/>
            <a:ext cx="2130488" cy="146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42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3618869"/>
            <a:ext cx="2808312" cy="108723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52778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starten</a:t>
            </a:r>
            <a:endParaRPr lang="nl-NL" sz="11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113464" y="3725600"/>
            <a:ext cx="3003039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4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gaande zijn</a:t>
            </a:r>
            <a:endParaRPr lang="nl-NL" sz="105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969699" y="341336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eindigen</a:t>
            </a:r>
            <a:endParaRPr lang="nl-NL" sz="11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378374" y="469488"/>
            <a:ext cx="8082058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Soms zie je zo’n zwerm </a:t>
            </a: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starten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Ik blijf dan altijd even staan kijken als het </a:t>
            </a: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gaande is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En het </a:t>
            </a: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eindigt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meestal ook vrij plotseling weer.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15810" y="5440480"/>
            <a:ext cx="2716030" cy="48999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395535" y="5433412"/>
            <a:ext cx="2664295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beginnen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3152113" y="4833970"/>
            <a:ext cx="2788039" cy="847502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3131839" y="4826903"/>
            <a:ext cx="2900593" cy="29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aan de gang zijn, bezig zijn</a:t>
            </a:r>
          </a:p>
          <a:p>
            <a:pPr>
              <a:lnSpc>
                <a:spcPct val="80000"/>
              </a:lnSpc>
              <a:spcAft>
                <a:spcPts val="80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6032433" y="4309312"/>
            <a:ext cx="2830499" cy="48999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7" name="Tekstvak 2"/>
          <p:cNvSpPr txBox="1">
            <a:spLocks noChangeArrowheads="1"/>
          </p:cNvSpPr>
          <p:nvPr/>
        </p:nvSpPr>
        <p:spPr bwMode="auto">
          <a:xfrm>
            <a:off x="6012160" y="4302244"/>
            <a:ext cx="2850772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stoppen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 descr="Afbeelding met buitenshuis, hemel, Diermigratie, natuur&#10;&#10;Automatisch gegenereerde beschrijving">
            <a:extLst>
              <a:ext uri="{FF2B5EF4-FFF2-40B4-BE49-F238E27FC236}">
                <a16:creationId xmlns:a16="http://schemas.microsoft.com/office/drawing/2014/main" id="{21C15496-F424-B19A-9C08-BF0F3DEA14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719" y="1827179"/>
            <a:ext cx="2534562" cy="1693087"/>
          </a:xfrm>
          <a:prstGeom prst="rect">
            <a:avLst/>
          </a:prstGeom>
        </p:spPr>
      </p:pic>
      <p:pic>
        <p:nvPicPr>
          <p:cNvPr id="18" name="Afbeelding 17" descr="Afbeelding met vogel, Diermigratie, zwerm, Vogelmigratie&#10;&#10;Automatisch gegenereerde beschrijving">
            <a:extLst>
              <a:ext uri="{FF2B5EF4-FFF2-40B4-BE49-F238E27FC236}">
                <a16:creationId xmlns:a16="http://schemas.microsoft.com/office/drawing/2014/main" id="{27609418-5E0D-DA7C-74C8-AA706EE3EAC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85" y="2864306"/>
            <a:ext cx="2416585" cy="1619112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215376D9-29FB-A4DF-9767-D7A4B4D3B7A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200" y="2125134"/>
            <a:ext cx="2633750" cy="119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9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 descr="C:\Users\Kosterm\Downloads\shutterstock_119755635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450" y="1400094"/>
            <a:ext cx="8594098" cy="405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467545" y="332656"/>
            <a:ext cx="2304256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51521" y="188640"/>
            <a:ext cx="2695896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latin typeface="Century Gothic" panose="020B0502020202020204" pitchFamily="34" charset="0"/>
                <a:ea typeface="Calibri"/>
                <a:cs typeface="Times New Roman"/>
              </a:rPr>
              <a:t>veilen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9" name="Rechte verbindingslijn 8"/>
          <p:cNvCxnSpPr>
            <a:endCxn id="13" idx="2"/>
          </p:cNvCxnSpPr>
          <p:nvPr/>
        </p:nvCxnSpPr>
        <p:spPr>
          <a:xfrm flipV="1">
            <a:off x="1115616" y="2519420"/>
            <a:ext cx="1656184" cy="7655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4139953" y="3611435"/>
            <a:ext cx="1351381" cy="154301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4623606" y="4941168"/>
            <a:ext cx="2016224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369182" y="4910321"/>
            <a:ext cx="2520280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bieden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642395" y="1912888"/>
            <a:ext cx="4258809" cy="60653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544729" y="1844824"/>
            <a:ext cx="4454142" cy="613233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veilingmeester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771800" y="332656"/>
            <a:ext cx="5868144" cy="97726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771800" y="332656"/>
            <a:ext cx="6091748" cy="88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iets verkopen aan de persoon die er het meest voor wil betalen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24" name="Rechte verbindingslijn 23"/>
          <p:cNvCxnSpPr>
            <a:cxnSpLocks/>
          </p:cNvCxnSpPr>
          <p:nvPr/>
        </p:nvCxnSpPr>
        <p:spPr>
          <a:xfrm flipH="1">
            <a:off x="5705872" y="3763835"/>
            <a:ext cx="810344" cy="11993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14">
            <a:extLst>
              <a:ext uri="{FF2B5EF4-FFF2-40B4-BE49-F238E27FC236}">
                <a16:creationId xmlns:a16="http://schemas.microsoft.com/office/drawing/2014/main" id="{BAEB804C-58B8-A939-E181-01C479521EA2}"/>
              </a:ext>
            </a:extLst>
          </p:cNvPr>
          <p:cNvSpPr txBox="1"/>
          <p:nvPr/>
        </p:nvSpPr>
        <p:spPr>
          <a:xfrm>
            <a:off x="2555776" y="5581993"/>
            <a:ext cx="4824536" cy="853577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kstvak 2">
            <a:extLst>
              <a:ext uri="{FF2B5EF4-FFF2-40B4-BE49-F238E27FC236}">
                <a16:creationId xmlns:a16="http://schemas.microsoft.com/office/drawing/2014/main" id="{01E21C87-A9CF-1B5E-040F-209CE8095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783" y="5481007"/>
            <a:ext cx="4761099" cy="80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nl-NL" sz="2800" dirty="0">
                <a:latin typeface="Century Gothic" panose="020B0502020202020204" pitchFamily="34" charset="0"/>
              </a:rPr>
              <a:t>= het bedrag noemen dat je ergens voor wil betalen</a:t>
            </a:r>
          </a:p>
          <a:p>
            <a:endParaRPr lang="nl-NL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54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627784" y="2445505"/>
            <a:ext cx="3747739" cy="76747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451066" y="2333986"/>
            <a:ext cx="4101173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gave</a:t>
            </a:r>
            <a:endParaRPr lang="nl-NL" sz="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835696" y="3212976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cxnSpLocks/>
            <a:stCxn id="13" idx="2"/>
          </p:cNvCxnSpPr>
          <p:nvPr/>
        </p:nvCxnSpPr>
        <p:spPr>
          <a:xfrm flipH="1">
            <a:off x="4139952" y="1420618"/>
            <a:ext cx="781574" cy="10248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>
            <a:cxnSpLocks/>
            <a:endCxn id="12" idx="0"/>
          </p:cNvCxnSpPr>
          <p:nvPr/>
        </p:nvCxnSpPr>
        <p:spPr>
          <a:xfrm>
            <a:off x="5186101" y="3291237"/>
            <a:ext cx="163921" cy="11592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4299824" y="4461873"/>
            <a:ext cx="2100397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036005" y="4450474"/>
            <a:ext cx="2628033" cy="386743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tekenen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3746218" y="813707"/>
            <a:ext cx="2350615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3636374" y="767086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sporten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404993" y="4004478"/>
            <a:ext cx="2370226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428216" y="3958674"/>
            <a:ext cx="2370225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zingen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939025" y="3224375"/>
            <a:ext cx="5904655" cy="77876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3073260" y="3195844"/>
            <a:ext cx="5877989" cy="32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iets dat je van jezelf heel goed kunt, het talent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 descr="Afbeelding met geel, cirkel, brons, goud&#10;&#10;Automatisch gegenereerde beschrijving">
            <a:extLst>
              <a:ext uri="{FF2B5EF4-FFF2-40B4-BE49-F238E27FC236}">
                <a16:creationId xmlns:a16="http://schemas.microsoft.com/office/drawing/2014/main" id="{4DA35497-E930-C3D8-94F2-77EF124572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50" b="98126" l="5152" r="94614">
                        <a14:foregroundMark x1="5152" y1="46838" x2="5152" y2="468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056" y="613830"/>
            <a:ext cx="2058353" cy="2059086"/>
          </a:xfrm>
          <a:prstGeom prst="rect">
            <a:avLst/>
          </a:prstGeom>
        </p:spPr>
      </p:pic>
      <p:pic>
        <p:nvPicPr>
          <p:cNvPr id="4" name="Afbeelding 3" descr="Afbeelding met sport, atletiekwedstrijd, persoon, basketbal&#10;&#10;Automatisch gegenereerde beschrijving">
            <a:extLst>
              <a:ext uri="{FF2B5EF4-FFF2-40B4-BE49-F238E27FC236}">
                <a16:creationId xmlns:a16="http://schemas.microsoft.com/office/drawing/2014/main" id="{7C2017EF-3359-F8B0-55C9-B0C954737EC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5931" y="434718"/>
            <a:ext cx="2587392" cy="1728378"/>
          </a:xfrm>
          <a:prstGeom prst="rect">
            <a:avLst/>
          </a:prstGeom>
        </p:spPr>
      </p:pic>
      <p:pic>
        <p:nvPicPr>
          <p:cNvPr id="19" name="Afbeelding 18" descr="Afbeelding met kleding, persoon, hemel, Menselijk gezicht&#10;&#10;Automatisch gegenereerde beschrijving">
            <a:extLst>
              <a:ext uri="{FF2B5EF4-FFF2-40B4-BE49-F238E27FC236}">
                <a16:creationId xmlns:a16="http://schemas.microsoft.com/office/drawing/2014/main" id="{C503ACA7-98E0-6181-29C9-A13C12E9C8C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904" y="4650724"/>
            <a:ext cx="1926440" cy="1286862"/>
          </a:xfrm>
          <a:prstGeom prst="rect">
            <a:avLst/>
          </a:prstGeom>
        </p:spPr>
      </p:pic>
      <p:pic>
        <p:nvPicPr>
          <p:cNvPr id="22" name="Afbeelding 21" descr="Afbeelding met tekening, schets, Papierprodcut, papier&#10;&#10;Automatisch gegenereerde beschrijving">
            <a:extLst>
              <a:ext uri="{FF2B5EF4-FFF2-40B4-BE49-F238E27FC236}">
                <a16:creationId xmlns:a16="http://schemas.microsoft.com/office/drawing/2014/main" id="{C82F03B8-1E36-61F1-DBBE-DBB0EF7D94B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4981" y="4262129"/>
            <a:ext cx="2210561" cy="147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57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339752" y="2504861"/>
            <a:ext cx="3747739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194907" y="2421978"/>
            <a:ext cx="4101173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tournee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835696" y="3212976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flipH="1">
            <a:off x="4713813" y="1432346"/>
            <a:ext cx="1132205" cy="10725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408503" y="3212976"/>
            <a:ext cx="598805" cy="977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5076057" y="4190241"/>
            <a:ext cx="3168351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968303" y="4149080"/>
            <a:ext cx="3414082" cy="434619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optreden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4201624" y="825813"/>
            <a:ext cx="2818648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4296931" y="761083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tourbus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779156" y="4324861"/>
            <a:ext cx="2628033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761615" y="4293096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route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627784" y="3212975"/>
            <a:ext cx="5784229" cy="866555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654450" y="3188321"/>
            <a:ext cx="5877989" cy="26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de rondreis van kunstenaars naar plekken waar ze optreden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 descr="Afbeelding met voertuig, Landvoertuig, clipart, bus&#10;&#10;Automatisch gegenereerde beschrijving">
            <a:extLst>
              <a:ext uri="{FF2B5EF4-FFF2-40B4-BE49-F238E27FC236}">
                <a16:creationId xmlns:a16="http://schemas.microsoft.com/office/drawing/2014/main" id="{BAC53689-771E-FC78-4571-5E21BD9A0C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642" y="276227"/>
            <a:ext cx="2818648" cy="2113986"/>
          </a:xfrm>
          <a:prstGeom prst="rect">
            <a:avLst/>
          </a:prstGeom>
        </p:spPr>
      </p:pic>
      <p:pic>
        <p:nvPicPr>
          <p:cNvPr id="4" name="Afbeelding 3" descr="Afbeelding met Kinderkunst, kaart, Kleurrijkheid&#10;&#10;Automatisch gegenereerde beschrijving">
            <a:extLst>
              <a:ext uri="{FF2B5EF4-FFF2-40B4-BE49-F238E27FC236}">
                <a16:creationId xmlns:a16="http://schemas.microsoft.com/office/drawing/2014/main" id="{2163BC52-6A82-6AA7-2097-A1E3AB4E631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9457" y="4984644"/>
            <a:ext cx="2512833" cy="929748"/>
          </a:xfrm>
          <a:prstGeom prst="rect">
            <a:avLst/>
          </a:prstGeom>
        </p:spPr>
      </p:pic>
      <p:pic>
        <p:nvPicPr>
          <p:cNvPr id="19" name="Afbeelding 18" descr="Afbeelding met concert, optreden, kleding, entertainment&#10;&#10;Automatisch gegenereerde beschrijving">
            <a:extLst>
              <a:ext uri="{FF2B5EF4-FFF2-40B4-BE49-F238E27FC236}">
                <a16:creationId xmlns:a16="http://schemas.microsoft.com/office/drawing/2014/main" id="{42354F7C-B333-FEB6-1F11-2CAC9F60F77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018" y="4784370"/>
            <a:ext cx="1750318" cy="116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5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het oeuvre</a:t>
            </a:r>
            <a:b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 dirty="0">
                <a:latin typeface="Century Gothic" panose="020B0502020202020204" pitchFamily="34" charset="0"/>
              </a:rPr>
              <a:t>alle werken van een kunstenaar</a:t>
            </a: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14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36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Ik ben wel benieuwd naar het hele </a:t>
            </a:r>
            <a:r>
              <a:rPr lang="nl-NL" sz="2800" i="1" u="sng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oeuvre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van deze kunstenaar.</a:t>
            </a:r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Afbeelding 1" descr="Afbeelding met overdekt, kunst, kleuren&#10;&#10;Automatisch gegenereerde beschrijving">
            <a:extLst>
              <a:ext uri="{FF2B5EF4-FFF2-40B4-BE49-F238E27FC236}">
                <a16:creationId xmlns:a16="http://schemas.microsoft.com/office/drawing/2014/main" id="{CB8F7B7F-867D-FE70-51F5-E25D88B644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012" y="1994342"/>
            <a:ext cx="4877193" cy="325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3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schouwspel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47728C3-3AA4-ADA1-5A3B-A5442D69F72B}"/>
              </a:ext>
            </a:extLst>
          </p:cNvPr>
          <p:cNvSpPr txBox="1"/>
          <p:nvPr/>
        </p:nvSpPr>
        <p:spPr>
          <a:xfrm>
            <a:off x="1547664" y="5949280"/>
            <a:ext cx="63316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https://youtu.be/X0sE10zUYyY?si=DA5RZ6Hqe65ZbZSv</a:t>
            </a:r>
            <a:r>
              <a:rPr lang="nl-NL" dirty="0"/>
              <a:t> </a:t>
            </a:r>
          </a:p>
        </p:txBody>
      </p:sp>
      <p:pic>
        <p:nvPicPr>
          <p:cNvPr id="5" name="Afbeelding 4" descr="Afbeelding met buitenshuis, hemel, Diermigratie, natuur&#10;&#10;Automatisch gegenereerde beschrijving">
            <a:extLst>
              <a:ext uri="{FF2B5EF4-FFF2-40B4-BE49-F238E27FC236}">
                <a16:creationId xmlns:a16="http://schemas.microsoft.com/office/drawing/2014/main" id="{066B2D0D-6495-BFE2-4E23-026F7D7A4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174" y="1552602"/>
            <a:ext cx="6093140" cy="407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gaande zijn</a:t>
            </a:r>
          </a:p>
        </p:txBody>
      </p:sp>
      <p:pic>
        <p:nvPicPr>
          <p:cNvPr id="3" name="Afbeelding 2" descr="Afbeelding met hemel, buitenshuis, persoon, vogel&#10;&#10;Automatisch gegenereerde beschrijving">
            <a:extLst>
              <a:ext uri="{FF2B5EF4-FFF2-40B4-BE49-F238E27FC236}">
                <a16:creationId xmlns:a16="http://schemas.microsoft.com/office/drawing/2014/main" id="{687C7BF5-9B0D-AD3A-0B54-1DE3187A2F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63" y="1628800"/>
            <a:ext cx="7250874" cy="483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verscheidene</a:t>
            </a:r>
          </a:p>
        </p:txBody>
      </p:sp>
      <p:pic>
        <p:nvPicPr>
          <p:cNvPr id="3" name="Afbeelding 2" descr="Afbeelding met vogel, snavel, veer, fauna&#10;&#10;Automatisch gegenereerde beschrijving">
            <a:extLst>
              <a:ext uri="{FF2B5EF4-FFF2-40B4-BE49-F238E27FC236}">
                <a16:creationId xmlns:a16="http://schemas.microsoft.com/office/drawing/2014/main" id="{7DCB9D3D-D10A-39AF-4E76-A10CEE6F02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1484784"/>
            <a:ext cx="504056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gave</a:t>
            </a:r>
          </a:p>
        </p:txBody>
      </p:sp>
      <p:pic>
        <p:nvPicPr>
          <p:cNvPr id="2" name="Afbeelding 1" descr="Afbeelding met buitenshuis, hemel, Diermigratie, natuur&#10;&#10;Automatisch gegenereerde beschrijving">
            <a:extLst>
              <a:ext uri="{FF2B5EF4-FFF2-40B4-BE49-F238E27FC236}">
                <a16:creationId xmlns:a16="http://schemas.microsoft.com/office/drawing/2014/main" id="{FA42DED3-324B-8979-455D-0AD62054E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222358" cy="4824536"/>
          </a:xfrm>
          <a:prstGeom prst="rect">
            <a:avLst/>
          </a:prstGeom>
        </p:spPr>
      </p:pic>
      <p:pic>
        <p:nvPicPr>
          <p:cNvPr id="4" name="Afbeelding 3" descr="Afbeelding met geel, cirkel, brons, goud&#10;&#10;Automatisch gegenereerde beschrijving">
            <a:extLst>
              <a:ext uri="{FF2B5EF4-FFF2-40B4-BE49-F238E27FC236}">
                <a16:creationId xmlns:a16="http://schemas.microsoft.com/office/drawing/2014/main" id="{A2D64DE5-C06A-46AB-F4BD-0CA9305CADC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664" r="89916">
                        <a14:foregroundMark x1="9664" y1="46200" x2="9664" y2="46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935" y="2348880"/>
            <a:ext cx="2973065" cy="312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A268C99-939E-382F-0083-2C19738384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388" y="692696"/>
            <a:ext cx="7623223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63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genre</a:t>
            </a:r>
          </a:p>
        </p:txBody>
      </p:sp>
      <p:pic>
        <p:nvPicPr>
          <p:cNvPr id="3" name="Afbeelding 2" descr="Afbeelding met Kinderkunst, tekening, grafische vormgeving, clipart&#10;&#10;Automatisch gegenereerde beschrijving">
            <a:extLst>
              <a:ext uri="{FF2B5EF4-FFF2-40B4-BE49-F238E27FC236}">
                <a16:creationId xmlns:a16="http://schemas.microsoft.com/office/drawing/2014/main" id="{47F234C9-F549-827D-5BF5-CCC1E9B502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812" y="1988840"/>
            <a:ext cx="7956376" cy="365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A4E89E7-5FB1-2B7D-4F8A-E8DD2F27F519}"/>
              </a:ext>
            </a:extLst>
          </p:cNvPr>
          <p:cNvSpPr txBox="1"/>
          <p:nvPr/>
        </p:nvSpPr>
        <p:spPr>
          <a:xfrm>
            <a:off x="1844824" y="5661248"/>
            <a:ext cx="5454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2"/>
              </a:rPr>
              <a:t>https://youtu.be/GbsF1soqMxI?si=tJo6ylc2AlYsIKaV</a:t>
            </a:r>
            <a:r>
              <a:rPr lang="nl-NL" dirty="0"/>
              <a:t>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87899F1-CC2D-4EF5-2933-437D9EF4DC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388" y="692696"/>
            <a:ext cx="7623223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6317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2331</TotalTime>
  <Words>870</Words>
  <Application>Microsoft Office PowerPoint</Application>
  <PresentationFormat>Diavoorstelling (4:3)</PresentationFormat>
  <Paragraphs>207</Paragraphs>
  <Slides>25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Arial</vt:lpstr>
      <vt:lpstr>Calibri</vt:lpstr>
      <vt:lpstr>Century Gothic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Mandy</cp:lastModifiedBy>
  <cp:revision>502</cp:revision>
  <dcterms:created xsi:type="dcterms:W3CDTF">2021-06-08T06:13:59Z</dcterms:created>
  <dcterms:modified xsi:type="dcterms:W3CDTF">2024-03-26T09:46:35Z</dcterms:modified>
</cp:coreProperties>
</file>