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437" r:id="rId2"/>
    <p:sldId id="548" r:id="rId3"/>
    <p:sldId id="1477" r:id="rId4"/>
    <p:sldId id="1475" r:id="rId5"/>
    <p:sldId id="1479" r:id="rId6"/>
    <p:sldId id="1478" r:id="rId7"/>
    <p:sldId id="1480" r:id="rId8"/>
    <p:sldId id="1476" r:id="rId9"/>
    <p:sldId id="1460" r:id="rId10"/>
    <p:sldId id="934" r:id="rId11"/>
    <p:sldId id="263" r:id="rId12"/>
    <p:sldId id="1486" r:id="rId13"/>
    <p:sldId id="1487" r:id="rId14"/>
    <p:sldId id="1489" r:id="rId15"/>
    <p:sldId id="1484" r:id="rId16"/>
    <p:sldId id="259" r:id="rId17"/>
    <p:sldId id="1485" r:id="rId1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7"/>
            <p14:sldId id="1475"/>
            <p14:sldId id="1479"/>
            <p14:sldId id="1478"/>
            <p14:sldId id="1480"/>
            <p14:sldId id="1476"/>
            <p14:sldId id="1460"/>
            <p14:sldId id="934"/>
            <p14:sldId id="263"/>
            <p14:sldId id="1486"/>
            <p14:sldId id="1487"/>
            <p14:sldId id="1489"/>
            <p14:sldId id="1484"/>
            <p14:sldId id="259"/>
            <p14:sldId id="1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7570" autoAdjust="0"/>
  </p:normalViewPr>
  <p:slideViewPr>
    <p:cSldViewPr>
      <p:cViewPr varScale="1">
        <p:scale>
          <a:sx n="66" d="100"/>
          <a:sy n="66" d="100"/>
        </p:scale>
        <p:origin x="160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200" b="1" dirty="0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Woordenoverzicht</a:t>
            </a:r>
          </a:p>
          <a:p>
            <a:pPr algn="l"/>
            <a:endParaRPr lang="nl-NL" sz="1200" b="1" dirty="0">
              <a:solidFill>
                <a:srgbClr val="4F4F4F"/>
              </a:solidFill>
              <a:effectLst/>
              <a:latin typeface="Verdana" panose="020B0604030504040204" pitchFamily="34" charset="0"/>
            </a:endParaRPr>
          </a:p>
          <a:p>
            <a:r>
              <a:rPr lang="nl-NL" b="1" dirty="0"/>
              <a:t>de handtekening: </a:t>
            </a:r>
            <a:r>
              <a:rPr lang="nl-NL" dirty="0"/>
              <a:t>je naam, zoals je die altijd op je eigen manier schrijft</a:t>
            </a:r>
          </a:p>
          <a:p>
            <a:r>
              <a:rPr lang="nl-NL" b="1" dirty="0"/>
              <a:t>zeldzaam: </a:t>
            </a:r>
            <a:r>
              <a:rPr lang="nl-NL" dirty="0"/>
              <a:t>er zijn er maar weinig van</a:t>
            </a:r>
          </a:p>
          <a:p>
            <a:r>
              <a:rPr lang="nl-NL" b="1" dirty="0"/>
              <a:t>de componist: </a:t>
            </a:r>
            <a:r>
              <a:rPr lang="nl-NL" dirty="0"/>
              <a:t>iemand die een muziekstuk schrijft</a:t>
            </a:r>
          </a:p>
          <a:p>
            <a:r>
              <a:rPr lang="nl-NL" b="1" dirty="0"/>
              <a:t>muzikaal: </a:t>
            </a:r>
            <a:r>
              <a:rPr lang="nl-NL" dirty="0"/>
              <a:t>goed zijn in het maken van muziek</a:t>
            </a:r>
          </a:p>
          <a:p>
            <a:r>
              <a:rPr lang="nl-NL" b="1" dirty="0"/>
              <a:t>optreden: </a:t>
            </a:r>
            <a:r>
              <a:rPr lang="nl-NL" dirty="0"/>
              <a:t>laten zien wat je kunt, bijvoorbeeld muziek maken of kunstjes doen</a:t>
            </a:r>
          </a:p>
          <a:p>
            <a:r>
              <a:rPr lang="nl-NL" b="1" dirty="0"/>
              <a:t>helaas: </a:t>
            </a:r>
            <a:r>
              <a:rPr lang="nl-NL" dirty="0"/>
              <a:t>jammer genoeg</a:t>
            </a:r>
          </a:p>
          <a:p>
            <a:r>
              <a:rPr lang="nl-NL" b="1" dirty="0"/>
              <a:t>bewijzen: </a:t>
            </a:r>
            <a:r>
              <a:rPr lang="nl-NL" dirty="0"/>
              <a:t>laten zien dat iets zo is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26-3-2024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4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Stel je eens voor: je bent een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muzikaal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meisje (of een muzikale jongen),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je bent goed in het maken van muziek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op een regenachtige zaterdagmiddag bedenk je een melodie die heel lekker klinkt. Je begeleidt jezelf op gitaar en oefent net zolang totdat je het perfect kan spelen.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Dan besluit je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liedje te laten horen op Instagram. En w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at gebeurt er?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is een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zeldzaam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succes, een succes waar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er maar weinig van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 krijgt hartstikke veel </a:t>
            </a:r>
            <a:r>
              <a:rPr lang="nl-NL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likes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en iedereen wil vrienden met je worden. Ineens ben je een bekende singer-songwriter geworden.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Helaas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jammer genoeg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zijn er dan ook veel mensen die met jouw liedje willen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optreden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Er zijn veel zangers die ook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willen laten zien wat ze kunnen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Mag dit dan zomaar? Nou,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als je kan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bewijzen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als je kunt laten zien</a:t>
            </a:r>
            <a:r>
              <a:rPr lang="nl-NL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dat jij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componist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bent, dat jij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iemand bent die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muziekstuk geschreven heeft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dan mag niemand zomaar jouw liedje zingen. Het is dus heel belangrijk dat je op tijd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jouw handtekening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zet op een contract waarin staat dat jij het liedje bedacht hebt. De handtekening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je naam, zoals je die altijd op je eigen manier schrijft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liefst voordat het liedje beroemd geworden is. Dan moet iedereen altijd aan jou vragen of het mag.</a:t>
            </a:r>
            <a:endParaRPr lang="nl-NL" sz="2000" b="1" u="sng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helaas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gelukkig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jammer genoeg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Helaas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willen veel andere zangers dit liedje ook zingen.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opgelucht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Gelukkig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mag het lied maar door één zanger gezongen worden.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C62DE2-E71C-97F5-3012-EB5714C375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18" y="2369080"/>
            <a:ext cx="3597150" cy="2119839"/>
          </a:xfrm>
          <a:prstGeom prst="rect">
            <a:avLst/>
          </a:prstGeom>
        </p:spPr>
      </p:pic>
      <p:pic>
        <p:nvPicPr>
          <p:cNvPr id="5" name="Afbeelding 4" descr="Afbeelding met muziekinstrument, persoon, kleding, overdekt&#10;&#10;Automatisch gegenereerde beschrijving">
            <a:extLst>
              <a:ext uri="{FF2B5EF4-FFF2-40B4-BE49-F238E27FC236}">
                <a16:creationId xmlns:a16="http://schemas.microsoft.com/office/drawing/2014/main" id="{E8996D57-6EE9-76A7-0C62-B057F38922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135442"/>
            <a:ext cx="1728192" cy="25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zeldzaam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387423" y="31273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iet uniek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er zijn er maar weinig van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Zo’n groot succes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zeldzaam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23036" y="167879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zijn er veel van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koffieboon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niet uniek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geel, legpuzzel, blad&#10;&#10;Automatisch gegenereerde beschrijving">
            <a:extLst>
              <a:ext uri="{FF2B5EF4-FFF2-40B4-BE49-F238E27FC236}">
                <a16:creationId xmlns:a16="http://schemas.microsoft.com/office/drawing/2014/main" id="{E33BCF88-8BAC-4A43-281B-1CEBEB6DF1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2641070"/>
            <a:ext cx="2953973" cy="2300098"/>
          </a:xfrm>
          <a:prstGeom prst="rect">
            <a:avLst/>
          </a:prstGeom>
        </p:spPr>
      </p:pic>
      <p:pic>
        <p:nvPicPr>
          <p:cNvPr id="5" name="Afbeelding 4" descr="Afbeelding met drank, koffie, Jamaican Blue Mountain Coffee, Konakoffie&#10;&#10;Automatisch gegenereerde beschrijving">
            <a:extLst>
              <a:ext uri="{FF2B5EF4-FFF2-40B4-BE49-F238E27FC236}">
                <a16:creationId xmlns:a16="http://schemas.microsoft.com/office/drawing/2014/main" id="{5DBF4F0C-683E-07E2-297A-7C5F75E3F3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937" y="2641070"/>
            <a:ext cx="3443260" cy="23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3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bewijzen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ontkrachten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laten zien dat iets zo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kan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bewijzen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zij de componist is.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zeggen dat het niet zo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meisje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ontkracht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zij de componist is.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39CAF5-F0BF-E9F4-B604-8223C5A9CF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348880"/>
            <a:ext cx="3436118" cy="2666768"/>
          </a:xfrm>
          <a:prstGeom prst="rect">
            <a:avLst/>
          </a:prstGeom>
        </p:spPr>
      </p:pic>
      <p:pic>
        <p:nvPicPr>
          <p:cNvPr id="5" name="Afbeelding 4" descr="Afbeelding met persoon, kleding, overdekt, muur&#10;&#10;Automatisch gegenereerde beschrijving">
            <a:extLst>
              <a:ext uri="{FF2B5EF4-FFF2-40B4-BE49-F238E27FC236}">
                <a16:creationId xmlns:a16="http://schemas.microsoft.com/office/drawing/2014/main" id="{3609077F-84E4-94B8-6633-0B75AC44F4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36912"/>
            <a:ext cx="3560982" cy="23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muzikaal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amuzikaal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goed zijn in het maken van muziek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muzikaal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meisje.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muzikaal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man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amuzikaal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muziekinstrument, gitaar, Menselijk gezicht, persoon&#10;&#10;Automatisch gegenereerde beschrijving">
            <a:extLst>
              <a:ext uri="{FF2B5EF4-FFF2-40B4-BE49-F238E27FC236}">
                <a16:creationId xmlns:a16="http://schemas.microsoft.com/office/drawing/2014/main" id="{6C952241-8367-15DA-E846-6A5D86B79C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17" y="2599535"/>
            <a:ext cx="3965783" cy="2649143"/>
          </a:xfrm>
          <a:prstGeom prst="rect">
            <a:avLst/>
          </a:prstGeom>
        </p:spPr>
      </p:pic>
      <p:pic>
        <p:nvPicPr>
          <p:cNvPr id="5" name="Afbeelding 4" descr="Afbeelding met persoon, kleding, Menselijk gezicht, muziekinstrument&#10;&#10;Automatisch gegenereerde beschrijving">
            <a:extLst>
              <a:ext uri="{FF2B5EF4-FFF2-40B4-BE49-F238E27FC236}">
                <a16:creationId xmlns:a16="http://schemas.microsoft.com/office/drawing/2014/main" id="{6B343F98-FFC3-3135-BA70-38780D03E0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625" y="2578073"/>
            <a:ext cx="3549255" cy="26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4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1" y="4130039"/>
            <a:ext cx="2549828" cy="115212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2898748" y="4005064"/>
            <a:ext cx="3041405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-101024" y="406207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een idee hebben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641749" y="3969856"/>
            <a:ext cx="3555401" cy="81061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componeren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68143" y="3385073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optreden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347898" y="399085"/>
            <a:ext cx="8425285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meisje verheugt zich erop om elke avond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te treden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1"/>
            <a:ext cx="2830499" cy="163996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994788" cy="133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laten zien wat je kunt, bijvoorbeeld muziek maken of kunstjes doen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muziekinstrument, Keyboard, persoon, pianist&#10;&#10;Automatisch gegenereerde beschrijving">
            <a:extLst>
              <a:ext uri="{FF2B5EF4-FFF2-40B4-BE49-F238E27FC236}">
                <a16:creationId xmlns:a16="http://schemas.microsoft.com/office/drawing/2014/main" id="{28C88BA8-9131-EB83-6A22-95556C4EB8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687" y="1962686"/>
            <a:ext cx="2938390" cy="1962845"/>
          </a:xfrm>
          <a:prstGeom prst="rect">
            <a:avLst/>
          </a:prstGeom>
        </p:spPr>
      </p:pic>
      <p:pic>
        <p:nvPicPr>
          <p:cNvPr id="21" name="Afbeelding 20" descr="Afbeelding met Menselijk gezicht, kleding, meisje, persoon&#10;&#10;Automatisch gegenereerde beschrijving">
            <a:extLst>
              <a:ext uri="{FF2B5EF4-FFF2-40B4-BE49-F238E27FC236}">
                <a16:creationId xmlns:a16="http://schemas.microsoft.com/office/drawing/2014/main" id="{407780E7-6FBF-19F6-6106-75D01CF6B3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08" y="1704876"/>
            <a:ext cx="2179216" cy="2279515"/>
          </a:xfrm>
          <a:prstGeom prst="rect">
            <a:avLst/>
          </a:prstGeom>
        </p:spPr>
      </p:pic>
      <p:pic>
        <p:nvPicPr>
          <p:cNvPr id="23" name="Afbeelding 22" descr="Afbeelding met Dans, Uitvoerende kunsten, Theater, entertainment&#10;&#10;Automatisch gegenereerde beschrijving">
            <a:extLst>
              <a:ext uri="{FF2B5EF4-FFF2-40B4-BE49-F238E27FC236}">
                <a16:creationId xmlns:a16="http://schemas.microsoft.com/office/drawing/2014/main" id="{997A36C7-A5DA-BAAE-DCD5-2507FC6937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457805"/>
            <a:ext cx="2761023" cy="19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19672" y="476672"/>
            <a:ext cx="4481409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619672" y="404664"/>
            <a:ext cx="460851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componist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Nielson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10326" y="3861048"/>
            <a:ext cx="260183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403531" y="3861203"/>
            <a:ext cx="2671082" cy="5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Ed Sheeran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218638" y="3861048"/>
            <a:ext cx="249384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37066" y="3869424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Froukje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8722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785425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een muziekstuk schrijft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muziekinstrument, kleding, muziek&#10;&#10;Automatisch gegenereerde beschrijving">
            <a:extLst>
              <a:ext uri="{FF2B5EF4-FFF2-40B4-BE49-F238E27FC236}">
                <a16:creationId xmlns:a16="http://schemas.microsoft.com/office/drawing/2014/main" id="{3F47A225-5C7F-DCD9-4E0A-1EDABCE3B7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7" y="1311568"/>
            <a:ext cx="2476467" cy="1654280"/>
          </a:xfrm>
          <a:prstGeom prst="rect">
            <a:avLst/>
          </a:prstGeom>
        </p:spPr>
      </p:pic>
      <p:pic>
        <p:nvPicPr>
          <p:cNvPr id="17" name="Afbeelding 16" descr="Afbeelding met Menselijk gezicht, kleding, persoon, person&#10;&#10;Automatisch gegenereerde beschrijving">
            <a:extLst>
              <a:ext uri="{FF2B5EF4-FFF2-40B4-BE49-F238E27FC236}">
                <a16:creationId xmlns:a16="http://schemas.microsoft.com/office/drawing/2014/main" id="{CA1D71F3-408F-A94E-49FB-969A9C3262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34" y="4626632"/>
            <a:ext cx="2385389" cy="1593440"/>
          </a:xfrm>
          <a:prstGeom prst="rect">
            <a:avLst/>
          </a:prstGeom>
        </p:spPr>
      </p:pic>
      <p:pic>
        <p:nvPicPr>
          <p:cNvPr id="21" name="Afbeelding 20" descr="Afbeelding met tekst, buitenshuis, Reclamebord, Reclame&#10;&#10;Automatisch gegenereerde beschrijving">
            <a:extLst>
              <a:ext uri="{FF2B5EF4-FFF2-40B4-BE49-F238E27FC236}">
                <a16:creationId xmlns:a16="http://schemas.microsoft.com/office/drawing/2014/main" id="{BC32D0B3-2A6F-A88C-5B4A-E377357435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257" y="4626632"/>
            <a:ext cx="2369549" cy="1582859"/>
          </a:xfrm>
          <a:prstGeom prst="rect">
            <a:avLst/>
          </a:prstGeom>
        </p:spPr>
      </p:pic>
      <p:pic>
        <p:nvPicPr>
          <p:cNvPr id="23" name="Afbeelding 22" descr="Afbeelding met tekst, buitenshuis, Landvoertuig, Reclame&#10;&#10;Automatisch gegenereerde beschrijving">
            <a:extLst>
              <a:ext uri="{FF2B5EF4-FFF2-40B4-BE49-F238E27FC236}">
                <a16:creationId xmlns:a16="http://schemas.microsoft.com/office/drawing/2014/main" id="{C8776A1C-43BD-31A6-6DCD-ECC690F07C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857" y="4643825"/>
            <a:ext cx="2376664" cy="15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093172" y="2383102"/>
            <a:ext cx="4752527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contract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3010355" y="3212976"/>
            <a:ext cx="598261" cy="2062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29082" y="3236057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351557" y="4230964"/>
            <a:ext cx="346854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13222" y="4202703"/>
            <a:ext cx="399618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onderhandelen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407202" y="813107"/>
            <a:ext cx="41891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269521" y="749281"/>
            <a:ext cx="446449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handtekening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95625" y="5275943"/>
            <a:ext cx="295327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830603" y="5244178"/>
            <a:ext cx="301829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afspraak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079195" y="1458742"/>
            <a:ext cx="5564132" cy="92436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109803" y="1387948"/>
            <a:ext cx="5854686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je naam, zoals je die altijd op je eigen manier schrijft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 descr="Afbeelding met tekst, verbruiksartikelen voor kantoor, briefpapier, schrijfmateriaal&#10;&#10;Automatisch gegenereerde beschrijving">
            <a:extLst>
              <a:ext uri="{FF2B5EF4-FFF2-40B4-BE49-F238E27FC236}">
                <a16:creationId xmlns:a16="http://schemas.microsoft.com/office/drawing/2014/main" id="{6E187994-31CF-23F9-4F7F-94BF0C763C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814" y="2476381"/>
            <a:ext cx="1631538" cy="1631538"/>
          </a:xfrm>
          <a:prstGeom prst="rect">
            <a:avLst/>
          </a:prstGeom>
        </p:spPr>
      </p:pic>
      <p:pic>
        <p:nvPicPr>
          <p:cNvPr id="20" name="Afbeelding 19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71318D49-4F94-F81A-0604-693D27B6E7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60" y="3481913"/>
            <a:ext cx="2532719" cy="1691857"/>
          </a:xfrm>
          <a:prstGeom prst="rect">
            <a:avLst/>
          </a:prstGeom>
        </p:spPr>
      </p:pic>
      <p:pic>
        <p:nvPicPr>
          <p:cNvPr id="22" name="Afbeelding 21" descr="Afbeelding met persoon, Menselijk gezicht, kleding, muur&#10;&#10;Automatisch gegenereerde beschrijving">
            <a:extLst>
              <a:ext uri="{FF2B5EF4-FFF2-40B4-BE49-F238E27FC236}">
                <a16:creationId xmlns:a16="http://schemas.microsoft.com/office/drawing/2014/main" id="{D4619850-CB29-496A-41D0-A2F22712DF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363" y="4900007"/>
            <a:ext cx="2408437" cy="1608836"/>
          </a:xfrm>
          <a:prstGeom prst="rect">
            <a:avLst/>
          </a:prstGeom>
        </p:spPr>
      </p:pic>
      <p:pic>
        <p:nvPicPr>
          <p:cNvPr id="24" name="Afbeelding 23" descr="Afbeelding met schets, tekening, handschrift, Lijnillustraties&#10;&#10;Automatisch gegenereerde beschrijving">
            <a:extLst>
              <a:ext uri="{FF2B5EF4-FFF2-40B4-BE49-F238E27FC236}">
                <a16:creationId xmlns:a16="http://schemas.microsoft.com/office/drawing/2014/main" id="{B29111BD-17A0-E961-CE95-FD9942E690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99" y="412299"/>
            <a:ext cx="2621256" cy="20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13  – 26 maart 2024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muzikaal</a:t>
            </a:r>
          </a:p>
        </p:txBody>
      </p:sp>
      <p:pic>
        <p:nvPicPr>
          <p:cNvPr id="3" name="Afbeelding 2" descr="Afbeelding met muziekinstrument, gitaar, Menselijk gezicht, persoon&#10;&#10;Automatisch gegenereerde beschrijving">
            <a:extLst>
              <a:ext uri="{FF2B5EF4-FFF2-40B4-BE49-F238E27FC236}">
                <a16:creationId xmlns:a16="http://schemas.microsoft.com/office/drawing/2014/main" id="{40211714-26F8-B9C5-4DF6-174F45C03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698096" cy="51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zeldzaam</a:t>
            </a:r>
          </a:p>
        </p:txBody>
      </p:sp>
      <p:pic>
        <p:nvPicPr>
          <p:cNvPr id="3" name="Afbeelding 2" descr="Afbeelding met geel, legpuzzel, blad&#10;&#10;Automatisch gegenereerde beschrijving">
            <a:extLst>
              <a:ext uri="{FF2B5EF4-FFF2-40B4-BE49-F238E27FC236}">
                <a16:creationId xmlns:a16="http://schemas.microsoft.com/office/drawing/2014/main" id="{7B6D7DFA-99A3-9EF3-47D1-C94E891E1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68" y="1222582"/>
            <a:ext cx="5976664" cy="53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helaas</a:t>
            </a:r>
          </a:p>
        </p:txBody>
      </p:sp>
      <p:pic>
        <p:nvPicPr>
          <p:cNvPr id="3" name="Afbeelding 2" descr="Afbeelding met collage, Dans, tekenfilm, Magenta&#10;&#10;Automatisch gegenereerde beschrijving">
            <a:extLst>
              <a:ext uri="{FF2B5EF4-FFF2-40B4-BE49-F238E27FC236}">
                <a16:creationId xmlns:a16="http://schemas.microsoft.com/office/drawing/2014/main" id="{4DB27F8D-359F-18F2-2922-2A0F85A02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16" y="1226143"/>
            <a:ext cx="8268856" cy="34563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14422D-9A6A-C7C1-0704-E0FE06356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16" y="4682527"/>
            <a:ext cx="8287112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optreden</a:t>
            </a:r>
          </a:p>
        </p:txBody>
      </p:sp>
      <p:pic>
        <p:nvPicPr>
          <p:cNvPr id="3" name="Afbeelding 2" descr="Afbeelding met persoon, gitaar, muziekinstrument, overdekt&#10;&#10;Automatisch gegenereerde beschrijving">
            <a:extLst>
              <a:ext uri="{FF2B5EF4-FFF2-40B4-BE49-F238E27FC236}">
                <a16:creationId xmlns:a16="http://schemas.microsoft.com/office/drawing/2014/main" id="{B68A7BC6-AB50-7FB4-37B0-40CF080EB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26143"/>
            <a:ext cx="7704856" cy="51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1924" y="-162826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bewijzen</a:t>
            </a:r>
          </a:p>
        </p:txBody>
      </p:sp>
      <p:pic>
        <p:nvPicPr>
          <p:cNvPr id="8" name="Afbeelding 7" descr="Afbeelding met persoon, meubels, overdekt, kleding&#10;&#10;Automatisch gegenereerde beschrijving">
            <a:extLst>
              <a:ext uri="{FF2B5EF4-FFF2-40B4-BE49-F238E27FC236}">
                <a16:creationId xmlns:a16="http://schemas.microsoft.com/office/drawing/2014/main" id="{5B19C6C8-623C-5410-8EBC-9F02F4A1C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7" y="2564904"/>
            <a:ext cx="7965353" cy="3982674"/>
          </a:xfrm>
          <a:prstGeom prst="rect">
            <a:avLst/>
          </a:prstGeom>
        </p:spPr>
      </p:pic>
      <p:pic>
        <p:nvPicPr>
          <p:cNvPr id="11" name="Afbeelding 10" descr="Afbeelding met schets, tekening, illustratie&#10;&#10;Automatisch gegenereerde beschrijving">
            <a:extLst>
              <a:ext uri="{FF2B5EF4-FFF2-40B4-BE49-F238E27FC236}">
                <a16:creationId xmlns:a16="http://schemas.microsoft.com/office/drawing/2014/main" id="{FCA703FD-2879-110C-91BD-E88D08C913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5814"/>
            <a:ext cx="4536504" cy="2700732"/>
          </a:xfrm>
          <a:prstGeom prst="cloudCallout">
            <a:avLst>
              <a:gd name="adj1" fmla="val -32315"/>
              <a:gd name="adj2" fmla="val 62501"/>
            </a:avLst>
          </a:prstGeom>
          <a:ln>
            <a:solidFill>
              <a:schemeClr val="tx1"/>
            </a:solidFill>
          </a:ln>
        </p:spPr>
      </p:pic>
      <p:pic>
        <p:nvPicPr>
          <p:cNvPr id="17" name="Afbeelding 16" descr="Afbeelding met tekst, verbruiksartikelen voor kantoor, schrijfmateriaal, briefpapier&#10;&#10;Automatisch gegenereerde beschrijving">
            <a:extLst>
              <a:ext uri="{FF2B5EF4-FFF2-40B4-BE49-F238E27FC236}">
                <a16:creationId xmlns:a16="http://schemas.microsoft.com/office/drawing/2014/main" id="{715A79E1-DBF6-6C0B-8369-DB07717E63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5301208"/>
            <a:ext cx="2048131" cy="1368152"/>
          </a:xfrm>
          <a:prstGeom prst="cloudCallout">
            <a:avLst>
              <a:gd name="adj1" fmla="val -114696"/>
              <a:gd name="adj2" fmla="val -60426"/>
            </a:avLst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63" y="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componist</a:t>
            </a:r>
          </a:p>
        </p:txBody>
      </p:sp>
      <p:pic>
        <p:nvPicPr>
          <p:cNvPr id="3" name="Afbeelding 2" descr="Afbeelding met persoon, muziekinstrument, kleding, muziek&#10;&#10;Automatisch gegenereerde beschrijving">
            <a:extLst>
              <a:ext uri="{FF2B5EF4-FFF2-40B4-BE49-F238E27FC236}">
                <a16:creationId xmlns:a16="http://schemas.microsoft.com/office/drawing/2014/main" id="{611FFF2B-889A-1863-FF72-4ECF3E58D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3" y="1268760"/>
            <a:ext cx="7848872" cy="52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handtekening</a:t>
            </a:r>
          </a:p>
        </p:txBody>
      </p:sp>
      <p:pic>
        <p:nvPicPr>
          <p:cNvPr id="3" name="Afbeelding 2" descr="Afbeelding met schets, tekening, handschrift, Lijnillustraties&#10;&#10;Automatisch gegenereerde beschrijving">
            <a:extLst>
              <a:ext uri="{FF2B5EF4-FFF2-40B4-BE49-F238E27FC236}">
                <a16:creationId xmlns:a16="http://schemas.microsoft.com/office/drawing/2014/main" id="{D2C19776-326F-3A94-5B7B-2E4AD470A2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56792"/>
            <a:ext cx="6503495" cy="51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615</Words>
  <Application>Microsoft Office PowerPoint</Application>
  <PresentationFormat>Diavoorstelling (4:3)</PresentationFormat>
  <Paragraphs>181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482</cp:revision>
  <dcterms:created xsi:type="dcterms:W3CDTF">2021-06-08T06:13:59Z</dcterms:created>
  <dcterms:modified xsi:type="dcterms:W3CDTF">2024-03-26T10:09:21Z</dcterms:modified>
</cp:coreProperties>
</file>