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86" r:id="rId2"/>
    <p:sldId id="548" r:id="rId3"/>
    <p:sldId id="1487" r:id="rId4"/>
    <p:sldId id="1488" r:id="rId5"/>
    <p:sldId id="1489" r:id="rId6"/>
    <p:sldId id="1490" r:id="rId7"/>
    <p:sldId id="1491" r:id="rId8"/>
    <p:sldId id="1492" r:id="rId9"/>
    <p:sldId id="1493" r:id="rId10"/>
    <p:sldId id="934" r:id="rId11"/>
    <p:sldId id="1494" r:id="rId12"/>
    <p:sldId id="1495" r:id="rId13"/>
    <p:sldId id="1496" r:id="rId14"/>
    <p:sldId id="1497" r:id="rId15"/>
    <p:sldId id="1498" r:id="rId16"/>
    <p:sldId id="1457" r:id="rId17"/>
    <p:sldId id="1499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86"/>
            <p14:sldId id="548"/>
            <p14:sldId id="1487"/>
            <p14:sldId id="1488"/>
            <p14:sldId id="1489"/>
            <p14:sldId id="1490"/>
            <p14:sldId id="1491"/>
            <p14:sldId id="1492"/>
            <p14:sldId id="1493"/>
            <p14:sldId id="934"/>
            <p14:sldId id="1494"/>
            <p14:sldId id="1495"/>
            <p14:sldId id="1496"/>
            <p14:sldId id="1497"/>
            <p14:sldId id="1498"/>
            <p14:sldId id="1457"/>
            <p14:sldId id="1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5930" autoAdjust="0"/>
  </p:normalViewPr>
  <p:slideViewPr>
    <p:cSldViewPr>
      <p:cViewPr varScale="1">
        <p:scale>
          <a:sx n="74" d="100"/>
          <a:sy n="74" d="100"/>
        </p:scale>
        <p:origin x="14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artiest: 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optreedt, bijvoorbeeld een zanger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zelfs: 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 nog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uitkomen (van dromen): 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je heel graag wilt gebeurt echt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humor hebben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grappig zijn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grens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soort lijn waar een land ophoudt en een ander land begint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gevoelig: 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je van moet huilen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overlijden</a:t>
            </a:r>
            <a:r>
              <a:rPr kumimoji="0" lang="nl-NL" altLang="nl-NL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doodgaan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33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56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31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7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5-3-2024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RK8D7qnXh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TEEcxwBO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André van Duin is een van de bekendste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artiesten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in Nederland. Zo noemen we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optreedt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Dit kan een zanger zijn of een komiek. Of een toneelspeler. Maar André van Duin is wel heel bijzonder: Hij is namelijk alle 3 en hij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zelfs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hij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ook nog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presentator. Presentator van het bekendste en misschien wel het leukste programma op de televisie: Heel Holland bakt. Ik denk dat daarmee voor hem wel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droom is uitgekomen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Wat hij heel graag wilde is echt gebeurd.</a:t>
            </a:r>
            <a:b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André van Duin is al in 1964 bekend geworden in Nederland toen hij meedeed met een wedstrijd. Hij laat al jaren zien dat hij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humor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hij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grappig is.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(link in dia naar zijn eerste optreden)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meeste mensen kennen wel een typetje of een carnavalslied van hem. Toch is hij alleen in Nederland beroemd geworden. Hij is nooit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grens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overgegaan om in een ander land op te treden. De grens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soort lijn waar een land ophoudt en een ander land begint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laatste jaren laat hij ook zien dat hij niet alleen grappig is. Vorig jaar heeft hij nog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gevoelige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rol gespeeld in een serie op TV, een rol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waar je van moet huilen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Ook werd bekend dat zijn echtgenoot pasgeleden na een ziekte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nl-NL" sz="2000" u="sng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overleden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is doodgegaan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Heel verdrietig voor hem.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heeft wel eens gehoord van André van Duin? Wie kent een liedje van hem?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(in de laatste dia vind je de link naar het Pizzalied)</a:t>
            </a:r>
            <a:endParaRPr lang="nl-NL" sz="2000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b="1" i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80A301-6F5C-1DCD-2B59-375C9326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552" y="1828348"/>
            <a:ext cx="65" cy="13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8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7081" y="306793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overlijden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43849" y="1514974"/>
            <a:ext cx="4208328" cy="46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doodgaan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man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pas geleden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overleden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7913" y="1620314"/>
            <a:ext cx="4226575" cy="4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 de aarde 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baby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net geboren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AD891FC0-46BF-4B31-ADA7-E96F43B9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213" y="47775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eboren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ed, persoon, neerleggen, binnen&#10;&#10;Automatisch gegenereerde beschrijving">
            <a:extLst>
              <a:ext uri="{FF2B5EF4-FFF2-40B4-BE49-F238E27FC236}">
                <a16:creationId xmlns:a16="http://schemas.microsoft.com/office/drawing/2014/main" id="{FB209B5C-9B36-4659-86CE-FA89E3623E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435" y="2562462"/>
            <a:ext cx="3453140" cy="2306698"/>
          </a:xfrm>
          <a:prstGeom prst="rect">
            <a:avLst/>
          </a:prstGeom>
        </p:spPr>
      </p:pic>
      <p:sp>
        <p:nvSpPr>
          <p:cNvPr id="16" name="Tekstvak 2">
            <a:extLst>
              <a:ext uri="{FF2B5EF4-FFF2-40B4-BE49-F238E27FC236}">
                <a16:creationId xmlns:a16="http://schemas.microsoft.com/office/drawing/2014/main" id="{BD5E0702-F7F2-423C-8B6C-43E4FFFF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06" y="609207"/>
            <a:ext cx="4275584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worden</a:t>
            </a:r>
            <a:endParaRPr lang="nl-NL" sz="44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hemel, buitenshuis, begraafplaats, graf&#10;&#10;Automatisch gegenereerde beschrijving">
            <a:extLst>
              <a:ext uri="{FF2B5EF4-FFF2-40B4-BE49-F238E27FC236}">
                <a16:creationId xmlns:a16="http://schemas.microsoft.com/office/drawing/2014/main" id="{4CE1D47C-FA51-3780-779E-FF4BB10218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9308"/>
            <a:ext cx="3651771" cy="24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gevoelig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03521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waar je van moet huilen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André speelde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gevoelige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rol op de TV.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8" y="1571733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gevoel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blijf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 zijn mobieltje kijken.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meubels, zitten, persoon&#10;&#10;Automatisch gegenereerde beschrijving">
            <a:extLst>
              <a:ext uri="{FF2B5EF4-FFF2-40B4-BE49-F238E27FC236}">
                <a16:creationId xmlns:a16="http://schemas.microsoft.com/office/drawing/2014/main" id="{5E583C6A-8D1D-9FE2-2FA1-71B31E0993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98" y="2698747"/>
            <a:ext cx="3744416" cy="2501270"/>
          </a:xfrm>
          <a:prstGeom prst="rect">
            <a:avLst/>
          </a:prstGeom>
        </p:spPr>
      </p:pic>
      <p:pic>
        <p:nvPicPr>
          <p:cNvPr id="5" name="Afbeelding 4" descr="Afbeelding met persoon, kleding, Menselijk gezicht, bank&#10;&#10;Automatisch gegenereerde beschrijving">
            <a:extLst>
              <a:ext uri="{FF2B5EF4-FFF2-40B4-BE49-F238E27FC236}">
                <a16:creationId xmlns:a16="http://schemas.microsoft.com/office/drawing/2014/main" id="{D8587C57-CF18-D02C-2BA7-C5C9DF01D3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3399989" cy="22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5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humor hebben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158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umorloos zijn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grappig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mensen zijn vaak grappig. Ze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hebben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humor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grappig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opa is vaak chagrijnig. Het lijkt wel of hij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humorloos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clipart, tekenfilm&#10;&#10;Automatisch gegenereerde beschrijving">
            <a:extLst>
              <a:ext uri="{FF2B5EF4-FFF2-40B4-BE49-F238E27FC236}">
                <a16:creationId xmlns:a16="http://schemas.microsoft.com/office/drawing/2014/main" id="{DD79FA82-61B7-6863-692D-FEFA5AD648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56" y="2204864"/>
            <a:ext cx="3384376" cy="2229458"/>
          </a:xfrm>
          <a:prstGeom prst="rect">
            <a:avLst/>
          </a:prstGeom>
        </p:spPr>
      </p:pic>
      <p:pic>
        <p:nvPicPr>
          <p:cNvPr id="5" name="Afbeelding 4" descr="Afbeelding met smiley, emoticon, geel, glimlach&#10;&#10;Automatisch gegenereerde beschrijving">
            <a:extLst>
              <a:ext uri="{FF2B5EF4-FFF2-40B4-BE49-F238E27FC236}">
                <a16:creationId xmlns:a16="http://schemas.microsoft.com/office/drawing/2014/main" id="{B9C8BD9A-D109-DFD0-13ED-A99228BE3D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76" y="2085442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989" y="26162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81068" y="4816192"/>
            <a:ext cx="270675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891928" y="3207248"/>
            <a:ext cx="2850773" cy="11578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78152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300" dirty="0">
                <a:latin typeface="Century Gothic" panose="020B0502020202020204" pitchFamily="34" charset="0"/>
                <a:ea typeface="Calibri"/>
                <a:cs typeface="Times New Roman"/>
              </a:rPr>
              <a:t>de droom</a:t>
            </a:r>
            <a:endParaRPr lang="nl-NL" sz="43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96136" y="3324867"/>
            <a:ext cx="3138805" cy="50255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itkomen</a:t>
            </a:r>
            <a:b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van dromen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6670" y="559154"/>
            <a:ext cx="743569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denk dat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droom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André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is uitgekomen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643198"/>
            <a:ext cx="2830499" cy="13780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636131"/>
            <a:ext cx="2850772" cy="40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wat je heel graag wilt gebeurt echt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C8FBA518-AAD6-E787-5B8A-A9E2A6616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23" y="2055860"/>
            <a:ext cx="3995933" cy="2669284"/>
          </a:xfrm>
          <a:prstGeom prst="rect">
            <a:avLst/>
          </a:prstGeom>
        </p:spPr>
      </p:pic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86BDB702-79E1-21E7-0E9A-1548F1FB7276}"/>
              </a:ext>
            </a:extLst>
          </p:cNvPr>
          <p:cNvSpPr/>
          <p:nvPr/>
        </p:nvSpPr>
        <p:spPr>
          <a:xfrm>
            <a:off x="2950114" y="1075325"/>
            <a:ext cx="2664296" cy="2076778"/>
          </a:xfrm>
          <a:prstGeom prst="cloudCallout">
            <a:avLst>
              <a:gd name="adj1" fmla="val -68956"/>
              <a:gd name="adj2" fmla="val 294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06C891-EC2F-1DF2-C012-B71A6A3D32FF}"/>
              </a:ext>
            </a:extLst>
          </p:cNvPr>
          <p:cNvSpPr txBox="1"/>
          <p:nvPr/>
        </p:nvSpPr>
        <p:spPr>
          <a:xfrm>
            <a:off x="3411415" y="1363362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Ik wil later artiest worden!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85C33F-498A-0116-6E89-C9769A4F6D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928" y="1839521"/>
            <a:ext cx="2864598" cy="13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55776" y="479543"/>
            <a:ext cx="325813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105365" y="383239"/>
            <a:ext cx="4158951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48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artiest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95535" y="3859035"/>
            <a:ext cx="244257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3528" y="3861048"/>
            <a:ext cx="2547529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sz="34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kumimoji="0" lang="nl-NL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4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zanger</a:t>
            </a:r>
            <a:endParaRPr kumimoji="0" lang="nl-NL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40152" y="3875920"/>
            <a:ext cx="2880320" cy="66719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796136" y="3861048"/>
            <a:ext cx="3209633" cy="6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e presentator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CE0A12AA-D1F8-4504-A860-DE2698771594}"/>
              </a:ext>
            </a:extLst>
          </p:cNvPr>
          <p:cNvSpPr txBox="1"/>
          <p:nvPr/>
        </p:nvSpPr>
        <p:spPr>
          <a:xfrm>
            <a:off x="5885101" y="493264"/>
            <a:ext cx="2935371" cy="170569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72197F98-5130-4950-968B-BEF14CA7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30061"/>
            <a:ext cx="3039487" cy="44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  <a:defRPr/>
            </a:pPr>
            <a:r>
              <a:rPr lang="nl-NL" altLang="nl-NL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altLang="nl-NL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iemand die optreedt, bijvoorbeeld een zanger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2943066" y="3859035"/>
            <a:ext cx="287084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B3C8F04-B674-47EC-BFE5-D929C2D67690}"/>
              </a:ext>
            </a:extLst>
          </p:cNvPr>
          <p:cNvSpPr txBox="1"/>
          <p:nvPr/>
        </p:nvSpPr>
        <p:spPr>
          <a:xfrm>
            <a:off x="3243212" y="3899446"/>
            <a:ext cx="280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>
                <a:latin typeface="Century Gothic" panose="020B0502020202020204" pitchFamily="34" charset="0"/>
              </a:rPr>
              <a:t>de acteur</a:t>
            </a:r>
          </a:p>
        </p:txBody>
      </p:sp>
      <p:pic>
        <p:nvPicPr>
          <p:cNvPr id="4" name="Afbeelding 3" descr="Afbeelding met silhouet, schets, schoeisel, tekening&#10;&#10;Automatisch gegenereerde beschrijving">
            <a:extLst>
              <a:ext uri="{FF2B5EF4-FFF2-40B4-BE49-F238E27FC236}">
                <a16:creationId xmlns:a16="http://schemas.microsoft.com/office/drawing/2014/main" id="{64FBF5F4-7B9D-942A-A13B-869BE2813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87" y="4543111"/>
            <a:ext cx="1616284" cy="1616284"/>
          </a:xfrm>
          <a:prstGeom prst="rect">
            <a:avLst/>
          </a:prstGeom>
        </p:spPr>
      </p:pic>
      <p:pic>
        <p:nvPicPr>
          <p:cNvPr id="10" name="Afbeelding 9" descr="Afbeelding met silhouet, person, staan, schets&#10;&#10;Automatisch gegenereerde beschrijving">
            <a:extLst>
              <a:ext uri="{FF2B5EF4-FFF2-40B4-BE49-F238E27FC236}">
                <a16:creationId xmlns:a16="http://schemas.microsoft.com/office/drawing/2014/main" id="{909534FA-99EE-FE2B-9478-27930460F8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930" y="4605434"/>
            <a:ext cx="982601" cy="1416362"/>
          </a:xfrm>
          <a:prstGeom prst="rect">
            <a:avLst/>
          </a:prstGeom>
        </p:spPr>
      </p:pic>
      <p:pic>
        <p:nvPicPr>
          <p:cNvPr id="21" name="Afbeelding 20" descr="Afbeelding met person, kleding, silhouet, zwart-wit&#10;&#10;Automatisch gegenereerde beschrijving">
            <a:extLst>
              <a:ext uri="{FF2B5EF4-FFF2-40B4-BE49-F238E27FC236}">
                <a16:creationId xmlns:a16="http://schemas.microsoft.com/office/drawing/2014/main" id="{BBC6CB4E-FF58-936D-6180-F02DE8DD3E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391" y="4511252"/>
            <a:ext cx="1814850" cy="18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8" y="56814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426048" y="2706295"/>
            <a:ext cx="3238562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/>
          <p:nvPr/>
        </p:nvSpPr>
        <p:spPr>
          <a:xfrm>
            <a:off x="2187604" y="2591887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grens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5628482" y="1144982"/>
            <a:ext cx="1327914" cy="1556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400079" y="1712636"/>
            <a:ext cx="5035070" cy="72305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88428" y="1701547"/>
            <a:ext cx="5309575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grensovergang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955545" y="2435687"/>
            <a:ext cx="1470503" cy="6999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 flipH="1">
            <a:off x="1955545" y="4536944"/>
            <a:ext cx="1368152" cy="676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2275940" y="3569420"/>
            <a:ext cx="6444127" cy="117954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341695" y="3701347"/>
            <a:ext cx="6312616" cy="44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</a:t>
            </a:r>
            <a:r>
              <a:rPr lang="nl-NL" sz="2800" b="0" i="0" dirty="0"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de soort lijn waar een land ophoudt en een ander land begint</a:t>
            </a:r>
          </a:p>
          <a:p>
            <a:endParaRPr lang="nl-NL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F8069B67-F81B-41A4-98C2-B89F5D9CA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682" y="4787117"/>
            <a:ext cx="1168480" cy="1333266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742819" y="5117974"/>
            <a:ext cx="3524711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357" y="437785"/>
            <a:ext cx="3133753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5474413" y="395649"/>
            <a:ext cx="383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de controle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AE657E-8BBD-4E3B-98FC-9EBB9F5FE8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90" y="633054"/>
            <a:ext cx="2903158" cy="969654"/>
          </a:xfrm>
          <a:prstGeom prst="rect">
            <a:avLst/>
          </a:prstGeom>
        </p:spPr>
      </p:pic>
      <p:pic>
        <p:nvPicPr>
          <p:cNvPr id="20" name="Afbeelding 19" descr="Afbeelding met persoon, binnen, person&#10;&#10;Automatisch gegenereerde beschrijving">
            <a:extLst>
              <a:ext uri="{FF2B5EF4-FFF2-40B4-BE49-F238E27FC236}">
                <a16:creationId xmlns:a16="http://schemas.microsoft.com/office/drawing/2014/main" id="{337007EB-B7E5-49A0-8C6A-D31E20D0A1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68" y="1276909"/>
            <a:ext cx="1734697" cy="1158778"/>
          </a:xfrm>
          <a:prstGeom prst="rect">
            <a:avLst/>
          </a:prstGeom>
        </p:spPr>
      </p:pic>
      <p:sp>
        <p:nvSpPr>
          <p:cNvPr id="12" name="Text Box 14"/>
          <p:cNvSpPr txBox="1"/>
          <p:nvPr/>
        </p:nvSpPr>
        <p:spPr>
          <a:xfrm>
            <a:off x="-273293" y="5155459"/>
            <a:ext cx="555693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paspoort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 descr="Afbeelding met schets, Lijnillustraties, tekening, clipart&#10;&#10;Automatisch gegenereerde beschrijving">
            <a:extLst>
              <a:ext uri="{FF2B5EF4-FFF2-40B4-BE49-F238E27FC236}">
                <a16:creationId xmlns:a16="http://schemas.microsoft.com/office/drawing/2014/main" id="{A9E5C235-98C1-DD8D-4DFD-49B4F5A9C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15" y="2749312"/>
            <a:ext cx="1728061" cy="1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zelfs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ook nog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André is acteur, zanger 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zelfs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presentator geworden.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person, kleding, silhouet, zwart-wit&#10;&#10;Automatisch gegenereerde beschrijving">
            <a:extLst>
              <a:ext uri="{FF2B5EF4-FFF2-40B4-BE49-F238E27FC236}">
                <a16:creationId xmlns:a16="http://schemas.microsoft.com/office/drawing/2014/main" id="{32CAFFD8-0218-0EB5-0AC1-002D89692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57" y="1781748"/>
            <a:ext cx="3294504" cy="3294504"/>
          </a:xfrm>
          <a:prstGeom prst="rect">
            <a:avLst/>
          </a:prstGeom>
        </p:spPr>
      </p:pic>
      <p:pic>
        <p:nvPicPr>
          <p:cNvPr id="5" name="Afbeelding 4" descr="Afbeelding met silhouet, schets, schoeisel, tekening&#10;&#10;Automatisch gegenereerde beschrijving">
            <a:extLst>
              <a:ext uri="{FF2B5EF4-FFF2-40B4-BE49-F238E27FC236}">
                <a16:creationId xmlns:a16="http://schemas.microsoft.com/office/drawing/2014/main" id="{6D9584CB-6BEA-713F-A152-065AB022FB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10748"/>
            <a:ext cx="3068960" cy="3068960"/>
          </a:xfrm>
          <a:prstGeom prst="rect">
            <a:avLst/>
          </a:prstGeom>
        </p:spPr>
      </p:pic>
      <p:pic>
        <p:nvPicPr>
          <p:cNvPr id="7" name="Afbeelding 6" descr="Afbeelding met silhouet, person, staan, schets&#10;&#10;Automatisch gegenereerde beschrijving">
            <a:extLst>
              <a:ext uri="{FF2B5EF4-FFF2-40B4-BE49-F238E27FC236}">
                <a16:creationId xmlns:a16="http://schemas.microsoft.com/office/drawing/2014/main" id="{20EE42C1-E0A5-27DF-880B-D64E503410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268" y="2017364"/>
            <a:ext cx="1864083" cy="268696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882990F-7957-16CE-29AB-B010340EB9DC}"/>
              </a:ext>
            </a:extLst>
          </p:cNvPr>
          <p:cNvSpPr txBox="1"/>
          <p:nvPr/>
        </p:nvSpPr>
        <p:spPr>
          <a:xfrm>
            <a:off x="2339752" y="378904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+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A118BEE-E018-9028-429D-748827C10EE0}"/>
              </a:ext>
            </a:extLst>
          </p:cNvPr>
          <p:cNvSpPr txBox="1"/>
          <p:nvPr/>
        </p:nvSpPr>
        <p:spPr>
          <a:xfrm>
            <a:off x="5269568" y="3943669"/>
            <a:ext cx="4797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033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10  – 5 maart 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artiest</a:t>
            </a:r>
          </a:p>
        </p:txBody>
      </p:sp>
      <p:pic>
        <p:nvPicPr>
          <p:cNvPr id="8" name="Afbeelding 7" descr="Afbeelding met Menselijk gezicht, kleding, pak, persoon&#10;&#10;Automatisch gegenereerde beschrijving">
            <a:extLst>
              <a:ext uri="{FF2B5EF4-FFF2-40B4-BE49-F238E27FC236}">
                <a16:creationId xmlns:a16="http://schemas.microsoft.com/office/drawing/2014/main" id="{9AEC4964-30F7-4CCC-9B25-727E5FF6A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47" y="1340768"/>
            <a:ext cx="7344385" cy="49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zelfs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C4B1C96-4949-234D-877C-6BAC5482C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5" y="1628800"/>
            <a:ext cx="8778478" cy="41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uitkomen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334511F-299D-2C34-9447-78D3DC1FF6ED}"/>
              </a:ext>
            </a:extLst>
          </p:cNvPr>
          <p:cNvSpPr txBox="1"/>
          <p:nvPr/>
        </p:nvSpPr>
        <p:spPr>
          <a:xfrm>
            <a:off x="683568" y="2564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1964</a:t>
            </a:r>
          </a:p>
        </p:txBody>
      </p:sp>
      <p:pic>
        <p:nvPicPr>
          <p:cNvPr id="14" name="Afbeelding 13" descr="Afbeelding met kleding, tekenfilm, vrouw, Magenta&#10;&#10;Automatisch gegenereerde beschrijving">
            <a:extLst>
              <a:ext uri="{FF2B5EF4-FFF2-40B4-BE49-F238E27FC236}">
                <a16:creationId xmlns:a16="http://schemas.microsoft.com/office/drawing/2014/main" id="{E0178650-4391-0C2F-80C9-CF7CE2E92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8315672" cy="498940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124C1505-0C83-463B-F238-096431DC29F6}"/>
              </a:ext>
            </a:extLst>
          </p:cNvPr>
          <p:cNvSpPr txBox="1"/>
          <p:nvPr/>
        </p:nvSpPr>
        <p:spPr>
          <a:xfrm>
            <a:off x="3131840" y="234888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Heel Holland Bakt</a:t>
            </a:r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70140D90-0303-8840-C359-6F53BFE44BE1}"/>
              </a:ext>
            </a:extLst>
          </p:cNvPr>
          <p:cNvSpPr/>
          <p:nvPr/>
        </p:nvSpPr>
        <p:spPr>
          <a:xfrm>
            <a:off x="6588224" y="590392"/>
            <a:ext cx="288032" cy="21695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4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humor hebben</a:t>
            </a:r>
          </a:p>
        </p:txBody>
      </p:sp>
      <p:pic>
        <p:nvPicPr>
          <p:cNvPr id="5" name="Afbeelding 4" descr="Afbeelding met clipart, tekenfilm&#10;&#10;Automatisch gegenereerde beschrijving">
            <a:extLst>
              <a:ext uri="{FF2B5EF4-FFF2-40B4-BE49-F238E27FC236}">
                <a16:creationId xmlns:a16="http://schemas.microsoft.com/office/drawing/2014/main" id="{A276BB3D-2C89-AC03-8158-40BCBCA7D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88840"/>
            <a:ext cx="6124916" cy="40347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167ECE6-2AEF-856C-E36F-EC85EEE2B4FE}"/>
              </a:ext>
            </a:extLst>
          </p:cNvPr>
          <p:cNvSpPr txBox="1"/>
          <p:nvPr/>
        </p:nvSpPr>
        <p:spPr>
          <a:xfrm>
            <a:off x="2123728" y="6167936"/>
            <a:ext cx="5683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https://www.youtube.com/watch?v=ZRK8D7qnXhY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67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grens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7FBB45E-D72B-2D4F-4254-4F9DE610B4F9}"/>
              </a:ext>
            </a:extLst>
          </p:cNvPr>
          <p:cNvGrpSpPr/>
          <p:nvPr/>
        </p:nvGrpSpPr>
        <p:grpSpPr>
          <a:xfrm>
            <a:off x="467544" y="2919473"/>
            <a:ext cx="8208912" cy="2741775"/>
            <a:chOff x="467544" y="2252389"/>
            <a:chExt cx="8208912" cy="2741775"/>
          </a:xfrm>
        </p:grpSpPr>
        <p:pic>
          <p:nvPicPr>
            <p:cNvPr id="3" name="Afbeelding 2" descr="Afbeelding met tekst, buitenshuis, wegbebakening, Verkeersbord&#10;&#10;Automatisch gegenereerde beschrijving">
              <a:extLst>
                <a:ext uri="{FF2B5EF4-FFF2-40B4-BE49-F238E27FC236}">
                  <a16:creationId xmlns:a16="http://schemas.microsoft.com/office/drawing/2014/main" id="{91EDD4B2-62BF-8043-6773-9AFE9947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2252389"/>
              <a:ext cx="8208912" cy="274177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385251B9-85E5-B4D8-95EE-738DEC465D26}"/>
                </a:ext>
              </a:extLst>
            </p:cNvPr>
            <p:cNvSpPr/>
            <p:nvPr/>
          </p:nvSpPr>
          <p:spPr>
            <a:xfrm>
              <a:off x="3851920" y="2996952"/>
              <a:ext cx="1368152" cy="5040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A015375E-4520-43CE-47D0-1F3342268825}"/>
                </a:ext>
              </a:extLst>
            </p:cNvPr>
            <p:cNvSpPr txBox="1"/>
            <p:nvPr/>
          </p:nvSpPr>
          <p:spPr>
            <a:xfrm>
              <a:off x="3851920" y="2976945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/>
                <a:t>GRENS</a:t>
              </a: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7DB6228-5178-7EB3-23F3-487F45DB025B}"/>
                </a:ext>
              </a:extLst>
            </p:cNvPr>
            <p:cNvSpPr/>
            <p:nvPr/>
          </p:nvSpPr>
          <p:spPr>
            <a:xfrm>
              <a:off x="3635896" y="3623276"/>
              <a:ext cx="1872208" cy="3817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2A1954A1-48A8-85FE-F3A9-7BD30EAF2D7F}"/>
                </a:ext>
              </a:extLst>
            </p:cNvPr>
            <p:cNvSpPr txBox="1"/>
            <p:nvPr/>
          </p:nvSpPr>
          <p:spPr>
            <a:xfrm>
              <a:off x="3707904" y="3623276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/>
                <a:t>CONTROLE</a:t>
              </a: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031F74FE-A92D-AC7B-6941-0C09CA4FD0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77"/>
          <a:stretch/>
        </p:blipFill>
        <p:spPr>
          <a:xfrm>
            <a:off x="6084168" y="404664"/>
            <a:ext cx="2664296" cy="230946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D221BA43-0C12-DB15-FDDD-784DD38887C6}"/>
              </a:ext>
            </a:extLst>
          </p:cNvPr>
          <p:cNvSpPr/>
          <p:nvPr/>
        </p:nvSpPr>
        <p:spPr>
          <a:xfrm rot="1367953">
            <a:off x="7016303" y="645660"/>
            <a:ext cx="245602" cy="121884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4BC4094-5FD1-E659-FABA-E258E107D8EA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5688632" y="1816891"/>
            <a:ext cx="1214319" cy="8972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0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gevoelig</a:t>
            </a:r>
          </a:p>
        </p:txBody>
      </p:sp>
      <p:pic>
        <p:nvPicPr>
          <p:cNvPr id="4" name="Afbeelding 3" descr="Afbeelding met kleding, meubels, zitten, persoon&#10;&#10;Automatisch gegenereerde beschrijving">
            <a:extLst>
              <a:ext uri="{FF2B5EF4-FFF2-40B4-BE49-F238E27FC236}">
                <a16:creationId xmlns:a16="http://schemas.microsoft.com/office/drawing/2014/main" id="{62488433-B7D8-07F5-9067-C54E37C3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4" y="1412776"/>
            <a:ext cx="7920880" cy="52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overlijden</a:t>
            </a:r>
          </a:p>
        </p:txBody>
      </p:sp>
      <p:pic>
        <p:nvPicPr>
          <p:cNvPr id="3" name="Afbeelding 2" descr="Afbeelding met hemel, buitenshuis, begraafplaats, graf&#10;&#10;Automatisch gegenereerde beschrijving">
            <a:extLst>
              <a:ext uri="{FF2B5EF4-FFF2-40B4-BE49-F238E27FC236}">
                <a16:creationId xmlns:a16="http://schemas.microsoft.com/office/drawing/2014/main" id="{59836113-11C8-C51B-DEE4-12A4671A1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44" y="1430923"/>
            <a:ext cx="7200800" cy="481013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8E5B8B5-FEC3-AFEF-9E3F-B2D0F4DBADEB}"/>
              </a:ext>
            </a:extLst>
          </p:cNvPr>
          <p:cNvSpPr txBox="1"/>
          <p:nvPr/>
        </p:nvSpPr>
        <p:spPr>
          <a:xfrm>
            <a:off x="827584" y="6261172"/>
            <a:ext cx="481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Pizza lied.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9117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649</Words>
  <Application>Microsoft Office PowerPoint</Application>
  <PresentationFormat>Diavoorstelling (4:3)</PresentationFormat>
  <Paragraphs>184</Paragraphs>
  <Slides>17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486</cp:revision>
  <dcterms:created xsi:type="dcterms:W3CDTF">2021-06-08T06:13:59Z</dcterms:created>
  <dcterms:modified xsi:type="dcterms:W3CDTF">2024-03-05T10:12:04Z</dcterms:modified>
</cp:coreProperties>
</file>