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503" r:id="rId2"/>
    <p:sldId id="548" r:id="rId3"/>
    <p:sldId id="1480" r:id="rId4"/>
    <p:sldId id="1481" r:id="rId5"/>
    <p:sldId id="1479" r:id="rId6"/>
    <p:sldId id="1475" r:id="rId7"/>
    <p:sldId id="1476" r:id="rId8"/>
    <p:sldId id="1477" r:id="rId9"/>
    <p:sldId id="1496" r:id="rId10"/>
    <p:sldId id="1483" r:id="rId11"/>
    <p:sldId id="1460" r:id="rId12"/>
    <p:sldId id="1482" r:id="rId13"/>
    <p:sldId id="934" r:id="rId14"/>
    <p:sldId id="1501" r:id="rId15"/>
    <p:sldId id="1500" r:id="rId16"/>
    <p:sldId id="1499" r:id="rId17"/>
    <p:sldId id="1498" r:id="rId18"/>
    <p:sldId id="885" r:id="rId19"/>
    <p:sldId id="1495" r:id="rId20"/>
    <p:sldId id="1478" r:id="rId21"/>
    <p:sldId id="264" r:id="rId22"/>
    <p:sldId id="259" r:id="rId23"/>
    <p:sldId id="1497" r:id="rId24"/>
    <p:sldId id="1502" r:id="rId25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03"/>
            <p14:sldId id="548"/>
            <p14:sldId id="1480"/>
            <p14:sldId id="1481"/>
            <p14:sldId id="1479"/>
            <p14:sldId id="1475"/>
            <p14:sldId id="1476"/>
            <p14:sldId id="1477"/>
            <p14:sldId id="1496"/>
            <p14:sldId id="1483"/>
            <p14:sldId id="1460"/>
            <p14:sldId id="1482"/>
            <p14:sldId id="934"/>
            <p14:sldId id="1501"/>
            <p14:sldId id="1500"/>
            <p14:sldId id="1499"/>
            <p14:sldId id="1498"/>
            <p14:sldId id="885"/>
            <p14:sldId id="1495"/>
            <p14:sldId id="1478"/>
            <p14:sldId id="264"/>
            <p14:sldId id="259"/>
            <p14:sldId id="1497"/>
            <p14:sldId id="15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77570" autoAdjust="0"/>
  </p:normalViewPr>
  <p:slideViewPr>
    <p:cSldViewPr>
      <p:cViewPr varScale="1">
        <p:scale>
          <a:sx n="63" d="100"/>
          <a:sy n="63" d="100"/>
        </p:scale>
        <p:origin x="163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19-3-2024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19-3-2024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welp: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jong (van bijvoorbeeld een leeuw of wolf)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dumpen: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weggooien om ervanaf te zijn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voorbijganger: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ergens langsloopt of langsrijdt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 ontfermen over iemand: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iemand zorgen die hulp nodig heeft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bedoeling: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doel, iets wat je wilt halen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hecht: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 bevriend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verkassen: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verhuizen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fiks: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 groot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reservaat: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gebied dat wordt beschermd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gunnen: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willen dat iemand iets krijgt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746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19-3-2024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19-3-2024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19-3-2024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19-3-2024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19-3-2024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4.png"/><Relationship Id="rId7" Type="http://schemas.openxmlformats.org/officeDocument/2006/relationships/image" Target="../media/image11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4.png"/><Relationship Id="rId7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Toen ik 7 jaar was, ben ik met mijn ouders verhuisd. Ik vond het niet leuk dat we gingen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verkassen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dat we gingen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verhuizen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van een klein dorpje naar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fikse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stad. Naar een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vrij grote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stad. Ik was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hecht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goed bevriend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met mijn buurmeisje en heb haar in het begin wel veel gemist. Toen we gingen inpakken hebben we ook veel spullen weggedaan en in de container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gedumpt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Dumpen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weggooien om ervanaf te zijn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Op de dag van de verhuizing zwaaide iedereen ons uit toen we wegreden. Ook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voorbijgangers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met hun hond zwaaiden, weet ik nog. Zomaar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iemand die ergens langsloopt of langsrijdt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zwaaide naar ons. Op de nieuwe school was ik wat onzeker. Ik kende er niemand. De juf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ontfermde zich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over mij. Zich ontfermen over iemand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voor iemand zorgen die hulp nodig heeft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was heel fijn. Het was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bedoeling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dat ik me fijn zou voelen in de klas en vrienden zou maken. Dat was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doel, iets wat je wilt halen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gunde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ze me. Gunnen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willen dat iemand iets krijgt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En het lukte gelukkig. Ik weet nog dat toen ik op mijn nieuwe school kwam, ze een project hadden over wilde dieren. Het gingen over leeuwen met hun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welpen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olifanten en giraffes. De welp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jong (van bijvoorbeeld een leeuw of wolf)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En over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reservaat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waar ze woonden. Het reservaat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gebied dat wordt beschermd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vond ik heel erg leuk.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19434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gunnen</a:t>
            </a:r>
          </a:p>
        </p:txBody>
      </p:sp>
      <p:pic>
        <p:nvPicPr>
          <p:cNvPr id="3" name="Afbeelding 2" descr="Afbeelding met persoon, kleding, Menselijk gezicht, vrouw&#10;&#10;Automatisch gegenereerde beschrijving">
            <a:extLst>
              <a:ext uri="{FF2B5EF4-FFF2-40B4-BE49-F238E27FC236}">
                <a16:creationId xmlns:a16="http://schemas.microsoft.com/office/drawing/2014/main" id="{B275AB5F-E8C9-87CA-36CF-24825E1FF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91" y="1556792"/>
            <a:ext cx="7079018" cy="47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welp</a:t>
            </a:r>
          </a:p>
        </p:txBody>
      </p:sp>
      <p:pic>
        <p:nvPicPr>
          <p:cNvPr id="3" name="Afbeelding 2" descr="Afbeelding met zoogdier, katachtige, leeuw, Landdier&#10;&#10;Automatisch gegenereerde beschrijving">
            <a:extLst>
              <a:ext uri="{FF2B5EF4-FFF2-40B4-BE49-F238E27FC236}">
                <a16:creationId xmlns:a16="http://schemas.microsoft.com/office/drawing/2014/main" id="{777F21B2-D2CC-0EB2-FB36-1A877B510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056784" cy="47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reservaat</a:t>
            </a:r>
          </a:p>
        </p:txBody>
      </p:sp>
      <p:pic>
        <p:nvPicPr>
          <p:cNvPr id="3" name="Afbeelding 2" descr="Afbeelding met buitenshuis, water, wolk, landschap&#10;&#10;Automatisch gegenereerde beschrijving">
            <a:extLst>
              <a:ext uri="{FF2B5EF4-FFF2-40B4-BE49-F238E27FC236}">
                <a16:creationId xmlns:a16="http://schemas.microsoft.com/office/drawing/2014/main" id="{6168EF53-3CB7-74EA-36B1-965B8DD23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7" y="1679684"/>
            <a:ext cx="6914181" cy="47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07504" y="188640"/>
            <a:ext cx="456361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 ontfermen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voor iemand zorgen die hulp nodig heeft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juf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ontfermt zich over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onzekere kind.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 niet bij betrokken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wil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 afzijdig houden van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discussie.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FB4CA1E7-A44F-6893-4950-C618D7F18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12474"/>
            <a:ext cx="4563616" cy="77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 iemand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34CC34B-2CE1-6913-EF50-D9C7B0365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43" y="201170"/>
            <a:ext cx="4563616" cy="5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 afzijdig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285197-B6E2-0112-14A6-2534F5BCC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698737"/>
            <a:ext cx="4563616" cy="5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houden van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06788376-B0BC-2295-3659-22ABF5DB3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" y="2824650"/>
            <a:ext cx="3424501" cy="2287567"/>
          </a:xfrm>
          <a:prstGeom prst="rect">
            <a:avLst/>
          </a:prstGeom>
        </p:spPr>
      </p:pic>
      <p:pic>
        <p:nvPicPr>
          <p:cNvPr id="6" name="Afbeelding 5" descr="Afbeelding met persoon, kleding, muur, Menselijk gezicht&#10;&#10;Automatisch gegenereerde beschrijving">
            <a:extLst>
              <a:ext uri="{FF2B5EF4-FFF2-40B4-BE49-F238E27FC236}">
                <a16:creationId xmlns:a16="http://schemas.microsoft.com/office/drawing/2014/main" id="{EEE13B4B-5DDC-1F32-B8FF-8680E49AC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36" y="2395116"/>
            <a:ext cx="3419873" cy="22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5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gunnen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misgunnen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willen dat iemand iets krijgt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gunde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mij nieuwe vrienden toen ik verhuisde.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vinden dat iemand iets niet zou moeten krijgen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misgunde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haar broertje </a:t>
            </a:r>
            <a:b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grote lolly.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persoon, kleding, Menselijk gezicht, vrouw&#10;&#10;Automatisch gegenereerde beschrijving">
            <a:extLst>
              <a:ext uri="{FF2B5EF4-FFF2-40B4-BE49-F238E27FC236}">
                <a16:creationId xmlns:a16="http://schemas.microsoft.com/office/drawing/2014/main" id="{1F96D570-1141-2C39-F8D8-41796F490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602230" cy="2406290"/>
          </a:xfrm>
          <a:prstGeom prst="rect">
            <a:avLst/>
          </a:prstGeom>
        </p:spPr>
      </p:pic>
      <p:pic>
        <p:nvPicPr>
          <p:cNvPr id="5" name="Afbeelding 4" descr="Afbeelding met voedsel, persoon, snoep, Menselijk gezicht&#10;&#10;Automatisch gegenereerde beschrijving">
            <a:extLst>
              <a:ext uri="{FF2B5EF4-FFF2-40B4-BE49-F238E27FC236}">
                <a16:creationId xmlns:a16="http://schemas.microsoft.com/office/drawing/2014/main" id="{E83F4117-0B89-055A-EDC9-886338D8A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58662"/>
            <a:ext cx="3024336" cy="20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25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hecht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9656" y="428831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oppervlakkig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goed bevriend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was heel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hecht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mijn buurmeisje.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aan de boven-kant of buitenkant blijft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Zij hebben een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oppervlakkige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relatie.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persoon, Menselijk gezicht, kleding, Lang haar&#10;&#10;Automatisch gegenereerde beschrijving">
            <a:extLst>
              <a:ext uri="{FF2B5EF4-FFF2-40B4-BE49-F238E27FC236}">
                <a16:creationId xmlns:a16="http://schemas.microsoft.com/office/drawing/2014/main" id="{384C673D-14CF-0DA3-8005-DB6CC14D22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620" y="2921940"/>
            <a:ext cx="3312368" cy="2212662"/>
          </a:xfrm>
          <a:prstGeom prst="rect">
            <a:avLst/>
          </a:prstGeom>
        </p:spPr>
      </p:pic>
      <p:pic>
        <p:nvPicPr>
          <p:cNvPr id="4" name="Afbeelding 3" descr="Afbeelding met boom, buitenshuis, persoon, kleding&#10;&#10;Automatisch gegenereerde beschrijving">
            <a:extLst>
              <a:ext uri="{FF2B5EF4-FFF2-40B4-BE49-F238E27FC236}">
                <a16:creationId xmlns:a16="http://schemas.microsoft.com/office/drawing/2014/main" id="{9541F732-5BC2-1AD9-8B81-01F172740B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012" y="2491164"/>
            <a:ext cx="3240361" cy="27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2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169932"/>
            <a:ext cx="4275584" cy="9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5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voorbij-</a:t>
            </a:r>
            <a:endParaRPr lang="nl-NL" sz="5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760912" y="576064"/>
            <a:ext cx="427558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5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bezoeker</a:t>
            </a:r>
            <a:endParaRPr lang="nl-NL" sz="5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7" y="1556792"/>
            <a:ext cx="407295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iemand die ergens langsloopt of langsrijdt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Ook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voorbijgangers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b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zwaaiden toen we vertrokken. 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wie op bezoek komt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Zij verwelkomen hun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bezoeker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D61C77D8-07F9-9D96-05EE-CD57E524F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19" y="576064"/>
            <a:ext cx="4234614" cy="9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500" b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ganger</a:t>
            </a:r>
            <a:endParaRPr lang="nl-NL" sz="5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D7195C0-8154-1DC7-45CD-53A37173A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879" y="127459"/>
            <a:ext cx="3887923" cy="79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5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endParaRPr lang="nl-NL" sz="5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persoon, kleding, Menselijk gezicht, muur&#10;&#10;Automatisch gegenereerde beschrijving">
            <a:extLst>
              <a:ext uri="{FF2B5EF4-FFF2-40B4-BE49-F238E27FC236}">
                <a16:creationId xmlns:a16="http://schemas.microsoft.com/office/drawing/2014/main" id="{58144E92-42AB-771B-8801-0E17CDA97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7580"/>
            <a:ext cx="3672408" cy="2453169"/>
          </a:xfrm>
          <a:prstGeom prst="rect">
            <a:avLst/>
          </a:prstGeom>
        </p:spPr>
      </p:pic>
      <p:pic>
        <p:nvPicPr>
          <p:cNvPr id="4" name="Afbeelding 3" descr="Afbeelding met buitenshuis, persoon, boom, kleding&#10;&#10;Automatisch gegenereerde beschrijving">
            <a:extLst>
              <a:ext uri="{FF2B5EF4-FFF2-40B4-BE49-F238E27FC236}">
                <a16:creationId xmlns:a16="http://schemas.microsoft.com/office/drawing/2014/main" id="{852D27EF-6C88-D0ED-003E-C3B64AB04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1584176" cy="23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4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4608114" y="285563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fiks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59803" y="291619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miniem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4810741" y="1601626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vrij groot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… naar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fikse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stad.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47836" y="1603535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heel klein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 verhuisden van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miniem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dorpje…</a:t>
            </a:r>
            <a:r>
              <a:rPr lang="nl-NL" sz="2800" i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i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Afbeelding 7" descr="Afbeelding met tekst, schermopname, grafische vormgeving, ontwerp&#10;&#10;Automatisch gegenereerde beschrijving">
            <a:extLst>
              <a:ext uri="{FF2B5EF4-FFF2-40B4-BE49-F238E27FC236}">
                <a16:creationId xmlns:a16="http://schemas.microsoft.com/office/drawing/2014/main" id="{867F0DF5-9BF1-017D-A2CF-32192787A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7825" y="2590109"/>
            <a:ext cx="3798787" cy="1877184"/>
          </a:xfrm>
          <a:prstGeom prst="rect">
            <a:avLst/>
          </a:prstGeom>
        </p:spPr>
      </p:pic>
      <p:pic>
        <p:nvPicPr>
          <p:cNvPr id="9" name="Afbeelding 8" descr="Afbeelding met tekst, schermopname, grafische vormgeving, ontwerp&#10;&#10;Automatisch gegenereerde beschrijving">
            <a:extLst>
              <a:ext uri="{FF2B5EF4-FFF2-40B4-BE49-F238E27FC236}">
                <a16:creationId xmlns:a16="http://schemas.microsoft.com/office/drawing/2014/main" id="{C9D142B4-8A37-4E63-2524-539DDD7082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596164"/>
            <a:ext cx="3798787" cy="18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32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4697696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recyclen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65112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dumpen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4796815" y="1628800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spullen opnieuw gebruiken (voor iets anders)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plaats van oude spullen te dumpen, kun je ze ook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recyclen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274172" y="1556792"/>
            <a:ext cx="42484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wegdoen om ervanaf te zijn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Toen we gingen inpakken, hebben we ook veel spullen in een container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gedumpt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buitenshuis, Container, bak, hemel&#10;&#10;Automatisch gegenereerde beschrijving">
            <a:extLst>
              <a:ext uri="{FF2B5EF4-FFF2-40B4-BE49-F238E27FC236}">
                <a16:creationId xmlns:a16="http://schemas.microsoft.com/office/drawing/2014/main" id="{FB6DF2C0-2972-8E93-48B2-5C0CC3E0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93" y="2564904"/>
            <a:ext cx="1633893" cy="2445948"/>
          </a:xfrm>
          <a:prstGeom prst="rect">
            <a:avLst/>
          </a:prstGeom>
        </p:spPr>
      </p:pic>
      <p:pic>
        <p:nvPicPr>
          <p:cNvPr id="5" name="Afbeelding 4" descr="Afbeelding met plant, stoel, blauw, buitenshuis&#10;&#10;Automatisch gegenereerde beschrijving">
            <a:extLst>
              <a:ext uri="{FF2B5EF4-FFF2-40B4-BE49-F238E27FC236}">
                <a16:creationId xmlns:a16="http://schemas.microsoft.com/office/drawing/2014/main" id="{90C79D41-8D3D-2D06-A105-992E7B5574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871" y="3140968"/>
            <a:ext cx="2799227" cy="186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6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12 – 18 maart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167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2774" y="4581128"/>
            <a:ext cx="2788039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095409" y="4022370"/>
            <a:ext cx="2847596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48593" y="3573016"/>
            <a:ext cx="2786681" cy="59895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verkassen</a:t>
            </a:r>
          </a:p>
        </p:txBody>
      </p:sp>
      <p:sp>
        <p:nvSpPr>
          <p:cNvPr id="8" name="Text Box 14"/>
          <p:cNvSpPr txBox="1"/>
          <p:nvPr/>
        </p:nvSpPr>
        <p:spPr>
          <a:xfrm>
            <a:off x="0" y="4673806"/>
            <a:ext cx="3247109" cy="92697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ontwerpen</a:t>
            </a:r>
            <a:endParaRPr lang="nl-NL" sz="900" b="1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40813" y="4074581"/>
            <a:ext cx="2959928" cy="54724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verbouwen </a:t>
            </a:r>
            <a:endParaRPr lang="nl-NL" sz="9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42919" y="4393932"/>
            <a:ext cx="3138805" cy="6304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31278" y="543608"/>
            <a:ext cx="8921242" cy="70663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 gingen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verkassen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toen ons nieuwe huis verbouwd was.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6085738" y="4346276"/>
            <a:ext cx="2372534" cy="39142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6105281" y="4371147"/>
            <a:ext cx="2491270" cy="36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verhuizen</a:t>
            </a:r>
          </a:p>
        </p:txBody>
      </p:sp>
      <p:pic>
        <p:nvPicPr>
          <p:cNvPr id="13" name="Afbeelding 12" descr="Afbeelding met buiten, lucht, grond, oud&#10;&#10;Automatisch gegenereerde beschrijving">
            <a:extLst>
              <a:ext uri="{FF2B5EF4-FFF2-40B4-BE49-F238E27FC236}">
                <a16:creationId xmlns:a16="http://schemas.microsoft.com/office/drawing/2014/main" id="{A37AB032-4BB1-42C5-9C7B-7ACEC581E6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108" y="2020256"/>
            <a:ext cx="2557217" cy="170822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FACA73C-F79B-4199-9EAD-6C5C655A49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94" r="16590" b="12138"/>
          <a:stretch/>
        </p:blipFill>
        <p:spPr>
          <a:xfrm>
            <a:off x="385959" y="2116406"/>
            <a:ext cx="2638083" cy="2254741"/>
          </a:xfrm>
          <a:prstGeom prst="rect">
            <a:avLst/>
          </a:prstGeom>
        </p:spPr>
      </p:pic>
      <p:pic>
        <p:nvPicPr>
          <p:cNvPr id="19" name="Afbeelding 18" descr="Afbeelding met vloer&#10;&#10;Automatisch gegenereerde beschrijving">
            <a:extLst>
              <a:ext uri="{FF2B5EF4-FFF2-40B4-BE49-F238E27FC236}">
                <a16:creationId xmlns:a16="http://schemas.microsoft.com/office/drawing/2014/main" id="{F99EC53F-8512-4F09-9EE1-266A2529C4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686" y="1477760"/>
            <a:ext cx="2746036" cy="18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296504"/>
            <a:ext cx="2683001" cy="122072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508104" y="3468174"/>
            <a:ext cx="3354830" cy="89693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44726" y="4296505"/>
            <a:ext cx="2896587" cy="134148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zich ontfermen over iemand</a:t>
            </a:r>
            <a:endParaRPr lang="nl-NL" sz="3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412396" y="3540138"/>
            <a:ext cx="3586878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het fijn hebben </a:t>
            </a:r>
            <a:b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op school</a:t>
            </a:r>
            <a:endParaRPr lang="nl-NL" sz="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3F643967-A342-4100-A416-4601A27AF0F3}"/>
              </a:ext>
            </a:extLst>
          </p:cNvPr>
          <p:cNvSpPr txBox="1"/>
          <p:nvPr/>
        </p:nvSpPr>
        <p:spPr>
          <a:xfrm>
            <a:off x="447555" y="409348"/>
            <a:ext cx="5149856" cy="80772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D43CE67-B078-4006-B5D8-0FC2A18749D9}"/>
              </a:ext>
            </a:extLst>
          </p:cNvPr>
          <p:cNvSpPr txBox="1"/>
          <p:nvPr/>
        </p:nvSpPr>
        <p:spPr>
          <a:xfrm>
            <a:off x="179512" y="332656"/>
            <a:ext cx="5688632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bedoeling</a:t>
            </a:r>
            <a:endParaRPr lang="nl-NL" sz="6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E0B20158-5A80-4DFF-A4F2-06D6B7DE0345}"/>
              </a:ext>
            </a:extLst>
          </p:cNvPr>
          <p:cNvSpPr/>
          <p:nvPr/>
        </p:nvSpPr>
        <p:spPr>
          <a:xfrm rot="2432684">
            <a:off x="5221390" y="1938761"/>
            <a:ext cx="1080120" cy="807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DDAAF042-A420-4D65-B1E7-8DF8ACDC24CA}"/>
              </a:ext>
            </a:extLst>
          </p:cNvPr>
          <p:cNvSpPr txBox="1"/>
          <p:nvPr/>
        </p:nvSpPr>
        <p:spPr>
          <a:xfrm>
            <a:off x="826141" y="1220006"/>
            <a:ext cx="3973113" cy="95638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">
            <a:extLst>
              <a:ext uri="{FF2B5EF4-FFF2-40B4-BE49-F238E27FC236}">
                <a16:creationId xmlns:a16="http://schemas.microsoft.com/office/drawing/2014/main" id="{B5167317-ADEF-4981-833E-615285DE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67" y="1210729"/>
            <a:ext cx="3723031" cy="91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het doel, iets dat je wilt halen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9BD9244-6427-4539-9609-8F1824F69083}"/>
              </a:ext>
            </a:extLst>
          </p:cNvPr>
          <p:cNvSpPr txBox="1"/>
          <p:nvPr/>
        </p:nvSpPr>
        <p:spPr>
          <a:xfrm>
            <a:off x="466812" y="5685933"/>
            <a:ext cx="8536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Het was haar </a:t>
            </a:r>
            <a:r>
              <a:rPr lang="nl-NL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bedoeling</a:t>
            </a: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dat ik het fijn ging hebben op de nieuwe school. </a:t>
            </a:r>
            <a:endParaRPr lang="nl-NL" sz="1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Afbeelding 10" descr="Afbeelding met persoon, Menselijk gezicht, kleding, jongen&#10;&#10;Automatisch gegenereerde beschrijving">
            <a:extLst>
              <a:ext uri="{FF2B5EF4-FFF2-40B4-BE49-F238E27FC236}">
                <a16:creationId xmlns:a16="http://schemas.microsoft.com/office/drawing/2014/main" id="{5608C736-F64B-D71C-D92C-C1249E395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50" y="1753009"/>
            <a:ext cx="2392166" cy="159796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93B1C2FE-E5CB-D4A5-7632-EA543820E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4" y="2584938"/>
            <a:ext cx="2467709" cy="164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3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0" y="476672"/>
            <a:ext cx="3362781" cy="93089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832365" y="424479"/>
            <a:ext cx="329556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welp</a:t>
            </a:r>
            <a:endParaRPr lang="nl-NL" sz="6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30391" y="3645024"/>
            <a:ext cx="2963258" cy="90010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-36512" y="3538559"/>
            <a:ext cx="3329280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jong van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165195" y="3645024"/>
            <a:ext cx="2935986" cy="90010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059832" y="3551781"/>
            <a:ext cx="3106517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jong van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62311" y="3645024"/>
            <a:ext cx="2871489" cy="90010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10079" y="3578976"/>
            <a:ext cx="318487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j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ong van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11380" y="491188"/>
            <a:ext cx="2520280" cy="192970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jong (van bijv. een leeuw of wolf)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gras, zoogdier, buitenshuis, beer&#10;&#10;Automatisch gegenereerde beschrijving">
            <a:extLst>
              <a:ext uri="{FF2B5EF4-FFF2-40B4-BE49-F238E27FC236}">
                <a16:creationId xmlns:a16="http://schemas.microsoft.com/office/drawing/2014/main" id="{08DAB028-1C8B-C0A3-D360-F193785F64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732" y="4606696"/>
            <a:ext cx="2162472" cy="1444531"/>
          </a:xfrm>
          <a:prstGeom prst="rect">
            <a:avLst/>
          </a:prstGeom>
        </p:spPr>
      </p:pic>
      <p:pic>
        <p:nvPicPr>
          <p:cNvPr id="21" name="Afbeelding 20" descr="Afbeelding met zoogdier, katachtige, leeuw, gras&#10;&#10;Automatisch gegenereerde beschrijving">
            <a:extLst>
              <a:ext uri="{FF2B5EF4-FFF2-40B4-BE49-F238E27FC236}">
                <a16:creationId xmlns:a16="http://schemas.microsoft.com/office/drawing/2014/main" id="{27E9D5B5-A515-60DA-6984-684278FF19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079" y="4597656"/>
            <a:ext cx="2162472" cy="1444531"/>
          </a:xfrm>
          <a:prstGeom prst="rect">
            <a:avLst/>
          </a:prstGeom>
        </p:spPr>
      </p:pic>
      <p:pic>
        <p:nvPicPr>
          <p:cNvPr id="23" name="Afbeelding 22" descr="Afbeelding met zoogdier, buitenshuis, gras, fauna&#10;&#10;Automatisch gegenereerde beschrijving">
            <a:extLst>
              <a:ext uri="{FF2B5EF4-FFF2-40B4-BE49-F238E27FC236}">
                <a16:creationId xmlns:a16="http://schemas.microsoft.com/office/drawing/2014/main" id="{C41307E0-59E1-F104-25C8-E019F37F73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43" y="4606696"/>
            <a:ext cx="2108973" cy="1408794"/>
          </a:xfrm>
          <a:prstGeom prst="rect">
            <a:avLst/>
          </a:prstGeom>
        </p:spPr>
      </p:pic>
      <p:sp>
        <p:nvSpPr>
          <p:cNvPr id="2" name="Tekstvak 2">
            <a:extLst>
              <a:ext uri="{FF2B5EF4-FFF2-40B4-BE49-F238E27FC236}">
                <a16:creationId xmlns:a16="http://schemas.microsoft.com/office/drawing/2014/main" id="{1EEDA5F6-0ED0-F972-5341-CF300E6D9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67" y="4016924"/>
            <a:ext cx="2787026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wolf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DFB018A-EDE8-D960-3E92-05F43B651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768" y="400459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een leeuw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65795623-F7F3-871B-8106-7A629C02A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62" y="4016924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beer</a:t>
            </a:r>
          </a:p>
        </p:txBody>
      </p:sp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491881" y="2122396"/>
            <a:ext cx="3240359" cy="81319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339789" y="2030641"/>
            <a:ext cx="3408035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welp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572000" y="1231572"/>
            <a:ext cx="836503" cy="890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408503" y="3212976"/>
            <a:ext cx="1467753" cy="13596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554673" y="4149080"/>
            <a:ext cx="333780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483395" y="4085047"/>
            <a:ext cx="340600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opvoeding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131840" y="600373"/>
            <a:ext cx="308338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69184" y="585475"/>
            <a:ext cx="308338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roofdier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39068" y="4066443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48537" y="4047472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groei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260996" y="2900518"/>
            <a:ext cx="5337368" cy="92685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302523" y="2840306"/>
            <a:ext cx="5157909" cy="88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jong (van bijvoorbeeld een leeuw of wolf)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6" name="Afbeelding 5" descr="Afbeelding met zoogdier, katachtige, buitenshuis, leeuw&#10;&#10;Automatisch gegenereerde beschrijving">
            <a:extLst>
              <a:ext uri="{FF2B5EF4-FFF2-40B4-BE49-F238E27FC236}">
                <a16:creationId xmlns:a16="http://schemas.microsoft.com/office/drawing/2014/main" id="{BDB5ED41-0A5E-C41D-F206-40F99E93FE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83" y="1276181"/>
            <a:ext cx="1524000" cy="896112"/>
          </a:xfrm>
          <a:prstGeom prst="rect">
            <a:avLst/>
          </a:prstGeom>
        </p:spPr>
      </p:pic>
      <p:pic>
        <p:nvPicPr>
          <p:cNvPr id="23" name="Afbeelding 22" descr="Afbeelding met katachtige, zoogdier, tijger, Bengaalse tijger&#10;&#10;Automatisch gegenereerde beschrijving">
            <a:extLst>
              <a:ext uri="{FF2B5EF4-FFF2-40B4-BE49-F238E27FC236}">
                <a16:creationId xmlns:a16="http://schemas.microsoft.com/office/drawing/2014/main" id="{4DCB04B7-C778-C982-1405-9FFE981444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397" y="342315"/>
            <a:ext cx="1529097" cy="954157"/>
          </a:xfrm>
          <a:prstGeom prst="rect">
            <a:avLst/>
          </a:prstGeom>
        </p:spPr>
      </p:pic>
      <p:pic>
        <p:nvPicPr>
          <p:cNvPr id="28" name="Afbeelding 27" descr="Afbeelding met beer, Bruine beer, zoogdier, Kodiakbeer&#10;&#10;Automatisch gegenereerde beschrijving">
            <a:extLst>
              <a:ext uri="{FF2B5EF4-FFF2-40B4-BE49-F238E27FC236}">
                <a16:creationId xmlns:a16="http://schemas.microsoft.com/office/drawing/2014/main" id="{F6BEF336-7349-0A7A-1EF5-A27197EA1E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18" y="870831"/>
            <a:ext cx="1135043" cy="851282"/>
          </a:xfrm>
          <a:prstGeom prst="rect">
            <a:avLst/>
          </a:prstGeom>
        </p:spPr>
      </p:pic>
      <p:pic>
        <p:nvPicPr>
          <p:cNvPr id="2048" name="Afbeelding 2047" descr="Afbeelding met zoogdier, katachtige, leeuw, Landdier&#10;&#10;Automatisch gegenereerde beschrijving">
            <a:extLst>
              <a:ext uri="{FF2B5EF4-FFF2-40B4-BE49-F238E27FC236}">
                <a16:creationId xmlns:a16="http://schemas.microsoft.com/office/drawing/2014/main" id="{5A6A0345-00B9-A0FE-614F-CAC270AF5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45" y="1697745"/>
            <a:ext cx="2376382" cy="1587423"/>
          </a:xfrm>
          <a:prstGeom prst="rect">
            <a:avLst/>
          </a:prstGeom>
        </p:spPr>
      </p:pic>
      <p:pic>
        <p:nvPicPr>
          <p:cNvPr id="2053" name="Afbeelding 2052" descr="Afbeelding met zoogdier, vacht, leeuw, reekalf&#10;&#10;Automatisch gegenereerde beschrijving">
            <a:extLst>
              <a:ext uri="{FF2B5EF4-FFF2-40B4-BE49-F238E27FC236}">
                <a16:creationId xmlns:a16="http://schemas.microsoft.com/office/drawing/2014/main" id="{551C16F8-1E3C-1B40-984D-F07EB5CF37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25144"/>
            <a:ext cx="4149438" cy="1170142"/>
          </a:xfrm>
          <a:prstGeom prst="rect">
            <a:avLst/>
          </a:prstGeom>
        </p:spPr>
      </p:pic>
      <p:pic>
        <p:nvPicPr>
          <p:cNvPr id="2057" name="Afbeelding 2056" descr="Afbeelding met zoogdier, buitenshuis, gras, katachtige&#10;&#10;Automatisch gegenereerde beschrijving">
            <a:extLst>
              <a:ext uri="{FF2B5EF4-FFF2-40B4-BE49-F238E27FC236}">
                <a16:creationId xmlns:a16="http://schemas.microsoft.com/office/drawing/2014/main" id="{159B962B-E44E-6420-89AB-9433DC3727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81840"/>
            <a:ext cx="1677747" cy="11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61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274350" y="2405079"/>
            <a:ext cx="5544616" cy="80789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274350" y="2305993"/>
            <a:ext cx="554461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reservaat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716016" y="1432346"/>
            <a:ext cx="1130002" cy="9727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543849" y="4164889"/>
            <a:ext cx="296449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436096" y="4149080"/>
            <a:ext cx="321614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behoud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natuur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9309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dieren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274350" y="3212976"/>
            <a:ext cx="6489549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330923" y="3212976"/>
            <a:ext cx="6489549" cy="49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gebied dat wordt beschermd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buitenshuis, water, wolk, landschap&#10;&#10;Automatisch gegenereerde beschrijving">
            <a:extLst>
              <a:ext uri="{FF2B5EF4-FFF2-40B4-BE49-F238E27FC236}">
                <a16:creationId xmlns:a16="http://schemas.microsoft.com/office/drawing/2014/main" id="{76D28A38-EAE5-2E5D-022B-6083787266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566" y="314657"/>
            <a:ext cx="2919575" cy="1985311"/>
          </a:xfrm>
          <a:prstGeom prst="rect">
            <a:avLst/>
          </a:prstGeom>
        </p:spPr>
      </p:pic>
      <p:pic>
        <p:nvPicPr>
          <p:cNvPr id="2" name="Afbeelding 1" descr="Afbeelding met zoogdier, katachtige, buitenshuis, leeuw&#10;&#10;Automatisch gegenereerde beschrijving">
            <a:extLst>
              <a:ext uri="{FF2B5EF4-FFF2-40B4-BE49-F238E27FC236}">
                <a16:creationId xmlns:a16="http://schemas.microsoft.com/office/drawing/2014/main" id="{85CB6D02-88D6-CFD6-72F2-C1BEED662B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52" y="5036883"/>
            <a:ext cx="1524000" cy="896112"/>
          </a:xfrm>
          <a:prstGeom prst="rect">
            <a:avLst/>
          </a:prstGeom>
        </p:spPr>
      </p:pic>
      <p:pic>
        <p:nvPicPr>
          <p:cNvPr id="4" name="Afbeelding 3" descr="Afbeelding met katachtige, zoogdier, tijger, Bengaalse tijger&#10;&#10;Automatisch gegenereerde beschrijving">
            <a:extLst>
              <a:ext uri="{FF2B5EF4-FFF2-40B4-BE49-F238E27FC236}">
                <a16:creationId xmlns:a16="http://schemas.microsoft.com/office/drawing/2014/main" id="{18D7EC66-EFEE-3DFA-F7E7-E2D14A5035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156" y="5006690"/>
            <a:ext cx="1529097" cy="954157"/>
          </a:xfrm>
          <a:prstGeom prst="rect">
            <a:avLst/>
          </a:prstGeom>
        </p:spPr>
      </p:pic>
      <p:pic>
        <p:nvPicPr>
          <p:cNvPr id="6" name="Afbeelding 5" descr="Afbeelding met beer, Bruine beer, zoogdier, Kodiakbeer&#10;&#10;Automatisch gegenereerde beschrijving">
            <a:extLst>
              <a:ext uri="{FF2B5EF4-FFF2-40B4-BE49-F238E27FC236}">
                <a16:creationId xmlns:a16="http://schemas.microsoft.com/office/drawing/2014/main" id="{B6605637-5DFE-51B4-58FB-FA8F829B2B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8"/>
          <a:stretch/>
        </p:blipFill>
        <p:spPr>
          <a:xfrm>
            <a:off x="611560" y="5035427"/>
            <a:ext cx="877750" cy="851282"/>
          </a:xfrm>
          <a:prstGeom prst="rect">
            <a:avLst/>
          </a:prstGeom>
        </p:spPr>
      </p:pic>
      <p:pic>
        <p:nvPicPr>
          <p:cNvPr id="20" name="Afbeelding 19" descr="Afbeelding met persoon, grond, hand, buitenshuis&#10;&#10;Automatisch gegenereerde beschrijving">
            <a:extLst>
              <a:ext uri="{FF2B5EF4-FFF2-40B4-BE49-F238E27FC236}">
                <a16:creationId xmlns:a16="http://schemas.microsoft.com/office/drawing/2014/main" id="{4858BA78-9963-BEE3-AEA6-72187BA61E2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508" y="4811672"/>
            <a:ext cx="1173530" cy="11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4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verkassen</a:t>
            </a:r>
          </a:p>
        </p:txBody>
      </p:sp>
      <p:pic>
        <p:nvPicPr>
          <p:cNvPr id="2" name="Afbeelding 1" descr="Afbeelding met vloer&#10;&#10;Automatisch gegenereerde beschrijving">
            <a:extLst>
              <a:ext uri="{FF2B5EF4-FFF2-40B4-BE49-F238E27FC236}">
                <a16:creationId xmlns:a16="http://schemas.microsoft.com/office/drawing/2014/main" id="{98351B9E-07C2-2461-29F4-CEF6968E4C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72816"/>
            <a:ext cx="6112930" cy="40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fiks</a:t>
            </a:r>
          </a:p>
        </p:txBody>
      </p:sp>
      <p:pic>
        <p:nvPicPr>
          <p:cNvPr id="4" name="Afbeelding 3" descr="Afbeelding met tekst, schermopname, grafische vormgeving, ontwerp&#10;&#10;Automatisch gegenereerde beschrijving">
            <a:extLst>
              <a:ext uri="{FF2B5EF4-FFF2-40B4-BE49-F238E27FC236}">
                <a16:creationId xmlns:a16="http://schemas.microsoft.com/office/drawing/2014/main" id="{9A530054-56DD-BE57-25E5-A68DC2D93B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554" y="1484784"/>
            <a:ext cx="789089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hecht</a:t>
            </a:r>
          </a:p>
        </p:txBody>
      </p:sp>
      <p:pic>
        <p:nvPicPr>
          <p:cNvPr id="4" name="Afbeelding 3" descr="Afbeelding met boom, buitenshuis, persoon, kleding&#10;&#10;Automatisch gegenereerde beschrijving">
            <a:extLst>
              <a:ext uri="{FF2B5EF4-FFF2-40B4-BE49-F238E27FC236}">
                <a16:creationId xmlns:a16="http://schemas.microsoft.com/office/drawing/2014/main" id="{BB63CBC0-D950-ECC9-8723-A8966ED5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286156" cy="48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dumpen</a:t>
            </a:r>
          </a:p>
        </p:txBody>
      </p:sp>
      <p:pic>
        <p:nvPicPr>
          <p:cNvPr id="4" name="Afbeelding 3" descr="Afbeelding met buitenshuis, Container, bak, hemel&#10;&#10;Automatisch gegenereerde beschrijving">
            <a:extLst>
              <a:ext uri="{FF2B5EF4-FFF2-40B4-BE49-F238E27FC236}">
                <a16:creationId xmlns:a16="http://schemas.microsoft.com/office/drawing/2014/main" id="{0C2A4C35-4AA1-3267-D0F2-FA5879691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6988"/>
            <a:ext cx="4037408" cy="60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voorbijganger</a:t>
            </a:r>
          </a:p>
        </p:txBody>
      </p:sp>
      <p:pic>
        <p:nvPicPr>
          <p:cNvPr id="4" name="Afbeelding 3" descr="Afbeelding met buitenshuis, persoon, boom, kleding&#10;&#10;Automatisch gegenereerde beschrijving">
            <a:extLst>
              <a:ext uri="{FF2B5EF4-FFF2-40B4-BE49-F238E27FC236}">
                <a16:creationId xmlns:a16="http://schemas.microsoft.com/office/drawing/2014/main" id="{6A8BAEE9-98E4-0CAC-0535-C080CA26E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3461344" cy="51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zich ontfermen over iemand</a:t>
            </a:r>
          </a:p>
        </p:txBody>
      </p:sp>
      <p:pic>
        <p:nvPicPr>
          <p:cNvPr id="3" name="Afbeelding 2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958961AD-96E4-EE8F-A2C5-5321CCAE5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61" y="2395054"/>
            <a:ext cx="6373677" cy="42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bedoeling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08E2855A-76D7-CA41-C7CE-AC76A2C4E2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 descr="Afbeelding met persoon, Menselijk gezicht, kleding, jongen&#10;&#10;Automatisch gegenereerde beschrijving">
            <a:extLst>
              <a:ext uri="{FF2B5EF4-FFF2-40B4-BE49-F238E27FC236}">
                <a16:creationId xmlns:a16="http://schemas.microsoft.com/office/drawing/2014/main" id="{363E3F14-6184-A28D-9669-6D0722A8F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6378624" cy="42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237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852</Words>
  <Application>Microsoft Office PowerPoint</Application>
  <PresentationFormat>Diavoorstelling (4:3)</PresentationFormat>
  <Paragraphs>268</Paragraphs>
  <Slides>24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519</cp:revision>
  <dcterms:created xsi:type="dcterms:W3CDTF">2021-06-08T06:13:59Z</dcterms:created>
  <dcterms:modified xsi:type="dcterms:W3CDTF">2024-03-19T10:14:15Z</dcterms:modified>
</cp:coreProperties>
</file>