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20" r:id="rId2"/>
    <p:sldId id="548" r:id="rId3"/>
    <p:sldId id="1476" r:id="rId4"/>
    <p:sldId id="1483" r:id="rId5"/>
    <p:sldId id="1477" r:id="rId6"/>
    <p:sldId id="1515" r:id="rId7"/>
    <p:sldId id="1516" r:id="rId8"/>
    <p:sldId id="1475" r:id="rId9"/>
    <p:sldId id="1478" r:id="rId10"/>
    <p:sldId id="1479" r:id="rId11"/>
    <p:sldId id="1175" r:id="rId12"/>
    <p:sldId id="1481" r:id="rId13"/>
    <p:sldId id="934" r:id="rId14"/>
    <p:sldId id="263" r:id="rId15"/>
    <p:sldId id="1487" r:id="rId16"/>
    <p:sldId id="1488" r:id="rId17"/>
    <p:sldId id="1206" r:id="rId18"/>
    <p:sldId id="1508" r:id="rId19"/>
    <p:sldId id="1518" r:id="rId20"/>
    <p:sldId id="1489" r:id="rId21"/>
    <p:sldId id="1517" r:id="rId22"/>
    <p:sldId id="1502" r:id="rId23"/>
    <p:sldId id="1519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20"/>
            <p14:sldId id="548"/>
            <p14:sldId id="1476"/>
            <p14:sldId id="1483"/>
            <p14:sldId id="1477"/>
            <p14:sldId id="1515"/>
            <p14:sldId id="1516"/>
            <p14:sldId id="1475"/>
            <p14:sldId id="1478"/>
            <p14:sldId id="1479"/>
            <p14:sldId id="1175"/>
            <p14:sldId id="1481"/>
            <p14:sldId id="934"/>
            <p14:sldId id="263"/>
            <p14:sldId id="1487"/>
            <p14:sldId id="1488"/>
            <p14:sldId id="1206"/>
            <p14:sldId id="1508"/>
            <p14:sldId id="1518"/>
            <p14:sldId id="1489"/>
            <p14:sldId id="1517"/>
            <p14:sldId id="1502"/>
            <p14:sldId id="1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4548" autoAdjust="0"/>
  </p:normalViewPr>
  <p:slideViewPr>
    <p:cSldViewPr>
      <p:cViewPr varScale="1">
        <p:scale>
          <a:sx n="69" d="100"/>
          <a:sy n="69" d="100"/>
        </p:scale>
        <p:origin x="162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presenteren: </a:t>
            </a: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iets laten zien of erover vertellen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deskundig: </a:t>
            </a: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veel ervan wetend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niet meer weg te denken zijn: </a:t>
            </a: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er altijd zijn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technisch: </a:t>
            </a: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als iets te maken heeft met het laten werken van machines en apparaten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onder de aandacht brengen: </a:t>
            </a: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zorgen dat mensen op iets gaan letten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programmeren: </a:t>
            </a: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het maken van opdrachten voor een computer, waardoor die een taak kan uitvoeren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 missie: </a:t>
            </a: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 speciale opdracht of taak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 industrie: </a:t>
            </a: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 groep fabrieken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reageren op: </a:t>
            </a: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iets doen als antwoord op iets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 omgeving: </a:t>
            </a: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het gebied om iets of iemand heen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896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6775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382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518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70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4656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12-3-2024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9.jp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3.jp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9.jp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3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6.jp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Stoplichten. Ze zijn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niet meer weg te denken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uit onze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omgeving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Stoplichten zullen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altijd in het gebied om iets of iemand heen zijn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Stoplichten zijn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technische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dingen. Technisch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als iets te maken heeft met het laten werken van machines en apparaten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reageren op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het verkeer, en zorgen dat er zo min mogelijk files ontstaan. Reageren op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doen als antwoord op iets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vertelde mijn kleine neefje vroeger dat er kleine kaboutertjes in de stoplichten zitten. Kaboutertjes met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missie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Kaboutertjes met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speciale opdracht of taak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Als ze zien dat er veel auto’s voor het stoplicht staan, drukken ze op het groene knopje, en wordt het groen. Mijn neefje dacht dat ik erg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deskundig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was. Dat ik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 veel van wist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Toen ik het verhaal van de kabouters in stoplichten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onder de aandacht had gebracht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keek hij bij elk stoplicht heel goed of hij kaboutertjes zag. Ik had ervoor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gezorgd dat mijn neefje op iets ging letten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Hij heeft ze natuurlijk nooit gezien. Toen hij veel ouder was, ontdekte hij dat stoplichten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geprogrammeerd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zijn. Programmeren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maken van opdrachten voor een computer, waardoor die een taak kan uitvoeren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 gaan bijvoorbeeld elke 2 minuten op groen. In het programma Klokhuis werd dat een keer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gepresenteerd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Presenteren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laten zien of erover vertellen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Zo hebben ze ook items gemaakt over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industrie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over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groep fabrieken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vind het altijd leuk om meer over onderwerpen te leren en steeds deskundiger te worden. Over welk onderwerp weten jullie veel? Waar zijn jullie al deskundig in?</a:t>
            </a: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885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programmeren</a:t>
            </a:r>
          </a:p>
        </p:txBody>
      </p:sp>
      <p:pic>
        <p:nvPicPr>
          <p:cNvPr id="2" name="Afbeelding 1" descr="Afbeelding met tekst, persoon, person, kleding&#10;&#10;Automatisch gegenereerde beschrijving">
            <a:extLst>
              <a:ext uri="{FF2B5EF4-FFF2-40B4-BE49-F238E27FC236}">
                <a16:creationId xmlns:a16="http://schemas.microsoft.com/office/drawing/2014/main" id="{3896A84D-748B-F4FC-FE38-4FE526C3E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8" y="1700808"/>
            <a:ext cx="7128792" cy="47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C0963AB-053B-6056-557D-C40AA3110A19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presenteren</a:t>
            </a:r>
          </a:p>
        </p:txBody>
      </p:sp>
      <p:pic>
        <p:nvPicPr>
          <p:cNvPr id="4" name="Afbeelding 3" descr="Afbeelding met kleding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B7BA2FE1-1806-40F8-0BB1-281FFB560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5701"/>
            <a:ext cx="8496944" cy="4333439"/>
          </a:xfrm>
          <a:prstGeom prst="rect">
            <a:avLst/>
          </a:prstGeom>
        </p:spPr>
      </p:pic>
      <p:pic>
        <p:nvPicPr>
          <p:cNvPr id="5" name="Afbeelding 4" descr="Afbeelding met licht, Signaalinrichting, verkeerslicht, transport&#10;&#10;Automatisch gegenereerde beschrijving">
            <a:extLst>
              <a:ext uri="{FF2B5EF4-FFF2-40B4-BE49-F238E27FC236}">
                <a16:creationId xmlns:a16="http://schemas.microsoft.com/office/drawing/2014/main" id="{6C54C7AA-8CDD-E82C-618C-C45FEB477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56" y="1615701"/>
            <a:ext cx="287528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9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industrie</a:t>
            </a:r>
          </a:p>
        </p:txBody>
      </p:sp>
      <p:pic>
        <p:nvPicPr>
          <p:cNvPr id="5" name="Afbeelding 4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273D326F-0164-3EEE-1D26-0E0BF8E5E4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76495"/>
            <a:ext cx="9144000" cy="31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deskundig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onwetend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veel ervan wetend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neefje dacht dat ik erg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deskundig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was.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niet van op de hoogte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het gebied van vogels ben ik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onwetend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tekenfilm, clipart, tekening, glimlach&#10;&#10;Automatisch gegenereerde beschrijving">
            <a:extLst>
              <a:ext uri="{FF2B5EF4-FFF2-40B4-BE49-F238E27FC236}">
                <a16:creationId xmlns:a16="http://schemas.microsoft.com/office/drawing/2014/main" id="{BBE537FA-B435-F6B6-9DD9-835068BAD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7" y="2492896"/>
            <a:ext cx="2088232" cy="2088232"/>
          </a:xfrm>
          <a:prstGeom prst="rect">
            <a:avLst/>
          </a:prstGeom>
        </p:spPr>
      </p:pic>
      <p:pic>
        <p:nvPicPr>
          <p:cNvPr id="4" name="Afbeelding 3" descr="Afbeelding met tekenfilm&#10;&#10;Automatisch gegenereerde beschrijving">
            <a:extLst>
              <a:ext uri="{FF2B5EF4-FFF2-40B4-BE49-F238E27FC236}">
                <a16:creationId xmlns:a16="http://schemas.microsoft.com/office/drawing/2014/main" id="{D7397E2B-B71D-9A0F-8BFF-BE1AEE616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40" y="2680597"/>
            <a:ext cx="2844859" cy="19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95036" y="476672"/>
            <a:ext cx="5833148" cy="12068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96370" y="409215"/>
            <a:ext cx="612068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onder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aandacht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reclame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710228"/>
            <a:ext cx="2444750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989150" y="3587914"/>
            <a:ext cx="1518954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710228"/>
            <a:ext cx="2611399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987758" y="3997918"/>
            <a:ext cx="291252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persbericht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66717" y="3431268"/>
            <a:ext cx="107636" cy="285455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03476" cy="19442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zorgen dat mensen op iets gaan letten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2E22F61D-7C11-B437-76D7-D4DF822FA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0" y="937920"/>
            <a:ext cx="612068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brengen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7328A76-CB43-90F2-EC8D-3BA57B687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3" y="3587914"/>
            <a:ext cx="291252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</a:p>
        </p:txBody>
      </p:sp>
      <p:pic>
        <p:nvPicPr>
          <p:cNvPr id="4" name="Afbeelding 3" descr="Afbeelding met persoon, Menselijk gezicht, vergrootglas, kleding&#10;&#10;Automatisch gegenereerde beschrijving">
            <a:extLst>
              <a:ext uri="{FF2B5EF4-FFF2-40B4-BE49-F238E27FC236}">
                <a16:creationId xmlns:a16="http://schemas.microsoft.com/office/drawing/2014/main" id="{58ED16EA-106B-8FBB-8587-5E966D065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99" y="4582244"/>
            <a:ext cx="2152835" cy="1438094"/>
          </a:xfrm>
          <a:prstGeom prst="rect">
            <a:avLst/>
          </a:prstGeom>
        </p:spPr>
      </p:pic>
      <p:sp>
        <p:nvSpPr>
          <p:cNvPr id="17" name="Tekstvak 2">
            <a:extLst>
              <a:ext uri="{FF2B5EF4-FFF2-40B4-BE49-F238E27FC236}">
                <a16:creationId xmlns:a16="http://schemas.microsoft.com/office/drawing/2014/main" id="{C3AFD9D5-4584-D5BD-32B7-72A285DB3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355" y="3964853"/>
            <a:ext cx="291252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kabouters</a:t>
            </a:r>
          </a:p>
        </p:txBody>
      </p:sp>
      <p:pic>
        <p:nvPicPr>
          <p:cNvPr id="19" name="Afbeelding 18" descr="Afbeelding met overdekt, vloer, plafond, luchthaven&#10;&#10;Automatisch gegenereerde beschrijving">
            <a:extLst>
              <a:ext uri="{FF2B5EF4-FFF2-40B4-BE49-F238E27FC236}">
                <a16:creationId xmlns:a16="http://schemas.microsoft.com/office/drawing/2014/main" id="{E6637793-A8AB-623D-C253-1CB4BFFEB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8" y="4582244"/>
            <a:ext cx="2226640" cy="1420596"/>
          </a:xfrm>
          <a:prstGeom prst="rect">
            <a:avLst/>
          </a:prstGeom>
        </p:spPr>
      </p:pic>
      <p:pic>
        <p:nvPicPr>
          <p:cNvPr id="21" name="Afbeelding 20" descr="Afbeelding met tekst, Tablet, schermopname, overdekt&#10;&#10;Automatisch gegenereerde beschrijving">
            <a:extLst>
              <a:ext uri="{FF2B5EF4-FFF2-40B4-BE49-F238E27FC236}">
                <a16:creationId xmlns:a16="http://schemas.microsoft.com/office/drawing/2014/main" id="{D41C5078-0745-94F7-65F5-78BA8F2CF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32" y="4609717"/>
            <a:ext cx="2111708" cy="14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6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95036" y="476672"/>
            <a:ext cx="5833148" cy="12068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96370" y="409215"/>
            <a:ext cx="612068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niet meer weg te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710229"/>
            <a:ext cx="2787026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82188" y="3930327"/>
            <a:ext cx="2671082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stoplichten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fiets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710227"/>
            <a:ext cx="2611399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960370" y="3606838"/>
            <a:ext cx="291252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mobiele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03476" cy="83489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altijd zijn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2E22F61D-7C11-B437-76D7-D4DF822FA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0" y="937920"/>
            <a:ext cx="612068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denken zijn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buitenshuis, hemel, licht, weg&#10;&#10;Automatisch gegenereerde beschrijving">
            <a:extLst>
              <a:ext uri="{FF2B5EF4-FFF2-40B4-BE49-F238E27FC236}">
                <a16:creationId xmlns:a16="http://schemas.microsoft.com/office/drawing/2014/main" id="{E0EAC848-72C9-3F3C-6A81-A284AD0A3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9919"/>
            <a:ext cx="2088232" cy="1394939"/>
          </a:xfrm>
          <a:prstGeom prst="rect">
            <a:avLst/>
          </a:prstGeom>
        </p:spPr>
      </p:pic>
      <p:sp>
        <p:nvSpPr>
          <p:cNvPr id="18" name="Tekstvak 2">
            <a:extLst>
              <a:ext uri="{FF2B5EF4-FFF2-40B4-BE49-F238E27FC236}">
                <a16:creationId xmlns:a16="http://schemas.microsoft.com/office/drawing/2014/main" id="{115B2A11-5075-7D0F-B33E-DF03C2424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6" y="3587991"/>
            <a:ext cx="2671082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kstvak 2">
            <a:extLst>
              <a:ext uri="{FF2B5EF4-FFF2-40B4-BE49-F238E27FC236}">
                <a16:creationId xmlns:a16="http://schemas.microsoft.com/office/drawing/2014/main" id="{7F3B4314-6D02-AFD9-F393-DD7607A02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737" y="4005372"/>
            <a:ext cx="291252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telefoon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1" name="Afbeelding 20" descr="Afbeelding met persoon, Mobiele telefoon, gadget, Draagbaar communicatietoestel&#10;&#10;Automatisch gegenereerde beschrijving">
            <a:extLst>
              <a:ext uri="{FF2B5EF4-FFF2-40B4-BE49-F238E27FC236}">
                <a16:creationId xmlns:a16="http://schemas.microsoft.com/office/drawing/2014/main" id="{B5268C99-5D1C-8470-6804-8851918D0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12173"/>
            <a:ext cx="2088232" cy="1394939"/>
          </a:xfrm>
          <a:prstGeom prst="rect">
            <a:avLst/>
          </a:prstGeom>
        </p:spPr>
      </p:pic>
      <p:pic>
        <p:nvPicPr>
          <p:cNvPr id="23" name="Afbeelding 22" descr="Afbeelding met wiel, Fietswiel, transport, fietsen&#10;&#10;Automatisch gegenereerde beschrijving">
            <a:extLst>
              <a:ext uri="{FF2B5EF4-FFF2-40B4-BE49-F238E27FC236}">
                <a16:creationId xmlns:a16="http://schemas.microsoft.com/office/drawing/2014/main" id="{BF6E1B3E-7C96-8D14-9729-1FFDEE98D6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5" b="22568"/>
          <a:stretch/>
        </p:blipFill>
        <p:spPr>
          <a:xfrm>
            <a:off x="3359401" y="4806462"/>
            <a:ext cx="2741678" cy="10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0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" y="-4630"/>
            <a:ext cx="9013609" cy="652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331640" y="491188"/>
            <a:ext cx="4555154" cy="8495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341515" y="341277"/>
            <a:ext cx="4653841" cy="8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presenteren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58306" y="3757526"/>
            <a:ext cx="2883267" cy="10396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59603" y="3827565"/>
            <a:ext cx="2892183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journaal</a:t>
            </a:r>
            <a:b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presenteren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228460" y="3757526"/>
            <a:ext cx="2783699" cy="10396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135202" y="3815522"/>
            <a:ext cx="2945707" cy="123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cadeau presenteren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101078" y="3757528"/>
            <a:ext cx="2929381" cy="103962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25398" y="3805192"/>
            <a:ext cx="3080740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uitleg presenteren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012160" y="476672"/>
            <a:ext cx="2736304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101079" y="491188"/>
            <a:ext cx="2630581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laten zien of erover vertellen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persoon, binnen, person, kostuum&#10;&#10;Automatisch gegenereerde beschrijving">
            <a:extLst>
              <a:ext uri="{FF2B5EF4-FFF2-40B4-BE49-F238E27FC236}">
                <a16:creationId xmlns:a16="http://schemas.microsoft.com/office/drawing/2014/main" id="{FEA0E552-B478-4A81-B2D8-E4514CA9F9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8" y="4871593"/>
            <a:ext cx="2223064" cy="1253809"/>
          </a:xfrm>
          <a:prstGeom prst="rect">
            <a:avLst/>
          </a:prstGeom>
        </p:spPr>
      </p:pic>
      <p:pic>
        <p:nvPicPr>
          <p:cNvPr id="18" name="Afbeelding 17" descr="Afbeelding met persoon, person, vasthouden, voorzijde&#10;&#10;Automatisch gegenereerde beschrijving">
            <a:extLst>
              <a:ext uri="{FF2B5EF4-FFF2-40B4-BE49-F238E27FC236}">
                <a16:creationId xmlns:a16="http://schemas.microsoft.com/office/drawing/2014/main" id="{5622590B-9DEE-4ABB-978F-D2806298F7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71592"/>
            <a:ext cx="1872208" cy="125063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C901057-C328-EBDF-08DC-540A60266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23" y="4821994"/>
            <a:ext cx="2223064" cy="12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6" y="52167"/>
            <a:ext cx="9006083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56051" y="4638677"/>
            <a:ext cx="2381481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024081" y="4025381"/>
            <a:ext cx="2693235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897555" y="3455722"/>
            <a:ext cx="2950779" cy="62327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evalueren</a:t>
            </a:r>
          </a:p>
        </p:txBody>
      </p:sp>
      <p:sp>
        <p:nvSpPr>
          <p:cNvPr id="8" name="Text Box 14"/>
          <p:cNvSpPr txBox="1"/>
          <p:nvPr/>
        </p:nvSpPr>
        <p:spPr>
          <a:xfrm>
            <a:off x="11733" y="4743108"/>
            <a:ext cx="3247109" cy="9269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de missie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2946777" y="4148105"/>
            <a:ext cx="2950778" cy="37814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uitvoeren</a:t>
            </a:r>
            <a:endParaRPr lang="nl-NL" sz="4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6156232" y="4585922"/>
            <a:ext cx="3138805" cy="630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90042" y="481290"/>
            <a:ext cx="8517056" cy="70663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kabouters in stoplichten hebben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missie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Ze moeten op de lichtknopjes drukken. Als ze dit goed uitvoeren, ontstaan er geen files. De missie wordt elk jaar geëvalueerd.</a:t>
            </a:r>
            <a:endParaRPr lang="nl-NL" sz="11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56051" y="5463688"/>
            <a:ext cx="3247109" cy="90819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507182" y="5534901"/>
            <a:ext cx="3416746" cy="7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speciale opdracht of taak</a:t>
            </a: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2CAF2CA5-8840-46D4-8561-7FDED8187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1852" y="5488762"/>
            <a:ext cx="2693235" cy="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952DE0-7696-E702-3FC8-EC0A36F9DF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99968"/>
            <a:ext cx="2328040" cy="178116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C6FE146-46A7-819E-63E1-66526DABB0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20" y="2543067"/>
            <a:ext cx="1287955" cy="1358047"/>
          </a:xfrm>
          <a:prstGeom prst="rect">
            <a:avLst/>
          </a:prstGeom>
        </p:spPr>
      </p:pic>
      <p:pic>
        <p:nvPicPr>
          <p:cNvPr id="16" name="Afbeelding 15" descr="Afbeelding met logo, symbool, Graphics, Lettertype&#10;&#10;Automatisch gegenereerde beschrijving">
            <a:extLst>
              <a:ext uri="{FF2B5EF4-FFF2-40B4-BE49-F238E27FC236}">
                <a16:creationId xmlns:a16="http://schemas.microsoft.com/office/drawing/2014/main" id="{E8B83E34-4925-72D6-A0F0-F18EB3B916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73" y="2055768"/>
            <a:ext cx="2195736" cy="12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2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37708"/>
            <a:ext cx="2628799" cy="74445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508104" y="3448040"/>
            <a:ext cx="3354829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29917" y="4537709"/>
            <a:ext cx="2829544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de actie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364088" y="3341360"/>
            <a:ext cx="3672408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de reactie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251335" y="4935468"/>
            <a:ext cx="584396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sensor bij het stoplicht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reageert op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verkeer, en zorgt dat er zo min mogelijk files ontstaan.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D9DB34F-242F-8056-53AB-395AB045EF93}"/>
              </a:ext>
            </a:extLst>
          </p:cNvPr>
          <p:cNvSpPr txBox="1"/>
          <p:nvPr/>
        </p:nvSpPr>
        <p:spPr>
          <a:xfrm>
            <a:off x="899526" y="613573"/>
            <a:ext cx="4608578" cy="74445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A118FF3B-7D5C-A694-5F73-0E68BCC98044}"/>
              </a:ext>
            </a:extLst>
          </p:cNvPr>
          <p:cNvSpPr txBox="1"/>
          <p:nvPr/>
        </p:nvSpPr>
        <p:spPr>
          <a:xfrm>
            <a:off x="827584" y="493936"/>
            <a:ext cx="478207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reageren op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EF2069-8082-83B9-37CF-65133B9F7C04}"/>
              </a:ext>
            </a:extLst>
          </p:cNvPr>
          <p:cNvCxnSpPr>
            <a:cxnSpLocks/>
          </p:cNvCxnSpPr>
          <p:nvPr/>
        </p:nvCxnSpPr>
        <p:spPr>
          <a:xfrm>
            <a:off x="4716016" y="1358032"/>
            <a:ext cx="2505927" cy="14401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14">
            <a:extLst>
              <a:ext uri="{FF2B5EF4-FFF2-40B4-BE49-F238E27FC236}">
                <a16:creationId xmlns:a16="http://schemas.microsoft.com/office/drawing/2014/main" id="{D9026BED-387C-ADD9-C2B6-86292D6F9B6B}"/>
              </a:ext>
            </a:extLst>
          </p:cNvPr>
          <p:cNvSpPr txBox="1"/>
          <p:nvPr/>
        </p:nvSpPr>
        <p:spPr>
          <a:xfrm>
            <a:off x="900950" y="1329163"/>
            <a:ext cx="6119322" cy="51566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3C1E7CFE-9D9F-7AEF-E0FC-25166980F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74" y="1351074"/>
            <a:ext cx="5980581" cy="32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doen als antwoord op iets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licht, Signaalinrichting, verkeerslicht, transport&#10;&#10;Automatisch gegenereerde beschrijving">
            <a:extLst>
              <a:ext uri="{FF2B5EF4-FFF2-40B4-BE49-F238E27FC236}">
                <a16:creationId xmlns:a16="http://schemas.microsoft.com/office/drawing/2014/main" id="{473481C3-F1D5-DD25-EE99-5FEDD346C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43" y="1104734"/>
            <a:ext cx="1398556" cy="2151431"/>
          </a:xfrm>
          <a:prstGeom prst="rect">
            <a:avLst/>
          </a:prstGeom>
        </p:spPr>
      </p:pic>
      <p:pic>
        <p:nvPicPr>
          <p:cNvPr id="12" name="Afbeelding 11" descr="Afbeelding met hemel, buitenshuis, verkeerslicht, transport&#10;&#10;Automatisch gegenereerde beschrijving">
            <a:extLst>
              <a:ext uri="{FF2B5EF4-FFF2-40B4-BE49-F238E27FC236}">
                <a16:creationId xmlns:a16="http://schemas.microsoft.com/office/drawing/2014/main" id="{9218EE0F-395C-C669-1A19-46A32F4A8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6" y="2363324"/>
            <a:ext cx="2883949" cy="1920711"/>
          </a:xfrm>
          <a:prstGeom prst="rect">
            <a:avLst/>
          </a:prstGeom>
        </p:spPr>
      </p:pic>
      <p:pic>
        <p:nvPicPr>
          <p:cNvPr id="17" name="Afbeelding 16" descr="Afbeelding met voertuig, Landvoertuig, wiel, band&#10;&#10;Automatisch gegenereerde beschrijving">
            <a:extLst>
              <a:ext uri="{FF2B5EF4-FFF2-40B4-BE49-F238E27FC236}">
                <a16:creationId xmlns:a16="http://schemas.microsoft.com/office/drawing/2014/main" id="{0007CE8D-1C1D-6CEA-F3E7-3489EE3F46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45985">
            <a:off x="402922" y="3855685"/>
            <a:ext cx="1544520" cy="772260"/>
          </a:xfrm>
          <a:prstGeom prst="rect">
            <a:avLst/>
          </a:prstGeom>
        </p:spPr>
      </p:pic>
      <p:pic>
        <p:nvPicPr>
          <p:cNvPr id="18" name="Afbeelding 17" descr="Afbeelding met cirkel, lente, spiraalveer, ontwerp&#10;&#10;Automatisch gegenereerde beschrijving">
            <a:extLst>
              <a:ext uri="{FF2B5EF4-FFF2-40B4-BE49-F238E27FC236}">
                <a16:creationId xmlns:a16="http://schemas.microsoft.com/office/drawing/2014/main" id="{CBB9FDEB-5729-B863-C033-B2FB87CFBC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81085">
            <a:off x="1711599" y="3498993"/>
            <a:ext cx="774490" cy="59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11 – 12 maart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" y="63028"/>
            <a:ext cx="9128770" cy="63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917614" y="1974698"/>
            <a:ext cx="4390689" cy="858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1932165" y="609461"/>
            <a:ext cx="3732370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233122" y="1848596"/>
            <a:ext cx="5741627" cy="4885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technisch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53728" y="5182156"/>
            <a:ext cx="2756873" cy="6721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-654537" y="5157065"/>
            <a:ext cx="5160914" cy="52426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storing</a:t>
            </a: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98" y="6257792"/>
            <a:ext cx="1543690" cy="555583"/>
          </a:xfrm>
          <a:prstGeom prst="rect">
            <a:avLst/>
          </a:prstGeom>
        </p:spPr>
      </p:pic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6338AD4-CA48-4845-A723-A3228DE2C20D}"/>
              </a:ext>
            </a:extLst>
          </p:cNvPr>
          <p:cNvCxnSpPr>
            <a:cxnSpLocks/>
          </p:cNvCxnSpPr>
          <p:nvPr/>
        </p:nvCxnSpPr>
        <p:spPr>
          <a:xfrm flipH="1">
            <a:off x="2717088" y="2842881"/>
            <a:ext cx="1441817" cy="23392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E343CA2-6D5D-41E4-8A8D-1C97006E66EC}"/>
              </a:ext>
            </a:extLst>
          </p:cNvPr>
          <p:cNvCxnSpPr>
            <a:cxnSpLocks/>
          </p:cNvCxnSpPr>
          <p:nvPr/>
        </p:nvCxnSpPr>
        <p:spPr>
          <a:xfrm>
            <a:off x="5912209" y="2833303"/>
            <a:ext cx="585783" cy="1490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/>
          <p:nvPr/>
        </p:nvSpPr>
        <p:spPr>
          <a:xfrm>
            <a:off x="2699792" y="2836042"/>
            <a:ext cx="5935843" cy="125392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64055" y="2747756"/>
            <a:ext cx="6312616" cy="32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 </a:t>
            </a:r>
            <a:r>
              <a:rPr lang="nl-NL" sz="2800" b="0" i="0" dirty="0">
                <a:effectLst/>
                <a:latin typeface="Century Gothic" panose="020B0502020202020204" pitchFamily="34" charset="0"/>
              </a:rPr>
              <a:t>als iets te maken heeft met het laten werken van machines en apparaten</a:t>
            </a:r>
            <a:endParaRPr lang="nl-NL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063852" y="38602"/>
            <a:ext cx="644412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1019883" y="619565"/>
            <a:ext cx="5556934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beroep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4DD6F4-BEF0-4765-81E0-E722412C26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27034"/>
            <a:ext cx="4194837" cy="707197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E9917A01-3786-41A7-BDFC-3BCF604CF5BA}"/>
              </a:ext>
            </a:extLst>
          </p:cNvPr>
          <p:cNvSpPr txBox="1"/>
          <p:nvPr/>
        </p:nvSpPr>
        <p:spPr>
          <a:xfrm>
            <a:off x="3779913" y="427697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de ontwikkeling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B96AACD-052C-401C-9C84-3971127C07F6}"/>
              </a:ext>
            </a:extLst>
          </p:cNvPr>
          <p:cNvCxnSpPr>
            <a:cxnSpLocks/>
          </p:cNvCxnSpPr>
          <p:nvPr/>
        </p:nvCxnSpPr>
        <p:spPr>
          <a:xfrm>
            <a:off x="3951467" y="1380271"/>
            <a:ext cx="908565" cy="5810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persoon, bril&#10;&#10;Automatisch gegenereerde beschrijving">
            <a:extLst>
              <a:ext uri="{FF2B5EF4-FFF2-40B4-BE49-F238E27FC236}">
                <a16:creationId xmlns:a16="http://schemas.microsoft.com/office/drawing/2014/main" id="{4F311B47-D7AA-4B92-BD75-70E1B473F6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9" y="5084294"/>
            <a:ext cx="3081341" cy="1096958"/>
          </a:xfrm>
          <a:prstGeom prst="rect">
            <a:avLst/>
          </a:prstGeom>
        </p:spPr>
      </p:pic>
      <p:pic>
        <p:nvPicPr>
          <p:cNvPr id="11" name="Afbeelding 10" descr="Afbeelding met persoon&#10;&#10;Automatisch gegenereerde beschrijving">
            <a:extLst>
              <a:ext uri="{FF2B5EF4-FFF2-40B4-BE49-F238E27FC236}">
                <a16:creationId xmlns:a16="http://schemas.microsoft.com/office/drawing/2014/main" id="{F1F92205-B22C-4BF8-B471-A5D40CEC11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61" y="414573"/>
            <a:ext cx="2195543" cy="1466623"/>
          </a:xfrm>
          <a:prstGeom prst="rect">
            <a:avLst/>
          </a:prstGeom>
        </p:spPr>
      </p:pic>
      <p:pic>
        <p:nvPicPr>
          <p:cNvPr id="6" name="Afbeelding 5" descr="Afbeelding met persoon, person, vasthouden, staand&#10;&#10;Automatisch gegenereerde beschrijving">
            <a:extLst>
              <a:ext uri="{FF2B5EF4-FFF2-40B4-BE49-F238E27FC236}">
                <a16:creationId xmlns:a16="http://schemas.microsoft.com/office/drawing/2014/main" id="{21C56132-3888-403E-A265-E7AD802D4B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4" y="3657013"/>
            <a:ext cx="2153646" cy="1438635"/>
          </a:xfrm>
          <a:prstGeom prst="rect">
            <a:avLst/>
          </a:prstGeom>
        </p:spPr>
      </p:pic>
      <p:pic>
        <p:nvPicPr>
          <p:cNvPr id="20" name="Afbeelding 19" descr="Afbeelding met vasthouden, hand, kabel&#10;&#10;Beschrijving automatisch gegenereerd met gemiddelde betrouwbaarheid">
            <a:extLst>
              <a:ext uri="{FF2B5EF4-FFF2-40B4-BE49-F238E27FC236}">
                <a16:creationId xmlns:a16="http://schemas.microsoft.com/office/drawing/2014/main" id="{4F547304-64A6-48EB-C3B5-6F92206EAD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9" y="1728209"/>
            <a:ext cx="1565755" cy="10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86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" y="63028"/>
            <a:ext cx="9128770" cy="63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917614" y="1974698"/>
            <a:ext cx="4390689" cy="858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1547664" y="609461"/>
            <a:ext cx="4364545" cy="57627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274832" y="1873539"/>
            <a:ext cx="5741627" cy="4885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industrie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53728" y="5182156"/>
            <a:ext cx="3442208" cy="6721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02634" y="5121751"/>
            <a:ext cx="3750801" cy="52426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uitvinding</a:t>
            </a: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98" y="6257792"/>
            <a:ext cx="1543690" cy="555583"/>
          </a:xfrm>
          <a:prstGeom prst="rect">
            <a:avLst/>
          </a:prstGeom>
        </p:spPr>
      </p:pic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6338AD4-CA48-4845-A723-A3228DE2C20D}"/>
              </a:ext>
            </a:extLst>
          </p:cNvPr>
          <p:cNvCxnSpPr>
            <a:cxnSpLocks/>
          </p:cNvCxnSpPr>
          <p:nvPr/>
        </p:nvCxnSpPr>
        <p:spPr>
          <a:xfrm flipH="1">
            <a:off x="2717088" y="2842881"/>
            <a:ext cx="1441817" cy="23392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E343CA2-6D5D-41E4-8A8D-1C97006E66EC}"/>
              </a:ext>
            </a:extLst>
          </p:cNvPr>
          <p:cNvCxnSpPr>
            <a:cxnSpLocks/>
          </p:cNvCxnSpPr>
          <p:nvPr/>
        </p:nvCxnSpPr>
        <p:spPr>
          <a:xfrm>
            <a:off x="5912209" y="2833303"/>
            <a:ext cx="585783" cy="1490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/>
          <p:nvPr/>
        </p:nvSpPr>
        <p:spPr>
          <a:xfrm>
            <a:off x="2920999" y="2836042"/>
            <a:ext cx="4387303" cy="4926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005720" y="2786029"/>
            <a:ext cx="3996177" cy="42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</a:t>
            </a:r>
            <a:r>
              <a:rPr lang="nl-NL" sz="2800" b="0" i="0" dirty="0">
                <a:effectLst/>
                <a:latin typeface="Century Gothic" panose="020B0502020202020204" pitchFamily="34" charset="0"/>
              </a:rPr>
              <a:t>de groep fabrieken</a:t>
            </a:r>
            <a:endParaRPr lang="nl-NL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063852" y="38602"/>
            <a:ext cx="644412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1611612" y="515624"/>
            <a:ext cx="4364545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produceren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4DD6F4-BEF0-4765-81E0-E722412C26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27034"/>
            <a:ext cx="4194837" cy="707197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E9917A01-3786-41A7-BDFC-3BCF604CF5BA}"/>
              </a:ext>
            </a:extLst>
          </p:cNvPr>
          <p:cNvSpPr txBox="1"/>
          <p:nvPr/>
        </p:nvSpPr>
        <p:spPr>
          <a:xfrm>
            <a:off x="3779913" y="427697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de ontwikkeling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B96AACD-052C-401C-9C84-3971127C07F6}"/>
              </a:ext>
            </a:extLst>
          </p:cNvPr>
          <p:cNvCxnSpPr>
            <a:cxnSpLocks/>
          </p:cNvCxnSpPr>
          <p:nvPr/>
        </p:nvCxnSpPr>
        <p:spPr>
          <a:xfrm>
            <a:off x="3707904" y="1206043"/>
            <a:ext cx="1152128" cy="755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persoon, bril&#10;&#10;Automatisch gegenereerde beschrijving">
            <a:extLst>
              <a:ext uri="{FF2B5EF4-FFF2-40B4-BE49-F238E27FC236}">
                <a16:creationId xmlns:a16="http://schemas.microsoft.com/office/drawing/2014/main" id="{4F311B47-D7AA-4B92-BD75-70E1B473F6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9" y="5084294"/>
            <a:ext cx="3081341" cy="1096958"/>
          </a:xfrm>
          <a:prstGeom prst="rect">
            <a:avLst/>
          </a:prstGeom>
        </p:spPr>
      </p:pic>
      <p:pic>
        <p:nvPicPr>
          <p:cNvPr id="2" name="Afbeelding 1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4FE2BB5E-46A2-837C-B0DB-105C451073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607" y="1866444"/>
            <a:ext cx="2563131" cy="896065"/>
          </a:xfrm>
          <a:prstGeom prst="rect">
            <a:avLst/>
          </a:prstGeom>
        </p:spPr>
      </p:pic>
      <p:pic>
        <p:nvPicPr>
          <p:cNvPr id="10" name="Afbeelding 9" descr="Afbeelding met persoon, buiten, person, rijden&#10;&#10;Automatisch gegenereerde beschrijving">
            <a:extLst>
              <a:ext uri="{FF2B5EF4-FFF2-40B4-BE49-F238E27FC236}">
                <a16:creationId xmlns:a16="http://schemas.microsoft.com/office/drawing/2014/main" id="{710CFF04-7C96-AC3D-8DBE-F76B8837EA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37" y="404928"/>
            <a:ext cx="2032925" cy="1357994"/>
          </a:xfrm>
          <a:prstGeom prst="rect">
            <a:avLst/>
          </a:prstGeom>
        </p:spPr>
      </p:pic>
      <p:pic>
        <p:nvPicPr>
          <p:cNvPr id="8" name="Afbeelding 7" descr="Afbeelding met kleding, persoon, tafel, overdekt&#10;&#10;Automatisch gegenereerde beschrijving">
            <a:extLst>
              <a:ext uri="{FF2B5EF4-FFF2-40B4-BE49-F238E27FC236}">
                <a16:creationId xmlns:a16="http://schemas.microsoft.com/office/drawing/2014/main" id="{3D91C855-1001-2EEB-799A-1A5187B35F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8" y="3861048"/>
            <a:ext cx="2288838" cy="12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0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47488" y="2187382"/>
            <a:ext cx="5304632" cy="99878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77039" y="2109934"/>
            <a:ext cx="552654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omgeving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572000" y="1140332"/>
            <a:ext cx="1428310" cy="1047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4713813" y="3350300"/>
            <a:ext cx="566102" cy="1922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137981" y="4796626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080290" y="479662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richting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72398" y="533421"/>
            <a:ext cx="224381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656161" y="483818"/>
            <a:ext cx="332940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stad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96714" y="3993775"/>
            <a:ext cx="234577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06699" y="3960129"/>
            <a:ext cx="2413180" cy="5799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bos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37616" y="3145213"/>
            <a:ext cx="6736234" cy="56921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25460" y="3121202"/>
            <a:ext cx="6660111" cy="49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gebied om iets of iemand heen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19764C3-3AC5-486D-B37F-7E09C8B0BE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5" y="4425682"/>
            <a:ext cx="2012325" cy="134423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0622968-CD00-4E09-AC81-67CF6584E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79" y="444100"/>
            <a:ext cx="2387834" cy="1703563"/>
          </a:xfrm>
          <a:prstGeom prst="rect">
            <a:avLst/>
          </a:prstGeom>
        </p:spPr>
      </p:pic>
      <p:pic>
        <p:nvPicPr>
          <p:cNvPr id="4" name="Afbeelding 3" descr="Afbeelding met buitenshuis, persoon, gebouw, kleding&#10;&#10;Automatisch gegenereerde beschrijving">
            <a:extLst>
              <a:ext uri="{FF2B5EF4-FFF2-40B4-BE49-F238E27FC236}">
                <a16:creationId xmlns:a16="http://schemas.microsoft.com/office/drawing/2014/main" id="{0C1FC8EB-D028-A309-5F1B-B242FAA7E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65" y="1241956"/>
            <a:ext cx="2606538" cy="1735955"/>
          </a:xfrm>
          <a:prstGeom prst="rect">
            <a:avLst/>
          </a:prstGeom>
        </p:spPr>
      </p:pic>
      <p:pic>
        <p:nvPicPr>
          <p:cNvPr id="3" name="Afbeelding 2" descr="Afbeelding met buitenshuis, plant, bos, bosje&#10;&#10;Automatisch gegenereerde beschrijving">
            <a:extLst>
              <a:ext uri="{FF2B5EF4-FFF2-40B4-BE49-F238E27FC236}">
                <a16:creationId xmlns:a16="http://schemas.microsoft.com/office/drawing/2014/main" id="{78CC026B-66C0-A4E9-BD3F-1489587351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02" y="4660725"/>
            <a:ext cx="1880275" cy="12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0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67544" y="2231027"/>
            <a:ext cx="6120680" cy="9551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85302" y="2148520"/>
            <a:ext cx="624662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programmeren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763688" y="3212976"/>
            <a:ext cx="1844928" cy="11458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597058" y="1140332"/>
            <a:ext cx="1403252" cy="1090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4866714" y="3145213"/>
            <a:ext cx="535266" cy="1387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418878" y="4369444"/>
            <a:ext cx="446047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525991" y="4381600"/>
            <a:ext cx="417490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computertaal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713813" y="561865"/>
            <a:ext cx="398707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558762" y="522358"/>
            <a:ext cx="429718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programmeur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64643" y="4358829"/>
            <a:ext cx="349922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64205" y="4358829"/>
            <a:ext cx="3417229" cy="5799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creativiteit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125573" y="3145213"/>
            <a:ext cx="8730370" cy="95514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5496" y="3121202"/>
            <a:ext cx="9128770" cy="5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maken van opdrachten voor een computer, waardoor die een taak kan uitvoeren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C5C6402B-342D-3D76-95E8-89103B667C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40" y="5017846"/>
            <a:ext cx="2901272" cy="1450636"/>
          </a:xfrm>
          <a:prstGeom prst="rect">
            <a:avLst/>
          </a:prstGeom>
        </p:spPr>
      </p:pic>
      <p:pic>
        <p:nvPicPr>
          <p:cNvPr id="3" name="Afbeelding 2" descr="Afbeelding met tekst, persoon, person, kleding&#10;&#10;Automatisch gegenereerde beschrijving">
            <a:extLst>
              <a:ext uri="{FF2B5EF4-FFF2-40B4-BE49-F238E27FC236}">
                <a16:creationId xmlns:a16="http://schemas.microsoft.com/office/drawing/2014/main" id="{23F21119-A43F-006E-A036-4E0745033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41" y="375369"/>
            <a:ext cx="2453003" cy="1638606"/>
          </a:xfrm>
          <a:prstGeom prst="rect">
            <a:avLst/>
          </a:prstGeom>
        </p:spPr>
      </p:pic>
      <p:pic>
        <p:nvPicPr>
          <p:cNvPr id="19" name="Afbeelding 18" descr="Afbeelding met schets, kunst, tekenfilm, Menselijk gezicht&#10;&#10;Automatisch gegenereerde beschrijving">
            <a:extLst>
              <a:ext uri="{FF2B5EF4-FFF2-40B4-BE49-F238E27FC236}">
                <a16:creationId xmlns:a16="http://schemas.microsoft.com/office/drawing/2014/main" id="{32406C53-832E-9352-90FA-23A77B70B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55060"/>
            <a:ext cx="2283304" cy="15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niet meer weg te denken zijn</a:t>
            </a:r>
          </a:p>
        </p:txBody>
      </p:sp>
      <p:pic>
        <p:nvPicPr>
          <p:cNvPr id="3" name="Afbeelding 2" descr="Afbeelding met buitenshuis, hemel, licht, weg&#10;&#10;Automatisch gegenereerde beschrijving">
            <a:extLst>
              <a:ext uri="{FF2B5EF4-FFF2-40B4-BE49-F238E27FC236}">
                <a16:creationId xmlns:a16="http://schemas.microsoft.com/office/drawing/2014/main" id="{FF6C3B94-8816-D5BC-BC71-4C3459B91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31454"/>
            <a:ext cx="6264696" cy="41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omgeving</a:t>
            </a:r>
          </a:p>
        </p:txBody>
      </p:sp>
      <p:pic>
        <p:nvPicPr>
          <p:cNvPr id="4" name="Afbeelding 3" descr="Afbeelding met buitenshuis, persoon, gebouw, kleding&#10;&#10;Automatisch gegenereerde beschrijving">
            <a:extLst>
              <a:ext uri="{FF2B5EF4-FFF2-40B4-BE49-F238E27FC236}">
                <a16:creationId xmlns:a16="http://schemas.microsoft.com/office/drawing/2014/main" id="{7327E0BD-4CC9-C9DC-CB22-B433EC497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484784"/>
            <a:ext cx="7560840" cy="50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technisch</a:t>
            </a:r>
          </a:p>
        </p:txBody>
      </p:sp>
      <p:pic>
        <p:nvPicPr>
          <p:cNvPr id="4" name="Afbeelding 3" descr="Afbeelding met vasthouden, hand, kabel&#10;&#10;Beschrijving automatisch gegenereerd met gemiddelde betrouwbaarheid">
            <a:extLst>
              <a:ext uri="{FF2B5EF4-FFF2-40B4-BE49-F238E27FC236}">
                <a16:creationId xmlns:a16="http://schemas.microsoft.com/office/drawing/2014/main" id="{A3FE7C04-8F7C-F2D7-B16C-58523BEF9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096344" cy="2068357"/>
          </a:xfrm>
          <a:prstGeom prst="rect">
            <a:avLst/>
          </a:prstGeom>
        </p:spPr>
      </p:pic>
      <p:pic>
        <p:nvPicPr>
          <p:cNvPr id="7" name="Afbeelding 6" descr="Afbeelding met tekst, persoon, person, kleding&#10;&#10;Automatisch gegenereerde beschrijving">
            <a:extLst>
              <a:ext uri="{FF2B5EF4-FFF2-40B4-BE49-F238E27FC236}">
                <a16:creationId xmlns:a16="http://schemas.microsoft.com/office/drawing/2014/main" id="{0AFDE54C-8F2C-72CD-D39B-2A45E3B26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55798"/>
            <a:ext cx="3096344" cy="2068358"/>
          </a:xfrm>
          <a:prstGeom prst="rect">
            <a:avLst/>
          </a:prstGeom>
        </p:spPr>
      </p:pic>
      <p:pic>
        <p:nvPicPr>
          <p:cNvPr id="10" name="Afbeelding 9" descr="Afbeelding met hemel, buitenshuis, verkeerslicht, transport&#10;&#10;Automatisch gegenereerde beschrijving">
            <a:extLst>
              <a:ext uri="{FF2B5EF4-FFF2-40B4-BE49-F238E27FC236}">
                <a16:creationId xmlns:a16="http://schemas.microsoft.com/office/drawing/2014/main" id="{47D9034B-2F43-5EC2-458D-5A96F8FC13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842" y="3557658"/>
            <a:ext cx="2359062" cy="2422636"/>
          </a:xfrm>
          <a:prstGeom prst="rect">
            <a:avLst/>
          </a:prstGeom>
        </p:spPr>
      </p:pic>
      <p:pic>
        <p:nvPicPr>
          <p:cNvPr id="12" name="Afbeelding 11" descr="Afbeelding met speelgoed, Schaalmodel, Passief stroomkringonderdeel, stroomkring&#10;&#10;Automatisch gegenereerde beschrijving">
            <a:extLst>
              <a:ext uri="{FF2B5EF4-FFF2-40B4-BE49-F238E27FC236}">
                <a16:creationId xmlns:a16="http://schemas.microsoft.com/office/drawing/2014/main" id="{369310E6-FAC0-950D-72A7-3BD887CD5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9" y="1670657"/>
            <a:ext cx="3527457" cy="162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reageren op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90B4FA43-A906-C6EE-BD03-BBD5127D368B}"/>
              </a:ext>
            </a:extLst>
          </p:cNvPr>
          <p:cNvSpPr/>
          <p:nvPr/>
        </p:nvSpPr>
        <p:spPr>
          <a:xfrm>
            <a:off x="4757620" y="4056286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hemel, buitenshuis, verkeerslicht, transport&#10;&#10;Automatisch gegenereerde beschrijving">
            <a:extLst>
              <a:ext uri="{FF2B5EF4-FFF2-40B4-BE49-F238E27FC236}">
                <a16:creationId xmlns:a16="http://schemas.microsoft.com/office/drawing/2014/main" id="{F9867220-750F-37BC-A6F4-86061C67F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1" y="1887563"/>
            <a:ext cx="4226749" cy="2815016"/>
          </a:xfrm>
          <a:prstGeom prst="rect">
            <a:avLst/>
          </a:prstGeom>
        </p:spPr>
      </p:pic>
      <p:pic>
        <p:nvPicPr>
          <p:cNvPr id="9" name="Afbeelding 8" descr="Afbeelding met licht, Signaalinrichting, verkeerslicht, transport&#10;&#10;Automatisch gegenereerde beschrijving">
            <a:extLst>
              <a:ext uri="{FF2B5EF4-FFF2-40B4-BE49-F238E27FC236}">
                <a16:creationId xmlns:a16="http://schemas.microsoft.com/office/drawing/2014/main" id="{957C8FB7-046B-06DD-FB6E-803B37702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16" y="1282452"/>
            <a:ext cx="2790764" cy="4293096"/>
          </a:xfrm>
          <a:prstGeom prst="rect">
            <a:avLst/>
          </a:prstGeom>
        </p:spPr>
      </p:pic>
      <p:pic>
        <p:nvPicPr>
          <p:cNvPr id="11" name="Afbeelding 10" descr="Afbeelding met voertuig, Landvoertuig, wiel, band&#10;&#10;Automatisch gegenereerde beschrijving">
            <a:extLst>
              <a:ext uri="{FF2B5EF4-FFF2-40B4-BE49-F238E27FC236}">
                <a16:creationId xmlns:a16="http://schemas.microsoft.com/office/drawing/2014/main" id="{D041FAC6-CBA0-DEC5-1D16-36777E910E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45985">
            <a:off x="520965" y="4952232"/>
            <a:ext cx="2493264" cy="1246632"/>
          </a:xfrm>
          <a:prstGeom prst="rect">
            <a:avLst/>
          </a:prstGeom>
        </p:spPr>
      </p:pic>
      <p:pic>
        <p:nvPicPr>
          <p:cNvPr id="15" name="Afbeelding 14" descr="Afbeelding met cirkel, lente, spiraalveer, ontwerp&#10;&#10;Automatisch gegenereerde beschrijving">
            <a:extLst>
              <a:ext uri="{FF2B5EF4-FFF2-40B4-BE49-F238E27FC236}">
                <a16:creationId xmlns:a16="http://schemas.microsoft.com/office/drawing/2014/main" id="{46D09346-8632-232A-0404-808CF291D2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81085">
            <a:off x="2300080" y="3691941"/>
            <a:ext cx="1860521" cy="14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127" y="0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missie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C5CF9E-D144-4F1A-9E9B-B7C2246B23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3974861" cy="31282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700EB69-7B07-2DD5-13B7-8660E0989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9" y="2145183"/>
            <a:ext cx="1008113" cy="100811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1F7EB74-8A9F-EEC8-3F12-77FA0074DA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3" y="3107908"/>
            <a:ext cx="1008113" cy="95352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3537F12-33CF-3B45-41A4-AC7B59B82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68" y="1512947"/>
            <a:ext cx="1352034" cy="220811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A8271BC2-7F8E-579C-FB25-CC0D3283FC0C}"/>
              </a:ext>
            </a:extLst>
          </p:cNvPr>
          <p:cNvSpPr txBox="1"/>
          <p:nvPr/>
        </p:nvSpPr>
        <p:spPr>
          <a:xfrm>
            <a:off x="5580112" y="1916832"/>
            <a:ext cx="387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A788638-4518-DB88-6571-69D03D613C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53" y="1149937"/>
            <a:ext cx="1008113" cy="1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6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deskundig</a:t>
            </a:r>
          </a:p>
        </p:txBody>
      </p:sp>
      <p:pic>
        <p:nvPicPr>
          <p:cNvPr id="3" name="Afbeelding 2" descr="Afbeelding met tekenfilm, clipart, tekening, glimlach&#10;&#10;Automatisch gegenereerde beschrijving">
            <a:extLst>
              <a:ext uri="{FF2B5EF4-FFF2-40B4-BE49-F238E27FC236}">
                <a16:creationId xmlns:a16="http://schemas.microsoft.com/office/drawing/2014/main" id="{2E873671-A431-935D-2E60-91CB6DAEE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30120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onder de aandacht brengen</a:t>
            </a:r>
          </a:p>
        </p:txBody>
      </p:sp>
      <p:pic>
        <p:nvPicPr>
          <p:cNvPr id="3" name="Afbeelding 2" descr="Afbeelding met persoon, Menselijk gezicht, vergrootglas, kleding&#10;&#10;Automatisch gegenereerde beschrijving">
            <a:extLst>
              <a:ext uri="{FF2B5EF4-FFF2-40B4-BE49-F238E27FC236}">
                <a16:creationId xmlns:a16="http://schemas.microsoft.com/office/drawing/2014/main" id="{419BAB38-3516-7B27-0825-0947BA2F1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2575758"/>
            <a:ext cx="5832648" cy="38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746</Words>
  <Application>Microsoft Office PowerPoint</Application>
  <PresentationFormat>Diavoorstelling (4:3)</PresentationFormat>
  <Paragraphs>169</Paragraphs>
  <Slides>23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523</cp:revision>
  <dcterms:created xsi:type="dcterms:W3CDTF">2021-06-08T06:13:59Z</dcterms:created>
  <dcterms:modified xsi:type="dcterms:W3CDTF">2024-03-12T09:47:06Z</dcterms:modified>
</cp:coreProperties>
</file>