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437" r:id="rId2"/>
    <p:sldId id="548" r:id="rId3"/>
    <p:sldId id="1479" r:id="rId4"/>
    <p:sldId id="1483" r:id="rId5"/>
    <p:sldId id="1460" r:id="rId6"/>
    <p:sldId id="1475" r:id="rId7"/>
    <p:sldId id="1477" r:id="rId8"/>
    <p:sldId id="1476" r:id="rId9"/>
    <p:sldId id="1481" r:id="rId10"/>
    <p:sldId id="1482" r:id="rId11"/>
    <p:sldId id="1478" r:id="rId12"/>
    <p:sldId id="1480" r:id="rId13"/>
    <p:sldId id="934" r:id="rId14"/>
    <p:sldId id="1524" r:id="rId15"/>
    <p:sldId id="1493" r:id="rId16"/>
    <p:sldId id="1526" r:id="rId17"/>
    <p:sldId id="1528" r:id="rId18"/>
    <p:sldId id="1515" r:id="rId19"/>
    <p:sldId id="1525" r:id="rId20"/>
    <p:sldId id="1527" r:id="rId21"/>
    <p:sldId id="1529" r:id="rId2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9"/>
            <p14:sldId id="1483"/>
            <p14:sldId id="1460"/>
            <p14:sldId id="1475"/>
            <p14:sldId id="1477"/>
            <p14:sldId id="1476"/>
            <p14:sldId id="1481"/>
            <p14:sldId id="1482"/>
            <p14:sldId id="1478"/>
            <p14:sldId id="1480"/>
            <p14:sldId id="934"/>
            <p14:sldId id="1524"/>
            <p14:sldId id="1493"/>
            <p14:sldId id="1526"/>
            <p14:sldId id="1528"/>
            <p14:sldId id="1515"/>
            <p14:sldId id="1525"/>
            <p14:sldId id="1527"/>
            <p14:sldId id="1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226" autoAdjust="0"/>
  </p:normalViewPr>
  <p:slideViewPr>
    <p:cSldViewPr>
      <p:cViewPr varScale="1">
        <p:scale>
          <a:sx n="64" d="100"/>
          <a:sy n="64" d="100"/>
        </p:scale>
        <p:origin x="10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verrijzen: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gebouwd worden, ontstaan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huisvesten: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onderdak geven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zijn voegen barsten: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propvol zitten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dichtbevolkt: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veel inwoners per vierkante meter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ongehoord: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extreem en vreemd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kampen met: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hebben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weerspiegelen: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beeld geven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intrek nemen: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 wonen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prestigieus: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heel goed en belangrijk wordt gevonden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voormalig: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vorig, vroeger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47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kamp met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mieren… Ik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heb last van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mieren. In mijn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voormalige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vorige, vroegere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)tuin had ik er geen last van, maar in mijn huidige tuin wel. Er is nu wéér een enorme mierenhoop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verrezen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Verrijzen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gebouwd worden, ontstaan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Ik denk dat het wel een miljoen mieren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huisvest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Dat het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wel aan een miljoen mieren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onderdak geeft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Mieren leven heel dicht op elkaar. Zie je een paar mieren, dan weet je dat in de buurt een plek is die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dichtbevolkt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is. Dus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met veel inwoners per vierkante meter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 weet je, mieren hebben nooit woningnood. Dreigt een mierenhoop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 zijn voegen te barsten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propvol te zitten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), dan bouwen de mieren er gewoon een stukje aan vast. En als het klaar is, nemen de mieren daar hun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intrek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Dan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gaan ze daar wonen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Voor mieren is zo’n mierennest een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prestigieus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bouwwerk waar ze allemaal in willen wonen. 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restigieus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heel goed en belangrijk wordt gevonden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Nou, 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ls wij dat allemaal óók zouden doen met ons huis (effe een stukje eraan bouwen als je het groter wilt hebben) is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ongehoord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extreem en vreemd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! Daar moet je eerst toestemming voor krijgen, dat moet mogen.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een zonnige dag in Parijs kan het zó druk zijn met mensen dat er dan soms gezegd wordt; ‘het leek wel een mierennest, zó druk!’ Als je goed naar een mierennest kijkt,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weerspiegelt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hoe druk het kan zijn in Parijs. Dat kan 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beeld geven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hoe druk het kan zijn.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prestigieus</a:t>
            </a:r>
          </a:p>
        </p:txBody>
      </p:sp>
      <p:pic>
        <p:nvPicPr>
          <p:cNvPr id="3" name="Afbeelding 2" descr="Afbeelding met tekening, illustratie, tekenfilm, kunst&#10;&#10;Automatisch gegenereerde beschrijving">
            <a:extLst>
              <a:ext uri="{FF2B5EF4-FFF2-40B4-BE49-F238E27FC236}">
                <a16:creationId xmlns:a16="http://schemas.microsoft.com/office/drawing/2014/main" id="{7A8288B4-43CF-FEF8-7E1F-F31960A6C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00980"/>
            <a:ext cx="5118708" cy="5118708"/>
          </a:xfrm>
          <a:prstGeom prst="rect">
            <a:avLst/>
          </a:prstGeom>
        </p:spPr>
      </p:pic>
      <p:pic>
        <p:nvPicPr>
          <p:cNvPr id="4" name="Afbeelding 3" descr="Afbeelding met mier, ongewerveld dier, insect, ongedierte&#10;&#10;Automatisch gegenereerde beschrijving">
            <a:extLst>
              <a:ext uri="{FF2B5EF4-FFF2-40B4-BE49-F238E27FC236}">
                <a16:creationId xmlns:a16="http://schemas.microsoft.com/office/drawing/2014/main" id="{50E83126-55B0-C775-B9C5-56E5D54307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058218"/>
            <a:ext cx="1224136" cy="14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ongehoord</a:t>
            </a:r>
          </a:p>
        </p:txBody>
      </p:sp>
      <p:pic>
        <p:nvPicPr>
          <p:cNvPr id="3" name="Afbeelding 2" descr="Afbeelding met kleding, persoon, jeans, glimlach&#10;&#10;Automatisch gegenereerde beschrijving">
            <a:extLst>
              <a:ext uri="{FF2B5EF4-FFF2-40B4-BE49-F238E27FC236}">
                <a16:creationId xmlns:a16="http://schemas.microsoft.com/office/drawing/2014/main" id="{53531E2B-AD02-2886-A254-DACA31173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36912"/>
            <a:ext cx="9180512" cy="19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weerspiegelen</a:t>
            </a:r>
          </a:p>
        </p:txBody>
      </p:sp>
      <p:pic>
        <p:nvPicPr>
          <p:cNvPr id="2" name="Afbeelding 1" descr="Afbeelding met ongewerveld dier, mier, insect, buitenshuis&#10;&#10;Automatisch gegenereerde beschrijving">
            <a:extLst>
              <a:ext uri="{FF2B5EF4-FFF2-40B4-BE49-F238E27FC236}">
                <a16:creationId xmlns:a16="http://schemas.microsoft.com/office/drawing/2014/main" id="{FEE3FE64-26DB-F4FC-0B4C-3651B6458F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564904"/>
            <a:ext cx="3456384" cy="2592288"/>
          </a:xfrm>
          <a:prstGeom prst="rect">
            <a:avLst/>
          </a:prstGeom>
        </p:spPr>
      </p:pic>
      <p:pic>
        <p:nvPicPr>
          <p:cNvPr id="4" name="Afbeelding 3" descr="Afbeelding met scène, buitenshuis, kleding, gebouw&#10;&#10;Automatisch gegenereerde beschrijving">
            <a:extLst>
              <a:ext uri="{FF2B5EF4-FFF2-40B4-BE49-F238E27FC236}">
                <a16:creationId xmlns:a16="http://schemas.microsoft.com/office/drawing/2014/main" id="{56C3ACD3-C229-8251-466F-A40556FFFE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82" y="2564904"/>
            <a:ext cx="3886490" cy="2592288"/>
          </a:xfrm>
          <a:prstGeom prst="rect">
            <a:avLst/>
          </a:prstGeom>
        </p:spPr>
      </p:pic>
      <p:sp>
        <p:nvSpPr>
          <p:cNvPr id="5" name="Pijl: links/rechts 4">
            <a:extLst>
              <a:ext uri="{FF2B5EF4-FFF2-40B4-BE49-F238E27FC236}">
                <a16:creationId xmlns:a16="http://schemas.microsoft.com/office/drawing/2014/main" id="{06FFDE7B-593A-3057-5332-42536C5297F6}"/>
              </a:ext>
            </a:extLst>
          </p:cNvPr>
          <p:cNvSpPr/>
          <p:nvPr/>
        </p:nvSpPr>
        <p:spPr>
          <a:xfrm>
            <a:off x="3851921" y="3570344"/>
            <a:ext cx="1010054" cy="504056"/>
          </a:xfrm>
          <a:prstGeom prst="left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84728"/>
            <a:ext cx="9144000" cy="346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381328"/>
            <a:ext cx="1584176" cy="47667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67D5BD1-1056-5179-CC4F-B3F7DC105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79646"/>
            <a:ext cx="9144000" cy="20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2">
            <a:extLst>
              <a:ext uri="{FF2B5EF4-FFF2-40B4-BE49-F238E27FC236}">
                <a16:creationId xmlns:a16="http://schemas.microsoft.com/office/drawing/2014/main" id="{C5E86FD1-E161-C74A-8CE1-88977138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0" y="1542393"/>
            <a:ext cx="44851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dunbevolkt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F394DFE9-6974-90EA-820D-2AA9E6E7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414" y="1479054"/>
            <a:ext cx="44851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dichtbevolkt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C1591458-CCDF-4740-FB77-E5AFA3ED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1582"/>
            <a:ext cx="4174503" cy="35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weinig inwoners per vierkante  meter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Schiermonnikoog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dunbevolkt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eiland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E4ACBEA4-5141-0456-162F-2844A9E4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103" y="2680960"/>
            <a:ext cx="4055097" cy="37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veel inwoners per vierkante meter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mierenhoop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dichtbevolkt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C38EA8A-0669-272A-5542-63B928896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74" y="3925988"/>
            <a:ext cx="2833986" cy="1389619"/>
          </a:xfrm>
          <a:prstGeom prst="rect">
            <a:avLst/>
          </a:prstGeom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F698C0C4-01E5-F1EE-0821-6FEF048A76F0}"/>
              </a:ext>
            </a:extLst>
          </p:cNvPr>
          <p:cNvSpPr txBox="1"/>
          <p:nvPr/>
        </p:nvSpPr>
        <p:spPr>
          <a:xfrm>
            <a:off x="2335560" y="54397"/>
            <a:ext cx="4472879" cy="82148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89E3D33D-CE12-47B1-451D-90B3FB3D2AAD}"/>
              </a:ext>
            </a:extLst>
          </p:cNvPr>
          <p:cNvSpPr txBox="1"/>
          <p:nvPr/>
        </p:nvSpPr>
        <p:spPr>
          <a:xfrm>
            <a:off x="2316167" y="23983"/>
            <a:ext cx="453497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bevolking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AD6AC35F-1B22-2FA3-F1C6-1FFF904FE7EA}"/>
              </a:ext>
            </a:extLst>
          </p:cNvPr>
          <p:cNvSpPr txBox="1"/>
          <p:nvPr/>
        </p:nvSpPr>
        <p:spPr>
          <a:xfrm>
            <a:off x="1835696" y="915013"/>
            <a:ext cx="5976664" cy="34801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7" name="Tekstvak 2">
            <a:extLst>
              <a:ext uri="{FF2B5EF4-FFF2-40B4-BE49-F238E27FC236}">
                <a16:creationId xmlns:a16="http://schemas.microsoft.com/office/drawing/2014/main" id="{B9205A9C-E449-7D85-DF31-CE89096F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871137"/>
            <a:ext cx="6768752" cy="43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de mensen die in een land of gebied wonen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ongewerveld dier, mier, insect, buitenshuis&#10;&#10;Automatisch gegenereerde beschrijving">
            <a:extLst>
              <a:ext uri="{FF2B5EF4-FFF2-40B4-BE49-F238E27FC236}">
                <a16:creationId xmlns:a16="http://schemas.microsoft.com/office/drawing/2014/main" id="{5B2EC843-4BBD-E017-82F7-9FE7C85DF0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363" y="3662467"/>
            <a:ext cx="2434152" cy="18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5496" y="423554"/>
            <a:ext cx="4605492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kampen met</a:t>
            </a:r>
            <a:endParaRPr lang="nl-NL" sz="50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06066" y="423554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genieten van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86" y="1574616"/>
            <a:ext cx="4226574" cy="47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last hebben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kamp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momenteel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mieren.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9" y="1517513"/>
            <a:ext cx="4084346" cy="45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heel prettig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geniet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klamboe boven mijn bed. Die houdt de muggen tegen. </a:t>
            </a: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innen, muur, vloer, kamer&#10;&#10;Automatisch gegenereerde beschrijving">
            <a:extLst>
              <a:ext uri="{FF2B5EF4-FFF2-40B4-BE49-F238E27FC236}">
                <a16:creationId xmlns:a16="http://schemas.microsoft.com/office/drawing/2014/main" id="{7ADDE138-292E-4453-80E5-311E62C73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130" y="2487936"/>
            <a:ext cx="2016224" cy="2237208"/>
          </a:xfrm>
          <a:prstGeom prst="rect">
            <a:avLst/>
          </a:prstGeom>
        </p:spPr>
      </p:pic>
      <p:pic>
        <p:nvPicPr>
          <p:cNvPr id="2" name="Afbeelding 1" descr="Afbeelding met mier, insect, ongewerveld dier, ongedierte&#10;&#10;Automatisch gegenereerde beschrijving">
            <a:extLst>
              <a:ext uri="{FF2B5EF4-FFF2-40B4-BE49-F238E27FC236}">
                <a16:creationId xmlns:a16="http://schemas.microsoft.com/office/drawing/2014/main" id="{2ADDA849-63A3-3AF7-FFD6-22E29ED59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0" y="2564904"/>
            <a:ext cx="35298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verrijzen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verdwijnen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gebouwd worden, ontstaan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is weer een nieuwe mierenhoop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verrezen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mijn tuin.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onzichtbaar worden door weg te gaan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 een jaar was de mierenhoop weer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verdwenen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grond, gras, aarde&#10;&#10;Automatisch gegenereerde beschrijving">
            <a:extLst>
              <a:ext uri="{FF2B5EF4-FFF2-40B4-BE49-F238E27FC236}">
                <a16:creationId xmlns:a16="http://schemas.microsoft.com/office/drawing/2014/main" id="{CD3CA722-6DBF-CF55-FEE7-038A4C33D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4" y="2773481"/>
            <a:ext cx="3430269" cy="2174790"/>
          </a:xfrm>
          <a:prstGeom prst="rect">
            <a:avLst/>
          </a:prstGeom>
        </p:spPr>
      </p:pic>
      <p:pic>
        <p:nvPicPr>
          <p:cNvPr id="4" name="Afbeelding 3" descr="Afbeelding met buitenshuis, hemel, landschap, boom&#10;&#10;Automatisch gegenereerde beschrijving">
            <a:extLst>
              <a:ext uri="{FF2B5EF4-FFF2-40B4-BE49-F238E27FC236}">
                <a16:creationId xmlns:a16="http://schemas.microsoft.com/office/drawing/2014/main" id="{6097BCED-CC91-6B6F-0D2D-CDF36993E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53" y="2773481"/>
            <a:ext cx="3255673" cy="2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ongehoord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6243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gebruikelijk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extreem en vreemd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ongehoord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steeds een stukje aan je huis te bouwen als je meer ruimte nodig hebt.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zoals het meestal is of gedaan wordt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is wel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gebruikelijk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een dakkapel te plaatsen.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jeans, glimlach&#10;&#10;Automatisch gegenereerde beschrijving">
            <a:extLst>
              <a:ext uri="{FF2B5EF4-FFF2-40B4-BE49-F238E27FC236}">
                <a16:creationId xmlns:a16="http://schemas.microsoft.com/office/drawing/2014/main" id="{1DB00983-49A2-BAA5-4DCC-5E0A4B289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53" y="2996952"/>
            <a:ext cx="3836679" cy="1458331"/>
          </a:xfrm>
          <a:prstGeom prst="rect">
            <a:avLst/>
          </a:prstGeom>
        </p:spPr>
      </p:pic>
      <p:pic>
        <p:nvPicPr>
          <p:cNvPr id="4" name="Afbeelding 3" descr="Afbeelding met gebouw, wolk, buitenshuis, hemel&#10;&#10;Automatisch gegenereerde beschrijving">
            <a:extLst>
              <a:ext uri="{FF2B5EF4-FFF2-40B4-BE49-F238E27FC236}">
                <a16:creationId xmlns:a16="http://schemas.microsoft.com/office/drawing/2014/main" id="{3EFCBFB2-DC07-6E53-75AE-D028A73C5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30" y="2820297"/>
            <a:ext cx="3428845" cy="22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prestigieus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prijs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school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41397" y="3710228"/>
            <a:ext cx="2744224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64135" y="3710228"/>
            <a:ext cx="2898828" cy="4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mierenhoop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4378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heel goed en belangrijk wordt gevonden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ekst, gebouw, buitenshuis, Commercieel gebouw&#10;&#10;Automatisch gegenereerde beschrijving">
            <a:extLst>
              <a:ext uri="{FF2B5EF4-FFF2-40B4-BE49-F238E27FC236}">
                <a16:creationId xmlns:a16="http://schemas.microsoft.com/office/drawing/2014/main" id="{647FEE72-AE2F-8727-0DB4-F9A02A91C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21988" r="20357" b="20512"/>
          <a:stretch/>
        </p:blipFill>
        <p:spPr>
          <a:xfrm>
            <a:off x="755576" y="4596071"/>
            <a:ext cx="2164881" cy="1236859"/>
          </a:xfrm>
          <a:prstGeom prst="rect">
            <a:avLst/>
          </a:prstGeom>
        </p:spPr>
      </p:pic>
      <p:pic>
        <p:nvPicPr>
          <p:cNvPr id="17" name="Afbeelding 16" descr="Afbeelding met tekening, illustratie, tekenfilm, kunst&#10;&#10;Automatisch gegenereerde beschrijving">
            <a:extLst>
              <a:ext uri="{FF2B5EF4-FFF2-40B4-BE49-F238E27FC236}">
                <a16:creationId xmlns:a16="http://schemas.microsoft.com/office/drawing/2014/main" id="{3A285961-4388-6519-2F2F-E0865A5C06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57" y="4581128"/>
            <a:ext cx="1446451" cy="1446451"/>
          </a:xfrm>
          <a:prstGeom prst="rect">
            <a:avLst/>
          </a:prstGeom>
        </p:spPr>
      </p:pic>
      <p:pic>
        <p:nvPicPr>
          <p:cNvPr id="19" name="Afbeelding 18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8B3014C7-CDB5-FAA2-02BB-5DA1BA11A7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754" y="4598285"/>
            <a:ext cx="1980931" cy="13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9" y="0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796" y="4612966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38" y="3998100"/>
            <a:ext cx="2693235" cy="7066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59948" y="4660401"/>
            <a:ext cx="2823733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voormalig</a:t>
            </a:r>
            <a:endParaRPr lang="nl-NL" sz="9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7593" y="4183702"/>
            <a:ext cx="3013702" cy="9076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huidig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54804" y="423931"/>
            <a:ext cx="7961612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mijn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voormalige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tuin had ik er geen last van. Maar in mijn huidige tuin wel. Hoe dat in mijn toekomstige tuin zal zijn, weet ik niet.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46233" y="5384443"/>
            <a:ext cx="2604185" cy="472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46231" y="5443745"/>
            <a:ext cx="2548223" cy="4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vorig, vroeger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45B1DDE5-90C5-4A63-8F14-AEE8D8B5783C}"/>
              </a:ext>
            </a:extLst>
          </p:cNvPr>
          <p:cNvSpPr txBox="1"/>
          <p:nvPr/>
        </p:nvSpPr>
        <p:spPr>
          <a:xfrm>
            <a:off x="3301083" y="4843527"/>
            <a:ext cx="2541836" cy="472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91D7F7C8-902F-401B-A625-35EDD21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933" y="4902445"/>
            <a:ext cx="2448961" cy="2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van deze tijd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FD09F7D-37C4-4147-8349-63E096BDD0E3}"/>
              </a:ext>
            </a:extLst>
          </p:cNvPr>
          <p:cNvSpPr txBox="1"/>
          <p:nvPr/>
        </p:nvSpPr>
        <p:spPr>
          <a:xfrm>
            <a:off x="6113105" y="4287579"/>
            <a:ext cx="2668825" cy="472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AAB85F6A-3C2E-4933-9BCC-4E44F40C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70" y="4346497"/>
            <a:ext cx="2786853" cy="3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 toekomst</a:t>
            </a:r>
          </a:p>
        </p:txBody>
      </p:sp>
      <p:pic>
        <p:nvPicPr>
          <p:cNvPr id="12" name="Afbeelding 11" descr="Afbeelding met buitenshuis, achtertuin, gras, tuin&#10;&#10;Automatisch gegenereerde beschrijving">
            <a:extLst>
              <a:ext uri="{FF2B5EF4-FFF2-40B4-BE49-F238E27FC236}">
                <a16:creationId xmlns:a16="http://schemas.microsoft.com/office/drawing/2014/main" id="{842210F3-1C69-FC1A-C216-0DE92B1724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07" y="2893255"/>
            <a:ext cx="2462828" cy="1645170"/>
          </a:xfrm>
          <a:prstGeom prst="rect">
            <a:avLst/>
          </a:prstGeom>
        </p:spPr>
      </p:pic>
      <p:pic>
        <p:nvPicPr>
          <p:cNvPr id="16" name="Afbeelding 15" descr="Afbeelding met buitenshuis, grond, gras, aarde&#10;&#10;Automatisch gegenereerde beschrijving">
            <a:extLst>
              <a:ext uri="{FF2B5EF4-FFF2-40B4-BE49-F238E27FC236}">
                <a16:creationId xmlns:a16="http://schemas.microsoft.com/office/drawing/2014/main" id="{1B164802-3386-A11C-9281-2B06CEB766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280" y="2295429"/>
            <a:ext cx="2533336" cy="1606134"/>
          </a:xfrm>
          <a:prstGeom prst="rect">
            <a:avLst/>
          </a:prstGeom>
        </p:spPr>
      </p:pic>
      <p:pic>
        <p:nvPicPr>
          <p:cNvPr id="26" name="Afbeelding 25" descr="Afbeelding met persoon, Elleboog, kleding, Menselijk gezicht&#10;&#10;Automatisch gegenereerde beschrijving">
            <a:extLst>
              <a:ext uri="{FF2B5EF4-FFF2-40B4-BE49-F238E27FC236}">
                <a16:creationId xmlns:a16="http://schemas.microsoft.com/office/drawing/2014/main" id="{3E855CF2-A29B-EE17-0BD4-0115A10732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40" y="1718267"/>
            <a:ext cx="2468246" cy="1648788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BF6645EE-3271-08F7-DC7E-CBD461E36D66}"/>
              </a:ext>
            </a:extLst>
          </p:cNvPr>
          <p:cNvSpPr txBox="1"/>
          <p:nvPr/>
        </p:nvSpPr>
        <p:spPr>
          <a:xfrm>
            <a:off x="6037130" y="3439638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D5EEFAE1-E59E-AED6-2BBB-C6CAFD1BB7F6}"/>
              </a:ext>
            </a:extLst>
          </p:cNvPr>
          <p:cNvSpPr txBox="1"/>
          <p:nvPr/>
        </p:nvSpPr>
        <p:spPr>
          <a:xfrm>
            <a:off x="5995319" y="3539357"/>
            <a:ext cx="2923722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toekomstig</a:t>
            </a:r>
            <a:endParaRPr lang="nl-NL" sz="9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28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7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13 februari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706104"/>
            <a:ext cx="2808311" cy="5760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359016"/>
            <a:ext cx="2808312" cy="1347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161088"/>
            <a:ext cx="2850773" cy="98799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940152" y="3286954"/>
            <a:ext cx="3138805" cy="3366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zijn intrek nemen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76137" y="4619701"/>
            <a:ext cx="3138805" cy="4448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huisvesten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2956021" y="3422992"/>
            <a:ext cx="3159949" cy="8604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 zijn voegen barsten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39588" y="366114"/>
            <a:ext cx="601304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mierenhoop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huisvest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wel een miljoen mieren. Als hij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 zijn voegen barst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, bouwen ze er een nieuw stuk aan 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nemen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mieren daar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hun intrek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71795" y="5444758"/>
            <a:ext cx="3364103" cy="41555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51520" y="5437691"/>
            <a:ext cx="3528393" cy="2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onderdak geven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98413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propvol zitten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745485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745484" cy="31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gaan wonen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A55130-4FEF-48B4-8C90-F4CE779B53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58" y="723512"/>
            <a:ext cx="2141217" cy="2396753"/>
          </a:xfrm>
          <a:prstGeom prst="rect">
            <a:avLst/>
          </a:prstGeom>
        </p:spPr>
      </p:pic>
      <p:pic>
        <p:nvPicPr>
          <p:cNvPr id="18" name="Afbeelding 17" descr="Afbeelding met insect, mier, ongedierte, geleedpotige&#10;&#10;Automatisch gegenereerde beschrijving">
            <a:extLst>
              <a:ext uri="{FF2B5EF4-FFF2-40B4-BE49-F238E27FC236}">
                <a16:creationId xmlns:a16="http://schemas.microsoft.com/office/drawing/2014/main" id="{80D454D2-089F-8831-0AA4-1F64137047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0" y="2980121"/>
            <a:ext cx="2491301" cy="1664189"/>
          </a:xfrm>
          <a:prstGeom prst="rect">
            <a:avLst/>
          </a:prstGeom>
        </p:spPr>
      </p:pic>
      <p:pic>
        <p:nvPicPr>
          <p:cNvPr id="19" name="Afbeelding 18" descr="Afbeelding met grond, buitenshuis, gras, plant&#10;&#10;Automatisch gegenereerde beschrijving">
            <a:extLst>
              <a:ext uri="{FF2B5EF4-FFF2-40B4-BE49-F238E27FC236}">
                <a16:creationId xmlns:a16="http://schemas.microsoft.com/office/drawing/2014/main" id="{DE3DF9E3-C416-A7B8-C4CA-BEFF555944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426" y="1479618"/>
            <a:ext cx="2318522" cy="18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weerspiegelen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een beeld geven van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5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Als je goed naar een mierennest kijkt,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weerspiegelt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dat hoe druk het kan zijn in Parijs.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C14E9D-CAF3-A6DC-70ED-A93E7444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48880"/>
            <a:ext cx="8353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kampen met</a:t>
            </a:r>
          </a:p>
        </p:txBody>
      </p:sp>
      <p:pic>
        <p:nvPicPr>
          <p:cNvPr id="5" name="Afbeelding 4" descr="Afbeelding met mier, insect, ongewerveld dier, ongedierte&#10;&#10;Automatisch gegenereerde beschrijving">
            <a:extLst>
              <a:ext uri="{FF2B5EF4-FFF2-40B4-BE49-F238E27FC236}">
                <a16:creationId xmlns:a16="http://schemas.microsoft.com/office/drawing/2014/main" id="{F8929A83-632E-D978-4232-3AC4BE38C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7" y="3429000"/>
            <a:ext cx="4965258" cy="3038738"/>
          </a:xfrm>
          <a:prstGeom prst="rect">
            <a:avLst/>
          </a:prstGeom>
        </p:spPr>
      </p:pic>
      <p:pic>
        <p:nvPicPr>
          <p:cNvPr id="3" name="Afbeelding 2" descr="Afbeelding met mier, ongewerveld dier, insect, ongedierte&#10;&#10;Automatisch gegenereerde beschrijving">
            <a:extLst>
              <a:ext uri="{FF2B5EF4-FFF2-40B4-BE49-F238E27FC236}">
                <a16:creationId xmlns:a16="http://schemas.microsoft.com/office/drawing/2014/main" id="{E391CBBC-71A0-F4AE-6022-7466FB37B4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21328"/>
            <a:ext cx="1944216" cy="23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voormalig</a:t>
            </a:r>
          </a:p>
        </p:txBody>
      </p:sp>
      <p:pic>
        <p:nvPicPr>
          <p:cNvPr id="4" name="Afbeelding 3" descr="Afbeelding met buitenshuis, achtertuin, gras, tuin&#10;&#10;Automatisch gegenereerde beschrijving">
            <a:extLst>
              <a:ext uri="{FF2B5EF4-FFF2-40B4-BE49-F238E27FC236}">
                <a16:creationId xmlns:a16="http://schemas.microsoft.com/office/drawing/2014/main" id="{E74D5613-B9DE-6263-0D56-4C00D052C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479410" cy="4996245"/>
          </a:xfrm>
          <a:prstGeom prst="rect">
            <a:avLst/>
          </a:prstGeom>
        </p:spPr>
      </p:pic>
      <p:pic>
        <p:nvPicPr>
          <p:cNvPr id="7" name="Afbeelding 6" descr="Afbeelding met Graphics, ontwerp&#10;&#10;Automatisch gegenereerde beschrijving">
            <a:extLst>
              <a:ext uri="{FF2B5EF4-FFF2-40B4-BE49-F238E27FC236}">
                <a16:creationId xmlns:a16="http://schemas.microsoft.com/office/drawing/2014/main" id="{B0D547E5-23E8-D3BE-2FF6-CCA42FFCE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865" y="131328"/>
            <a:ext cx="130311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verrijzen</a:t>
            </a:r>
          </a:p>
        </p:txBody>
      </p:sp>
      <p:pic>
        <p:nvPicPr>
          <p:cNvPr id="2" name="Afbeelding 1" descr="Afbeelding met buitenshuis, grond, gras, aarde&#10;&#10;Automatisch gegenereerde beschrijving">
            <a:extLst>
              <a:ext uri="{FF2B5EF4-FFF2-40B4-BE49-F238E27FC236}">
                <a16:creationId xmlns:a16="http://schemas.microsoft.com/office/drawing/2014/main" id="{4F7CEDE0-E333-FE91-6B92-9F32F3DB0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1844824"/>
            <a:ext cx="6958862" cy="44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huisvesten</a:t>
            </a:r>
          </a:p>
        </p:txBody>
      </p:sp>
      <p:pic>
        <p:nvPicPr>
          <p:cNvPr id="3" name="Afbeelding 2" descr="Afbeelding met insect, mier, ongedierte, geleedpotige&#10;&#10;Automatisch gegenereerde beschrijving">
            <a:extLst>
              <a:ext uri="{FF2B5EF4-FFF2-40B4-BE49-F238E27FC236}">
                <a16:creationId xmlns:a16="http://schemas.microsoft.com/office/drawing/2014/main" id="{AEC02633-8AB9-5D15-70F0-16E96062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552728" cy="4377223"/>
          </a:xfrm>
          <a:prstGeom prst="rect">
            <a:avLst/>
          </a:prstGeom>
        </p:spPr>
      </p:pic>
      <p:pic>
        <p:nvPicPr>
          <p:cNvPr id="5" name="Afbeelding 4" descr="Afbeelding met gat, grond, natuur, buitenshuis&#10;&#10;Automatisch gegenereerde beschrijving">
            <a:extLst>
              <a:ext uri="{FF2B5EF4-FFF2-40B4-BE49-F238E27FC236}">
                <a16:creationId xmlns:a16="http://schemas.microsoft.com/office/drawing/2014/main" id="{599CB0E3-ED21-6A04-15E8-5C86A9AAAA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04" y="422720"/>
            <a:ext cx="2520443" cy="14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dichtbevolkt</a:t>
            </a:r>
          </a:p>
        </p:txBody>
      </p:sp>
      <p:pic>
        <p:nvPicPr>
          <p:cNvPr id="4" name="Afbeelding 3" descr="Afbeelding met ongewerveld dier, mier, insect, buitenshuis&#10;&#10;Automatisch gegenereerde beschrijving">
            <a:extLst>
              <a:ext uri="{FF2B5EF4-FFF2-40B4-BE49-F238E27FC236}">
                <a16:creationId xmlns:a16="http://schemas.microsoft.com/office/drawing/2014/main" id="{57EA65B8-DB81-9967-1914-96F4A1F78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098704" cy="53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 zijn voegen barsten</a:t>
            </a:r>
          </a:p>
        </p:txBody>
      </p:sp>
      <p:pic>
        <p:nvPicPr>
          <p:cNvPr id="3" name="Afbeelding 2" descr="Afbeelding met grond, buitenshuis, gras, plant&#10;&#10;Automatisch gegenereerde beschrijving">
            <a:extLst>
              <a:ext uri="{FF2B5EF4-FFF2-40B4-BE49-F238E27FC236}">
                <a16:creationId xmlns:a16="http://schemas.microsoft.com/office/drawing/2014/main" id="{2AE0918E-8298-C572-A321-47B71EBA2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462" y="2493237"/>
            <a:ext cx="5076564" cy="4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ongewerveld dier, mier, insect, geleedpotige&#10;&#10;Automatisch gegenereerde beschrijving">
            <a:extLst>
              <a:ext uri="{FF2B5EF4-FFF2-40B4-BE49-F238E27FC236}">
                <a16:creationId xmlns:a16="http://schemas.microsoft.com/office/drawing/2014/main" id="{A79DA035-EFAF-FE9E-0890-5E0B2C95A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1606">
            <a:off x="5940152" y="4297313"/>
            <a:ext cx="1331978" cy="21142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zijn intrek nemen</a:t>
            </a:r>
          </a:p>
        </p:txBody>
      </p:sp>
      <p:pic>
        <p:nvPicPr>
          <p:cNvPr id="3" name="Afbeelding 2" descr="Afbeelding met grond, buitenshuis, gras, plant&#10;&#10;Automatisch gegenereerde beschrijving">
            <a:extLst>
              <a:ext uri="{FF2B5EF4-FFF2-40B4-BE49-F238E27FC236}">
                <a16:creationId xmlns:a16="http://schemas.microsoft.com/office/drawing/2014/main" id="{6A735F7C-4F0C-47F1-4994-49EB1D36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38975"/>
            <a:ext cx="3509912" cy="525436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4B00094-CC4E-B926-85C9-461E9D7F3F8F}"/>
              </a:ext>
            </a:extLst>
          </p:cNvPr>
          <p:cNvSpPr/>
          <p:nvPr/>
        </p:nvSpPr>
        <p:spPr>
          <a:xfrm rot="19956303">
            <a:off x="5341888" y="5431497"/>
            <a:ext cx="809806" cy="10398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775</Words>
  <Application>Microsoft Office PowerPoint</Application>
  <PresentationFormat>Diavoorstelling (4:3)</PresentationFormat>
  <Paragraphs>217</Paragraphs>
  <Slides>21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500</cp:revision>
  <dcterms:created xsi:type="dcterms:W3CDTF">2021-06-08T06:13:59Z</dcterms:created>
  <dcterms:modified xsi:type="dcterms:W3CDTF">2024-02-13T10:22:03Z</dcterms:modified>
</cp:coreProperties>
</file>