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437" r:id="rId2"/>
    <p:sldId id="548" r:id="rId3"/>
    <p:sldId id="1460" r:id="rId4"/>
    <p:sldId id="1477" r:id="rId5"/>
    <p:sldId id="1476" r:id="rId6"/>
    <p:sldId id="1479" r:id="rId7"/>
    <p:sldId id="1475" r:id="rId8"/>
    <p:sldId id="1478" r:id="rId9"/>
    <p:sldId id="1480" r:id="rId10"/>
    <p:sldId id="934" r:id="rId11"/>
    <p:sldId id="263" r:id="rId12"/>
    <p:sldId id="1490" r:id="rId13"/>
    <p:sldId id="259" r:id="rId14"/>
    <p:sldId id="1488" r:id="rId15"/>
    <p:sldId id="1491" r:id="rId16"/>
    <p:sldId id="1485" r:id="rId17"/>
    <p:sldId id="1489" r:id="rId18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7"/>
            <p14:sldId id="1476"/>
            <p14:sldId id="1479"/>
            <p14:sldId id="1475"/>
            <p14:sldId id="1478"/>
            <p14:sldId id="1480"/>
            <p14:sldId id="934"/>
            <p14:sldId id="263"/>
            <p14:sldId id="1490"/>
            <p14:sldId id="259"/>
            <p14:sldId id="1488"/>
            <p14:sldId id="1491"/>
            <p14:sldId id="1485"/>
            <p14:sldId id="1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0829" autoAdjust="0"/>
  </p:normalViewPr>
  <p:slideViewPr>
    <p:cSldViewPr>
      <p:cViewPr varScale="1">
        <p:scale>
          <a:sx n="62" d="100"/>
          <a:sy n="62" d="100"/>
        </p:scale>
        <p:origin x="114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b="1" dirty="0"/>
              <a:t>de hoofdstad: </a:t>
            </a:r>
            <a:r>
              <a:rPr lang="nl-NL" dirty="0"/>
              <a:t>de belangrijkste stad van een land</a:t>
            </a:r>
          </a:p>
          <a:p>
            <a:r>
              <a:rPr lang="nl-NL" b="1" dirty="0"/>
              <a:t>overvol: </a:t>
            </a:r>
            <a:r>
              <a:rPr lang="nl-NL" dirty="0"/>
              <a:t>veel te vol</a:t>
            </a:r>
          </a:p>
          <a:p>
            <a:r>
              <a:rPr lang="nl-NL" b="1" dirty="0"/>
              <a:t>de blikvanger: </a:t>
            </a:r>
            <a:r>
              <a:rPr lang="nl-NL" dirty="0"/>
              <a:t>iets wat opvalt</a:t>
            </a:r>
          </a:p>
          <a:p>
            <a:r>
              <a:rPr lang="nl-NL" b="1" dirty="0"/>
              <a:t>de verdieping: </a:t>
            </a:r>
            <a:r>
              <a:rPr lang="nl-NL" dirty="0"/>
              <a:t>de laag in een gebouw</a:t>
            </a:r>
          </a:p>
          <a:p>
            <a:r>
              <a:rPr lang="nl-NL" b="1" dirty="0"/>
              <a:t>bekend zijn: </a:t>
            </a:r>
            <a:r>
              <a:rPr lang="nl-NL" dirty="0"/>
              <a:t>veel mensen weten het</a:t>
            </a:r>
          </a:p>
          <a:p>
            <a:r>
              <a:rPr lang="nl-NL" b="1" dirty="0"/>
              <a:t>het bouwwerk: </a:t>
            </a:r>
            <a:r>
              <a:rPr lang="nl-NL" dirty="0"/>
              <a:t>iets wat gebouwd is</a:t>
            </a:r>
          </a:p>
          <a:p>
            <a:r>
              <a:rPr lang="nl-NL" b="1" dirty="0"/>
              <a:t>het graf: </a:t>
            </a:r>
            <a:r>
              <a:rPr lang="nl-NL" dirty="0"/>
              <a:t>de plek waar een dode begraven ligt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hoor steeds vaker dat veel mensen regelmatig een stedentrip maken.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Gezellig 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 paar dagen toeristische attracties kijken in een bekende, grote stad. Vaak is dit een reisje naar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hoofdstad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belangrijkste stad van een land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Europa. Ik heb bijvoorbeeld al van veel mensen gehoord dat ze een lang weekend naar Parijs zijn geweest. Lekker wandelen langs de Seine of naar de stad kijken vanaf de bovenste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verdieping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van de Eiffeltoren. De verdieping,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zo noemen we de laag in een gebouw.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Je kunt namelijk vanaf de hoogste verdieping van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deze blikvanger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iets wat opvalt,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bijna de hele stad zien. Ze vertellen er dan meestal niet bij dat ze uren moesten wachten voordat ze met de lift naar boven konden.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Of dat ze thuis al kaartjes hadden moeten reserveren om de bekende kerk ‘de </a:t>
            </a: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Sacré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Coeur’ te kunnen bezoeken. Ook zo’n prachtig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bouwwerk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in Parijs dat je niet wilt missen. Zo noemen we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wat gebouwd is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Het probleem is tegenwoordig dat steden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overvol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zijn,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veel te vol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met toeristen.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Veel mensen weten het wel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het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is bekend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bij de meeste mensen, maar toch willen ze allemaal net in dat ene weekend dat bekende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 graf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zien,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plek wat een dode begraven ligt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of dat ene beroemde schilderij in het Louvre. 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Wie van jullie is ook wel eens in Parijs geweest of in een andere beroemde stad? En was het toen ook druk?</a:t>
            </a:r>
            <a:endParaRPr lang="nl-NL" sz="2400" b="1" i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72006" y="360798"/>
            <a:ext cx="449999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bekend zijn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472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nbekend zijn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veel mensen weten het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bekend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de meeste grote steden erg druk zijn.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8" y="1533088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weinig mensen weten het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bij deze man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onbekend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je thuis al kaartjes moet kopen.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" name="Afbeelding 9" descr="Afbeelding met persoon, spier, Elleboog, joint&#10;&#10;Automatisch gegenereerde beschrijving">
            <a:extLst>
              <a:ext uri="{FF2B5EF4-FFF2-40B4-BE49-F238E27FC236}">
                <a16:creationId xmlns:a16="http://schemas.microsoft.com/office/drawing/2014/main" id="{17483120-F957-E1BE-4876-055A0ABBA4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788478"/>
            <a:ext cx="3060372" cy="203820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ACAEAFF-8A95-4974-0B17-7B76576FB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72" y="2658317"/>
            <a:ext cx="3698475" cy="22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verlaten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druk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overvol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71752" y="568136"/>
            <a:ext cx="8391520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Eiffeltoren is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overvol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Veel te veel mensen willen deze attractie bekijken.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veel te vol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buitenshuis, hemel, kleding, persoon&#10;&#10;Automatisch gegenereerde beschrijving">
            <a:extLst>
              <a:ext uri="{FF2B5EF4-FFF2-40B4-BE49-F238E27FC236}">
                <a16:creationId xmlns:a16="http://schemas.microsoft.com/office/drawing/2014/main" id="{15D2389A-BB05-8283-B45A-62C9E132B3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41" y="1539037"/>
            <a:ext cx="2716031" cy="1814309"/>
          </a:xfrm>
          <a:prstGeom prst="rect">
            <a:avLst/>
          </a:prstGeom>
        </p:spPr>
      </p:pic>
      <p:pic>
        <p:nvPicPr>
          <p:cNvPr id="13" name="Afbeelding 12" descr="Afbeelding met buitenshuis, boom, hemel, schoeisel&#10;&#10;Automatisch gegenereerde beschrijving">
            <a:extLst>
              <a:ext uri="{FF2B5EF4-FFF2-40B4-BE49-F238E27FC236}">
                <a16:creationId xmlns:a16="http://schemas.microsoft.com/office/drawing/2014/main" id="{0E68F506-AEBF-AE24-6DFE-7046F380ED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28" y="1360616"/>
            <a:ext cx="2550369" cy="3167172"/>
          </a:xfrm>
          <a:prstGeom prst="rect">
            <a:avLst/>
          </a:prstGeom>
        </p:spPr>
      </p:pic>
      <p:pic>
        <p:nvPicPr>
          <p:cNvPr id="15" name="Afbeelding 14" descr="Afbeelding met kleding, persoon, person, Menselijk gezicht&#10;&#10;Automatisch gegenereerde beschrijving">
            <a:extLst>
              <a:ext uri="{FF2B5EF4-FFF2-40B4-BE49-F238E27FC236}">
                <a16:creationId xmlns:a16="http://schemas.microsoft.com/office/drawing/2014/main" id="{3CDE0107-B866-42ED-860A-FB5B106DCC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795" y="1942295"/>
            <a:ext cx="2634748" cy="19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051720" y="476672"/>
            <a:ext cx="4049361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907704" y="404664"/>
            <a:ext cx="4320480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hoofdstad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Amsterdam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Parijs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Londen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87220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belangrijkste stad van een land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ekst, kaart, Lettertype, atlas&#10;&#10;Automatisch gegenereerde beschrijving">
            <a:extLst>
              <a:ext uri="{FF2B5EF4-FFF2-40B4-BE49-F238E27FC236}">
                <a16:creationId xmlns:a16="http://schemas.microsoft.com/office/drawing/2014/main" id="{77AF8E92-2817-FD62-D2D9-7303BD45E9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360" y="4615748"/>
            <a:ext cx="2401683" cy="1604324"/>
          </a:xfrm>
          <a:prstGeom prst="rect">
            <a:avLst/>
          </a:prstGeom>
        </p:spPr>
      </p:pic>
      <p:pic>
        <p:nvPicPr>
          <p:cNvPr id="18" name="Afbeelding 17" descr="Afbeelding met tekst, kaart, atlas, Lettertype&#10;&#10;Automatisch gegenereerde beschrijving">
            <a:extLst>
              <a:ext uri="{FF2B5EF4-FFF2-40B4-BE49-F238E27FC236}">
                <a16:creationId xmlns:a16="http://schemas.microsoft.com/office/drawing/2014/main" id="{7E265A4A-A939-E302-C2B5-E89839A624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275" y="4611780"/>
            <a:ext cx="2447006" cy="1634600"/>
          </a:xfrm>
          <a:prstGeom prst="rect">
            <a:avLst/>
          </a:prstGeom>
        </p:spPr>
      </p:pic>
      <p:pic>
        <p:nvPicPr>
          <p:cNvPr id="20" name="Afbeelding 19" descr="Afbeelding met tekst, kaart, punaise, stilstaand&#10;&#10;Automatisch gegenereerde beschrijving">
            <a:extLst>
              <a:ext uri="{FF2B5EF4-FFF2-40B4-BE49-F238E27FC236}">
                <a16:creationId xmlns:a16="http://schemas.microsoft.com/office/drawing/2014/main" id="{740A406F-36E3-6320-02E6-53B8B33032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16" y="4611780"/>
            <a:ext cx="2447006" cy="16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907704" y="476672"/>
            <a:ext cx="4193377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763689" y="404664"/>
            <a:ext cx="4464496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blikvanger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88536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98137" y="3917825"/>
            <a:ext cx="3122737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Eiffeltoren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de Big Ben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987758" y="3861048"/>
            <a:ext cx="283693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494119" y="3917825"/>
            <a:ext cx="384861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Manneken Pis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232248" cy="115212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535669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ets wat opvalt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gebouw, buitenshuis, hemel, water&#10;&#10;Automatisch gegenereerde beschrijving">
            <a:extLst>
              <a:ext uri="{FF2B5EF4-FFF2-40B4-BE49-F238E27FC236}">
                <a16:creationId xmlns:a16="http://schemas.microsoft.com/office/drawing/2014/main" id="{8679C1F1-522C-1E99-6C71-93ED678F8C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01" y="4665948"/>
            <a:ext cx="2258392" cy="1296317"/>
          </a:xfrm>
          <a:prstGeom prst="rect">
            <a:avLst/>
          </a:prstGeom>
        </p:spPr>
      </p:pic>
      <p:pic>
        <p:nvPicPr>
          <p:cNvPr id="4" name="Afbeelding 3" descr="Afbeelding met buitenshuis, hemel, klok, wolk&#10;&#10;Automatisch gegenereerde beschrijving">
            <a:extLst>
              <a:ext uri="{FF2B5EF4-FFF2-40B4-BE49-F238E27FC236}">
                <a16:creationId xmlns:a16="http://schemas.microsoft.com/office/drawing/2014/main" id="{454B7589-95B6-7C15-29C5-D5EA97A566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680" y="4645409"/>
            <a:ext cx="1883545" cy="1306077"/>
          </a:xfrm>
          <a:prstGeom prst="rect">
            <a:avLst/>
          </a:prstGeom>
        </p:spPr>
      </p:pic>
      <p:pic>
        <p:nvPicPr>
          <p:cNvPr id="18" name="Afbeelding 17" descr="Afbeelding met Snijwerk, gebouw, Gravering, reliëf&#10;&#10;Automatisch gegenereerde beschrijving">
            <a:extLst>
              <a:ext uri="{FF2B5EF4-FFF2-40B4-BE49-F238E27FC236}">
                <a16:creationId xmlns:a16="http://schemas.microsoft.com/office/drawing/2014/main" id="{6A666D27-DB5F-4454-1A10-4843D8CB85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366" y="4622202"/>
            <a:ext cx="1428178" cy="1348200"/>
          </a:xfrm>
          <a:prstGeom prst="rect">
            <a:avLst/>
          </a:prstGeom>
        </p:spPr>
      </p:pic>
      <p:pic>
        <p:nvPicPr>
          <p:cNvPr id="2" name="Afbeelding 1" descr="Afbeelding met Menselijk gezicht, persoon, Voorhoofd, kaak&#10;&#10;Automatisch gegenereerde beschrijving">
            <a:extLst>
              <a:ext uri="{FF2B5EF4-FFF2-40B4-BE49-F238E27FC236}">
                <a16:creationId xmlns:a16="http://schemas.microsoft.com/office/drawing/2014/main" id="{DA7EA619-5BC5-7A80-1013-572CD081D4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0" y="1324380"/>
            <a:ext cx="1523377" cy="10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0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42528"/>
            <a:ext cx="9013609" cy="64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88714" y="476672"/>
            <a:ext cx="3312368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833554" y="364388"/>
            <a:ext cx="3312369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het graf</a:t>
            </a:r>
            <a:endParaRPr lang="nl-NL" sz="6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593690"/>
            <a:ext cx="2498993" cy="95143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73718" y="3911904"/>
            <a:ext cx="2563118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piramide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3118207" y="3593690"/>
            <a:ext cx="2784613" cy="95143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129733" y="4016469"/>
            <a:ext cx="2679904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familiegraf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059053" y="3593690"/>
            <a:ext cx="2679905" cy="95143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59054" y="3969952"/>
            <a:ext cx="267990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hunebed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01622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535669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plek waar een dode begraven ligt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begraafplaats, graf, begrafenis, buitenshuis&#10;&#10;Automatisch gegenereerde beschrijving">
            <a:extLst>
              <a:ext uri="{FF2B5EF4-FFF2-40B4-BE49-F238E27FC236}">
                <a16:creationId xmlns:a16="http://schemas.microsoft.com/office/drawing/2014/main" id="{74B4AF52-090F-812C-5995-F2469D2EED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34" y="873851"/>
            <a:ext cx="2107939" cy="1155150"/>
          </a:xfrm>
          <a:prstGeom prst="rect">
            <a:avLst/>
          </a:prstGeom>
        </p:spPr>
      </p:pic>
      <p:pic>
        <p:nvPicPr>
          <p:cNvPr id="4" name="Afbeelding 3" descr="Afbeelding met hemel, gebouw, piramide, Oudheid&#10;&#10;Automatisch gegenereerde beschrijving">
            <a:extLst>
              <a:ext uri="{FF2B5EF4-FFF2-40B4-BE49-F238E27FC236}">
                <a16:creationId xmlns:a16="http://schemas.microsoft.com/office/drawing/2014/main" id="{16EE6D55-643C-0186-995C-2EDC4A6BE5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68" y="4735612"/>
            <a:ext cx="2287451" cy="1311112"/>
          </a:xfrm>
          <a:prstGeom prst="rect">
            <a:avLst/>
          </a:prstGeom>
        </p:spPr>
      </p:pic>
      <p:pic>
        <p:nvPicPr>
          <p:cNvPr id="19" name="Afbeelding 18" descr="Afbeelding met gebouw, gras, buitenshuis, boom&#10;&#10;Automatisch gegenereerde beschrijving">
            <a:extLst>
              <a:ext uri="{FF2B5EF4-FFF2-40B4-BE49-F238E27FC236}">
                <a16:creationId xmlns:a16="http://schemas.microsoft.com/office/drawing/2014/main" id="{57979A50-0FB0-0BFF-2A1F-DD5A8B77D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3" y="4608311"/>
            <a:ext cx="2264659" cy="1352797"/>
          </a:xfrm>
          <a:prstGeom prst="rect">
            <a:avLst/>
          </a:prstGeom>
        </p:spPr>
      </p:pic>
      <p:pic>
        <p:nvPicPr>
          <p:cNvPr id="21" name="Afbeelding 20" descr="Afbeelding met buitenshuis, wolk, hemel, boom&#10;&#10;Automatisch gegenereerde beschrijving">
            <a:extLst>
              <a:ext uri="{FF2B5EF4-FFF2-40B4-BE49-F238E27FC236}">
                <a16:creationId xmlns:a16="http://schemas.microsoft.com/office/drawing/2014/main" id="{2B6D1D6B-C414-FF54-BDCC-30C45B9143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620" y="4629026"/>
            <a:ext cx="2040262" cy="1362895"/>
          </a:xfrm>
          <a:prstGeom prst="rect">
            <a:avLst/>
          </a:prstGeom>
        </p:spPr>
      </p:pic>
      <p:sp>
        <p:nvSpPr>
          <p:cNvPr id="2" name="Tekstvak 2">
            <a:extLst>
              <a:ext uri="{FF2B5EF4-FFF2-40B4-BE49-F238E27FC236}">
                <a16:creationId xmlns:a16="http://schemas.microsoft.com/office/drawing/2014/main" id="{AE202A02-1F48-D5C6-769C-DF9009DE7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13" y="3550800"/>
            <a:ext cx="2563118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id="{A72B83EF-EB28-B4E8-D502-4B5956EC5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223" y="3501476"/>
            <a:ext cx="2563118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9435522E-2407-B9A8-23F2-460E40AD9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580252"/>
            <a:ext cx="2563118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019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8BBDEE70-085E-FE49-9BF2-691A9711CA94}"/>
              </a:ext>
            </a:extLst>
          </p:cNvPr>
          <p:cNvCxnSpPr>
            <a:cxnSpLocks/>
          </p:cNvCxnSpPr>
          <p:nvPr/>
        </p:nvCxnSpPr>
        <p:spPr>
          <a:xfrm>
            <a:off x="6012160" y="1328864"/>
            <a:ext cx="0" cy="3446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28770" cy="64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552042" y="427353"/>
            <a:ext cx="5688632" cy="85773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403169" y="312138"/>
            <a:ext cx="5894392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verdieping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880034" y="3571477"/>
            <a:ext cx="3966015" cy="73514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661272" y="3610738"/>
            <a:ext cx="4428715" cy="38686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eerste etage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880034" y="2544024"/>
            <a:ext cx="300140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035296" y="2492400"/>
            <a:ext cx="267250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vliering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667649" y="4701809"/>
            <a:ext cx="4184207" cy="75958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506938" y="4802356"/>
            <a:ext cx="4567035" cy="51510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begane grond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1824376" y="1272535"/>
            <a:ext cx="5123887" cy="51566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015675" y="1306959"/>
            <a:ext cx="5303948" cy="3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laag in een gebouw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gebouw, huis, eigendom, buitenshuis&#10;&#10;Automatisch gegenereerde beschrijving">
            <a:extLst>
              <a:ext uri="{FF2B5EF4-FFF2-40B4-BE49-F238E27FC236}">
                <a16:creationId xmlns:a16="http://schemas.microsoft.com/office/drawing/2014/main" id="{FB1867F4-6F36-82EE-666A-6790C2142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44" y="2544024"/>
            <a:ext cx="4246470" cy="2972529"/>
          </a:xfrm>
          <a:prstGeom prst="rect">
            <a:avLst/>
          </a:prstGeom>
        </p:spPr>
      </p:pic>
      <p:cxnSp>
        <p:nvCxnSpPr>
          <p:cNvPr id="8" name="Rechte verbindingslijn 7"/>
          <p:cNvCxnSpPr>
            <a:cxnSpLocks/>
          </p:cNvCxnSpPr>
          <p:nvPr/>
        </p:nvCxnSpPr>
        <p:spPr>
          <a:xfrm flipH="1" flipV="1">
            <a:off x="2411760" y="5193738"/>
            <a:ext cx="2300029" cy="50324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2672081" y="2786444"/>
            <a:ext cx="2366643" cy="53104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 flipH="1">
            <a:off x="2670671" y="3914388"/>
            <a:ext cx="2300029" cy="501959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28" y="89248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11760" y="2291321"/>
            <a:ext cx="5832648" cy="92165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339752" y="2262596"/>
            <a:ext cx="583264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bouwwerk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930853" y="1432346"/>
            <a:ext cx="915165" cy="8449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608123" y="4190241"/>
            <a:ext cx="434278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481650" y="4181909"/>
            <a:ext cx="446925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bouwtekening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440808" y="877873"/>
            <a:ext cx="349226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373145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maquette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7" y="4324861"/>
            <a:ext cx="307276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323432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ontwerp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334277" y="3227035"/>
            <a:ext cx="3830011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280896" y="3175971"/>
            <a:ext cx="4027408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iets wat gebouwd is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schets, tekening, tekst, Plan&#10;&#10;Automatisch gegenereerde beschrijving">
            <a:extLst>
              <a:ext uri="{FF2B5EF4-FFF2-40B4-BE49-F238E27FC236}">
                <a16:creationId xmlns:a16="http://schemas.microsoft.com/office/drawing/2014/main" id="{37568998-54F6-20AF-1991-8DB72A413B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933" y="4862326"/>
            <a:ext cx="2012764" cy="1344526"/>
          </a:xfrm>
          <a:prstGeom prst="rect">
            <a:avLst/>
          </a:prstGeom>
        </p:spPr>
      </p:pic>
      <p:pic>
        <p:nvPicPr>
          <p:cNvPr id="21" name="Afbeelding 20" descr="Afbeelding met persoon, kleding, overdekt, tafel&#10;&#10;Automatisch gegenereerde beschrijving">
            <a:extLst>
              <a:ext uri="{FF2B5EF4-FFF2-40B4-BE49-F238E27FC236}">
                <a16:creationId xmlns:a16="http://schemas.microsoft.com/office/drawing/2014/main" id="{22404745-82A7-CDD2-00E0-363846E9E2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899" y="562660"/>
            <a:ext cx="2277663" cy="152147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F025022D-0F66-ED78-E673-3565D722EA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76" y="4992179"/>
            <a:ext cx="2162932" cy="1344525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E8CE1209-59E5-A365-21D1-7423329514A6}"/>
              </a:ext>
            </a:extLst>
          </p:cNvPr>
          <p:cNvSpPr txBox="1"/>
          <p:nvPr/>
        </p:nvSpPr>
        <p:spPr>
          <a:xfrm>
            <a:off x="4608123" y="1448218"/>
            <a:ext cx="4342781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021541E-7421-2232-33DE-125B63D92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123" y="1412776"/>
            <a:ext cx="4342782" cy="2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 model in het klein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483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7 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13 februari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hoofdstad</a:t>
            </a:r>
          </a:p>
        </p:txBody>
      </p:sp>
      <p:pic>
        <p:nvPicPr>
          <p:cNvPr id="3" name="Afbeelding 2" descr="Afbeelding met tekst, kaart, Lettertype, atlas&#10;&#10;Automatisch gegenereerde beschrijving">
            <a:extLst>
              <a:ext uri="{FF2B5EF4-FFF2-40B4-BE49-F238E27FC236}">
                <a16:creationId xmlns:a16="http://schemas.microsoft.com/office/drawing/2014/main" id="{2054E4FE-BEB2-A592-A462-0EEF95769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56" y="1226143"/>
            <a:ext cx="7488832" cy="50025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2524C9-66F7-B1B9-E5F2-0401D2587A87}"/>
              </a:ext>
            </a:extLst>
          </p:cNvPr>
          <p:cNvSpPr txBox="1"/>
          <p:nvPr/>
        </p:nvSpPr>
        <p:spPr>
          <a:xfrm>
            <a:off x="4788024" y="40050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uitenshuis, hemel, gebouw, gras&#10;&#10;Automatisch gegenereerde beschrijving">
            <a:extLst>
              <a:ext uri="{FF2B5EF4-FFF2-40B4-BE49-F238E27FC236}">
                <a16:creationId xmlns:a16="http://schemas.microsoft.com/office/drawing/2014/main" id="{1669D9A3-E508-CC61-9861-3BC9D00F4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9" y="1628460"/>
            <a:ext cx="7308304" cy="493068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verdieping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20923025-3FEE-9E0E-7226-B5965054E58C}"/>
              </a:ext>
            </a:extLst>
          </p:cNvPr>
          <p:cNvSpPr/>
          <p:nvPr/>
        </p:nvSpPr>
        <p:spPr>
          <a:xfrm rot="10800000">
            <a:off x="4860028" y="2178385"/>
            <a:ext cx="2016225" cy="271839"/>
          </a:xfrm>
          <a:prstGeom prst="rightArrow">
            <a:avLst>
              <a:gd name="adj1" fmla="val 33069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blikvanger</a:t>
            </a:r>
          </a:p>
        </p:txBody>
      </p:sp>
      <p:pic>
        <p:nvPicPr>
          <p:cNvPr id="3" name="Afbeelding 2" descr="Afbeelding met gebouw, buitenshuis, hemel, water&#10;&#10;Automatisch gegenereerde beschrijving">
            <a:extLst>
              <a:ext uri="{FF2B5EF4-FFF2-40B4-BE49-F238E27FC236}">
                <a16:creationId xmlns:a16="http://schemas.microsoft.com/office/drawing/2014/main" id="{0B5DA9C3-E39C-F3DF-4754-E07D006C8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56792"/>
            <a:ext cx="8221207" cy="4718972"/>
          </a:xfrm>
          <a:prstGeom prst="rect">
            <a:avLst/>
          </a:prstGeom>
        </p:spPr>
      </p:pic>
      <p:pic>
        <p:nvPicPr>
          <p:cNvPr id="2" name="Afbeelding 1" descr="Afbeelding met Menselijk gezicht, persoon, Voorhoofd, kaak&#10;&#10;Automatisch gegenereerde beschrijving">
            <a:extLst>
              <a:ext uri="{FF2B5EF4-FFF2-40B4-BE49-F238E27FC236}">
                <a16:creationId xmlns:a16="http://schemas.microsoft.com/office/drawing/2014/main" id="{35BC28A9-A9CE-7EF3-A0ED-7A334AD723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11700"/>
            <a:ext cx="1846766" cy="12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bouwwerk</a:t>
            </a:r>
          </a:p>
        </p:txBody>
      </p:sp>
      <p:pic>
        <p:nvPicPr>
          <p:cNvPr id="3" name="Afbeelding 2" descr="Afbeelding met wolk, buitenshuis, boom, hemel&#10;&#10;Automatisch gegenereerde beschrijving">
            <a:extLst>
              <a:ext uri="{FF2B5EF4-FFF2-40B4-BE49-F238E27FC236}">
                <a16:creationId xmlns:a16="http://schemas.microsoft.com/office/drawing/2014/main" id="{6918FE07-2588-9BAF-30D4-0644671A4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7336623" cy="49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overvol</a:t>
            </a:r>
          </a:p>
        </p:txBody>
      </p:sp>
      <p:pic>
        <p:nvPicPr>
          <p:cNvPr id="5" name="Afbeelding 4" descr="Afbeelding met buitenshuis, hemel, kleding, persoon&#10;&#10;Automatisch gegenereerde beschrijving">
            <a:extLst>
              <a:ext uri="{FF2B5EF4-FFF2-40B4-BE49-F238E27FC236}">
                <a16:creationId xmlns:a16="http://schemas.microsoft.com/office/drawing/2014/main" id="{55CF6ABD-CFE5-639E-0040-6314A68CA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4" y="1226143"/>
            <a:ext cx="7848872" cy="52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18256" y="44542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bekend zijn</a:t>
            </a:r>
          </a:p>
        </p:txBody>
      </p:sp>
      <p:pic>
        <p:nvPicPr>
          <p:cNvPr id="8" name="Afbeelding 7" descr="Afbeelding met kleding, jeans, persoon, schoeisel&#10;&#10;Automatisch gegenereerde beschrijving">
            <a:extLst>
              <a:ext uri="{FF2B5EF4-FFF2-40B4-BE49-F238E27FC236}">
                <a16:creationId xmlns:a16="http://schemas.microsoft.com/office/drawing/2014/main" id="{EDC58D1F-792B-04A8-3F3A-F4897C136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56792"/>
            <a:ext cx="8280920" cy="509501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B381AD7-87E1-C98F-0CCC-0F750D6279A8}"/>
              </a:ext>
            </a:extLst>
          </p:cNvPr>
          <p:cNvSpPr txBox="1"/>
          <p:nvPr/>
        </p:nvSpPr>
        <p:spPr>
          <a:xfrm>
            <a:off x="1378152" y="299695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Parijs is vol!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625A2C-2203-9307-E0E3-348CBB635306}"/>
              </a:ext>
            </a:extLst>
          </p:cNvPr>
          <p:cNvSpPr txBox="1"/>
          <p:nvPr/>
        </p:nvSpPr>
        <p:spPr>
          <a:xfrm>
            <a:off x="3131840" y="296733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Amsterdam is vol met toeristen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9E11C0C-CF60-DA87-BE50-B350A88BB4D0}"/>
              </a:ext>
            </a:extLst>
          </p:cNvPr>
          <p:cNvSpPr txBox="1"/>
          <p:nvPr/>
        </p:nvSpPr>
        <p:spPr>
          <a:xfrm>
            <a:off x="4641328" y="2943091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Iedereen weet het toch?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B7E19B6-F3C1-EDED-C198-3EC6A45C8B4F}"/>
              </a:ext>
            </a:extLst>
          </p:cNvPr>
          <p:cNvSpPr txBox="1"/>
          <p:nvPr/>
        </p:nvSpPr>
        <p:spPr>
          <a:xfrm>
            <a:off x="5652120" y="296733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Blijf toch thuis!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74289D9-CCB2-5196-D9D7-B050F84B4DAE}"/>
              </a:ext>
            </a:extLst>
          </p:cNvPr>
          <p:cNvSpPr txBox="1"/>
          <p:nvPr/>
        </p:nvSpPr>
        <p:spPr>
          <a:xfrm>
            <a:off x="6948264" y="322778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Veel te druk!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43B3338-CD00-A10A-9B77-B56F718A4C74}"/>
              </a:ext>
            </a:extLst>
          </p:cNvPr>
          <p:cNvSpPr txBox="1"/>
          <p:nvPr/>
        </p:nvSpPr>
        <p:spPr>
          <a:xfrm>
            <a:off x="2267744" y="3227784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Klopt!!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318652B-F705-352C-23A7-B502B084528E}"/>
              </a:ext>
            </a:extLst>
          </p:cNvPr>
          <p:cNvSpPr txBox="1"/>
          <p:nvPr/>
        </p:nvSpPr>
        <p:spPr>
          <a:xfrm rot="896977">
            <a:off x="6372200" y="340236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Je hebt gelijk!</a:t>
            </a:r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graf</a:t>
            </a:r>
          </a:p>
        </p:txBody>
      </p:sp>
      <p:pic>
        <p:nvPicPr>
          <p:cNvPr id="3" name="Afbeelding 2" descr="Afbeelding met begraafplaats, graf, begrafenis, buitenshuis&#10;&#10;Automatisch gegenereerde beschrijving">
            <a:extLst>
              <a:ext uri="{FF2B5EF4-FFF2-40B4-BE49-F238E27FC236}">
                <a16:creationId xmlns:a16="http://schemas.microsoft.com/office/drawing/2014/main" id="{97FD2881-8323-2D52-E0E4-D458587F3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3" y="1700808"/>
            <a:ext cx="8330933" cy="45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577</Words>
  <Application>Microsoft Office PowerPoint</Application>
  <PresentationFormat>Diavoorstelling (4:3)</PresentationFormat>
  <Paragraphs>135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497</cp:revision>
  <dcterms:created xsi:type="dcterms:W3CDTF">2021-06-08T06:13:59Z</dcterms:created>
  <dcterms:modified xsi:type="dcterms:W3CDTF">2024-02-13T10:21:26Z</dcterms:modified>
</cp:coreProperties>
</file>