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517" r:id="rId2"/>
    <p:sldId id="548" r:id="rId3"/>
    <p:sldId id="1518" r:id="rId4"/>
    <p:sldId id="1519" r:id="rId5"/>
    <p:sldId id="1520" r:id="rId6"/>
    <p:sldId id="1527" r:id="rId7"/>
    <p:sldId id="1523" r:id="rId8"/>
    <p:sldId id="1526" r:id="rId9"/>
    <p:sldId id="1525" r:id="rId10"/>
    <p:sldId id="1524" r:id="rId11"/>
    <p:sldId id="1529" r:id="rId12"/>
    <p:sldId id="1522" r:id="rId13"/>
    <p:sldId id="934" r:id="rId14"/>
    <p:sldId id="1528" r:id="rId15"/>
    <p:sldId id="1499" r:id="rId16"/>
    <p:sldId id="1513" r:id="rId17"/>
    <p:sldId id="1488" r:id="rId18"/>
    <p:sldId id="1512" r:id="rId19"/>
    <p:sldId id="1516" r:id="rId20"/>
    <p:sldId id="1514" r:id="rId21"/>
    <p:sldId id="1531" r:id="rId22"/>
    <p:sldId id="1515" r:id="rId23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17"/>
            <p14:sldId id="548"/>
            <p14:sldId id="1518"/>
            <p14:sldId id="1519"/>
            <p14:sldId id="1520"/>
            <p14:sldId id="1527"/>
            <p14:sldId id="1523"/>
            <p14:sldId id="1526"/>
            <p14:sldId id="1525"/>
            <p14:sldId id="1524"/>
            <p14:sldId id="1529"/>
            <p14:sldId id="1522"/>
            <p14:sldId id="934"/>
            <p14:sldId id="1528"/>
            <p14:sldId id="1499"/>
            <p14:sldId id="1513"/>
            <p14:sldId id="1488"/>
            <p14:sldId id="1512"/>
            <p14:sldId id="1516"/>
            <p14:sldId id="1514"/>
            <p14:sldId id="1531"/>
            <p14:sldId id="15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1910" autoAdjust="0"/>
  </p:normalViewPr>
  <p:slideViewPr>
    <p:cSldViewPr>
      <p:cViewPr varScale="1">
        <p:scale>
          <a:sx n="55" d="100"/>
          <a:sy n="55" d="100"/>
        </p:scale>
        <p:origin x="134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toenemen: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 of groter worden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huidig: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nu, van dit moment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 groot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uitstralen: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 zien, tonen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blikvanger: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iets waar je naar wilt kijken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intrek nemen: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gaan wonen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terechtkunnen: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kunnen komen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aantrekkelijk: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prettig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kijkje nemen: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kijken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verlopen: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gebeuren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4932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390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55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09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13-2-2024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ost.nl/nieuws/2218917/ooievaarskoppel-krijgt-schuld-van-ongeval-a28-je-krijgt-ze-niet-meer-we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ost.nl/nieuws/2218917/ooievaarskoppel-krijgt-schuld-van-ongeval-a28-je-krijgt-ze-niet-meer-we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voost.nl/nieuws/2218917/ooievaarskoppel-krijgt-schuld-van-ongeval-a28-je-krijgt-ze-niet-meer-we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tvoost.nl/nieuws/2218917/ooievaarskoppel-krijgt-schuld-van-ongeval-a28-je-krijgt-ze-niet-meer-weg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hyperlink" Target="https://www.rtvoost.nl/nieuws/2218917/ooievaarskoppel-krijgt-schuld-van-ongeval-a28-je-krijgt-ze-niet-meer-we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voost.nl/nieuws/2218917/ooievaarskoppel-krijgt-schuld-van-ongeval-a28-je-krijgt-ze-niet-meer-weg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3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voost.nl/nieuws/2218917/ooievaarskoppel-krijgt-schuld-van-ongeval-a28-je-krijgt-ze-niet-meer-weg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tvoost.nl/nieuws/2218917/ooievaarskoppel-krijgt-schuld-van-ongeval-a28-je-krijgt-ze-niet-meer-weg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27.jpeg"/><Relationship Id="rId4" Type="http://schemas.openxmlformats.org/officeDocument/2006/relationships/image" Target="../media/image15.pn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oost.nl/nieuws/2218917/ooievaarskoppel-krijgt-schuld-van-ongeval-a28-je-krijgt-ze-niet-meer-we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Op de snelweg, de A28, is 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mega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erg groot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 ooievaarsnest gebouwd, boven de weg. Kijk, daar op de hoek. Zo’n nest begint klein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neemt daarna toe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Toenemen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meer of groter worden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Als het klaar is, kunnen de ooievaars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hun intrek nemen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en eieren leggen.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ooievaars kunnen er dan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gaan wonen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Elk jaar wordt het nest weggehaald door Rijkswaterstaat (die zorgen voor de wegen in Nederland). Ze doen hun best dat zo laat mogelijk op de dag te laten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verlopen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gebeuren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Dan rijden er minder auto’s en ontstaan er minder files. Zo’n ooievaarsnest boven de snelweg is een echte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blikvanger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is echt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iets waar je naar wilt kijken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Veel automobilisten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nemen een kijkje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als ze aan het rijden zijn, en dat kan gevaarlijk zijn.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Automobilisten willen toch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even kijken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Je moet op de weg letten en niet omhoog naar een ooievaarsnest! Er zijn echt ongelukken gebeurd door de ooievaars. Maar de ooievaars vinden deze plek zó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aantrekkelijk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prettig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dat ze elk jaar gewoon een nieuw nest bouwen waar ze in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terechtkunnen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Terechtkunnen betekent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kunnen komen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Is Rijkswaterstaat te laat met het weghalen van het nest, en liggen er al eieren in het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huidige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van nu, van dit moment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nest, dan wordt het nest niet weggehaald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ooievaars zitten dan heel trots in het nest op de eieren. Nou ja, ik vínd dat ze dan trots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uitstralen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Dat ze dat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laten zien, tonen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Zo van ”Ha, het is ons tóch gelukt”! Maar of ooievaars dat echt denken…? Wat denk jij?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600" i="1" dirty="0">
                <a:ea typeface="Times New Roman" panose="02020603050405020304" pitchFamily="18" charset="0"/>
                <a:cs typeface="Arial" panose="020B0604020202020204" pitchFamily="34" charset="0"/>
              </a:rPr>
              <a:t>Optioneel: de nieuwssite met een kort filmpje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600" i="1" dirty="0"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https://www.rtvoost.nl/nieuws/2218917/ooievaarskoppel-krijgt-schuld-van-ongeval-a28-je-krijgt-ze-niet-meer-weg</a:t>
            </a:r>
            <a:r>
              <a:rPr lang="nl-NL" sz="16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38162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terechtkunnen</a:t>
            </a:r>
          </a:p>
        </p:txBody>
      </p:sp>
      <p:pic>
        <p:nvPicPr>
          <p:cNvPr id="2" name="Afbeelding 1" descr="Afbeelding met watervogel, vogel, ooievaar, buitenshuis&#10;&#10;Automatisch gegenereerde beschrijving">
            <a:extLst>
              <a:ext uri="{FF2B5EF4-FFF2-40B4-BE49-F238E27FC236}">
                <a16:creationId xmlns:a16="http://schemas.microsoft.com/office/drawing/2014/main" id="{EE0F08B4-333B-F661-7A4E-02FAB5CBBD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2708920"/>
            <a:ext cx="7099466" cy="3456384"/>
          </a:xfrm>
          <a:prstGeom prst="rect">
            <a:avLst/>
          </a:prstGeom>
        </p:spPr>
      </p:pic>
      <p:pic>
        <p:nvPicPr>
          <p:cNvPr id="4" name="Afbeelding 3" descr="Afbeelding met Graphics, Elektrisch blauw, ontwerp&#10;&#10;Automatisch gegenereerde beschrijving">
            <a:extLst>
              <a:ext uri="{FF2B5EF4-FFF2-40B4-BE49-F238E27FC236}">
                <a16:creationId xmlns:a16="http://schemas.microsoft.com/office/drawing/2014/main" id="{0F837A26-0778-B38C-83F8-76FFC0EAF8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6368" y="1700808"/>
            <a:ext cx="293174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huidig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68BE21-4458-5524-A51F-0DEAFC59A065}"/>
              </a:ext>
            </a:extLst>
          </p:cNvPr>
          <p:cNvSpPr txBox="1"/>
          <p:nvPr/>
        </p:nvSpPr>
        <p:spPr>
          <a:xfrm>
            <a:off x="179512" y="6381328"/>
            <a:ext cx="69847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6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FDDFFD87-65E8-F5B5-46DD-25C63232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8033"/>
            <a:ext cx="7596336" cy="42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7C5A852-A4B6-D74B-BB3A-91375C66D068}"/>
              </a:ext>
            </a:extLst>
          </p:cNvPr>
          <p:cNvSpPr txBox="1"/>
          <p:nvPr/>
        </p:nvSpPr>
        <p:spPr>
          <a:xfrm>
            <a:off x="434353" y="5711041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© RTV Oost, Oscar </a:t>
            </a:r>
            <a:r>
              <a:rPr lang="nl-NL" dirty="0" err="1"/>
              <a:t>Siep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0FA0DAF-7269-5E30-806C-9A821EB71DDD}"/>
              </a:ext>
            </a:extLst>
          </p:cNvPr>
          <p:cNvSpPr txBox="1"/>
          <p:nvPr/>
        </p:nvSpPr>
        <p:spPr>
          <a:xfrm>
            <a:off x="5292080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895848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uitstralen</a:t>
            </a:r>
          </a:p>
        </p:txBody>
      </p:sp>
      <p:pic>
        <p:nvPicPr>
          <p:cNvPr id="3" name="Afbeelding 2" descr="Afbeelding met watervogel, buitenshuis, vogel, hemel&#10;&#10;Automatisch gegenereerde beschrijving">
            <a:extLst>
              <a:ext uri="{FF2B5EF4-FFF2-40B4-BE49-F238E27FC236}">
                <a16:creationId xmlns:a16="http://schemas.microsoft.com/office/drawing/2014/main" id="{2D57E4A8-2541-8242-CFA5-7F3E456361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8023" y="1916832"/>
            <a:ext cx="804795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2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mega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mini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24408" y="1628800"/>
            <a:ext cx="427558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erg groot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4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snelweg, de A28, is een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mega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ooievaarsnest gebouwd, boven de weg.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erg klein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mini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vogelnestje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vogel, clipart, tekening, Kinderkunst&#10;&#10;Automatisch gegenereerde beschrijving">
            <a:extLst>
              <a:ext uri="{FF2B5EF4-FFF2-40B4-BE49-F238E27FC236}">
                <a16:creationId xmlns:a16="http://schemas.microsoft.com/office/drawing/2014/main" id="{07030E89-A6DF-B450-402A-EFB4A38BA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829" y="2316284"/>
            <a:ext cx="2564904" cy="2564904"/>
          </a:xfrm>
          <a:prstGeom prst="rect">
            <a:avLst/>
          </a:prstGeom>
        </p:spPr>
      </p:pic>
      <p:pic>
        <p:nvPicPr>
          <p:cNvPr id="4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944FC104-86DC-A686-7F41-FBB4F421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9" y="2564904"/>
            <a:ext cx="3528392" cy="19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B778DC7-76C9-56E0-AA6C-107A6274CACC}"/>
              </a:ext>
            </a:extLst>
          </p:cNvPr>
          <p:cNvSpPr txBox="1"/>
          <p:nvPr/>
        </p:nvSpPr>
        <p:spPr>
          <a:xfrm>
            <a:off x="541000" y="4494436"/>
            <a:ext cx="219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© RTV Oost, Oscar Siep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BACEA28-C366-2D4A-E3B6-4B8BFA00944B}"/>
              </a:ext>
            </a:extLst>
          </p:cNvPr>
          <p:cNvSpPr txBox="1"/>
          <p:nvPr/>
        </p:nvSpPr>
        <p:spPr>
          <a:xfrm>
            <a:off x="179512" y="6381328"/>
            <a:ext cx="324036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5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276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toenemen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afnemen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meer of groter worden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7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1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Zo’n nest begint klein en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neemt daarna toe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minder worden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de temperatuur </a:t>
            </a: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afneemt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, wordt het kouder.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D73B80-6881-947F-6625-294320BBD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87" y="2780928"/>
            <a:ext cx="3119041" cy="2026543"/>
          </a:xfrm>
          <a:prstGeom prst="rect">
            <a:avLst/>
          </a:prstGeom>
        </p:spPr>
      </p:pic>
      <p:sp>
        <p:nvSpPr>
          <p:cNvPr id="5" name="Pijl: omlaag 4">
            <a:extLst>
              <a:ext uri="{FF2B5EF4-FFF2-40B4-BE49-F238E27FC236}">
                <a16:creationId xmlns:a16="http://schemas.microsoft.com/office/drawing/2014/main" id="{3363746E-60F7-539C-7CB0-CDDE11B7E5A8}"/>
              </a:ext>
            </a:extLst>
          </p:cNvPr>
          <p:cNvSpPr/>
          <p:nvPr/>
        </p:nvSpPr>
        <p:spPr>
          <a:xfrm>
            <a:off x="7812360" y="2636912"/>
            <a:ext cx="662925" cy="194421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 descr="Afbeelding met schoeisel, kleding, persoon, winter&#10;&#10;Automatisch gegenereerde beschrijving">
            <a:extLst>
              <a:ext uri="{FF2B5EF4-FFF2-40B4-BE49-F238E27FC236}">
                <a16:creationId xmlns:a16="http://schemas.microsoft.com/office/drawing/2014/main" id="{34BB4A8F-91F5-7829-E977-42C33612E6E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4311" y="2558381"/>
            <a:ext cx="2430016" cy="24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40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53714" y="361558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aantrekkelijk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408087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onaantrekkelijk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prettig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ooievaars vinden deze plek zó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aantrekkelijk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ze er elk jaar gewoon een nieuw nest bouwen.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prettig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nest op de grond vinden ooievaars echt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onaantrekkelijk</a:t>
            </a:r>
            <a:r>
              <a:rPr lang="nl-NL" sz="2200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 u="sng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F0A3E97-024B-416D-149E-CEA1346DD5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3629" y="2636912"/>
            <a:ext cx="2160240" cy="18832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4A4DE17-0A3F-FE75-48AE-970D37459F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2120" y="2420888"/>
            <a:ext cx="2170239" cy="226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7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toenmalig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huidig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2889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van die tijd, van vroeger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toenmalige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nest uit 2020 lagen geen eieren. Deze werd verwijderd.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van nu, van dit moment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Liggen er eieren in het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huidige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nest, dan wordt het nest niet weggehaald.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4AFECF10-5D0F-49DA-9B33-85E6AE0C4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6" y="2712987"/>
            <a:ext cx="3528392" cy="19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305C4B0-6ED7-2DCF-E09A-94EC939CAFD9}"/>
              </a:ext>
            </a:extLst>
          </p:cNvPr>
          <p:cNvSpPr txBox="1"/>
          <p:nvPr/>
        </p:nvSpPr>
        <p:spPr>
          <a:xfrm>
            <a:off x="4927027" y="4642519"/>
            <a:ext cx="219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© RTV Oost, Oscar Siep</a:t>
            </a:r>
          </a:p>
        </p:txBody>
      </p:sp>
      <p:pic>
        <p:nvPicPr>
          <p:cNvPr id="5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E1581D77-DB48-5E08-1A65-6E6AC1E7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2879159"/>
            <a:ext cx="3528392" cy="19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82B17BE-6F6A-0FDF-4928-791B92EE6D0B}"/>
              </a:ext>
            </a:extLst>
          </p:cNvPr>
          <p:cNvSpPr txBox="1"/>
          <p:nvPr/>
        </p:nvSpPr>
        <p:spPr>
          <a:xfrm>
            <a:off x="485799" y="4808691"/>
            <a:ext cx="21934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© RTV Oost, Oscar Siep</a:t>
            </a:r>
          </a:p>
        </p:txBody>
      </p:sp>
      <p:sp>
        <p:nvSpPr>
          <p:cNvPr id="16" name="Vermenigvuldigingsteken 15">
            <a:extLst>
              <a:ext uri="{FF2B5EF4-FFF2-40B4-BE49-F238E27FC236}">
                <a16:creationId xmlns:a16="http://schemas.microsoft.com/office/drawing/2014/main" id="{5143405A-DEFC-1504-5428-17B069E03DBB}"/>
              </a:ext>
            </a:extLst>
          </p:cNvPr>
          <p:cNvSpPr/>
          <p:nvPr/>
        </p:nvSpPr>
        <p:spPr>
          <a:xfrm>
            <a:off x="1101159" y="2447090"/>
            <a:ext cx="1080120" cy="1584176"/>
          </a:xfrm>
          <a:prstGeom prst="mathMultiply">
            <a:avLst>
              <a:gd name="adj1" fmla="val 90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1209456-48CB-9136-3AB7-9B176C72C915}"/>
              </a:ext>
            </a:extLst>
          </p:cNvPr>
          <p:cNvSpPr txBox="1"/>
          <p:nvPr/>
        </p:nvSpPr>
        <p:spPr>
          <a:xfrm>
            <a:off x="2872583" y="285067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2020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5AC1A2E-7983-DE5E-7708-E622092CC37A}"/>
              </a:ext>
            </a:extLst>
          </p:cNvPr>
          <p:cNvSpPr txBox="1"/>
          <p:nvPr/>
        </p:nvSpPr>
        <p:spPr>
          <a:xfrm>
            <a:off x="179512" y="6381328"/>
            <a:ext cx="3240360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500" dirty="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5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709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907704" y="476671"/>
            <a:ext cx="4223111" cy="75189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810335" y="372525"/>
            <a:ext cx="43204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blikvanger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nest</a:t>
            </a: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trofee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12160" y="3861048"/>
            <a:ext cx="273630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886793" y="3861049"/>
            <a:ext cx="302083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gebouw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waar je naar wilt kijken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6D2762C3-96CA-4699-9FE9-509DDABA5C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59" y="4645649"/>
            <a:ext cx="683007" cy="1311685"/>
          </a:xfrm>
          <a:prstGeom prst="rect">
            <a:avLst/>
          </a:prstGeom>
        </p:spPr>
      </p:pic>
      <p:pic>
        <p:nvPicPr>
          <p:cNvPr id="4" name="Afbeelding 3" descr="Afbeelding met buiten, lucht, water&#10;&#10;Automatisch gegenereerde beschrijving">
            <a:extLst>
              <a:ext uri="{FF2B5EF4-FFF2-40B4-BE49-F238E27FC236}">
                <a16:creationId xmlns:a16="http://schemas.microsoft.com/office/drawing/2014/main" id="{8BDFA6A3-559C-4CBC-8CB9-92D2E2D46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95974"/>
            <a:ext cx="2193431" cy="1465212"/>
          </a:xfrm>
          <a:prstGeom prst="rect">
            <a:avLst/>
          </a:prstGeom>
        </p:spPr>
      </p:pic>
      <p:pic>
        <p:nvPicPr>
          <p:cNvPr id="2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44048CB8-8359-D033-5EDB-762321CF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3" y="4623197"/>
            <a:ext cx="2375464" cy="13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3EAA702-B809-91C5-9367-2CB636E655C0}"/>
              </a:ext>
            </a:extLst>
          </p:cNvPr>
          <p:cNvSpPr txBox="1"/>
          <p:nvPr/>
        </p:nvSpPr>
        <p:spPr>
          <a:xfrm>
            <a:off x="591779" y="6119718"/>
            <a:ext cx="21934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85000"/>
                  </a:schemeClr>
                </a:solidFill>
              </a:rPr>
              <a:t>© RTV Oost, Oscar Siep</a:t>
            </a:r>
          </a:p>
        </p:txBody>
      </p:sp>
      <p:pic>
        <p:nvPicPr>
          <p:cNvPr id="19" name="Afbeelding 18" descr="Afbeelding met Menselijk gezicht, persoon, Voorhoofd, kaak&#10;&#10;Automatisch gegenereerde beschrijving">
            <a:extLst>
              <a:ext uri="{FF2B5EF4-FFF2-40B4-BE49-F238E27FC236}">
                <a16:creationId xmlns:a16="http://schemas.microsoft.com/office/drawing/2014/main" id="{F5F75AC4-F102-8205-D2E5-762E14B550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266" y="1188324"/>
            <a:ext cx="1342345" cy="111612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797A1398-61E2-848A-466C-D1F6923B06F9}"/>
              </a:ext>
            </a:extLst>
          </p:cNvPr>
          <p:cNvSpPr txBox="1"/>
          <p:nvPr/>
        </p:nvSpPr>
        <p:spPr>
          <a:xfrm>
            <a:off x="179512" y="6381328"/>
            <a:ext cx="698477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solidFill>
                  <a:schemeClr val="bg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3756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827584" y="476672"/>
            <a:ext cx="5383796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683569" y="361856"/>
            <a:ext cx="5544616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een kijkje nemen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94029" y="3917825"/>
            <a:ext cx="338437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naar het nest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01772" y="3861048"/>
            <a:ext cx="246637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563888" y="3918761"/>
            <a:ext cx="2303623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op school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084168" y="3861048"/>
            <a:ext cx="275145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12160" y="3889906"/>
            <a:ext cx="291252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de spiegel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300192" y="476672"/>
            <a:ext cx="2431468" cy="6908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even kijken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illustratie, kleding, schoeisel, persoon&#10;&#10;Automatisch gegenereerde beschrijving">
            <a:extLst>
              <a:ext uri="{FF2B5EF4-FFF2-40B4-BE49-F238E27FC236}">
                <a16:creationId xmlns:a16="http://schemas.microsoft.com/office/drawing/2014/main" id="{36886456-0525-544B-0261-0F9D9B5697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90" y="4612623"/>
            <a:ext cx="1447472" cy="1459145"/>
          </a:xfrm>
          <a:prstGeom prst="rect">
            <a:avLst/>
          </a:prstGeom>
        </p:spPr>
      </p:pic>
      <p:pic>
        <p:nvPicPr>
          <p:cNvPr id="2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E16A9BA8-8777-E6F9-8127-F1EC1C3A0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03" y="4623197"/>
            <a:ext cx="2375464" cy="13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Afbeelding 19" descr="Afbeelding met kleding, persoon, Menselijk gezicht, overdekt&#10;&#10;Automatisch gegenereerde beschrijving">
            <a:extLst>
              <a:ext uri="{FF2B5EF4-FFF2-40B4-BE49-F238E27FC236}">
                <a16:creationId xmlns:a16="http://schemas.microsoft.com/office/drawing/2014/main" id="{207F11E4-A969-169F-6A89-DA09D76235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482" y="4637903"/>
            <a:ext cx="2041528" cy="1363741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BA4E22FE-797B-8942-F603-45E67268C3C0}"/>
              </a:ext>
            </a:extLst>
          </p:cNvPr>
          <p:cNvSpPr txBox="1"/>
          <p:nvPr/>
        </p:nvSpPr>
        <p:spPr>
          <a:xfrm>
            <a:off x="591779" y="6119718"/>
            <a:ext cx="21934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85000"/>
                  </a:schemeClr>
                </a:solidFill>
              </a:rPr>
              <a:t>© RTV Oost, Oscar Siep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6045E7FD-C091-EEE1-DEBD-45DEF4EDFD99}"/>
              </a:ext>
            </a:extLst>
          </p:cNvPr>
          <p:cNvSpPr txBox="1"/>
          <p:nvPr/>
        </p:nvSpPr>
        <p:spPr>
          <a:xfrm>
            <a:off x="179512" y="6381328"/>
            <a:ext cx="698477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45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7 –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13 februari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1" y="4369840"/>
            <a:ext cx="2762414" cy="91232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89380" y="3424983"/>
            <a:ext cx="2850773" cy="137216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189333"/>
            <a:ext cx="2850773" cy="95974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9143" y="4422144"/>
            <a:ext cx="3109764" cy="575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de weg afzetten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889250" y="3491804"/>
            <a:ext cx="3234067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8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hoogwerker</a:t>
            </a: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plaatsen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955095" y="3291064"/>
            <a:ext cx="3138805" cy="36129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nest weghalen</a:t>
            </a:r>
            <a:endParaRPr lang="nl-NL" sz="1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414671" y="5023474"/>
            <a:ext cx="5328593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weghalen van het nest is goed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verlopen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695662" y="1003004"/>
            <a:ext cx="2833811" cy="52299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2915884" y="1014306"/>
            <a:ext cx="2664295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gebeuren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201923D3-85F8-28E4-A330-7562CE3AEEB0}"/>
              </a:ext>
            </a:extLst>
          </p:cNvPr>
          <p:cNvSpPr txBox="1"/>
          <p:nvPr/>
        </p:nvSpPr>
        <p:spPr>
          <a:xfrm>
            <a:off x="2424440" y="371496"/>
            <a:ext cx="3647185" cy="62802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8EFCF733-1AF2-E394-8165-90C1FDB95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374" y="229114"/>
            <a:ext cx="3409737" cy="68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verlopen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A02D987A-6644-223C-A680-0BB0875A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625" y="1412776"/>
            <a:ext cx="2791308" cy="156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Vermenigvuldigingsteken 18">
            <a:extLst>
              <a:ext uri="{FF2B5EF4-FFF2-40B4-BE49-F238E27FC236}">
                <a16:creationId xmlns:a16="http://schemas.microsoft.com/office/drawing/2014/main" id="{144CD970-18DA-4738-7EF9-AFEBD28B3A74}"/>
              </a:ext>
            </a:extLst>
          </p:cNvPr>
          <p:cNvSpPr/>
          <p:nvPr/>
        </p:nvSpPr>
        <p:spPr>
          <a:xfrm>
            <a:off x="6567573" y="1124744"/>
            <a:ext cx="854482" cy="1237250"/>
          </a:xfrm>
          <a:prstGeom prst="mathMultiply">
            <a:avLst>
              <a:gd name="adj1" fmla="val 90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" name="Afbeelding 20" descr="Afbeelding met buitenshuis, weg, boom, asfalt&#10;&#10;Automatisch gegenereerde beschrijving">
            <a:extLst>
              <a:ext uri="{FF2B5EF4-FFF2-40B4-BE49-F238E27FC236}">
                <a16:creationId xmlns:a16="http://schemas.microsoft.com/office/drawing/2014/main" id="{0A6E5718-445F-854A-9F7B-352D2E0E829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36" y="2746206"/>
            <a:ext cx="2542605" cy="1571330"/>
          </a:xfrm>
          <a:prstGeom prst="rect">
            <a:avLst/>
          </a:prstGeom>
        </p:spPr>
      </p:pic>
      <p:pic>
        <p:nvPicPr>
          <p:cNvPr id="15" name="Afbeelding 14" descr="Afbeelding met buitenshuis, weg, hemel, Landvoertuig&#10;&#10;Automatisch gegenereerde beschrijving">
            <a:extLst>
              <a:ext uri="{FF2B5EF4-FFF2-40B4-BE49-F238E27FC236}">
                <a16:creationId xmlns:a16="http://schemas.microsoft.com/office/drawing/2014/main" id="{6AE83856-2A08-F57A-A12C-A3351023F5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906" y="1643745"/>
            <a:ext cx="2571274" cy="171761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294BE618-C68D-FF8B-1B33-1FE3CF1BE544}"/>
              </a:ext>
            </a:extLst>
          </p:cNvPr>
          <p:cNvSpPr txBox="1"/>
          <p:nvPr/>
        </p:nvSpPr>
        <p:spPr>
          <a:xfrm>
            <a:off x="5940153" y="2937051"/>
            <a:ext cx="21934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85000"/>
                  </a:schemeClr>
                </a:solidFill>
              </a:rPr>
              <a:t>© RTV Oost, Oscar Siep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5AB535EB-1F85-F546-9F53-3CCE95390F20}"/>
              </a:ext>
            </a:extLst>
          </p:cNvPr>
          <p:cNvSpPr txBox="1"/>
          <p:nvPr/>
        </p:nvSpPr>
        <p:spPr>
          <a:xfrm>
            <a:off x="179512" y="6381328"/>
            <a:ext cx="698477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713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994128" y="3072439"/>
            <a:ext cx="2850773" cy="10801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de emotie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78808" y="398914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uitstralen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182124"/>
            <a:ext cx="3138805" cy="58371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indruk wekken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345104" y="443546"/>
            <a:ext cx="7080569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ooievaars lijken dan heel trots in het nest op de eieren te zitten. Ik vind dat ze dan trots </a:t>
            </a:r>
            <a:r>
              <a:rPr lang="nl-NL" sz="22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uitstralen</a:t>
            </a:r>
            <a:r>
              <a:rPr lang="nl-NL" sz="22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Ze wekken bij mij die indruk.  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8077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3"/>
            <a:ext cx="2808312" cy="29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laten zien, tonen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830499" cy="8172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5"/>
            <a:ext cx="2850772" cy="2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iemand iets laten denken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 descr="Afbeelding met watervogel, buitenshuis, vogel, hemel&#10;&#10;Automatisch gegenereerde beschrijving">
            <a:extLst>
              <a:ext uri="{FF2B5EF4-FFF2-40B4-BE49-F238E27FC236}">
                <a16:creationId xmlns:a16="http://schemas.microsoft.com/office/drawing/2014/main" id="{B1EABAF0-9EB5-3951-1E5C-6BC780E965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1224" y="2968331"/>
            <a:ext cx="2709816" cy="921337"/>
          </a:xfrm>
          <a:prstGeom prst="rect">
            <a:avLst/>
          </a:prstGeom>
        </p:spPr>
      </p:pic>
      <p:pic>
        <p:nvPicPr>
          <p:cNvPr id="3" name="Afbeelding 2" descr="Afbeelding met glimlach, emoticon, smiley, clipart&#10;&#10;Automatisch gegenereerde beschrijving">
            <a:extLst>
              <a:ext uri="{FF2B5EF4-FFF2-40B4-BE49-F238E27FC236}">
                <a16:creationId xmlns:a16="http://schemas.microsoft.com/office/drawing/2014/main" id="{B82D7088-E9D9-CA08-12D6-2C2FD5A736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86" y="2748528"/>
            <a:ext cx="1727942" cy="1727942"/>
          </a:xfrm>
          <a:prstGeom prst="rect">
            <a:avLst/>
          </a:prstGeom>
        </p:spPr>
      </p:pic>
      <p:pic>
        <p:nvPicPr>
          <p:cNvPr id="19" name="Afbeelding 18" descr="Afbeelding met Menselijk gezicht, kleding, persoon, Fotoshoot&#10;&#10;Automatisch gegenereerde beschrijving">
            <a:extLst>
              <a:ext uri="{FF2B5EF4-FFF2-40B4-BE49-F238E27FC236}">
                <a16:creationId xmlns:a16="http://schemas.microsoft.com/office/drawing/2014/main" id="{46895D46-E74B-9757-2054-0EDF609FEB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117613" y="1399697"/>
            <a:ext cx="2589532" cy="15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6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93645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557357" y="2106499"/>
            <a:ext cx="5874928" cy="85433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99638" y="2042947"/>
            <a:ext cx="5832647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terechtkunnen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357075" y="1432346"/>
            <a:ext cx="1488943" cy="6741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665157" y="4190241"/>
            <a:ext cx="386273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572000" y="4149080"/>
            <a:ext cx="39961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ijn intrek nemen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968302" y="825813"/>
            <a:ext cx="3492129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940455" y="784274"/>
            <a:ext cx="3587437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huisvesting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49859" y="4324861"/>
            <a:ext cx="399618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38827" y="4310189"/>
            <a:ext cx="421824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en kijkje nemen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1119647" y="2959968"/>
            <a:ext cx="4288856" cy="55185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1200958" y="2935315"/>
            <a:ext cx="4645060" cy="49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kunnen komen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A91DA4B-A9E3-5B25-8E17-D4F9852D0DA0}"/>
              </a:ext>
            </a:extLst>
          </p:cNvPr>
          <p:cNvSpPr txBox="1"/>
          <p:nvPr/>
        </p:nvSpPr>
        <p:spPr>
          <a:xfrm>
            <a:off x="5292081" y="4765387"/>
            <a:ext cx="3235812" cy="43035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AC9431D7-05FF-92B5-4C3B-C5855B074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358" y="4667661"/>
            <a:ext cx="2772034" cy="60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gaan wonen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89118A47-F582-CFCB-37E3-48CEC9D15C0E}"/>
              </a:ext>
            </a:extLst>
          </p:cNvPr>
          <p:cNvSpPr txBox="1"/>
          <p:nvPr/>
        </p:nvSpPr>
        <p:spPr>
          <a:xfrm>
            <a:off x="273069" y="4946444"/>
            <a:ext cx="2714756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kstvak 2">
            <a:extLst>
              <a:ext uri="{FF2B5EF4-FFF2-40B4-BE49-F238E27FC236}">
                <a16:creationId xmlns:a16="http://schemas.microsoft.com/office/drawing/2014/main" id="{A5139700-A448-1205-A7ED-63F3F5CE4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93" y="4891398"/>
            <a:ext cx="2540536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even kijken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03720A78-B5CD-9010-4585-0E431EB89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81" y="343991"/>
            <a:ext cx="2375464" cy="13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 descr="Afbeelding met vogel, watervogel, snavel, veer&#10;&#10;Automatisch gegenereerde beschrijving">
            <a:extLst>
              <a:ext uri="{FF2B5EF4-FFF2-40B4-BE49-F238E27FC236}">
                <a16:creationId xmlns:a16="http://schemas.microsoft.com/office/drawing/2014/main" id="{0D99681D-A5B2-01CD-0284-EAB942055D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00" y="2785780"/>
            <a:ext cx="1728192" cy="1344150"/>
          </a:xfrm>
          <a:prstGeom prst="rect">
            <a:avLst/>
          </a:prstGeom>
        </p:spPr>
      </p:pic>
      <p:pic>
        <p:nvPicPr>
          <p:cNvPr id="23" name="Afbeelding 22" descr="Afbeelding met Graphics, Elektrisch blauw, ontwerp&#10;&#10;Automatisch gegenereerde beschrijving">
            <a:extLst>
              <a:ext uri="{FF2B5EF4-FFF2-40B4-BE49-F238E27FC236}">
                <a16:creationId xmlns:a16="http://schemas.microsoft.com/office/drawing/2014/main" id="{BB04D404-7AB0-D090-E96D-7AE06CBAB8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093" y="916933"/>
            <a:ext cx="1198527" cy="1059753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E8F8C98-6BE6-F623-BE2F-94C1369A6CDA}"/>
              </a:ext>
            </a:extLst>
          </p:cNvPr>
          <p:cNvSpPr txBox="1"/>
          <p:nvPr/>
        </p:nvSpPr>
        <p:spPr>
          <a:xfrm>
            <a:off x="2419247" y="1690829"/>
            <a:ext cx="21934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85000"/>
                  </a:schemeClr>
                </a:solidFill>
              </a:rPr>
              <a:t>© RTV Oost, Oscar Siep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F94BF036-F9A0-ABDE-F835-D3724770D504}"/>
              </a:ext>
            </a:extLst>
          </p:cNvPr>
          <p:cNvSpPr txBox="1"/>
          <p:nvPr/>
        </p:nvSpPr>
        <p:spPr>
          <a:xfrm>
            <a:off x="116228" y="6631383"/>
            <a:ext cx="698477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" dirty="0">
                <a:solidFill>
                  <a:schemeClr val="bg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6" name="Afbeelding 25" descr="Afbeelding met persoon, Menselijk gezicht, kleding, Tand&#10;&#10;Automatisch gegenereerde beschrijving">
            <a:extLst>
              <a:ext uri="{FF2B5EF4-FFF2-40B4-BE49-F238E27FC236}">
                <a16:creationId xmlns:a16="http://schemas.microsoft.com/office/drawing/2014/main" id="{C8C1B247-84A5-A8C7-8D68-F722FB1574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3947" y="4990210"/>
            <a:ext cx="1800200" cy="119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mega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68BE21-4458-5524-A51F-0DEAFC59A065}"/>
              </a:ext>
            </a:extLst>
          </p:cNvPr>
          <p:cNvSpPr txBox="1"/>
          <p:nvPr/>
        </p:nvSpPr>
        <p:spPr>
          <a:xfrm>
            <a:off x="179512" y="6381328"/>
            <a:ext cx="115129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https://www.rtvoost.nl/nieuws/2218917/ooievaarskoppel-krijgt-schuld-van-ongeval-a28-je-krijgt-ze-niet-meer-weg</a:t>
            </a:r>
            <a:r>
              <a:rPr lang="nl-NL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6" name="Picture 2" descr="Ooievaars boven de A28 bij Staphorst afleiding voor automobilisten">
            <a:extLst>
              <a:ext uri="{FF2B5EF4-FFF2-40B4-BE49-F238E27FC236}">
                <a16:creationId xmlns:a16="http://schemas.microsoft.com/office/drawing/2014/main" id="{FDDFFD87-65E8-F5B5-46DD-25C632322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8033"/>
            <a:ext cx="7596336" cy="42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7C5A852-A4B6-D74B-BB3A-91375C66D068}"/>
              </a:ext>
            </a:extLst>
          </p:cNvPr>
          <p:cNvSpPr txBox="1"/>
          <p:nvPr/>
        </p:nvSpPr>
        <p:spPr>
          <a:xfrm>
            <a:off x="434353" y="5711041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© RTV Oost, Oscar </a:t>
            </a:r>
            <a:r>
              <a:rPr lang="nl-NL" dirty="0" err="1"/>
              <a:t>Siep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423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toenemen</a:t>
            </a:r>
          </a:p>
        </p:txBody>
      </p:sp>
      <p:pic>
        <p:nvPicPr>
          <p:cNvPr id="4" name="Afbeelding 3" descr="Afbeelding met watervogel, buitenshuis, vogel, ooievaar&#10;&#10;Automatisch gegenereerde beschrijving">
            <a:extLst>
              <a:ext uri="{FF2B5EF4-FFF2-40B4-BE49-F238E27FC236}">
                <a16:creationId xmlns:a16="http://schemas.microsoft.com/office/drawing/2014/main" id="{47414797-5E2F-E21A-73A0-3913EFC26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1669"/>
            <a:ext cx="3253922" cy="2167112"/>
          </a:xfrm>
          <a:prstGeom prst="rect">
            <a:avLst/>
          </a:prstGeom>
        </p:spPr>
      </p:pic>
      <p:pic>
        <p:nvPicPr>
          <p:cNvPr id="7" name="Afbeelding 6" descr="Afbeelding met watervogel, vogel, ooievaar, buitenshuis&#10;&#10;Automatisch gegenereerde beschrijving">
            <a:extLst>
              <a:ext uri="{FF2B5EF4-FFF2-40B4-BE49-F238E27FC236}">
                <a16:creationId xmlns:a16="http://schemas.microsoft.com/office/drawing/2014/main" id="{9BAA0946-DC71-F8AE-5132-E8EB7CD84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21" y="2492896"/>
            <a:ext cx="3253922" cy="2173620"/>
          </a:xfrm>
          <a:prstGeom prst="rect">
            <a:avLst/>
          </a:prstGeom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3BD96A34-F983-11DD-36AE-B0DFDEEC6522}"/>
              </a:ext>
            </a:extLst>
          </p:cNvPr>
          <p:cNvSpPr/>
          <p:nvPr/>
        </p:nvSpPr>
        <p:spPr>
          <a:xfrm rot="10800000">
            <a:off x="7509475" y="1374118"/>
            <a:ext cx="1224136" cy="399909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96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zijn intrek nemen</a:t>
            </a:r>
          </a:p>
        </p:txBody>
      </p:sp>
      <p:pic>
        <p:nvPicPr>
          <p:cNvPr id="3" name="Afbeelding 2" descr="Afbeelding met vogel, watervogel, snavel, veer&#10;&#10;Automatisch gegenereerde beschrijving">
            <a:extLst>
              <a:ext uri="{FF2B5EF4-FFF2-40B4-BE49-F238E27FC236}">
                <a16:creationId xmlns:a16="http://schemas.microsoft.com/office/drawing/2014/main" id="{49E69E45-C6C0-7EA5-479B-1892E8304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6784978" cy="52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verlopen</a:t>
            </a:r>
          </a:p>
        </p:txBody>
      </p:sp>
      <p:pic>
        <p:nvPicPr>
          <p:cNvPr id="3" name="Afbeelding 2" descr="Afbeelding met buitenshuis, weg, boom, asfalt&#10;&#10;Automatisch gegenereerde beschrijving">
            <a:extLst>
              <a:ext uri="{FF2B5EF4-FFF2-40B4-BE49-F238E27FC236}">
                <a16:creationId xmlns:a16="http://schemas.microsoft.com/office/drawing/2014/main" id="{996EFEF2-E87B-CCFB-0BD8-319272E74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204864"/>
            <a:ext cx="640847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87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blikvanger</a:t>
            </a:r>
          </a:p>
        </p:txBody>
      </p:sp>
      <p:pic>
        <p:nvPicPr>
          <p:cNvPr id="4" name="Afbeelding 3" descr="Afbeelding met Menselijk gezicht, persoon, Voorhoofd, kaak&#10;&#10;Automatisch gegenereerde beschrijving">
            <a:extLst>
              <a:ext uri="{FF2B5EF4-FFF2-40B4-BE49-F238E27FC236}">
                <a16:creationId xmlns:a16="http://schemas.microsoft.com/office/drawing/2014/main" id="{56F20936-AF4F-0062-B59D-ADC220476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799"/>
            <a:ext cx="7128792" cy="47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3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een kijkje nemen</a:t>
            </a:r>
          </a:p>
        </p:txBody>
      </p:sp>
      <p:pic>
        <p:nvPicPr>
          <p:cNvPr id="3" name="Afbeelding 2" descr="Afbeelding met persoon, Menselijk gezicht, kleding, Tand&#10;&#10;Automatisch gegenereerde beschrijving">
            <a:extLst>
              <a:ext uri="{FF2B5EF4-FFF2-40B4-BE49-F238E27FC236}">
                <a16:creationId xmlns:a16="http://schemas.microsoft.com/office/drawing/2014/main" id="{47323ED5-9318-6A2E-F5DF-EACCF9C0B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556792"/>
            <a:ext cx="7272808" cy="48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aantrekkelijk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018F3F3-3001-A173-C023-D39351FE0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664" y="1700808"/>
            <a:ext cx="561662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24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939</Words>
  <Application>Microsoft Office PowerPoint</Application>
  <PresentationFormat>Diavoorstelling (4:3)</PresentationFormat>
  <Paragraphs>231</Paragraphs>
  <Slides>22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517</cp:revision>
  <dcterms:created xsi:type="dcterms:W3CDTF">2021-06-08T06:13:59Z</dcterms:created>
  <dcterms:modified xsi:type="dcterms:W3CDTF">2024-02-13T10:08:48Z</dcterms:modified>
</cp:coreProperties>
</file>