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77" r:id="rId4"/>
    <p:sldId id="1460" r:id="rId5"/>
    <p:sldId id="1478" r:id="rId6"/>
    <p:sldId id="1475" r:id="rId7"/>
    <p:sldId id="1476" r:id="rId8"/>
    <p:sldId id="1481" r:id="rId9"/>
    <p:sldId id="1483" r:id="rId10"/>
    <p:sldId id="1482" r:id="rId11"/>
    <p:sldId id="1479" r:id="rId12"/>
    <p:sldId id="1480" r:id="rId13"/>
    <p:sldId id="934" r:id="rId14"/>
    <p:sldId id="1487" r:id="rId15"/>
    <p:sldId id="1535" r:id="rId16"/>
    <p:sldId id="1534" r:id="rId17"/>
    <p:sldId id="1470" r:id="rId18"/>
    <p:sldId id="1490" r:id="rId19"/>
    <p:sldId id="1510" r:id="rId20"/>
    <p:sldId id="1147" r:id="rId21"/>
    <p:sldId id="1531" r:id="rId22"/>
    <p:sldId id="1502" r:id="rId23"/>
    <p:sldId id="1532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60"/>
            <p14:sldId id="1478"/>
            <p14:sldId id="1475"/>
            <p14:sldId id="1476"/>
            <p14:sldId id="1481"/>
            <p14:sldId id="1483"/>
            <p14:sldId id="1482"/>
            <p14:sldId id="1479"/>
            <p14:sldId id="1480"/>
            <p14:sldId id="934"/>
            <p14:sldId id="1487"/>
            <p14:sldId id="1535"/>
            <p14:sldId id="1534"/>
            <p14:sldId id="1470"/>
            <p14:sldId id="1490"/>
            <p14:sldId id="1510"/>
            <p14:sldId id="1147"/>
            <p14:sldId id="1531"/>
            <p14:sldId id="1502"/>
            <p14:sldId id="1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38"/>
    <a:srgbClr val="1C334E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907" autoAdjust="0"/>
  </p:normalViewPr>
  <p:slideViewPr>
    <p:cSldViewPr>
      <p:cViewPr varScale="1">
        <p:scale>
          <a:sx n="73" d="100"/>
          <a:sy n="73" d="100"/>
        </p:scale>
        <p:origin x="1344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nature: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zichzelf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eveneens: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belanden: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terechtkomen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voornamelijk: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vooral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vergunning: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officiële toestemming om iets te 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advies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aangeraden door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krachten komen: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(langzaam) herstellen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aanvankelijk: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eerst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gissen: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gokken, raden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koers raken: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meer de goede kant op gaan, de goede richting verliezen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5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38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57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30-1-2024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7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Mijn oom houdt van parachute springen. Hij doet dit al meer dan 10 jaar. Hij springt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voornamelijk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, dat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vooral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in het buitenland als hij op vakantie is. Hij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van nature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van zichzelf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een reiziger en reist het liefst de hele wereld over. Als je wilt parachutespringen, heb je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vergunning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nodig. Een vergunning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officiële toestemming om iets te 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Je moet laten zien dat je weet hoe je moet parachutespringen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eveneens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ook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hoe je dat veilig doet. In Portugal is hij een keer in een boom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beland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is in een boom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terechtgekomen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Aanvankelijk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eerst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ging de sprong prima, maar toen raakte hij toch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 koers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Uit koers raken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niet meer de goede kant op gaan. Je verliest de goede richting.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Dat hij uit koers raakte, kwam waarschijnlijk door de wind. En dan weet je niet meer precies waar je zult landen. Dat wordt dan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gissen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wordt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raden, gokken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… Mijn oom kon de bomen niet meer ontwijken, en belandde in de boom. Hij brak toen zijn enkel.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 advies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dokter mocht hij een half jaar niet parachutespringen. Op advies van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aangeraden door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dokter raadde aan rust te nemen. En hij raadde af om te gaan parachutespringen. Pas als hij helemaal weer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 krachten gekomen was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als hij weer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(langzaam) hersteld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was, mocht hij weer springen.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Wie van jullie zou ook wel eens willen parachutespringen?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gissen</a:t>
            </a:r>
          </a:p>
        </p:txBody>
      </p:sp>
      <p:pic>
        <p:nvPicPr>
          <p:cNvPr id="3" name="Afbeelding 2" descr="Afbeelding met tekenfilm, clipart, emoticon, smiley&#10;&#10;Automatisch gegenereerde beschrijving">
            <a:extLst>
              <a:ext uri="{FF2B5EF4-FFF2-40B4-BE49-F238E27FC236}">
                <a16:creationId xmlns:a16="http://schemas.microsoft.com/office/drawing/2014/main" id="{E6F7F48C-0383-9D1F-D4E0-5DFDA701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6" y="1484784"/>
            <a:ext cx="706378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 advies van</a:t>
            </a:r>
          </a:p>
        </p:txBody>
      </p:sp>
      <p:pic>
        <p:nvPicPr>
          <p:cNvPr id="3" name="Afbeelding 2" descr="Afbeelding met tekenfilm&#10;&#10;Automatisch gegenereerde beschrijving">
            <a:extLst>
              <a:ext uri="{FF2B5EF4-FFF2-40B4-BE49-F238E27FC236}">
                <a16:creationId xmlns:a16="http://schemas.microsoft.com/office/drawing/2014/main" id="{7D5B7C2D-EEB8-AB61-CF9C-055D61FA9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844824"/>
            <a:ext cx="8172400" cy="3759570"/>
          </a:xfrm>
          <a:prstGeom prst="rect">
            <a:avLst/>
          </a:prstGeom>
        </p:spPr>
      </p:pic>
      <p:pic>
        <p:nvPicPr>
          <p:cNvPr id="4" name="Afbeelding 3" descr="Afbeelding met hemel, buitenshuis, Parachutespringen, Luchtsporten&#10;&#10;Automatisch gegenereerde beschrijving">
            <a:extLst>
              <a:ext uri="{FF2B5EF4-FFF2-40B4-BE49-F238E27FC236}">
                <a16:creationId xmlns:a16="http://schemas.microsoft.com/office/drawing/2014/main" id="{D7D8E661-AE7C-E22C-FC6A-1F0ED3607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2564904"/>
            <a:ext cx="2669319" cy="1423065"/>
          </a:xfrm>
          <a:prstGeom prst="rect">
            <a:avLst/>
          </a:prstGeom>
        </p:spPr>
      </p:pic>
      <p:sp>
        <p:nvSpPr>
          <p:cNvPr id="5" name="Vermenigvuldigingsteken 4">
            <a:extLst>
              <a:ext uri="{FF2B5EF4-FFF2-40B4-BE49-F238E27FC236}">
                <a16:creationId xmlns:a16="http://schemas.microsoft.com/office/drawing/2014/main" id="{7F766F0B-06D0-EE3B-EA0D-4FFB7FE74270}"/>
              </a:ext>
            </a:extLst>
          </p:cNvPr>
          <p:cNvSpPr/>
          <p:nvPr/>
        </p:nvSpPr>
        <p:spPr>
          <a:xfrm>
            <a:off x="5726639" y="2060848"/>
            <a:ext cx="2520280" cy="2376264"/>
          </a:xfrm>
          <a:prstGeom prst="mathMultiply">
            <a:avLst>
              <a:gd name="adj1" fmla="val 428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 krachten komen</a:t>
            </a:r>
          </a:p>
        </p:txBody>
      </p:sp>
      <p:pic>
        <p:nvPicPr>
          <p:cNvPr id="3" name="Afbeelding 2" descr="Afbeelding met persoon, joint, kleding, Elleboog&#10;&#10;Automatisch gegenereerde beschrijving">
            <a:extLst>
              <a:ext uri="{FF2B5EF4-FFF2-40B4-BE49-F238E27FC236}">
                <a16:creationId xmlns:a16="http://schemas.microsoft.com/office/drawing/2014/main" id="{7D591A4C-EB78-2326-EAEB-B5693F81B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4578424" cy="3058387"/>
          </a:xfrm>
          <a:prstGeom prst="rect">
            <a:avLst/>
          </a:prstGeom>
        </p:spPr>
      </p:pic>
      <p:pic>
        <p:nvPicPr>
          <p:cNvPr id="5" name="Afbeelding 4" descr="Afbeelding met boom, buitenshuis, persoon, kleding&#10;&#10;Automatisch gegenereerde beschrijving">
            <a:extLst>
              <a:ext uri="{FF2B5EF4-FFF2-40B4-BE49-F238E27FC236}">
                <a16:creationId xmlns:a16="http://schemas.microsoft.com/office/drawing/2014/main" id="{A3DF9ECD-80CA-ACC9-4B34-456506196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3349647" cy="22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nature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kunstmatig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van zichzelf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nature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reiziger.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niet door de natuur ontstaat of ontstaan is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marcheren van de  soldaten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kunstmatig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uitenshuis, kleding, persoon, boom&#10;&#10;Automatisch gegenereerde beschrijving">
            <a:extLst>
              <a:ext uri="{FF2B5EF4-FFF2-40B4-BE49-F238E27FC236}">
                <a16:creationId xmlns:a16="http://schemas.microsoft.com/office/drawing/2014/main" id="{1491261F-5261-E1EB-5BA8-5636F5491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2" y="2523382"/>
            <a:ext cx="3725167" cy="2488412"/>
          </a:xfrm>
          <a:prstGeom prst="rect">
            <a:avLst/>
          </a:prstGeom>
        </p:spPr>
      </p:pic>
      <p:pic>
        <p:nvPicPr>
          <p:cNvPr id="10" name="Afbeelding 9" descr="Afbeelding met kleding, hemel, buitenshuis, persoon&#10;&#10;Automatisch gegenereerde beschrijving">
            <a:extLst>
              <a:ext uri="{FF2B5EF4-FFF2-40B4-BE49-F238E27FC236}">
                <a16:creationId xmlns:a16="http://schemas.microsoft.com/office/drawing/2014/main" id="{3DB3805D-8E6A-3269-D7AC-10761B210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2448272" cy="18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gissen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zeker weten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gokken, raden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Omdat hij uit koers geraakt was, was het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gokken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waar hij zou belanden.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twijfel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Wat je altijd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zeker weet</a:t>
            </a:r>
            <a:r>
              <a:rPr lang="nl-NL" sz="2200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parachutespringen, is dat je naar beneden gaat.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persoon, kleding, Menselijk gezicht, muur&#10;&#10;Automatisch gegenereerde beschrijving">
            <a:extLst>
              <a:ext uri="{FF2B5EF4-FFF2-40B4-BE49-F238E27FC236}">
                <a16:creationId xmlns:a16="http://schemas.microsoft.com/office/drawing/2014/main" id="{AFA4FA83-32E3-88F0-8026-60E0BFAF1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0" y="2276872"/>
            <a:ext cx="3665078" cy="2448272"/>
          </a:xfrm>
          <a:prstGeom prst="rect">
            <a:avLst/>
          </a:prstGeom>
        </p:spPr>
      </p:pic>
      <p:pic>
        <p:nvPicPr>
          <p:cNvPr id="8" name="Afbeelding 7" descr="Afbeelding met persoon, Menselijk gezicht, muur, kleding&#10;&#10;Automatisch gegenereerde beschrijving">
            <a:extLst>
              <a:ext uri="{FF2B5EF4-FFF2-40B4-BE49-F238E27FC236}">
                <a16:creationId xmlns:a16="http://schemas.microsoft.com/office/drawing/2014/main" id="{CFAF5F50-329D-8E37-5A58-8C0EBB5F5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6" y="2492896"/>
            <a:ext cx="3696397" cy="20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7145" y="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koers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59420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raken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juiste kant op gaan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Aanvankelijk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hij goed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koers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meer de goede kant op gaan, de goede richting verliezen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Maar door de wind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raakte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koers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C044AFF1-E4B8-E976-37DC-6162794F8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73" y="59180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liggen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EDD49A6-F5E3-E2FF-E17F-E3B395A8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7" y="-7003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koers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E860AB4-6BEB-3582-BEBD-7FADBC41B8FC}"/>
              </a:ext>
            </a:extLst>
          </p:cNvPr>
          <p:cNvGrpSpPr/>
          <p:nvPr/>
        </p:nvGrpSpPr>
        <p:grpSpPr>
          <a:xfrm>
            <a:off x="901726" y="2946877"/>
            <a:ext cx="2838629" cy="1896204"/>
            <a:chOff x="2195736" y="1719654"/>
            <a:chExt cx="6090592" cy="4068515"/>
          </a:xfrm>
        </p:grpSpPr>
        <p:pic>
          <p:nvPicPr>
            <p:cNvPr id="5" name="Afbeelding 4" descr="Afbeelding met hemel, buitenshuis, Parachutespringen, Luchtsporten&#10;&#10;Automatisch gegenereerde beschrijving">
              <a:extLst>
                <a:ext uri="{FF2B5EF4-FFF2-40B4-BE49-F238E27FC236}">
                  <a16:creationId xmlns:a16="http://schemas.microsoft.com/office/drawing/2014/main" id="{190EB9A6-BDE8-45D4-539F-DEEFD82A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719654"/>
              <a:ext cx="6090592" cy="4068515"/>
            </a:xfrm>
            <a:prstGeom prst="rect">
              <a:avLst/>
            </a:prstGeom>
          </p:spPr>
        </p:pic>
        <p:cxnSp>
          <p:nvCxnSpPr>
            <p:cNvPr id="6" name="Rechte verbindingslijn met pijl 5">
              <a:extLst>
                <a:ext uri="{FF2B5EF4-FFF2-40B4-BE49-F238E27FC236}">
                  <a16:creationId xmlns:a16="http://schemas.microsoft.com/office/drawing/2014/main" id="{265FF8FD-CCDD-52F5-0C27-2959A8ADC90C}"/>
                </a:ext>
              </a:extLst>
            </p:cNvPr>
            <p:cNvCxnSpPr/>
            <p:nvPr/>
          </p:nvCxnSpPr>
          <p:spPr>
            <a:xfrm>
              <a:off x="6228184" y="4797152"/>
              <a:ext cx="288032" cy="792088"/>
            </a:xfrm>
            <a:prstGeom prst="straightConnector1">
              <a:avLst/>
            </a:prstGeom>
            <a:ln w="28575">
              <a:solidFill>
                <a:srgbClr val="1C33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27A8CB5B-5C48-1B4F-5E14-FCFB06217F5A}"/>
              </a:ext>
            </a:extLst>
          </p:cNvPr>
          <p:cNvGrpSpPr/>
          <p:nvPr/>
        </p:nvGrpSpPr>
        <p:grpSpPr>
          <a:xfrm>
            <a:off x="5689808" y="3214158"/>
            <a:ext cx="3099164" cy="1827181"/>
            <a:chOff x="611560" y="1556792"/>
            <a:chExt cx="7746776" cy="4567282"/>
          </a:xfrm>
        </p:grpSpPr>
        <p:pic>
          <p:nvPicPr>
            <p:cNvPr id="9" name="Afbeelding 8" descr="Afbeelding met hemel, buitenshuis, Parachutespringen, Luchtsporten&#10;&#10;Automatisch gegenereerde beschrijving">
              <a:extLst>
                <a:ext uri="{FF2B5EF4-FFF2-40B4-BE49-F238E27FC236}">
                  <a16:creationId xmlns:a16="http://schemas.microsoft.com/office/drawing/2014/main" id="{4A816232-6E2E-1077-87D0-D1EEC9F8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556792"/>
              <a:ext cx="6090592" cy="4068515"/>
            </a:xfrm>
            <a:prstGeom prst="rect">
              <a:avLst/>
            </a:prstGeom>
          </p:spPr>
        </p:pic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5D4320C-FD5D-B8A9-9D08-5221C7FA3B03}"/>
                </a:ext>
              </a:extLst>
            </p:cNvPr>
            <p:cNvSpPr/>
            <p:nvPr/>
          </p:nvSpPr>
          <p:spPr>
            <a:xfrm>
              <a:off x="1058779" y="4398292"/>
              <a:ext cx="4860758" cy="1725782"/>
            </a:xfrm>
            <a:custGeom>
              <a:avLst/>
              <a:gdLst>
                <a:gd name="connsiteX0" fmla="*/ 4860758 w 4860758"/>
                <a:gd name="connsiteY0" fmla="*/ 41361 h 1725782"/>
                <a:gd name="connsiteX1" fmla="*/ 4728410 w 4860758"/>
                <a:gd name="connsiteY1" fmla="*/ 137613 h 1725782"/>
                <a:gd name="connsiteX2" fmla="*/ 3801979 w 4860758"/>
                <a:gd name="connsiteY2" fmla="*/ 5266 h 1725782"/>
                <a:gd name="connsiteX3" fmla="*/ 3404937 w 4860758"/>
                <a:gd name="connsiteY3" fmla="*/ 17297 h 1725782"/>
                <a:gd name="connsiteX4" fmla="*/ 3332747 w 4860758"/>
                <a:gd name="connsiteY4" fmla="*/ 125582 h 1725782"/>
                <a:gd name="connsiteX5" fmla="*/ 3320716 w 4860758"/>
                <a:gd name="connsiteY5" fmla="*/ 306055 h 1725782"/>
                <a:gd name="connsiteX6" fmla="*/ 3284621 w 4860758"/>
                <a:gd name="connsiteY6" fmla="*/ 510592 h 1725782"/>
                <a:gd name="connsiteX7" fmla="*/ 3236495 w 4860758"/>
                <a:gd name="connsiteY7" fmla="*/ 691066 h 1725782"/>
                <a:gd name="connsiteX8" fmla="*/ 2803358 w 4860758"/>
                <a:gd name="connsiteY8" fmla="*/ 907634 h 1725782"/>
                <a:gd name="connsiteX9" fmla="*/ 2430379 w 4860758"/>
                <a:gd name="connsiteY9" fmla="*/ 955761 h 1725782"/>
                <a:gd name="connsiteX10" fmla="*/ 1997242 w 4860758"/>
                <a:gd name="connsiteY10" fmla="*/ 919666 h 1725782"/>
                <a:gd name="connsiteX11" fmla="*/ 1600200 w 4860758"/>
                <a:gd name="connsiteY11" fmla="*/ 1400929 h 1725782"/>
                <a:gd name="connsiteX12" fmla="*/ 1203158 w 4860758"/>
                <a:gd name="connsiteY12" fmla="*/ 1641561 h 1725782"/>
                <a:gd name="connsiteX13" fmla="*/ 902368 w 4860758"/>
                <a:gd name="connsiteY13" fmla="*/ 1725782 h 1725782"/>
                <a:gd name="connsiteX14" fmla="*/ 348916 w 4860758"/>
                <a:gd name="connsiteY14" fmla="*/ 1677655 h 1725782"/>
                <a:gd name="connsiteX15" fmla="*/ 0 w 4860758"/>
                <a:gd name="connsiteY15" fmla="*/ 1617497 h 172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0758" h="1725782">
                  <a:moveTo>
                    <a:pt x="4860758" y="41361"/>
                  </a:moveTo>
                  <a:cubicBezTo>
                    <a:pt x="4816642" y="73445"/>
                    <a:pt x="4782918" y="135489"/>
                    <a:pt x="4728410" y="137613"/>
                  </a:cubicBezTo>
                  <a:cubicBezTo>
                    <a:pt x="4049930" y="164047"/>
                    <a:pt x="4135996" y="187457"/>
                    <a:pt x="3801979" y="5266"/>
                  </a:cubicBezTo>
                  <a:cubicBezTo>
                    <a:pt x="3669632" y="9276"/>
                    <a:pt x="3533196" y="-15590"/>
                    <a:pt x="3404937" y="17297"/>
                  </a:cubicBezTo>
                  <a:cubicBezTo>
                    <a:pt x="3362916" y="28072"/>
                    <a:pt x="3344894" y="83936"/>
                    <a:pt x="3332747" y="125582"/>
                  </a:cubicBezTo>
                  <a:cubicBezTo>
                    <a:pt x="3315865" y="183462"/>
                    <a:pt x="3328194" y="246229"/>
                    <a:pt x="3320716" y="306055"/>
                  </a:cubicBezTo>
                  <a:cubicBezTo>
                    <a:pt x="3312129" y="374753"/>
                    <a:pt x="3299416" y="442959"/>
                    <a:pt x="3284621" y="510592"/>
                  </a:cubicBezTo>
                  <a:cubicBezTo>
                    <a:pt x="3271316" y="571414"/>
                    <a:pt x="3271031" y="639262"/>
                    <a:pt x="3236495" y="691066"/>
                  </a:cubicBezTo>
                  <a:cubicBezTo>
                    <a:pt x="3132649" y="846836"/>
                    <a:pt x="2973640" y="875505"/>
                    <a:pt x="2803358" y="907634"/>
                  </a:cubicBezTo>
                  <a:cubicBezTo>
                    <a:pt x="2680174" y="930876"/>
                    <a:pt x="2554705" y="939719"/>
                    <a:pt x="2430379" y="955761"/>
                  </a:cubicBezTo>
                  <a:cubicBezTo>
                    <a:pt x="2286000" y="943729"/>
                    <a:pt x="2140722" y="899579"/>
                    <a:pt x="1997242" y="919666"/>
                  </a:cubicBezTo>
                  <a:cubicBezTo>
                    <a:pt x="1800120" y="947263"/>
                    <a:pt x="1685719" y="1343916"/>
                    <a:pt x="1600200" y="1400929"/>
                  </a:cubicBezTo>
                  <a:cubicBezTo>
                    <a:pt x="1495648" y="1470631"/>
                    <a:pt x="1317729" y="1596266"/>
                    <a:pt x="1203158" y="1641561"/>
                  </a:cubicBezTo>
                  <a:cubicBezTo>
                    <a:pt x="1106331" y="1679841"/>
                    <a:pt x="1002631" y="1697708"/>
                    <a:pt x="902368" y="1725782"/>
                  </a:cubicBezTo>
                  <a:cubicBezTo>
                    <a:pt x="717884" y="1709740"/>
                    <a:pt x="532666" y="1700624"/>
                    <a:pt x="348916" y="1677655"/>
                  </a:cubicBezTo>
                  <a:cubicBezTo>
                    <a:pt x="-150521" y="1615225"/>
                    <a:pt x="162086" y="1617497"/>
                    <a:pt x="0" y="16174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6" name="Rechte verbindingslijn met pijl 15">
              <a:extLst>
                <a:ext uri="{FF2B5EF4-FFF2-40B4-BE49-F238E27FC236}">
                  <a16:creationId xmlns:a16="http://schemas.microsoft.com/office/drawing/2014/main" id="{95CF9C90-9D9E-BA3A-9E03-2C976B5B3DF4}"/>
                </a:ext>
              </a:extLst>
            </p:cNvPr>
            <p:cNvCxnSpPr/>
            <p:nvPr/>
          </p:nvCxnSpPr>
          <p:spPr>
            <a:xfrm flipH="1">
              <a:off x="611560" y="6021288"/>
              <a:ext cx="447219" cy="0"/>
            </a:xfrm>
            <a:prstGeom prst="straightConnector1">
              <a:avLst/>
            </a:prstGeom>
            <a:ln w="28575">
              <a:solidFill>
                <a:srgbClr val="1C33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224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69226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aanvankelijk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78084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het begin, eerst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Aanvankelijk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ging de parachutesprong goed.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aan het einde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belandde hij in een boom.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BCA8CA7-3097-6C28-7332-FAF08E8496A4}"/>
              </a:ext>
            </a:extLst>
          </p:cNvPr>
          <p:cNvGrpSpPr/>
          <p:nvPr/>
        </p:nvGrpSpPr>
        <p:grpSpPr>
          <a:xfrm>
            <a:off x="761770" y="2564904"/>
            <a:ext cx="3113661" cy="2116459"/>
            <a:chOff x="2195736" y="1719654"/>
            <a:chExt cx="6090592" cy="4068515"/>
          </a:xfrm>
        </p:grpSpPr>
        <p:pic>
          <p:nvPicPr>
            <p:cNvPr id="3" name="Afbeelding 2" descr="Afbeelding met hemel, buitenshuis, Parachutespringen, Luchtsporten&#10;&#10;Automatisch gegenereerde beschrijving">
              <a:extLst>
                <a:ext uri="{FF2B5EF4-FFF2-40B4-BE49-F238E27FC236}">
                  <a16:creationId xmlns:a16="http://schemas.microsoft.com/office/drawing/2014/main" id="{37BC87C2-2714-A10B-1EE5-C6B89E03A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719654"/>
              <a:ext cx="6090592" cy="4068515"/>
            </a:xfrm>
            <a:prstGeom prst="rect">
              <a:avLst/>
            </a:prstGeom>
          </p:spPr>
        </p:pic>
        <p:cxnSp>
          <p:nvCxnSpPr>
            <p:cNvPr id="4" name="Rechte verbindingslijn met pijl 3">
              <a:extLst>
                <a:ext uri="{FF2B5EF4-FFF2-40B4-BE49-F238E27FC236}">
                  <a16:creationId xmlns:a16="http://schemas.microsoft.com/office/drawing/2014/main" id="{81D656BE-EE99-558D-C59E-9CD26B39A678}"/>
                </a:ext>
              </a:extLst>
            </p:cNvPr>
            <p:cNvCxnSpPr/>
            <p:nvPr/>
          </p:nvCxnSpPr>
          <p:spPr>
            <a:xfrm>
              <a:off x="6228184" y="4797152"/>
              <a:ext cx="288032" cy="792088"/>
            </a:xfrm>
            <a:prstGeom prst="straightConnector1">
              <a:avLst/>
            </a:prstGeom>
            <a:ln w="28575">
              <a:solidFill>
                <a:srgbClr val="1C33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Afbeelding 4" descr="Afbeelding met buitenshuis, hemel, boom, wolk&#10;&#10;Automatisch gegenereerde beschrijving">
            <a:extLst>
              <a:ext uri="{FF2B5EF4-FFF2-40B4-BE49-F238E27FC236}">
                <a16:creationId xmlns:a16="http://schemas.microsoft.com/office/drawing/2014/main" id="{60304082-92B7-7388-6CCE-DD4B512DA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2564903"/>
            <a:ext cx="3168352" cy="21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412717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voornamelijk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59922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uitsluitend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vooral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maakt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voornamelijk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het buitenland parachutesprongen.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alleen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 maakt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uitsluitend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parachutesprongen in Nederland, boven Texel.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ekst, kaart, schermopname&#10;&#10;Automatisch gegenereerde beschrijving">
            <a:extLst>
              <a:ext uri="{FF2B5EF4-FFF2-40B4-BE49-F238E27FC236}">
                <a16:creationId xmlns:a16="http://schemas.microsoft.com/office/drawing/2014/main" id="{B84B3D4A-F03A-5B06-FA9F-269B2BA3D7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636912"/>
            <a:ext cx="3776539" cy="1823903"/>
          </a:xfrm>
          <a:prstGeom prst="rect">
            <a:avLst/>
          </a:prstGeom>
        </p:spPr>
      </p:pic>
      <p:pic>
        <p:nvPicPr>
          <p:cNvPr id="6" name="Afbeelding 5" descr="Afbeelding met buitenshuis, parachute, avontuur, Parachutespringen&#10;&#10;Automatisch gegenereerde beschrijving">
            <a:extLst>
              <a:ext uri="{FF2B5EF4-FFF2-40B4-BE49-F238E27FC236}">
                <a16:creationId xmlns:a16="http://schemas.microsoft.com/office/drawing/2014/main" id="{82498CF2-8400-D381-1B36-040BF4C91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55861"/>
            <a:ext cx="2808312" cy="18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9144000" cy="514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141820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aanraden</a:t>
            </a: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35735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afraden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2564904"/>
            <a:ext cx="40729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100" b="1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advies van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dokter nam hij de tijd om te herstellen. Dat werd hem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aangeraden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…</a:t>
            </a:r>
            <a:endParaRPr lang="nl-NL" sz="2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3011" y="2492896"/>
            <a:ext cx="418147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… en parachutespringen werd hem </a:t>
            </a:r>
            <a:r>
              <a:rPr lang="nl-NL" sz="21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afgeraden</a:t>
            </a:r>
            <a:r>
              <a:rPr lang="nl-NL" sz="21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1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endParaRPr lang="nl-NL" sz="2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8FA8430C-5C6F-B49D-7548-A9C54DF7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24" y="61206"/>
            <a:ext cx="717835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advies van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BE5BDD3-546A-5FF7-6A85-3A05479D52B2}"/>
              </a:ext>
            </a:extLst>
          </p:cNvPr>
          <p:cNvCxnSpPr>
            <a:cxnSpLocks/>
          </p:cNvCxnSpPr>
          <p:nvPr/>
        </p:nvCxnSpPr>
        <p:spPr>
          <a:xfrm flipV="1">
            <a:off x="1331640" y="116632"/>
            <a:ext cx="0" cy="130187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29DBFF8-F210-4791-1E71-3E1495CD6ADA}"/>
              </a:ext>
            </a:extLst>
          </p:cNvPr>
          <p:cNvCxnSpPr>
            <a:cxnSpLocks/>
          </p:cNvCxnSpPr>
          <p:nvPr/>
        </p:nvCxnSpPr>
        <p:spPr>
          <a:xfrm flipV="1">
            <a:off x="7740352" y="116632"/>
            <a:ext cx="0" cy="129614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5BA0732-4A6D-2613-3FBC-DD9501EBE824}"/>
              </a:ext>
            </a:extLst>
          </p:cNvPr>
          <p:cNvCxnSpPr/>
          <p:nvPr/>
        </p:nvCxnSpPr>
        <p:spPr>
          <a:xfrm>
            <a:off x="1331640" y="116632"/>
            <a:ext cx="640871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B2A70774-5E6B-602C-2982-EA00FCB517E1}"/>
              </a:ext>
            </a:extLst>
          </p:cNvPr>
          <p:cNvSpPr/>
          <p:nvPr/>
        </p:nvSpPr>
        <p:spPr>
          <a:xfrm>
            <a:off x="5955350" y="923763"/>
            <a:ext cx="2881452" cy="424800"/>
          </a:xfrm>
          <a:prstGeom prst="rect">
            <a:avLst/>
          </a:prstGeom>
          <a:solidFill>
            <a:srgbClr val="DBEDDB"/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8552166-FDD7-C64C-5747-7742D61276F3}"/>
              </a:ext>
            </a:extLst>
          </p:cNvPr>
          <p:cNvSpPr txBox="1"/>
          <p:nvPr/>
        </p:nvSpPr>
        <p:spPr>
          <a:xfrm>
            <a:off x="5955350" y="920719"/>
            <a:ext cx="3098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rgbClr val="387038"/>
                </a:solidFill>
                <a:latin typeface="Century Gothic" panose="020B0502020202020204" pitchFamily="34" charset="0"/>
              </a:rPr>
              <a:t>= aangeraden door</a:t>
            </a:r>
          </a:p>
        </p:txBody>
      </p:sp>
      <p:pic>
        <p:nvPicPr>
          <p:cNvPr id="2" name="Afbeelding 1" descr="Afbeelding met tekenfilm&#10;&#10;Automatisch gegenereerde beschrijving">
            <a:extLst>
              <a:ext uri="{FF2B5EF4-FFF2-40B4-BE49-F238E27FC236}">
                <a16:creationId xmlns:a16="http://schemas.microsoft.com/office/drawing/2014/main" id="{A543F01E-06EF-4B00-6BA9-ADD6CC9E1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57533"/>
            <a:ext cx="3633086" cy="1671338"/>
          </a:xfrm>
          <a:prstGeom prst="rect">
            <a:avLst/>
          </a:prstGeom>
        </p:spPr>
      </p:pic>
      <p:pic>
        <p:nvPicPr>
          <p:cNvPr id="3" name="Afbeelding 2" descr="Afbeelding met tekenfilm&#10;&#10;Automatisch gegenereerde beschrijving">
            <a:extLst>
              <a:ext uri="{FF2B5EF4-FFF2-40B4-BE49-F238E27FC236}">
                <a16:creationId xmlns:a16="http://schemas.microsoft.com/office/drawing/2014/main" id="{EA66556F-614C-C57B-1701-6EA02487D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53" y="2761435"/>
            <a:ext cx="3633086" cy="1671338"/>
          </a:xfrm>
          <a:prstGeom prst="rect">
            <a:avLst/>
          </a:prstGeom>
        </p:spPr>
      </p:pic>
      <p:pic>
        <p:nvPicPr>
          <p:cNvPr id="5" name="Afbeelding 4" descr="Afbeelding met hemel, buitenshuis, Parachutespringen, Luchtsporten&#10;&#10;Automatisch gegenereerde beschrijving">
            <a:extLst>
              <a:ext uri="{FF2B5EF4-FFF2-40B4-BE49-F238E27FC236}">
                <a16:creationId xmlns:a16="http://schemas.microsoft.com/office/drawing/2014/main" id="{905A9A9F-FF6B-F2C9-2F33-7D73C2A222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96" y="2802238"/>
            <a:ext cx="1332212" cy="710228"/>
          </a:xfrm>
          <a:prstGeom prst="rect">
            <a:avLst/>
          </a:prstGeom>
        </p:spPr>
      </p:pic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C9A7AF40-4FA8-23AD-EB0B-E286DD49748A}"/>
              </a:ext>
            </a:extLst>
          </p:cNvPr>
          <p:cNvSpPr/>
          <p:nvPr/>
        </p:nvSpPr>
        <p:spPr>
          <a:xfrm>
            <a:off x="7299386" y="2702569"/>
            <a:ext cx="1257829" cy="1185953"/>
          </a:xfrm>
          <a:prstGeom prst="mathMultiply">
            <a:avLst>
              <a:gd name="adj1" fmla="val 428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ersoon, joint, kleding, Elleboog&#10;&#10;Automatisch gegenereerde beschrijving">
            <a:extLst>
              <a:ext uri="{FF2B5EF4-FFF2-40B4-BE49-F238E27FC236}">
                <a16:creationId xmlns:a16="http://schemas.microsoft.com/office/drawing/2014/main" id="{97031246-F28B-569C-A84F-2442A6C829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02238"/>
            <a:ext cx="1403161" cy="9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5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30 januari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720081" y="476672"/>
            <a:ext cx="5220072" cy="8640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95536" y="3861048"/>
            <a:ext cx="2556792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96585" y="3803880"/>
            <a:ext cx="3111570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parkeer-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26545" y="3861048"/>
            <a:ext cx="3050837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739189" y="3807900"/>
            <a:ext cx="3600400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parachute-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217660" y="3861048"/>
            <a:ext cx="2602812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41387" y="3843489"/>
            <a:ext cx="352839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verblijfs-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976666" y="476672"/>
            <a:ext cx="2771798" cy="17076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940152" y="519556"/>
            <a:ext cx="2857433" cy="171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35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350" dirty="0">
                <a:latin typeface="Century Gothic" panose="020B0502020202020204" pitchFamily="34" charset="0"/>
              </a:rPr>
              <a:t>de toestemming </a:t>
            </a:r>
            <a:br>
              <a:rPr lang="nl-NL" sz="2350" dirty="0">
                <a:latin typeface="Century Gothic" panose="020B0502020202020204" pitchFamily="34" charset="0"/>
              </a:rPr>
            </a:br>
            <a:r>
              <a:rPr lang="nl-NL" sz="2350" dirty="0">
                <a:latin typeface="Century Gothic" panose="020B0502020202020204" pitchFamily="34" charset="0"/>
              </a:rPr>
              <a:t> om iets te doen, </a:t>
            </a:r>
            <a:br>
              <a:rPr lang="nl-NL" sz="2350" dirty="0">
                <a:latin typeface="Century Gothic" panose="020B0502020202020204" pitchFamily="34" charset="0"/>
              </a:rPr>
            </a:br>
            <a:r>
              <a:rPr lang="nl-NL" sz="2350" dirty="0">
                <a:latin typeface="Century Gothic" panose="020B0502020202020204" pitchFamily="34" charset="0"/>
              </a:rPr>
              <a:t> van degene die </a:t>
            </a:r>
            <a:br>
              <a:rPr lang="nl-NL" sz="2350" dirty="0">
                <a:latin typeface="Century Gothic" panose="020B0502020202020204" pitchFamily="34" charset="0"/>
              </a:rPr>
            </a:br>
            <a:r>
              <a:rPr lang="nl-NL" sz="2350" dirty="0">
                <a:latin typeface="Century Gothic" panose="020B0502020202020204" pitchFamily="34" charset="0"/>
              </a:rPr>
              <a:t> de regels bepaalt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5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699368" y="395182"/>
            <a:ext cx="5220072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vergunning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/>
          <p:cNvSpPr txBox="1">
            <a:spLocks noChangeArrowheads="1"/>
          </p:cNvSpPr>
          <p:nvPr/>
        </p:nvSpPr>
        <p:spPr bwMode="auto">
          <a:xfrm>
            <a:off x="3237391" y="4250711"/>
            <a:ext cx="2637229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vergunning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/>
          <p:cNvSpPr txBox="1">
            <a:spLocks noChangeArrowheads="1"/>
          </p:cNvSpPr>
          <p:nvPr/>
        </p:nvSpPr>
        <p:spPr bwMode="auto">
          <a:xfrm>
            <a:off x="180194" y="4221088"/>
            <a:ext cx="2916919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vergunning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6194641" y="4221088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vergunning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3314" name="Picture 2" descr="C:\Users\dasg\Downloads\shutterstock_7371855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8642"/>
            <a:ext cx="15240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dasg\Downloads\shutterstock_179721438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3384" y="4857436"/>
            <a:ext cx="901273" cy="11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asg\Downloads\shutterstock_595342679.jpg">
            <a:extLst>
              <a:ext uri="{FF2B5EF4-FFF2-40B4-BE49-F238E27FC236}">
                <a16:creationId xmlns:a16="http://schemas.microsoft.com/office/drawing/2014/main" id="{B3026413-A787-3118-542C-1ED77CEF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6" y="4942863"/>
            <a:ext cx="1018032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hemel, buitenshuis, Parachutespringen, Luchtsporten&#10;&#10;Automatisch gegenereerde beschrijving">
            <a:extLst>
              <a:ext uri="{FF2B5EF4-FFF2-40B4-BE49-F238E27FC236}">
                <a16:creationId xmlns:a16="http://schemas.microsoft.com/office/drawing/2014/main" id="{D4547D79-4155-CFB7-205F-7A0B07EEBB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076" y="4954938"/>
            <a:ext cx="1017331" cy="10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78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389408"/>
            <a:ext cx="2808311" cy="89276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31847"/>
            <a:ext cx="2808312" cy="6742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74824"/>
            <a:ext cx="2850773" cy="6742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55822" y="4444390"/>
            <a:ext cx="3026157" cy="4673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 koers raken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12417" y="418454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belanden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79684" y="3609561"/>
            <a:ext cx="3138805" cy="38682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gevolg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94654" y="538072"/>
            <a:ext cx="8368279" cy="87831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Mijn oom raakte uit koers 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belandde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in een boom. Het gevolg was een gebroken enkel.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50C7F62-F719-79FF-76E1-F95E838DF44E}"/>
              </a:ext>
            </a:extLst>
          </p:cNvPr>
          <p:cNvSpPr txBox="1"/>
          <p:nvPr/>
        </p:nvSpPr>
        <p:spPr>
          <a:xfrm>
            <a:off x="3163704" y="4898830"/>
            <a:ext cx="3280504" cy="50477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454DFC-ED52-A496-11FD-FCD3F83D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297" y="5014653"/>
            <a:ext cx="2755044" cy="4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terechtkomen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BABBAAB6-412A-CD5A-282D-873DF7BA93CE}"/>
              </a:ext>
            </a:extLst>
          </p:cNvPr>
          <p:cNvGrpSpPr/>
          <p:nvPr/>
        </p:nvGrpSpPr>
        <p:grpSpPr>
          <a:xfrm>
            <a:off x="336274" y="2762413"/>
            <a:ext cx="2477547" cy="1460693"/>
            <a:chOff x="611560" y="1556792"/>
            <a:chExt cx="7746776" cy="4567282"/>
          </a:xfrm>
        </p:grpSpPr>
        <p:pic>
          <p:nvPicPr>
            <p:cNvPr id="17" name="Afbeelding 16" descr="Afbeelding met hemel, buitenshuis, Parachutespringen, Luchtsporten&#10;&#10;Automatisch gegenereerde beschrijving">
              <a:extLst>
                <a:ext uri="{FF2B5EF4-FFF2-40B4-BE49-F238E27FC236}">
                  <a16:creationId xmlns:a16="http://schemas.microsoft.com/office/drawing/2014/main" id="{3387DC9D-3DE8-65E4-9420-08E9F557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556792"/>
              <a:ext cx="6090592" cy="4068515"/>
            </a:xfrm>
            <a:prstGeom prst="rect">
              <a:avLst/>
            </a:prstGeom>
          </p:spPr>
        </p:pic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6F8BCF38-EB55-9277-D329-7E38E5848D23}"/>
                </a:ext>
              </a:extLst>
            </p:cNvPr>
            <p:cNvSpPr/>
            <p:nvPr/>
          </p:nvSpPr>
          <p:spPr>
            <a:xfrm>
              <a:off x="1058779" y="4398292"/>
              <a:ext cx="4860758" cy="1725782"/>
            </a:xfrm>
            <a:custGeom>
              <a:avLst/>
              <a:gdLst>
                <a:gd name="connsiteX0" fmla="*/ 4860758 w 4860758"/>
                <a:gd name="connsiteY0" fmla="*/ 41361 h 1725782"/>
                <a:gd name="connsiteX1" fmla="*/ 4728410 w 4860758"/>
                <a:gd name="connsiteY1" fmla="*/ 137613 h 1725782"/>
                <a:gd name="connsiteX2" fmla="*/ 3801979 w 4860758"/>
                <a:gd name="connsiteY2" fmla="*/ 5266 h 1725782"/>
                <a:gd name="connsiteX3" fmla="*/ 3404937 w 4860758"/>
                <a:gd name="connsiteY3" fmla="*/ 17297 h 1725782"/>
                <a:gd name="connsiteX4" fmla="*/ 3332747 w 4860758"/>
                <a:gd name="connsiteY4" fmla="*/ 125582 h 1725782"/>
                <a:gd name="connsiteX5" fmla="*/ 3320716 w 4860758"/>
                <a:gd name="connsiteY5" fmla="*/ 306055 h 1725782"/>
                <a:gd name="connsiteX6" fmla="*/ 3284621 w 4860758"/>
                <a:gd name="connsiteY6" fmla="*/ 510592 h 1725782"/>
                <a:gd name="connsiteX7" fmla="*/ 3236495 w 4860758"/>
                <a:gd name="connsiteY7" fmla="*/ 691066 h 1725782"/>
                <a:gd name="connsiteX8" fmla="*/ 2803358 w 4860758"/>
                <a:gd name="connsiteY8" fmla="*/ 907634 h 1725782"/>
                <a:gd name="connsiteX9" fmla="*/ 2430379 w 4860758"/>
                <a:gd name="connsiteY9" fmla="*/ 955761 h 1725782"/>
                <a:gd name="connsiteX10" fmla="*/ 1997242 w 4860758"/>
                <a:gd name="connsiteY10" fmla="*/ 919666 h 1725782"/>
                <a:gd name="connsiteX11" fmla="*/ 1600200 w 4860758"/>
                <a:gd name="connsiteY11" fmla="*/ 1400929 h 1725782"/>
                <a:gd name="connsiteX12" fmla="*/ 1203158 w 4860758"/>
                <a:gd name="connsiteY12" fmla="*/ 1641561 h 1725782"/>
                <a:gd name="connsiteX13" fmla="*/ 902368 w 4860758"/>
                <a:gd name="connsiteY13" fmla="*/ 1725782 h 1725782"/>
                <a:gd name="connsiteX14" fmla="*/ 348916 w 4860758"/>
                <a:gd name="connsiteY14" fmla="*/ 1677655 h 1725782"/>
                <a:gd name="connsiteX15" fmla="*/ 0 w 4860758"/>
                <a:gd name="connsiteY15" fmla="*/ 1617497 h 172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0758" h="1725782">
                  <a:moveTo>
                    <a:pt x="4860758" y="41361"/>
                  </a:moveTo>
                  <a:cubicBezTo>
                    <a:pt x="4816642" y="73445"/>
                    <a:pt x="4782918" y="135489"/>
                    <a:pt x="4728410" y="137613"/>
                  </a:cubicBezTo>
                  <a:cubicBezTo>
                    <a:pt x="4049930" y="164047"/>
                    <a:pt x="4135996" y="187457"/>
                    <a:pt x="3801979" y="5266"/>
                  </a:cubicBezTo>
                  <a:cubicBezTo>
                    <a:pt x="3669632" y="9276"/>
                    <a:pt x="3533196" y="-15590"/>
                    <a:pt x="3404937" y="17297"/>
                  </a:cubicBezTo>
                  <a:cubicBezTo>
                    <a:pt x="3362916" y="28072"/>
                    <a:pt x="3344894" y="83936"/>
                    <a:pt x="3332747" y="125582"/>
                  </a:cubicBezTo>
                  <a:cubicBezTo>
                    <a:pt x="3315865" y="183462"/>
                    <a:pt x="3328194" y="246229"/>
                    <a:pt x="3320716" y="306055"/>
                  </a:cubicBezTo>
                  <a:cubicBezTo>
                    <a:pt x="3312129" y="374753"/>
                    <a:pt x="3299416" y="442959"/>
                    <a:pt x="3284621" y="510592"/>
                  </a:cubicBezTo>
                  <a:cubicBezTo>
                    <a:pt x="3271316" y="571414"/>
                    <a:pt x="3271031" y="639262"/>
                    <a:pt x="3236495" y="691066"/>
                  </a:cubicBezTo>
                  <a:cubicBezTo>
                    <a:pt x="3132649" y="846836"/>
                    <a:pt x="2973640" y="875505"/>
                    <a:pt x="2803358" y="907634"/>
                  </a:cubicBezTo>
                  <a:cubicBezTo>
                    <a:pt x="2680174" y="930876"/>
                    <a:pt x="2554705" y="939719"/>
                    <a:pt x="2430379" y="955761"/>
                  </a:cubicBezTo>
                  <a:cubicBezTo>
                    <a:pt x="2286000" y="943729"/>
                    <a:pt x="2140722" y="899579"/>
                    <a:pt x="1997242" y="919666"/>
                  </a:cubicBezTo>
                  <a:cubicBezTo>
                    <a:pt x="1800120" y="947263"/>
                    <a:pt x="1685719" y="1343916"/>
                    <a:pt x="1600200" y="1400929"/>
                  </a:cubicBezTo>
                  <a:cubicBezTo>
                    <a:pt x="1495648" y="1470631"/>
                    <a:pt x="1317729" y="1596266"/>
                    <a:pt x="1203158" y="1641561"/>
                  </a:cubicBezTo>
                  <a:cubicBezTo>
                    <a:pt x="1106331" y="1679841"/>
                    <a:pt x="1002631" y="1697708"/>
                    <a:pt x="902368" y="1725782"/>
                  </a:cubicBezTo>
                  <a:cubicBezTo>
                    <a:pt x="717884" y="1709740"/>
                    <a:pt x="532666" y="1700624"/>
                    <a:pt x="348916" y="1677655"/>
                  </a:cubicBezTo>
                  <a:cubicBezTo>
                    <a:pt x="-150521" y="1615225"/>
                    <a:pt x="162086" y="1617497"/>
                    <a:pt x="0" y="16174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FF56D1AF-EB2C-A85C-A09B-854814EC6DB0}"/>
                </a:ext>
              </a:extLst>
            </p:cNvPr>
            <p:cNvCxnSpPr/>
            <p:nvPr/>
          </p:nvCxnSpPr>
          <p:spPr>
            <a:xfrm flipH="1">
              <a:off x="611560" y="6021288"/>
              <a:ext cx="447219" cy="0"/>
            </a:xfrm>
            <a:prstGeom prst="straightConnector1">
              <a:avLst/>
            </a:prstGeom>
            <a:ln w="28575">
              <a:solidFill>
                <a:srgbClr val="1C33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Afbeelding 20" descr="Afbeelding met buitenshuis, hemel, boom, wolk&#10;&#10;Automatisch gegenereerde beschrijving">
            <a:extLst>
              <a:ext uri="{FF2B5EF4-FFF2-40B4-BE49-F238E27FC236}">
                <a16:creationId xmlns:a16="http://schemas.microsoft.com/office/drawing/2014/main" id="{72D9235B-D210-7D87-6379-6C79EFB7A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9" y="2228654"/>
            <a:ext cx="2555135" cy="1706830"/>
          </a:xfrm>
          <a:prstGeom prst="rect">
            <a:avLst/>
          </a:prstGeom>
        </p:spPr>
      </p:pic>
      <p:pic>
        <p:nvPicPr>
          <p:cNvPr id="23" name="Afbeelding 22" descr="Afbeelding met persoon, overdekt, meubels, kleding&#10;&#10;Automatisch gegenereerde beschrijving">
            <a:extLst>
              <a:ext uri="{FF2B5EF4-FFF2-40B4-BE49-F238E27FC236}">
                <a16:creationId xmlns:a16="http://schemas.microsoft.com/office/drawing/2014/main" id="{A46AE57C-7408-F6F1-918A-5A20C02AC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55" y="1714240"/>
            <a:ext cx="2473664" cy="16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907704" y="2325381"/>
            <a:ext cx="6944298" cy="8875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03518" y="2274058"/>
            <a:ext cx="744048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 krachten komen 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142584" y="1153393"/>
            <a:ext cx="1351929" cy="118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932039" y="4190241"/>
            <a:ext cx="3888433" cy="7010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572000" y="4214463"/>
            <a:ext cx="453920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behandeling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2465959" y="898254"/>
            <a:ext cx="311415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92859" y="4164241"/>
            <a:ext cx="344263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325493" y="857998"/>
            <a:ext cx="34366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periode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339753" y="3212976"/>
            <a:ext cx="4478756" cy="54523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325493" y="3162821"/>
            <a:ext cx="4478756" cy="59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(langzaam) herstellen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3129" y="4123985"/>
            <a:ext cx="301773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diagnose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overdekt, meubels, kleding&#10;&#10;Automatisch gegenereerde beschrijving">
            <a:extLst>
              <a:ext uri="{FF2B5EF4-FFF2-40B4-BE49-F238E27FC236}">
                <a16:creationId xmlns:a16="http://schemas.microsoft.com/office/drawing/2014/main" id="{7943F62E-0942-9F4B-9AEF-582B3940F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8843"/>
            <a:ext cx="1850438" cy="1236093"/>
          </a:xfrm>
          <a:prstGeom prst="rect">
            <a:avLst/>
          </a:prstGeom>
        </p:spPr>
      </p:pic>
      <p:pic>
        <p:nvPicPr>
          <p:cNvPr id="3" name="Afbeelding 2" descr="Afbeelding met persoon, joint, kleding, Elleboog&#10;&#10;Automatisch gegenereerde beschrijving">
            <a:extLst>
              <a:ext uri="{FF2B5EF4-FFF2-40B4-BE49-F238E27FC236}">
                <a16:creationId xmlns:a16="http://schemas.microsoft.com/office/drawing/2014/main" id="{D1647DBB-3D05-CB01-3093-493D251A88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30" y="4991155"/>
            <a:ext cx="1722083" cy="1150351"/>
          </a:xfrm>
          <a:prstGeom prst="rect">
            <a:avLst/>
          </a:prstGeom>
        </p:spPr>
      </p:pic>
      <p:pic>
        <p:nvPicPr>
          <p:cNvPr id="6" name="Afbeelding 5" descr="Afbeelding met tekenfilm&#10;&#10;Automatisch gegenereerde beschrijving">
            <a:extLst>
              <a:ext uri="{FF2B5EF4-FFF2-40B4-BE49-F238E27FC236}">
                <a16:creationId xmlns:a16="http://schemas.microsoft.com/office/drawing/2014/main" id="{43CB1D61-C406-6B1A-681D-5251B19809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61" y="771827"/>
            <a:ext cx="1871959" cy="861162"/>
          </a:xfrm>
          <a:prstGeom prst="rect">
            <a:avLst/>
          </a:prstGeom>
        </p:spPr>
      </p:pic>
      <p:pic>
        <p:nvPicPr>
          <p:cNvPr id="19" name="Afbeelding 18" descr="Afbeelding met hemel, buitenshuis, Parachutespringen, Luchtsporten&#10;&#10;Automatisch gegenereerde beschrijving">
            <a:extLst>
              <a:ext uri="{FF2B5EF4-FFF2-40B4-BE49-F238E27FC236}">
                <a16:creationId xmlns:a16="http://schemas.microsoft.com/office/drawing/2014/main" id="{9196B68D-277F-FE9C-14A0-31866AAE0F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1231" y="819336"/>
            <a:ext cx="686426" cy="365947"/>
          </a:xfrm>
          <a:prstGeom prst="rect">
            <a:avLst/>
          </a:prstGeom>
        </p:spPr>
      </p:pic>
      <p:sp>
        <p:nvSpPr>
          <p:cNvPr id="20" name="Vermenigvuldigingsteken 19">
            <a:extLst>
              <a:ext uri="{FF2B5EF4-FFF2-40B4-BE49-F238E27FC236}">
                <a16:creationId xmlns:a16="http://schemas.microsoft.com/office/drawing/2014/main" id="{114BE378-C50A-6DDD-D633-99D67C0F6366}"/>
              </a:ext>
            </a:extLst>
          </p:cNvPr>
          <p:cNvSpPr/>
          <p:nvPr/>
        </p:nvSpPr>
        <p:spPr>
          <a:xfrm>
            <a:off x="7388500" y="736896"/>
            <a:ext cx="648100" cy="611066"/>
          </a:xfrm>
          <a:prstGeom prst="mathMultiply">
            <a:avLst>
              <a:gd name="adj1" fmla="val 428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81CBED0B-B624-D7B2-09C3-A102B6C34842}"/>
              </a:ext>
            </a:extLst>
          </p:cNvPr>
          <p:cNvSpPr txBox="1"/>
          <p:nvPr/>
        </p:nvSpPr>
        <p:spPr>
          <a:xfrm>
            <a:off x="5899324" y="367563"/>
            <a:ext cx="291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“Een half jaar niet springen.”</a:t>
            </a:r>
          </a:p>
        </p:txBody>
      </p:sp>
    </p:spTree>
    <p:extLst>
      <p:ext uri="{BB962C8B-B14F-4D97-AF65-F5344CB8AC3E}">
        <p14:creationId xmlns:p14="http://schemas.microsoft.com/office/powerpoint/2010/main" val="394183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eveneens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ook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moet laten zien dat je weet hoe je moet parachutespringen en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eveneens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hoe je dat veilig doet.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E3AE62B7-9ED2-542C-A2F3-D51CDDA14B20}"/>
              </a:ext>
            </a:extLst>
          </p:cNvPr>
          <p:cNvGrpSpPr/>
          <p:nvPr/>
        </p:nvGrpSpPr>
        <p:grpSpPr>
          <a:xfrm>
            <a:off x="1165965" y="2204864"/>
            <a:ext cx="6498432" cy="1872208"/>
            <a:chOff x="953888" y="2852935"/>
            <a:chExt cx="6498432" cy="1872208"/>
          </a:xfrm>
        </p:grpSpPr>
        <p:sp>
          <p:nvSpPr>
            <p:cNvPr id="3" name="Plusteken 2">
              <a:extLst>
                <a:ext uri="{FF2B5EF4-FFF2-40B4-BE49-F238E27FC236}">
                  <a16:creationId xmlns:a16="http://schemas.microsoft.com/office/drawing/2014/main" id="{827709EF-88FE-1571-05AD-44FF42C3AE77}"/>
                </a:ext>
              </a:extLst>
            </p:cNvPr>
            <p:cNvSpPr/>
            <p:nvPr/>
          </p:nvSpPr>
          <p:spPr>
            <a:xfrm>
              <a:off x="2987824" y="2852935"/>
              <a:ext cx="2016224" cy="1872208"/>
            </a:xfrm>
            <a:prstGeom prst="mathPlus">
              <a:avLst>
                <a:gd name="adj1" fmla="val 938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B8575C56-B349-C361-3B7E-FD7135F59120}"/>
                </a:ext>
              </a:extLst>
            </p:cNvPr>
            <p:cNvSpPr txBox="1"/>
            <p:nvPr/>
          </p:nvSpPr>
          <p:spPr>
            <a:xfrm>
              <a:off x="5436096" y="3281208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>
                  <a:solidFill>
                    <a:srgbClr val="0070C0"/>
                  </a:solidFill>
                </a:rPr>
                <a:t>veilig</a:t>
              </a:r>
              <a:endParaRPr lang="nl-NL" dirty="0">
                <a:solidFill>
                  <a:srgbClr val="0070C0"/>
                </a:solidFill>
              </a:endParaRPr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E0191D71-A70F-E233-7025-46FB09750F39}"/>
                </a:ext>
              </a:extLst>
            </p:cNvPr>
            <p:cNvSpPr txBox="1"/>
            <p:nvPr/>
          </p:nvSpPr>
          <p:spPr>
            <a:xfrm>
              <a:off x="953888" y="3281208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>
                  <a:solidFill>
                    <a:srgbClr val="0070C0"/>
                  </a:solidFill>
                </a:rPr>
                <a:t>hoe</a:t>
              </a:r>
              <a:endParaRPr lang="nl-NL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88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voornamelijk</a:t>
            </a:r>
          </a:p>
        </p:txBody>
      </p:sp>
      <p:pic>
        <p:nvPicPr>
          <p:cNvPr id="3" name="Afbeelding 2" descr="Afbeelding met tekst, kaart, schermopname&#10;&#10;Automatisch gegenereerde beschrijving">
            <a:extLst>
              <a:ext uri="{FF2B5EF4-FFF2-40B4-BE49-F238E27FC236}">
                <a16:creationId xmlns:a16="http://schemas.microsoft.com/office/drawing/2014/main" id="{C08954B8-6DED-34F8-B5FB-5ADDE384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60848"/>
            <a:ext cx="8100392" cy="39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van nature</a:t>
            </a:r>
          </a:p>
        </p:txBody>
      </p:sp>
      <p:pic>
        <p:nvPicPr>
          <p:cNvPr id="3" name="Afbeelding 2" descr="Afbeelding met buitenshuis, kleding, persoon, boom&#10;&#10;Automatisch gegenereerde beschrijving">
            <a:extLst>
              <a:ext uri="{FF2B5EF4-FFF2-40B4-BE49-F238E27FC236}">
                <a16:creationId xmlns:a16="http://schemas.microsoft.com/office/drawing/2014/main" id="{DA5EABF0-9970-CCB6-64CE-DA083090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906395" cy="46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vergunning</a:t>
            </a:r>
          </a:p>
        </p:txBody>
      </p:sp>
      <p:pic>
        <p:nvPicPr>
          <p:cNvPr id="4" name="Picture 2" descr="C:\Users\dasg\Downloads\shutterstock_595342679.jpg">
            <a:extLst>
              <a:ext uri="{FF2B5EF4-FFF2-40B4-BE49-F238E27FC236}">
                <a16:creationId xmlns:a16="http://schemas.microsoft.com/office/drawing/2014/main" id="{75B3A6F8-5CE4-5C17-2D7D-2DBE640C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47971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eveneens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B53D6ED-1751-2150-16C5-00CC27FC8F12}"/>
              </a:ext>
            </a:extLst>
          </p:cNvPr>
          <p:cNvGrpSpPr/>
          <p:nvPr/>
        </p:nvGrpSpPr>
        <p:grpSpPr>
          <a:xfrm>
            <a:off x="953888" y="2852935"/>
            <a:ext cx="6498432" cy="1872208"/>
            <a:chOff x="953888" y="2852935"/>
            <a:chExt cx="6498432" cy="1872208"/>
          </a:xfrm>
        </p:grpSpPr>
        <p:sp>
          <p:nvSpPr>
            <p:cNvPr id="2" name="Plusteken 1">
              <a:extLst>
                <a:ext uri="{FF2B5EF4-FFF2-40B4-BE49-F238E27FC236}">
                  <a16:creationId xmlns:a16="http://schemas.microsoft.com/office/drawing/2014/main" id="{AF133B5C-D182-5A12-A2A7-CF255E6A8B23}"/>
                </a:ext>
              </a:extLst>
            </p:cNvPr>
            <p:cNvSpPr/>
            <p:nvPr/>
          </p:nvSpPr>
          <p:spPr>
            <a:xfrm>
              <a:off x="2987824" y="2852935"/>
              <a:ext cx="2016224" cy="1872208"/>
            </a:xfrm>
            <a:prstGeom prst="mathPlus">
              <a:avLst>
                <a:gd name="adj1" fmla="val 938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A328BD6C-D3AA-0B4C-7718-98A4112765D4}"/>
                </a:ext>
              </a:extLst>
            </p:cNvPr>
            <p:cNvSpPr txBox="1"/>
            <p:nvPr/>
          </p:nvSpPr>
          <p:spPr>
            <a:xfrm>
              <a:off x="5436096" y="3281208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>
                  <a:solidFill>
                    <a:srgbClr val="0070C0"/>
                  </a:solidFill>
                </a:rPr>
                <a:t>veilig</a:t>
              </a:r>
              <a:endParaRPr lang="nl-NL" dirty="0">
                <a:solidFill>
                  <a:srgbClr val="0070C0"/>
                </a:solidFill>
              </a:endParaRP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C71BAF37-9CBA-1D17-FF4A-F28310AFD668}"/>
                </a:ext>
              </a:extLst>
            </p:cNvPr>
            <p:cNvSpPr txBox="1"/>
            <p:nvPr/>
          </p:nvSpPr>
          <p:spPr>
            <a:xfrm>
              <a:off x="953888" y="3281208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0" dirty="0">
                  <a:solidFill>
                    <a:srgbClr val="0070C0"/>
                  </a:solidFill>
                </a:rPr>
                <a:t>hoe</a:t>
              </a:r>
              <a:endParaRPr lang="nl-NL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belanden</a:t>
            </a:r>
          </a:p>
        </p:txBody>
      </p:sp>
      <p:pic>
        <p:nvPicPr>
          <p:cNvPr id="3" name="Afbeelding 2" descr="Afbeelding met buitenshuis, hemel, boom, wolk&#10;&#10;Automatisch gegenereerde beschrijving">
            <a:extLst>
              <a:ext uri="{FF2B5EF4-FFF2-40B4-BE49-F238E27FC236}">
                <a16:creationId xmlns:a16="http://schemas.microsoft.com/office/drawing/2014/main" id="{E40D7475-9E4D-200D-41D2-A347559CF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519110" cy="50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aanvankelijk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796F5BB5-5D20-A97F-5064-CA0F17B1F115}"/>
              </a:ext>
            </a:extLst>
          </p:cNvPr>
          <p:cNvGrpSpPr/>
          <p:nvPr/>
        </p:nvGrpSpPr>
        <p:grpSpPr>
          <a:xfrm>
            <a:off x="2195736" y="1719654"/>
            <a:ext cx="6090592" cy="4068515"/>
            <a:chOff x="2195736" y="1719654"/>
            <a:chExt cx="6090592" cy="4068515"/>
          </a:xfrm>
        </p:grpSpPr>
        <p:pic>
          <p:nvPicPr>
            <p:cNvPr id="3" name="Afbeelding 2" descr="Afbeelding met hemel, buitenshuis, Parachutespringen, Luchtsporten&#10;&#10;Automatisch gegenereerde beschrijving">
              <a:extLst>
                <a:ext uri="{FF2B5EF4-FFF2-40B4-BE49-F238E27FC236}">
                  <a16:creationId xmlns:a16="http://schemas.microsoft.com/office/drawing/2014/main" id="{508736E9-9694-6BF5-7C43-5E2588167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1719654"/>
              <a:ext cx="6090592" cy="4068515"/>
            </a:xfrm>
            <a:prstGeom prst="rect">
              <a:avLst/>
            </a:prstGeom>
          </p:spPr>
        </p:pic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12E5618E-591C-AA8C-2737-28001CA8FA59}"/>
                </a:ext>
              </a:extLst>
            </p:cNvPr>
            <p:cNvCxnSpPr/>
            <p:nvPr/>
          </p:nvCxnSpPr>
          <p:spPr>
            <a:xfrm>
              <a:off x="6228184" y="4797152"/>
              <a:ext cx="288032" cy="792088"/>
            </a:xfrm>
            <a:prstGeom prst="straightConnector1">
              <a:avLst/>
            </a:prstGeom>
            <a:ln w="28575">
              <a:solidFill>
                <a:srgbClr val="1C33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Afbeelding 4" descr="Afbeelding met oordop, speelgoed&#10;&#10;Beschrijving automatisch gegenereerd met gemiddelde betrouwbaarheid">
            <a:extLst>
              <a:ext uri="{FF2B5EF4-FFF2-40B4-BE49-F238E27FC236}">
                <a16:creationId xmlns:a16="http://schemas.microsoft.com/office/drawing/2014/main" id="{DE2FEAE6-807C-CE7C-3BF8-62323D06A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3429000"/>
            <a:ext cx="262741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 koers raken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7F34582-0B79-7960-8201-E1EA428388D0}"/>
              </a:ext>
            </a:extLst>
          </p:cNvPr>
          <p:cNvGrpSpPr/>
          <p:nvPr/>
        </p:nvGrpSpPr>
        <p:grpSpPr>
          <a:xfrm>
            <a:off x="611560" y="1556792"/>
            <a:ext cx="7746776" cy="4567282"/>
            <a:chOff x="611560" y="1556792"/>
            <a:chExt cx="7746776" cy="4567282"/>
          </a:xfrm>
        </p:grpSpPr>
        <p:pic>
          <p:nvPicPr>
            <p:cNvPr id="2" name="Afbeelding 1" descr="Afbeelding met hemel, buitenshuis, Parachutespringen, Luchtsporten&#10;&#10;Automatisch gegenereerde beschrijving">
              <a:extLst>
                <a:ext uri="{FF2B5EF4-FFF2-40B4-BE49-F238E27FC236}">
                  <a16:creationId xmlns:a16="http://schemas.microsoft.com/office/drawing/2014/main" id="{0ED828B0-4106-37B9-2861-1ABF5FB7D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556792"/>
              <a:ext cx="6090592" cy="4068515"/>
            </a:xfrm>
            <a:prstGeom prst="rect">
              <a:avLst/>
            </a:prstGeom>
          </p:spPr>
        </p:pic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229CA82D-9B10-7E68-059D-2B18D5DCD504}"/>
                </a:ext>
              </a:extLst>
            </p:cNvPr>
            <p:cNvSpPr/>
            <p:nvPr/>
          </p:nvSpPr>
          <p:spPr>
            <a:xfrm>
              <a:off x="1058779" y="4398292"/>
              <a:ext cx="4860758" cy="1725782"/>
            </a:xfrm>
            <a:custGeom>
              <a:avLst/>
              <a:gdLst>
                <a:gd name="connsiteX0" fmla="*/ 4860758 w 4860758"/>
                <a:gd name="connsiteY0" fmla="*/ 41361 h 1725782"/>
                <a:gd name="connsiteX1" fmla="*/ 4728410 w 4860758"/>
                <a:gd name="connsiteY1" fmla="*/ 137613 h 1725782"/>
                <a:gd name="connsiteX2" fmla="*/ 3801979 w 4860758"/>
                <a:gd name="connsiteY2" fmla="*/ 5266 h 1725782"/>
                <a:gd name="connsiteX3" fmla="*/ 3404937 w 4860758"/>
                <a:gd name="connsiteY3" fmla="*/ 17297 h 1725782"/>
                <a:gd name="connsiteX4" fmla="*/ 3332747 w 4860758"/>
                <a:gd name="connsiteY4" fmla="*/ 125582 h 1725782"/>
                <a:gd name="connsiteX5" fmla="*/ 3320716 w 4860758"/>
                <a:gd name="connsiteY5" fmla="*/ 306055 h 1725782"/>
                <a:gd name="connsiteX6" fmla="*/ 3284621 w 4860758"/>
                <a:gd name="connsiteY6" fmla="*/ 510592 h 1725782"/>
                <a:gd name="connsiteX7" fmla="*/ 3236495 w 4860758"/>
                <a:gd name="connsiteY7" fmla="*/ 691066 h 1725782"/>
                <a:gd name="connsiteX8" fmla="*/ 2803358 w 4860758"/>
                <a:gd name="connsiteY8" fmla="*/ 907634 h 1725782"/>
                <a:gd name="connsiteX9" fmla="*/ 2430379 w 4860758"/>
                <a:gd name="connsiteY9" fmla="*/ 955761 h 1725782"/>
                <a:gd name="connsiteX10" fmla="*/ 1997242 w 4860758"/>
                <a:gd name="connsiteY10" fmla="*/ 919666 h 1725782"/>
                <a:gd name="connsiteX11" fmla="*/ 1600200 w 4860758"/>
                <a:gd name="connsiteY11" fmla="*/ 1400929 h 1725782"/>
                <a:gd name="connsiteX12" fmla="*/ 1203158 w 4860758"/>
                <a:gd name="connsiteY12" fmla="*/ 1641561 h 1725782"/>
                <a:gd name="connsiteX13" fmla="*/ 902368 w 4860758"/>
                <a:gd name="connsiteY13" fmla="*/ 1725782 h 1725782"/>
                <a:gd name="connsiteX14" fmla="*/ 348916 w 4860758"/>
                <a:gd name="connsiteY14" fmla="*/ 1677655 h 1725782"/>
                <a:gd name="connsiteX15" fmla="*/ 0 w 4860758"/>
                <a:gd name="connsiteY15" fmla="*/ 1617497 h 172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0758" h="1725782">
                  <a:moveTo>
                    <a:pt x="4860758" y="41361"/>
                  </a:moveTo>
                  <a:cubicBezTo>
                    <a:pt x="4816642" y="73445"/>
                    <a:pt x="4782918" y="135489"/>
                    <a:pt x="4728410" y="137613"/>
                  </a:cubicBezTo>
                  <a:cubicBezTo>
                    <a:pt x="4049930" y="164047"/>
                    <a:pt x="4135996" y="187457"/>
                    <a:pt x="3801979" y="5266"/>
                  </a:cubicBezTo>
                  <a:cubicBezTo>
                    <a:pt x="3669632" y="9276"/>
                    <a:pt x="3533196" y="-15590"/>
                    <a:pt x="3404937" y="17297"/>
                  </a:cubicBezTo>
                  <a:cubicBezTo>
                    <a:pt x="3362916" y="28072"/>
                    <a:pt x="3344894" y="83936"/>
                    <a:pt x="3332747" y="125582"/>
                  </a:cubicBezTo>
                  <a:cubicBezTo>
                    <a:pt x="3315865" y="183462"/>
                    <a:pt x="3328194" y="246229"/>
                    <a:pt x="3320716" y="306055"/>
                  </a:cubicBezTo>
                  <a:cubicBezTo>
                    <a:pt x="3312129" y="374753"/>
                    <a:pt x="3299416" y="442959"/>
                    <a:pt x="3284621" y="510592"/>
                  </a:cubicBezTo>
                  <a:cubicBezTo>
                    <a:pt x="3271316" y="571414"/>
                    <a:pt x="3271031" y="639262"/>
                    <a:pt x="3236495" y="691066"/>
                  </a:cubicBezTo>
                  <a:cubicBezTo>
                    <a:pt x="3132649" y="846836"/>
                    <a:pt x="2973640" y="875505"/>
                    <a:pt x="2803358" y="907634"/>
                  </a:cubicBezTo>
                  <a:cubicBezTo>
                    <a:pt x="2680174" y="930876"/>
                    <a:pt x="2554705" y="939719"/>
                    <a:pt x="2430379" y="955761"/>
                  </a:cubicBezTo>
                  <a:cubicBezTo>
                    <a:pt x="2286000" y="943729"/>
                    <a:pt x="2140722" y="899579"/>
                    <a:pt x="1997242" y="919666"/>
                  </a:cubicBezTo>
                  <a:cubicBezTo>
                    <a:pt x="1800120" y="947263"/>
                    <a:pt x="1685719" y="1343916"/>
                    <a:pt x="1600200" y="1400929"/>
                  </a:cubicBezTo>
                  <a:cubicBezTo>
                    <a:pt x="1495648" y="1470631"/>
                    <a:pt x="1317729" y="1596266"/>
                    <a:pt x="1203158" y="1641561"/>
                  </a:cubicBezTo>
                  <a:cubicBezTo>
                    <a:pt x="1106331" y="1679841"/>
                    <a:pt x="1002631" y="1697708"/>
                    <a:pt x="902368" y="1725782"/>
                  </a:cubicBezTo>
                  <a:cubicBezTo>
                    <a:pt x="717884" y="1709740"/>
                    <a:pt x="532666" y="1700624"/>
                    <a:pt x="348916" y="1677655"/>
                  </a:cubicBezTo>
                  <a:cubicBezTo>
                    <a:pt x="-150521" y="1615225"/>
                    <a:pt x="162086" y="1617497"/>
                    <a:pt x="0" y="16174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8082AD73-D4F8-985B-E3C7-69BAE4013443}"/>
                </a:ext>
              </a:extLst>
            </p:cNvPr>
            <p:cNvCxnSpPr/>
            <p:nvPr/>
          </p:nvCxnSpPr>
          <p:spPr>
            <a:xfrm flipH="1">
              <a:off x="611560" y="6021288"/>
              <a:ext cx="447219" cy="0"/>
            </a:xfrm>
            <a:prstGeom prst="straightConnector1">
              <a:avLst/>
            </a:prstGeom>
            <a:ln w="28575">
              <a:solidFill>
                <a:srgbClr val="1C33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796</Words>
  <Application>Microsoft Office PowerPoint</Application>
  <PresentationFormat>Diavoorstelling (4:3)</PresentationFormat>
  <Paragraphs>264</Paragraphs>
  <Slides>23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491</cp:revision>
  <dcterms:created xsi:type="dcterms:W3CDTF">2021-06-08T06:13:59Z</dcterms:created>
  <dcterms:modified xsi:type="dcterms:W3CDTF">2024-01-30T09:20:28Z</dcterms:modified>
</cp:coreProperties>
</file>