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437" r:id="rId2"/>
    <p:sldId id="548" r:id="rId3"/>
    <p:sldId id="1528" r:id="rId4"/>
    <p:sldId id="1479" r:id="rId5"/>
    <p:sldId id="1480" r:id="rId6"/>
    <p:sldId id="1476" r:id="rId7"/>
    <p:sldId id="1477" r:id="rId8"/>
    <p:sldId id="1483" r:id="rId9"/>
    <p:sldId id="1481" r:id="rId10"/>
    <p:sldId id="1478" r:id="rId11"/>
    <p:sldId id="1482" r:id="rId12"/>
    <p:sldId id="1496" r:id="rId13"/>
    <p:sldId id="1475" r:id="rId14"/>
    <p:sldId id="934" r:id="rId15"/>
    <p:sldId id="1515" r:id="rId16"/>
    <p:sldId id="1530" r:id="rId17"/>
    <p:sldId id="1523" r:id="rId18"/>
    <p:sldId id="1495" r:id="rId19"/>
    <p:sldId id="1347" r:id="rId20"/>
    <p:sldId id="264" r:id="rId21"/>
    <p:sldId id="1522" r:id="rId22"/>
    <p:sldId id="1526" r:id="rId23"/>
    <p:sldId id="1529" r:id="rId24"/>
    <p:sldId id="1531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28"/>
            <p14:sldId id="1479"/>
            <p14:sldId id="1480"/>
            <p14:sldId id="1476"/>
            <p14:sldId id="1477"/>
            <p14:sldId id="1483"/>
            <p14:sldId id="1481"/>
            <p14:sldId id="1478"/>
            <p14:sldId id="1482"/>
            <p14:sldId id="1496"/>
            <p14:sldId id="1475"/>
            <p14:sldId id="934"/>
            <p14:sldId id="1515"/>
            <p14:sldId id="1530"/>
            <p14:sldId id="1523"/>
            <p14:sldId id="1495"/>
            <p14:sldId id="1347"/>
            <p14:sldId id="264"/>
            <p14:sldId id="1522"/>
            <p14:sldId id="1526"/>
            <p14:sldId id="1529"/>
            <p14:sldId id="1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8065" autoAdjust="0"/>
  </p:normalViewPr>
  <p:slideViewPr>
    <p:cSldViewPr>
      <p:cViewPr varScale="1">
        <p:scale>
          <a:sx n="72" d="100"/>
          <a:sy n="72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exemplaar: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voorwerp waar er meer van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bekronen: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prijs geven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vervulling gaan: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werkelijkheid worden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schuilgaan: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verborgen zijn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perspectief: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punt van waaruit je iets bekijkt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karikatuur: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overdreven voorstelling van iets of iemand, waardoor die zaak of persoon belachelijk wordt gemaakt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goede ideeën brengen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kwetsend: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iemand iets zegt of doet wat jou pijn doet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ingreep: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handeling waarmee je ergens iets tegen doet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ophef: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onrust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84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Kennen jullie Garfield? Die dikke rode kat? </a:t>
            </a:r>
            <a:r>
              <a:rPr lang="nl-NL" sz="1900" dirty="0">
                <a:solidFill>
                  <a:schemeClr val="accent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(klik voor extra dia)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Vroeger vond ik die strips heel grappig. Garfield is een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karikatuur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van een doodgewone huiskat die niks bijzonders meemaakt. Een karikatuur is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overdreven voorstelling van iets of iemand, waardoor die zaak of persoon belachelijk wordt gemaakt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Het gewone leven van een kat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inspireerde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de striptekenaar,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bracht hem op het goede idee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om de verhaaltjes te maken. Bijvoorbeeld een verhaaltje dat Garfield altijd droomt van meer eten en dat hij de hoop heeft dat deze wens ooit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vervulling gaat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het werkelijkheid wordt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Maar achter de verhaaltjes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gaat meer schuil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 is nog iets verborgen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Soms zijn het ook meningen over de wereld die verborgen zitten in het verhaal. Mijn ouders vonden Garfield niet leuk. Er was soms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ophef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onrust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aan tafel of een grap wel of niet kon. Soms kon een grap namelijk ook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kwetsend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zijn. Kwetsend betekent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als iemand iets zegt of doet wat jou pijn doet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Het is maar net vanuit welk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perspectief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vanuit welk punt je iets bekijkt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Mijn broer en ik konden echt ruzie krijgen, zo erg dat mijn vader moest ingrijpen. Dan moest een van ons op zijn kamer verder eten. Deze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ingreep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deze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handeling waarmee je ergens iets tegen doet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werkte vaak wel.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Er zijn ontzettend veel Garfield stripboeken gemaakt. Ik denk dat ik thuis nog wel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exemplaar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voorwerp waar er meer van zijn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heb. Het was erg populair toen ik kind was. Ik weet eigenlijk niet of het ook ooit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bekroond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is, of er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ooit een prijs voor gegeven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is.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Lezen jullie trouwens wel eens strips? Welke dan?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perspectief</a:t>
            </a:r>
          </a:p>
        </p:txBody>
      </p:sp>
      <p:pic>
        <p:nvPicPr>
          <p:cNvPr id="3" name="Afbeelding 2" descr="Afbeelding met tekenfilm, clipart, illustratie&#10;&#10;Automatisch gegenereerde beschrijving">
            <a:extLst>
              <a:ext uri="{FF2B5EF4-FFF2-40B4-BE49-F238E27FC236}">
                <a16:creationId xmlns:a16="http://schemas.microsoft.com/office/drawing/2014/main" id="{18E8F38E-FEE5-6C6F-7E84-249F686A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505" y="2132856"/>
            <a:ext cx="7072989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ingreep</a:t>
            </a:r>
          </a:p>
        </p:txBody>
      </p:sp>
      <p:pic>
        <p:nvPicPr>
          <p:cNvPr id="4" name="Afbeelding 3" descr="Afbeelding met kleding, schoeisel, tekening, illustratie&#10;&#10;Automatisch gegenereerde beschrijving">
            <a:extLst>
              <a:ext uri="{FF2B5EF4-FFF2-40B4-BE49-F238E27FC236}">
                <a16:creationId xmlns:a16="http://schemas.microsoft.com/office/drawing/2014/main" id="{0CD60994-29D4-F0E7-2EA6-B54A581754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04" y="1484784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-568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exemplaar</a:t>
            </a:r>
          </a:p>
        </p:txBody>
      </p:sp>
      <p:pic>
        <p:nvPicPr>
          <p:cNvPr id="4" name="Afbeelding 3" descr="Afbeelding met tekst, grafische vormgeving, schermopname, tekenfilm&#10;&#10;Automatisch gegenereerde beschrijving">
            <a:extLst>
              <a:ext uri="{FF2B5EF4-FFF2-40B4-BE49-F238E27FC236}">
                <a16:creationId xmlns:a16="http://schemas.microsoft.com/office/drawing/2014/main" id="{2CAFFC30-33A9-C7BD-8BB1-84EFA6961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72816"/>
            <a:ext cx="3054085" cy="45811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749D8F-E748-AE3E-4A99-CF7B3D923E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8" b="96706" l="1273" r="97030">
                        <a14:foregroundMark x1="19802" y1="26118" x2="52758" y2="74118"/>
                        <a14:foregroundMark x1="52758" y1="74118" x2="77652" y2="88000"/>
                        <a14:foregroundMark x1="25177" y1="26824" x2="19095" y2="58824"/>
                        <a14:foregroundMark x1="19095" y1="58824" x2="37482" y2="77647"/>
                        <a14:foregroundMark x1="37482" y1="77647" x2="42574" y2="70353"/>
                        <a14:foregroundMark x1="15983" y1="12941" x2="24894" y2="16471"/>
                        <a14:foregroundMark x1="24894" y1="16471" x2="32815" y2="31059"/>
                        <a14:foregroundMark x1="32815" y1="31059" x2="32956" y2="32235"/>
                        <a14:foregroundMark x1="14569" y1="23294" x2="11033" y2="55294"/>
                        <a14:foregroundMark x1="11033" y1="55294" x2="15134" y2="70353"/>
                        <a14:foregroundMark x1="15134" y1="70353" x2="16973" y2="73882"/>
                        <a14:foregroundMark x1="15842" y1="82588" x2="46393" y2="72000"/>
                        <a14:foregroundMark x1="46393" y1="72000" x2="47949" y2="72941"/>
                        <a14:foregroundMark x1="35926" y1="82588" x2="50495" y2="64000"/>
                        <a14:foregroundMark x1="50495" y1="64000" x2="51202" y2="55765"/>
                        <a14:foregroundMark x1="65629" y1="64706" x2="71994" y2="70588"/>
                        <a14:foregroundMark x1="71994" y1="70588" x2="77086" y2="84706"/>
                        <a14:foregroundMark x1="77086" y1="84706" x2="81612" y2="89412"/>
                        <a14:foregroundMark x1="45545" y1="83529" x2="55021" y2="92941"/>
                        <a14:foregroundMark x1="55021" y1="92941" x2="60962" y2="86824"/>
                        <a14:foregroundMark x1="91089" y1="92941" x2="97030" y2="88000"/>
                        <a14:foregroundMark x1="22489" y1="6118" x2="17539" y2="7294"/>
                        <a14:foregroundMark x1="5799" y1="36235" x2="5941" y2="39529"/>
                        <a14:foregroundMark x1="4385" y1="63059" x2="4809" y2="64235"/>
                        <a14:foregroundMark x1="25177" y1="43294" x2="33098" y2="41412"/>
                        <a14:foregroundMark x1="24045" y1="45882" x2="29844" y2="45882"/>
                        <a14:foregroundMark x1="66195" y1="96941" x2="67610" y2="96941"/>
                        <a14:foregroundMark x1="33946" y1="8235" x2="33946" y2="8235"/>
                        <a14:foregroundMark x1="32532" y1="6353" x2="32532" y2="6353"/>
                        <a14:foregroundMark x1="35926" y1="9882" x2="35926" y2="9882"/>
                        <a14:foregroundMark x1="2687" y1="22118" x2="2687" y2="22118"/>
                        <a14:foregroundMark x1="2405" y1="24471" x2="2405" y2="24471"/>
                        <a14:foregroundMark x1="1273" y1="27529" x2="1273" y2="27529"/>
                        <a14:foregroundMark x1="31825" y1="7059" x2="31825" y2="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717032"/>
            <a:ext cx="2166154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bekronen</a:t>
            </a:r>
          </a:p>
        </p:txBody>
      </p:sp>
      <p:pic>
        <p:nvPicPr>
          <p:cNvPr id="3" name="Afbeelding 2" descr="Afbeelding met clipart, tekening, schermopname, tekenfilm&#10;&#10;Automatisch gegenereerde beschrijving">
            <a:extLst>
              <a:ext uri="{FF2B5EF4-FFF2-40B4-BE49-F238E27FC236}">
                <a16:creationId xmlns:a16="http://schemas.microsoft.com/office/drawing/2014/main" id="{26008FF6-2682-8E4A-491B-9FAAEE22A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500" y="1412776"/>
            <a:ext cx="5915000" cy="49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0466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kwetsend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5" y="46513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ondersteunend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4654"/>
            <a:ext cx="4072956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als iemand iets zegt of doet wat pijn doet</a:t>
            </a:r>
          </a:p>
          <a:p>
            <a:pPr>
              <a:lnSpc>
                <a:spcPct val="107000"/>
              </a:lnSpc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Soms kunnen de grapjes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kwetsend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8800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helpen als iemand het moeilijk heeft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4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3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1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3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ondersteunend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zijn klasgenoot.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Afbeelding 17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12D19491-F5CF-4FC7-8EAA-041021180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805" y="2712904"/>
            <a:ext cx="3456384" cy="2308864"/>
          </a:xfrm>
          <a:prstGeom prst="rect">
            <a:avLst/>
          </a:prstGeom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7E63471D-C667-401A-BBDB-CA1C91977E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85" y="2625619"/>
            <a:ext cx="361544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ingreep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23798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afwachten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handeling waarmee je ergens iets tegen doet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ingreep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mijn vader werkte vaak wel.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wachten t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ot iets gebeurt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moeder was meer van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afwachten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totdat het voorbij was.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schoeisel, tekening, illustratie&#10;&#10;Automatisch gegenereerde beschrijving">
            <a:extLst>
              <a:ext uri="{FF2B5EF4-FFF2-40B4-BE49-F238E27FC236}">
                <a16:creationId xmlns:a16="http://schemas.microsoft.com/office/drawing/2014/main" id="{F3881514-8A99-67A8-2B2A-B276581502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51" y="3005419"/>
            <a:ext cx="2304256" cy="2304256"/>
          </a:xfrm>
          <a:prstGeom prst="rect">
            <a:avLst/>
          </a:prstGeom>
        </p:spPr>
      </p:pic>
      <p:pic>
        <p:nvPicPr>
          <p:cNvPr id="4" name="Afbeelding 3" descr="Afbeelding met tekening, illustratie, tekenfilm, clipart&#10;&#10;Automatisch gegenereerde beschrijving">
            <a:extLst>
              <a:ext uri="{FF2B5EF4-FFF2-40B4-BE49-F238E27FC236}">
                <a16:creationId xmlns:a16="http://schemas.microsoft.com/office/drawing/2014/main" id="{A40D389C-BD35-9A75-FB69-84EA65A20F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893" y="2728651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646202" y="439412"/>
            <a:ext cx="439029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manifesteren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-63720" y="42236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schuilgaan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verborgen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meningen over de wereld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schuil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achter het verhaal.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zichtbaar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Soms wordt de echte bedoeling ineens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gemanifesteerd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F741AE-17E2-C659-0308-B4099D81F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03811"/>
            <a:ext cx="3672408" cy="2459202"/>
          </a:xfrm>
          <a:prstGeom prst="rect">
            <a:avLst/>
          </a:prstGeom>
        </p:spPr>
      </p:pic>
      <p:pic>
        <p:nvPicPr>
          <p:cNvPr id="5" name="Afbeelding 4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ABB32D33-DEE0-F669-3244-2C275FA28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00760"/>
            <a:ext cx="3686008" cy="24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75656" y="476672"/>
            <a:ext cx="4625425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223628" y="367237"/>
            <a:ext cx="52565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exemplaar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1" y="3861048"/>
            <a:ext cx="2449873" cy="68407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43522" y="4054273"/>
            <a:ext cx="2584773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strip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55688" y="3861048"/>
            <a:ext cx="229834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961267" y="3894415"/>
            <a:ext cx="2736304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puzzel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743023" y="3861048"/>
            <a:ext cx="296945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652119" y="3861049"/>
            <a:ext cx="306035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tijdschrift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20280" cy="15841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voorwerp waar er meer van zijn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kleding&#10;&#10;Automatisch gegenereerde beschrijving">
            <a:extLst>
              <a:ext uri="{FF2B5EF4-FFF2-40B4-BE49-F238E27FC236}">
                <a16:creationId xmlns:a16="http://schemas.microsoft.com/office/drawing/2014/main" id="{71C3C23C-EE48-4383-AC7B-BEB4A39EAA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363" y="4620598"/>
            <a:ext cx="1078992" cy="1524000"/>
          </a:xfrm>
          <a:prstGeom prst="rect">
            <a:avLst/>
          </a:prstGeom>
        </p:spPr>
      </p:pic>
      <p:pic>
        <p:nvPicPr>
          <p:cNvPr id="19" name="Picture 2" descr="De bronafbeelding bekijken">
            <a:extLst>
              <a:ext uri="{FF2B5EF4-FFF2-40B4-BE49-F238E27FC236}">
                <a16:creationId xmlns:a16="http://schemas.microsoft.com/office/drawing/2014/main" id="{87DF9E57-E6B3-4878-ACA6-47B2AA38D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488" y="4646924"/>
            <a:ext cx="2064384" cy="16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F8FE03D-AC90-F252-FFE8-94457876EC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35" y="4620598"/>
            <a:ext cx="1183346" cy="1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5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2730492"/>
            <a:ext cx="2850773" cy="14185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de wens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23837" y="396283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hopen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3005" y="476672"/>
            <a:ext cx="5745955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Garfield had een grote wens: heel veel eten. Hij hoopte dat zijn wens zou uitkomen. Op een dag </a:t>
            </a:r>
            <a:r>
              <a:rPr lang="nl-NL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ging</a:t>
            </a:r>
            <a:r>
              <a:rPr lang="nl-NL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zijn wens </a:t>
            </a:r>
            <a:r>
              <a:rPr lang="nl-NL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vervulling</a:t>
            </a:r>
            <a:r>
              <a:rPr lang="nl-NL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9198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41706" y="4293096"/>
            <a:ext cx="2994789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werkelijkheid worden, uitkomen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5919469" y="2858531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in vervulling gaan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52" name="Picture 4" descr="C:\Users\dasg\Downloads\shutterstock_12959566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5916" y="2361223"/>
            <a:ext cx="1440160" cy="14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 descr="Afbeelding met maaltijd, voedsel, Keuken, gerecht&#10;&#10;Automatisch gegenereerde beschrijving">
            <a:extLst>
              <a:ext uri="{FF2B5EF4-FFF2-40B4-BE49-F238E27FC236}">
                <a16:creationId xmlns:a16="http://schemas.microsoft.com/office/drawing/2014/main" id="{FDC75DE9-815A-AC62-07D9-F3B00FB4C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91" y="2436825"/>
            <a:ext cx="2299393" cy="1651132"/>
          </a:xfrm>
          <a:prstGeom prst="rect">
            <a:avLst/>
          </a:prstGeom>
        </p:spPr>
      </p:pic>
      <p:pic>
        <p:nvPicPr>
          <p:cNvPr id="3" name="Afbeelding 2" descr="Afbeelding met tekenfilm, tekst, speelgoed, voedsel&#10;&#10;Automatisch gegenereerde beschrijving">
            <a:extLst>
              <a:ext uri="{FF2B5EF4-FFF2-40B4-BE49-F238E27FC236}">
                <a16:creationId xmlns:a16="http://schemas.microsoft.com/office/drawing/2014/main" id="{5FB2636F-EB35-2857-5B9A-0E84C2E77F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642" y="896455"/>
            <a:ext cx="2391406" cy="1685745"/>
          </a:xfrm>
          <a:prstGeom prst="rect">
            <a:avLst/>
          </a:prstGeom>
        </p:spPr>
      </p:pic>
      <p:pic>
        <p:nvPicPr>
          <p:cNvPr id="2" name="Picture 2" descr="C:\Users\dasg\Downloads\shutterstock_137160596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03" b="96847" l="1938" r="99225">
                        <a14:foregroundMark x1="51550" y1="89640" x2="79070" y2="89189"/>
                        <a14:foregroundMark x1="79070" y1="89189" x2="79070" y2="89189"/>
                        <a14:foregroundMark x1="13566" y1="73423" x2="42248" y2="86937"/>
                        <a14:foregroundMark x1="42248" y1="86937" x2="44961" y2="86937"/>
                        <a14:foregroundMark x1="13178" y1="87838" x2="41860" y2="90991"/>
                        <a14:foregroundMark x1="7752" y1="92342" x2="5039" y2="60811"/>
                        <a14:foregroundMark x1="5039" y1="12162" x2="20930" y2="4054"/>
                        <a14:foregroundMark x1="84109" y1="4054" x2="97287" y2="10811"/>
                        <a14:foregroundMark x1="97674" y1="47297" x2="99612" y2="80180"/>
                        <a14:foregroundMark x1="91860" y1="82883" x2="79070" y2="95045"/>
                        <a14:foregroundMark x1="86047" y1="81982" x2="50000" y2="85586"/>
                        <a14:foregroundMark x1="56202" y1="94144" x2="32946" y2="97297"/>
                        <a14:foregroundMark x1="2713" y1="23874" x2="2713" y2="34685"/>
                        <a14:foregroundMark x1="10465" y1="17117" x2="7752" y2="29730"/>
                        <a14:foregroundMark x1="2713" y1="49550" x2="1938" y2="72523"/>
                        <a14:foregroundMark x1="1938" y1="72523" x2="1938" y2="72523"/>
                        <a14:foregroundMark x1="76357" y1="4505" x2="93798" y2="11261"/>
                        <a14:foregroundMark x1="31395" y1="2703" x2="39535" y2="3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359" y="2375440"/>
            <a:ext cx="2457409" cy="21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8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23 januari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81128"/>
            <a:ext cx="3138805" cy="7543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de rust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5363" y="393305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reuring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1546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ophef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54374" y="489213"/>
            <a:ext cx="779003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was soms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ophef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aan tafel of een grap wel of niet kon.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280831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gezellige drukte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6164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9312"/>
            <a:ext cx="3004924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onrust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0AB9E0C3-B712-B053-6DB7-11AF1A9C6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894" y="1677133"/>
            <a:ext cx="2537239" cy="1692338"/>
          </a:xfrm>
          <a:prstGeom prst="rect">
            <a:avLst/>
          </a:prstGeom>
        </p:spPr>
      </p:pic>
      <p:pic>
        <p:nvPicPr>
          <p:cNvPr id="19" name="Afbeelding 18" descr="Afbeelding met persoon, kleding, muur, Menselijk gezicht&#10;&#10;Automatisch gegenereerde beschrijving">
            <a:extLst>
              <a:ext uri="{FF2B5EF4-FFF2-40B4-BE49-F238E27FC236}">
                <a16:creationId xmlns:a16="http://schemas.microsoft.com/office/drawing/2014/main" id="{75DABEE1-23A6-D1B7-A9D5-83EA515FA8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14" y="2218045"/>
            <a:ext cx="2594470" cy="1733106"/>
          </a:xfrm>
          <a:prstGeom prst="rect">
            <a:avLst/>
          </a:prstGeom>
        </p:spPr>
      </p:pic>
      <p:pic>
        <p:nvPicPr>
          <p:cNvPr id="23" name="Afbeelding 22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168F7FA9-6E7A-D5E2-63B1-1ADD3EEFB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76" y="2794682"/>
            <a:ext cx="2594470" cy="17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386708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bekronen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3487163" y="3262693"/>
            <a:ext cx="635384" cy="18944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853921" y="4190241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542309" y="414908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prijs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427984" y="825813"/>
            <a:ext cx="295232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2" y="819113"/>
            <a:ext cx="3155388" cy="42834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promotie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3747739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3721072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prijs geven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clipart, tekening, schermopname, tekenfilm&#10;&#10;Automatisch gegenereerde beschrijving">
            <a:extLst>
              <a:ext uri="{FF2B5EF4-FFF2-40B4-BE49-F238E27FC236}">
                <a16:creationId xmlns:a16="http://schemas.microsoft.com/office/drawing/2014/main" id="{BA585AE4-9F97-BBEC-6821-FC1229CBCA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847" y="346626"/>
            <a:ext cx="2530222" cy="2108518"/>
          </a:xfrm>
          <a:prstGeom prst="rect">
            <a:avLst/>
          </a:prstGeom>
        </p:spPr>
      </p:pic>
      <p:pic>
        <p:nvPicPr>
          <p:cNvPr id="4" name="Afbeelding 3" descr="Afbeelding met geel, kop, ontwerp&#10;&#10;Automatisch gegenereerde beschrijving">
            <a:extLst>
              <a:ext uri="{FF2B5EF4-FFF2-40B4-BE49-F238E27FC236}">
                <a16:creationId xmlns:a16="http://schemas.microsoft.com/office/drawing/2014/main" id="{1727C65C-FE92-29FA-4644-A3E658090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489" y="3573016"/>
            <a:ext cx="1651198" cy="1864256"/>
          </a:xfrm>
          <a:prstGeom prst="rect">
            <a:avLst/>
          </a:prstGeom>
        </p:spPr>
      </p:pic>
      <p:pic>
        <p:nvPicPr>
          <p:cNvPr id="19" name="Afbeelding 18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328CBD9E-5E95-FE1D-4E12-44D1040C6D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78" y="4149790"/>
            <a:ext cx="2252829" cy="1519606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A33A0A23-02C8-6857-5C5C-40656F60E207}"/>
              </a:ext>
            </a:extLst>
          </p:cNvPr>
          <p:cNvSpPr txBox="1"/>
          <p:nvPr/>
        </p:nvSpPr>
        <p:spPr>
          <a:xfrm>
            <a:off x="2580079" y="5035394"/>
            <a:ext cx="205172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5C16F640-E1C2-9FEB-C37D-6DB2E16A8CAA}"/>
              </a:ext>
            </a:extLst>
          </p:cNvPr>
          <p:cNvSpPr txBox="1"/>
          <p:nvPr/>
        </p:nvSpPr>
        <p:spPr>
          <a:xfrm>
            <a:off x="2562537" y="5003629"/>
            <a:ext cx="206926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eer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194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386708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inspireren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572000" y="4190241"/>
            <a:ext cx="430150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641003" y="4164889"/>
            <a:ext cx="416350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enthousiasme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82676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58743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onderwerp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88032" y="4324861"/>
            <a:ext cx="212419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70491" y="4293096"/>
            <a:ext cx="217891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idee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5472608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2"/>
            <a:ext cx="5589957" cy="42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op goede ideeën brengen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C992BE-E5C5-99D5-EC3C-2B83EC10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80" y="338374"/>
            <a:ext cx="3259240" cy="2144237"/>
          </a:xfrm>
          <a:prstGeom prst="rect">
            <a:avLst/>
          </a:prstGeom>
        </p:spPr>
      </p:pic>
      <p:pic>
        <p:nvPicPr>
          <p:cNvPr id="6" name="Afbeelding 5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2162281C-BCD7-FE5D-D628-80498695B7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946" y="4828006"/>
            <a:ext cx="2043487" cy="1761486"/>
          </a:xfrm>
          <a:prstGeom prst="rect">
            <a:avLst/>
          </a:prstGeom>
        </p:spPr>
      </p:pic>
      <p:pic>
        <p:nvPicPr>
          <p:cNvPr id="20" name="Afbeelding 19" descr="Afbeelding met tekening, schets, clipart, illustratie&#10;&#10;Automatisch gegenereerde beschrijving">
            <a:extLst>
              <a:ext uri="{FF2B5EF4-FFF2-40B4-BE49-F238E27FC236}">
                <a16:creationId xmlns:a16="http://schemas.microsoft.com/office/drawing/2014/main" id="{0F4F8483-3F52-145D-9481-CF671736FA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054" y="4002505"/>
            <a:ext cx="1603755" cy="17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5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karikatuur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 overdreven voorstelling van iets of iemand, waardoor die zaak of persoon belachelijk wordt gemaakt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Garfield is een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karikatuur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van een doodgewone huiskat die niks bijzonders meemaakt.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04A95C-8BA4-60A3-2516-D9520A8E0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3" y="2924944"/>
            <a:ext cx="7609854" cy="26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het perspectief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het punt van waaruit je iets bekijkt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is maar net vanuit welk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perspectief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je het bekijkt.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tekenfilm, clipart, illustratie&#10;&#10;Automatisch gegenereerde beschrijving">
            <a:extLst>
              <a:ext uri="{FF2B5EF4-FFF2-40B4-BE49-F238E27FC236}">
                <a16:creationId xmlns:a16="http://schemas.microsoft.com/office/drawing/2014/main" id="{DCB024DF-363F-41F0-9A38-30CAFEBBC9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2133071"/>
            <a:ext cx="5328592" cy="3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8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F62EF58-C633-5970-D7EA-64309CE2A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07421"/>
            <a:ext cx="6729242" cy="40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3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karikatuur</a:t>
            </a:r>
          </a:p>
        </p:txBody>
      </p:sp>
      <p:pic>
        <p:nvPicPr>
          <p:cNvPr id="3" name="Afbeelding 2" descr="Afbeelding met zoogdier, kat, Kleine tot middelgrote katten, huiskat&#10;&#10;Automatisch gegenereerde beschrijving">
            <a:extLst>
              <a:ext uri="{FF2B5EF4-FFF2-40B4-BE49-F238E27FC236}">
                <a16:creationId xmlns:a16="http://schemas.microsoft.com/office/drawing/2014/main" id="{B61B613D-FDF0-B5D6-8980-9C8745EDEB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1045" y="2132855"/>
            <a:ext cx="4204060" cy="28083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8D866FA-BAFD-56A4-B26B-09F5290AA3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947" y="2382205"/>
            <a:ext cx="3844008" cy="2309611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14108BDE-6CF3-0060-EE77-C48B5F654781}"/>
              </a:ext>
            </a:extLst>
          </p:cNvPr>
          <p:cNvSpPr/>
          <p:nvPr/>
        </p:nvSpPr>
        <p:spPr>
          <a:xfrm>
            <a:off x="4063057" y="3373725"/>
            <a:ext cx="864096" cy="50405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inspireren</a:t>
            </a:r>
          </a:p>
        </p:txBody>
      </p:sp>
      <p:pic>
        <p:nvPicPr>
          <p:cNvPr id="3" name="Afbeelding 2" descr="Afbeelding met tekening, Menselijk gezicht, schets, illustratie&#10;&#10;Automatisch gegenereerde beschrijving">
            <a:extLst>
              <a:ext uri="{FF2B5EF4-FFF2-40B4-BE49-F238E27FC236}">
                <a16:creationId xmlns:a16="http://schemas.microsoft.com/office/drawing/2014/main" id="{E405278F-132A-9635-81F2-37373592D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412776"/>
            <a:ext cx="3464780" cy="5194573"/>
          </a:xfrm>
          <a:prstGeom prst="rect">
            <a:avLst/>
          </a:prstGeom>
        </p:spPr>
      </p:pic>
      <p:pic>
        <p:nvPicPr>
          <p:cNvPr id="7" name="Afbeelding 6" descr="Afbeelding met zoogdier, huiskat, kat, Kleine tot middelgrote katten&#10;&#10;Automatisch gegenereerde beschrijving">
            <a:extLst>
              <a:ext uri="{FF2B5EF4-FFF2-40B4-BE49-F238E27FC236}">
                <a16:creationId xmlns:a16="http://schemas.microsoft.com/office/drawing/2014/main" id="{6C199A03-7061-9667-A686-4FF266CA1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584" y="3167255"/>
            <a:ext cx="2595063" cy="27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vervulling gaan</a:t>
            </a:r>
          </a:p>
        </p:txBody>
      </p:sp>
      <p:pic>
        <p:nvPicPr>
          <p:cNvPr id="4" name="Afbeelding 3" descr="Afbeelding met tekenfilm, tekst, speelgoed, voedsel&#10;&#10;Automatisch gegenereerde beschrijving">
            <a:extLst>
              <a:ext uri="{FF2B5EF4-FFF2-40B4-BE49-F238E27FC236}">
                <a16:creationId xmlns:a16="http://schemas.microsoft.com/office/drawing/2014/main" id="{9EB0025D-B72C-F7E0-E14E-62F5B712A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1988840"/>
            <a:ext cx="58226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schuilgaan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4A06C3-8655-6C79-309D-758E1856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8800"/>
            <a:ext cx="7056784" cy="47068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57CA47F-93AC-76F0-FF7F-7359A360E667}"/>
              </a:ext>
            </a:extLst>
          </p:cNvPr>
          <p:cNvSpPr txBox="1"/>
          <p:nvPr/>
        </p:nvSpPr>
        <p:spPr>
          <a:xfrm>
            <a:off x="3275856" y="372062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mening over de wereld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ophef</a:t>
            </a:r>
          </a:p>
        </p:txBody>
      </p:sp>
      <p:pic>
        <p:nvPicPr>
          <p:cNvPr id="4" name="Afbeelding 3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FFFC7DF3-12CB-D0B8-376D-A1B415F724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05" y="1628800"/>
            <a:ext cx="7233189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kwetsend</a:t>
            </a: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D1D23036-8B53-7A38-1DF2-14DAAB0B6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127" y="1412776"/>
            <a:ext cx="7507745" cy="52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786</Words>
  <Application>Microsoft Office PowerPoint</Application>
  <PresentationFormat>Diavoorstelling (4:3)</PresentationFormat>
  <Paragraphs>198</Paragraphs>
  <Slides>24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504</cp:revision>
  <dcterms:created xsi:type="dcterms:W3CDTF">2021-06-08T06:13:59Z</dcterms:created>
  <dcterms:modified xsi:type="dcterms:W3CDTF">2024-01-23T10:02:07Z</dcterms:modified>
</cp:coreProperties>
</file>