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77" r:id="rId4"/>
    <p:sldId id="1480" r:id="rId5"/>
    <p:sldId id="1460" r:id="rId6"/>
    <p:sldId id="1476" r:id="rId7"/>
    <p:sldId id="1475" r:id="rId8"/>
    <p:sldId id="1482" r:id="rId9"/>
    <p:sldId id="1479" r:id="rId10"/>
    <p:sldId id="1481" r:id="rId11"/>
    <p:sldId id="1483" r:id="rId12"/>
    <p:sldId id="1478" r:id="rId13"/>
    <p:sldId id="934" r:id="rId14"/>
    <p:sldId id="263" r:id="rId15"/>
    <p:sldId id="1486" r:id="rId16"/>
    <p:sldId id="1487" r:id="rId17"/>
    <p:sldId id="1488" r:id="rId18"/>
    <p:sldId id="1491" r:id="rId19"/>
    <p:sldId id="1490" r:id="rId20"/>
    <p:sldId id="1485" r:id="rId21"/>
    <p:sldId id="1489" r:id="rId22"/>
    <p:sldId id="1492" r:id="rId23"/>
    <p:sldId id="1493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80"/>
            <p14:sldId id="1460"/>
            <p14:sldId id="1476"/>
            <p14:sldId id="1475"/>
            <p14:sldId id="1482"/>
            <p14:sldId id="1479"/>
            <p14:sldId id="1481"/>
            <p14:sldId id="1483"/>
            <p14:sldId id="1478"/>
            <p14:sldId id="934"/>
            <p14:sldId id="263"/>
            <p14:sldId id="1486"/>
            <p14:sldId id="1487"/>
            <p14:sldId id="1488"/>
            <p14:sldId id="1491"/>
            <p14:sldId id="1490"/>
            <p14:sldId id="1485"/>
            <p14:sldId id="1489"/>
            <p14:sldId id="1492"/>
            <p14:sldId id="1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4171" autoAdjust="0"/>
  </p:normalViewPr>
  <p:slideViewPr>
    <p:cSldViewPr>
      <p:cViewPr varScale="1">
        <p:scale>
          <a:sx n="69" d="100"/>
          <a:sy n="69" d="100"/>
        </p:scale>
        <p:origin x="14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recent: nieuw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vermogen: alles wat iemand bezit (spullen en geld)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voornemen: het plan dat je wilt gaan uitvoeren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willekeurig: toevallig gekozen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afspiegeling: het beeld dat overeenkomt met de werkelijkheid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erkennen: toegeven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immens: enorm, gigantisch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kloof: de afstand, het grote verschil tussen mensen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profiteren van: voordeel hebben van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pleiten voor(met woorden): proberen iets voor elkaar te krijgen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16-1-2024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Mijn nichtje zit op de middelbare school. Elk jaar kun je met die school op wintersport: skiën in Oostenrijk. Ze gaan naar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willekeurige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toevallig gekozen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plekken in Oostenrijk. Soms juist daar waar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immens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enorm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veel sneeuw ligt en soms met minder sneeuw.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Het is heel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recent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heel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nieuw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de directeur van de school heeft verteld dat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voornemen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hebben om hiermee te stoppen. Het voornemen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plan dat je wilt gaan uitvoeren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Dus geen reisjes meer naar Oostenrijk. Leerlingen uit gezinnen met veel geld en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vermogen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– dat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alles wat iemand bezit (spullen en geld)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– kunnen deze reisjes wel betalen. Zij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profiteerden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zij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hadden voordeel van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deze reisjes. Maar andere leerlingen niet. De school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erkende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gaf toe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ze dit niet goed vinden voor de leerlingen. Ze willen voorkomen dat 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kloof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afstand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– ontstaat tussen de leerlingen. En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pleiten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daarom voor gelijke kansen voor alle leerlingen.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proberen dat voor elkaar te krijgen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willen dat iedereen kan meedoen met leuke activiteiten. Of je nu veel vermogen hebt of niet.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Ik hoop dat dit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afspiegeling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de echte wereld wordt. Dat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dit beeld overeenkomt met de werkelijkheid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iedereen in Nederland leuke activiteiten kan doen, of je nou veel geld hebt of niet.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Wat vinden jullie? Moet de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school doorgaan met de reisjes naar Oostenrijk of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niet? 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kloof</a:t>
            </a:r>
          </a:p>
        </p:txBody>
      </p:sp>
      <p:pic>
        <p:nvPicPr>
          <p:cNvPr id="3" name="Afbeelding 2" descr="Afbeelding met hemel, wolk&#10;&#10;Automatisch gegenereerde beschrijving">
            <a:extLst>
              <a:ext uri="{FF2B5EF4-FFF2-40B4-BE49-F238E27FC236}">
                <a16:creationId xmlns:a16="http://schemas.microsoft.com/office/drawing/2014/main" id="{68AFC3D8-1515-1753-F0A5-832ECAE02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88" y="1556792"/>
            <a:ext cx="7416824" cy="4944130"/>
          </a:xfrm>
          <a:prstGeom prst="rect">
            <a:avLst/>
          </a:prstGeom>
        </p:spPr>
      </p:pic>
      <p:sp>
        <p:nvSpPr>
          <p:cNvPr id="2" name="Pijl: links/rechts 1">
            <a:extLst>
              <a:ext uri="{FF2B5EF4-FFF2-40B4-BE49-F238E27FC236}">
                <a16:creationId xmlns:a16="http://schemas.microsoft.com/office/drawing/2014/main" id="{DDB06005-6414-88F4-D11C-2BAFDFE3FC2B}"/>
              </a:ext>
            </a:extLst>
          </p:cNvPr>
          <p:cNvSpPr/>
          <p:nvPr/>
        </p:nvSpPr>
        <p:spPr>
          <a:xfrm>
            <a:off x="3671900" y="4977172"/>
            <a:ext cx="1800200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pleiten voor</a:t>
            </a:r>
          </a:p>
        </p:txBody>
      </p:sp>
      <p:pic>
        <p:nvPicPr>
          <p:cNvPr id="2" name="Afbeelding 1" descr="Afbeelding met kleding, schermopname, tekenfilm, persoon&#10;&#10;Automatisch gegenereerde beschrijving">
            <a:extLst>
              <a:ext uri="{FF2B5EF4-FFF2-40B4-BE49-F238E27FC236}">
                <a16:creationId xmlns:a16="http://schemas.microsoft.com/office/drawing/2014/main" id="{C9313E00-2649-4CCB-3038-49F2455649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568" y="1428539"/>
            <a:ext cx="7308304" cy="5009036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0DD13D1D-B7E0-6D6F-00EF-09B00CE9B075}"/>
              </a:ext>
            </a:extLst>
          </p:cNvPr>
          <p:cNvSpPr/>
          <p:nvPr/>
        </p:nvSpPr>
        <p:spPr>
          <a:xfrm>
            <a:off x="4067944" y="1556792"/>
            <a:ext cx="3816424" cy="1698801"/>
          </a:xfrm>
          <a:prstGeom prst="wedgeRoundRectCallout">
            <a:avLst>
              <a:gd name="adj1" fmla="val -59169"/>
              <a:gd name="adj2" fmla="val 48146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We willen gelijke kansen voor alle leerlingen.</a:t>
            </a:r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afspiegeling</a:t>
            </a:r>
          </a:p>
        </p:txBody>
      </p:sp>
      <p:pic>
        <p:nvPicPr>
          <p:cNvPr id="3" name="Afbeelding 2" descr="Afbeelding met huis, Rechthoek, gebouw&#10;&#10;Automatisch gegenereerde beschrijving">
            <a:extLst>
              <a:ext uri="{FF2B5EF4-FFF2-40B4-BE49-F238E27FC236}">
                <a16:creationId xmlns:a16="http://schemas.microsoft.com/office/drawing/2014/main" id="{FE421194-7303-5C9E-D830-5BF4F5D87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852936"/>
            <a:ext cx="3528392" cy="2258171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95885AB-1C61-CFDE-A701-67C1DBE544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096852"/>
            <a:ext cx="2971278" cy="3528392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9BBEF951-B194-B3DD-3AFB-33FEF72C0A24}"/>
              </a:ext>
            </a:extLst>
          </p:cNvPr>
          <p:cNvSpPr/>
          <p:nvPr/>
        </p:nvSpPr>
        <p:spPr>
          <a:xfrm>
            <a:off x="4041192" y="3429000"/>
            <a:ext cx="1633378" cy="8640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erkennen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ontkennen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toegeven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school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erkende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ze het niet goed vinden voor de leerlingen.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zeggen dat het niet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ontkent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ze mee is gegaan.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D0BB08-5A4D-39A4-37D8-31E7CF3970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92896"/>
            <a:ext cx="3672408" cy="2532695"/>
          </a:xfrm>
          <a:prstGeom prst="rect">
            <a:avLst/>
          </a:prstGeom>
        </p:spPr>
      </p:pic>
      <p:pic>
        <p:nvPicPr>
          <p:cNvPr id="5" name="Afbeelding 4" descr="Afbeelding met kleding, Menselijk gezicht, clipart, tekenfilm&#10;&#10;Automatisch gegenereerde beschrijving">
            <a:extLst>
              <a:ext uri="{FF2B5EF4-FFF2-40B4-BE49-F238E27FC236}">
                <a16:creationId xmlns:a16="http://schemas.microsoft.com/office/drawing/2014/main" id="{E0522FD0-CB1F-45BE-C135-1D7B63AA12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163350"/>
            <a:ext cx="2880320" cy="30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willekeurig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03574" y="31273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specifiek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toevallig gekozen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docenten kiezen de plaatsen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willekeurig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het bijzonder op iets gericht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Wij weten onze vakantiebestemming al heel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specifiek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AA8327B2-5921-85BC-F708-A95B079F8E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92896"/>
            <a:ext cx="3517280" cy="2346025"/>
          </a:xfrm>
          <a:prstGeom prst="rect">
            <a:avLst/>
          </a:prstGeom>
        </p:spPr>
      </p:pic>
      <p:pic>
        <p:nvPicPr>
          <p:cNvPr id="4" name="Afbeelding 3" descr="Afbeelding met kaart, stilstaand, Kinderkunst, punaise&#10;&#10;Automatisch gegenereerde beschrijving">
            <a:extLst>
              <a:ext uri="{FF2B5EF4-FFF2-40B4-BE49-F238E27FC236}">
                <a16:creationId xmlns:a16="http://schemas.microsoft.com/office/drawing/2014/main" id="{2840EF27-B010-92F0-4264-F6B7741D76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830" y="2725828"/>
            <a:ext cx="3386846" cy="22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3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recent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edateerd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nieuw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3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voorstel om met de reisjes te stoppen is </a:t>
            </a:r>
            <a:r>
              <a:rPr lang="nl-NL" sz="23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recent</a:t>
            </a:r>
            <a:r>
              <a:rPr lang="nl-NL" sz="23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verouderd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3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schoolgebouw is erg </a:t>
            </a:r>
            <a:r>
              <a:rPr lang="nl-NL" sz="23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gedateerd</a:t>
            </a:r>
            <a:r>
              <a:rPr lang="nl-NL" sz="23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endParaRPr lang="nl-NL" sz="2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A27189-EA2B-E1FE-A387-14EDBF676C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92896"/>
            <a:ext cx="3672408" cy="2534547"/>
          </a:xfrm>
          <a:prstGeom prst="rect">
            <a:avLst/>
          </a:prstGeom>
        </p:spPr>
      </p:pic>
      <p:pic>
        <p:nvPicPr>
          <p:cNvPr id="5" name="Afbeelding 4" descr="Afbeelding met hemel, buitenshuis, wolk, gebouw&#10;&#10;Automatisch gegenereerde beschrijving">
            <a:extLst>
              <a:ext uri="{FF2B5EF4-FFF2-40B4-BE49-F238E27FC236}">
                <a16:creationId xmlns:a16="http://schemas.microsoft.com/office/drawing/2014/main" id="{76D8E918-8FFF-3A37-CBEE-DB93B3FE39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92896"/>
            <a:ext cx="3528392" cy="23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immens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minuscuul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enorm, gigantisch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Soms gaan ze naar plekken waar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immens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veel sneeuw ligt.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piepklein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Vandaag is er maar een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minuscuul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beetje sneeuw gevallen.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sneeuw, buitenshuis, ijskoud, auto&#10;&#10;Automatisch gegenereerde beschrijving">
            <a:extLst>
              <a:ext uri="{FF2B5EF4-FFF2-40B4-BE49-F238E27FC236}">
                <a16:creationId xmlns:a16="http://schemas.microsoft.com/office/drawing/2014/main" id="{DD12D7D3-0800-01C8-03B4-7B4C435E62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36912"/>
            <a:ext cx="3618492" cy="2160240"/>
          </a:xfrm>
          <a:prstGeom prst="rect">
            <a:avLst/>
          </a:prstGeom>
        </p:spPr>
      </p:pic>
      <p:pic>
        <p:nvPicPr>
          <p:cNvPr id="4" name="Afbeelding 3" descr="Afbeelding met buitenshuis, auto, voertuig, gras&#10;&#10;Automatisch gegenereerde beschrijving">
            <a:extLst>
              <a:ext uri="{FF2B5EF4-FFF2-40B4-BE49-F238E27FC236}">
                <a16:creationId xmlns:a16="http://schemas.microsoft.com/office/drawing/2014/main" id="{4D16DCD5-B60E-CCBE-593D-E27980F7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284829" cy="2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0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615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voornemen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80384" y="297616"/>
            <a:ext cx="456361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evaluatie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plan dat je wilt gaan uitvoeren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school heeft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voornemen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te stoppen met de reisjes.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bespreking om na te gaan wat men ervan vond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Achteraf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zal 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evaluatie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plaatsvinden.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DB7E39-3DBC-5DAA-5F20-2C5EFBD1F4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36912"/>
            <a:ext cx="3432388" cy="2352587"/>
          </a:xfrm>
          <a:prstGeom prst="rect">
            <a:avLst/>
          </a:prstGeom>
        </p:spPr>
      </p:pic>
      <p:pic>
        <p:nvPicPr>
          <p:cNvPr id="5" name="Afbeelding 4" descr="Afbeelding met schaatsen, schoeisel, clipart, tekenfilm&#10;&#10;Automatisch gegenereerde beschrijving">
            <a:extLst>
              <a:ext uri="{FF2B5EF4-FFF2-40B4-BE49-F238E27FC236}">
                <a16:creationId xmlns:a16="http://schemas.microsoft.com/office/drawing/2014/main" id="{08B82C51-17E3-52B7-1ECA-71DF56F61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486" y="3068960"/>
            <a:ext cx="349895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30647" y="47892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inkomen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81430" y="380217"/>
            <a:ext cx="451017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vermogen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 geld dat je krijgt met werken of door een uitkering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inkomen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elke maand hetzelfde.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alles wat iemand bezit (spullen en geld)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Leerlingen uit gezinnen met veel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vermogen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kunnen mee op reis.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731944-9093-9F65-63F9-C2461A6DF5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08920"/>
            <a:ext cx="2615703" cy="23097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B4D416-C0F9-F7CE-0DA1-144AAE9712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068960"/>
            <a:ext cx="3093562" cy="20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4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16 januari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547260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286566" y="2333986"/>
            <a:ext cx="5578979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p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leiten voor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968303" y="4190241"/>
            <a:ext cx="327610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1"/>
            <a:ext cx="3276105" cy="4320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argument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572000" y="825813"/>
            <a:ext cx="273630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299405" cy="3308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overtuigen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mening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4968552" cy="8105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4941885" cy="32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proberen iets voor elkaar te krijgen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BD940C-A007-FF8F-15B7-76D6AF1F7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34856"/>
            <a:ext cx="3038213" cy="2097527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8A2FD96B-D5D5-9E79-B2F6-9A3EFB306CE9}"/>
              </a:ext>
            </a:extLst>
          </p:cNvPr>
          <p:cNvSpPr/>
          <p:nvPr/>
        </p:nvSpPr>
        <p:spPr>
          <a:xfrm>
            <a:off x="1619672" y="5056920"/>
            <a:ext cx="2160240" cy="779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Ik vind…</a:t>
            </a:r>
          </a:p>
        </p:txBody>
      </p:sp>
      <p:sp>
        <p:nvSpPr>
          <p:cNvPr id="20" name="Tekstballon: rechthoek met afgeronde hoeken 19">
            <a:extLst>
              <a:ext uri="{FF2B5EF4-FFF2-40B4-BE49-F238E27FC236}">
                <a16:creationId xmlns:a16="http://schemas.microsoft.com/office/drawing/2014/main" id="{A54A6A52-F229-0E09-F3CC-DD64E2CF28FF}"/>
              </a:ext>
            </a:extLst>
          </p:cNvPr>
          <p:cNvSpPr/>
          <p:nvPr/>
        </p:nvSpPr>
        <p:spPr>
          <a:xfrm>
            <a:off x="5908990" y="4959612"/>
            <a:ext cx="2160240" cy="779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Omdat…</a:t>
            </a:r>
          </a:p>
        </p:txBody>
      </p:sp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23728" y="2348880"/>
            <a:ext cx="5400599" cy="8394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20284" y="2191154"/>
            <a:ext cx="834420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profiteren 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716016" y="1432346"/>
            <a:ext cx="1130002" cy="916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gunstig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3" y="825813"/>
            <a:ext cx="308338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166214" y="790118"/>
            <a:ext cx="3083381" cy="44027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voordeel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42293" y="3933845"/>
            <a:ext cx="338597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23671" y="3886785"/>
            <a:ext cx="340459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 hebben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45846" y="3181211"/>
            <a:ext cx="4392488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722156" y="3185240"/>
            <a:ext cx="4725861" cy="4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voordeel hebben van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buitenshuis, skiën, sneeuw, hemel&#10;&#10;Automatisch gegenereerde beschrijving">
            <a:extLst>
              <a:ext uri="{FF2B5EF4-FFF2-40B4-BE49-F238E27FC236}">
                <a16:creationId xmlns:a16="http://schemas.microsoft.com/office/drawing/2014/main" id="{801B111E-6201-05E9-8564-A39173E706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69" y="320762"/>
            <a:ext cx="2995728" cy="19981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F7EA6B-434E-6CAC-1D80-D4448EB47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017" y="759483"/>
            <a:ext cx="1264960" cy="1257276"/>
          </a:xfrm>
          <a:prstGeom prst="rect">
            <a:avLst/>
          </a:prstGeom>
        </p:spPr>
      </p:pic>
      <p:pic>
        <p:nvPicPr>
          <p:cNvPr id="20" name="Afbeelding 19" descr="Afbeelding met persoon, kleding, muur, Menselijk gezicht&#10;&#10;Automatisch gegenereerde beschrijving">
            <a:extLst>
              <a:ext uri="{FF2B5EF4-FFF2-40B4-BE49-F238E27FC236}">
                <a16:creationId xmlns:a16="http://schemas.microsoft.com/office/drawing/2014/main" id="{22E3EA13-1136-CDBD-B842-CA79FA6CA6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696" y="4591095"/>
            <a:ext cx="2274168" cy="1301545"/>
          </a:xfrm>
          <a:prstGeom prst="rect">
            <a:avLst/>
          </a:prstGeom>
        </p:spPr>
      </p:pic>
      <p:pic>
        <p:nvPicPr>
          <p:cNvPr id="22" name="Afbeelding 21" descr="Afbeelding met vinger, symbool, hand&#10;&#10;Automatisch gegenereerde beschrijving">
            <a:extLst>
              <a:ext uri="{FF2B5EF4-FFF2-40B4-BE49-F238E27FC236}">
                <a16:creationId xmlns:a16="http://schemas.microsoft.com/office/drawing/2014/main" id="{9D17B849-FD26-7D73-106C-6778E65E83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023" y="4862617"/>
            <a:ext cx="1744474" cy="10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kloof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de afstand, het grote verschil tussen mensen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kloof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tussen rijke en arme mensen wordt anders wel heel groot.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hemel, wolk&#10;&#10;Automatisch gegenereerde beschrijving">
            <a:extLst>
              <a:ext uri="{FF2B5EF4-FFF2-40B4-BE49-F238E27FC236}">
                <a16:creationId xmlns:a16="http://schemas.microsoft.com/office/drawing/2014/main" id="{77AECECE-C537-D270-1DFD-F41D62ADF8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420888"/>
            <a:ext cx="4680520" cy="3120082"/>
          </a:xfrm>
          <a:prstGeom prst="rect">
            <a:avLst/>
          </a:prstGeom>
        </p:spPr>
      </p:pic>
      <p:sp>
        <p:nvSpPr>
          <p:cNvPr id="3" name="Pijl: links/rechts 2">
            <a:extLst>
              <a:ext uri="{FF2B5EF4-FFF2-40B4-BE49-F238E27FC236}">
                <a16:creationId xmlns:a16="http://schemas.microsoft.com/office/drawing/2014/main" id="{CB6B7C9D-3BFE-3D86-C25E-D2DBC2E5ABB7}"/>
              </a:ext>
            </a:extLst>
          </p:cNvPr>
          <p:cNvSpPr/>
          <p:nvPr/>
        </p:nvSpPr>
        <p:spPr>
          <a:xfrm>
            <a:off x="3851920" y="4576362"/>
            <a:ext cx="108012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49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afspiegeling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het beeld dat overeenkomt met de werkelijkheid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Ik hoop dat de beslissing van de school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een afspiegeling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van de echte wereld wordt.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2FFAB5-9788-4D5C-366E-035AA845BA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492896"/>
            <a:ext cx="6480720" cy="28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willekeurig</a:t>
            </a:r>
          </a:p>
        </p:txBody>
      </p:sp>
      <p:pic>
        <p:nvPicPr>
          <p:cNvPr id="5" name="Afbeelding 4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095CAE68-198C-0391-F115-FECEE5F98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11" y="1484784"/>
            <a:ext cx="7284466" cy="48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immens</a:t>
            </a:r>
          </a:p>
        </p:txBody>
      </p:sp>
      <p:pic>
        <p:nvPicPr>
          <p:cNvPr id="3" name="Afbeelding 2" descr="Afbeelding met sneeuw, buitenshuis, ijskoud, auto&#10;&#10;Automatisch gegenereerde beschrijving">
            <a:extLst>
              <a:ext uri="{FF2B5EF4-FFF2-40B4-BE49-F238E27FC236}">
                <a16:creationId xmlns:a16="http://schemas.microsoft.com/office/drawing/2014/main" id="{4CD7859A-5BA3-B3F0-F8BB-9E7DE886C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8" y="1628800"/>
            <a:ext cx="8042383" cy="48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ding, schermopname, tekenfilm, persoon&#10;&#10;Automatisch gegenereerde beschrijving">
            <a:extLst>
              <a:ext uri="{FF2B5EF4-FFF2-40B4-BE49-F238E27FC236}">
                <a16:creationId xmlns:a16="http://schemas.microsoft.com/office/drawing/2014/main" id="{87E474EE-17B6-D270-296B-EBCD093FF3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568" y="1428539"/>
            <a:ext cx="7308304" cy="50090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recent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43CC605-03B5-CBF8-C6DE-B6CF914186FF}"/>
              </a:ext>
            </a:extLst>
          </p:cNvPr>
          <p:cNvSpPr txBox="1"/>
          <p:nvPr/>
        </p:nvSpPr>
        <p:spPr>
          <a:xfrm>
            <a:off x="4139952" y="144586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Afgelopen maandag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voornemen</a:t>
            </a:r>
          </a:p>
        </p:txBody>
      </p:sp>
      <p:pic>
        <p:nvPicPr>
          <p:cNvPr id="4" name="Afbeelding 3" descr="Afbeelding met kleding, schermopname, tekenfilm, persoon&#10;&#10;Automatisch gegenereerde beschrijving">
            <a:extLst>
              <a:ext uri="{FF2B5EF4-FFF2-40B4-BE49-F238E27FC236}">
                <a16:creationId xmlns:a16="http://schemas.microsoft.com/office/drawing/2014/main" id="{A688F4A7-617D-71E8-C0AA-22A7D58E27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568" y="1428539"/>
            <a:ext cx="7308304" cy="5009036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5892DBF8-2C9A-0F5E-F1EC-53F89B4DC325}"/>
              </a:ext>
            </a:extLst>
          </p:cNvPr>
          <p:cNvSpPr/>
          <p:nvPr/>
        </p:nvSpPr>
        <p:spPr>
          <a:xfrm>
            <a:off x="4067944" y="1556792"/>
            <a:ext cx="3816424" cy="1698801"/>
          </a:xfrm>
          <a:prstGeom prst="wedgeRoundRectCallout">
            <a:avLst>
              <a:gd name="adj1" fmla="val -59169"/>
              <a:gd name="adj2" fmla="val 48146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We gaan waarschijnlijk stoppen met de reisjes naar Oostenrijk.</a:t>
            </a: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vermogen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FD50A1-B0D1-C1A7-0C5B-9183773D30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352" y="1844824"/>
            <a:ext cx="4893296" cy="43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profiteren van</a:t>
            </a:r>
          </a:p>
        </p:txBody>
      </p:sp>
      <p:pic>
        <p:nvPicPr>
          <p:cNvPr id="3" name="Afbeelding 2" descr="Afbeelding met buitenshuis, skiën, sneeuw, hemel&#10;&#10;Automatisch gegenereerde beschrijving">
            <a:extLst>
              <a:ext uri="{FF2B5EF4-FFF2-40B4-BE49-F238E27FC236}">
                <a16:creationId xmlns:a16="http://schemas.microsoft.com/office/drawing/2014/main" id="{B4CFA53A-048E-B4C2-7D20-A7D4E4E094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632848" cy="5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erkennen</a:t>
            </a:r>
          </a:p>
        </p:txBody>
      </p:sp>
      <p:pic>
        <p:nvPicPr>
          <p:cNvPr id="3" name="Afbeelding 2" descr="Afbeelding met kleding, schermopname, tekenfilm, persoon&#10;&#10;Automatisch gegenereerde beschrijving">
            <a:extLst>
              <a:ext uri="{FF2B5EF4-FFF2-40B4-BE49-F238E27FC236}">
                <a16:creationId xmlns:a16="http://schemas.microsoft.com/office/drawing/2014/main" id="{F335C583-6F79-6942-D278-42E141093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568" y="1428539"/>
            <a:ext cx="7308304" cy="5009036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A8115F5D-11B5-3F44-4CA2-EE6390E29323}"/>
              </a:ext>
            </a:extLst>
          </p:cNvPr>
          <p:cNvSpPr/>
          <p:nvPr/>
        </p:nvSpPr>
        <p:spPr>
          <a:xfrm>
            <a:off x="4067944" y="1556792"/>
            <a:ext cx="3816424" cy="1698801"/>
          </a:xfrm>
          <a:prstGeom prst="wedgeRoundRectCallout">
            <a:avLst>
              <a:gd name="adj1" fmla="val -59169"/>
              <a:gd name="adj2" fmla="val 48146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We vinden het niet goed dat sommige leerlingen wel mee kunnen en andere niet.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833</Words>
  <Application>Microsoft Office PowerPoint</Application>
  <PresentationFormat>Diavoorstelling (4:3)</PresentationFormat>
  <Paragraphs>270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502</cp:revision>
  <dcterms:created xsi:type="dcterms:W3CDTF">2021-06-08T06:13:59Z</dcterms:created>
  <dcterms:modified xsi:type="dcterms:W3CDTF">2024-01-16T10:01:20Z</dcterms:modified>
</cp:coreProperties>
</file>